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/>
      <dgm:spPr/>
      <dgm:t>
        <a:bodyPr/>
        <a:lstStyle/>
        <a:p>
          <a:r>
            <a:rPr lang="de-DE" dirty="0" err="1"/>
            <a:t>Jetbrains</a:t>
          </a:r>
          <a:r>
            <a:rPr lang="de-DE" dirty="0"/>
            <a:t> PHP Storm</a:t>
          </a:r>
          <a:endParaRPr lang="en-US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/>
      <dgm:spPr/>
      <dgm:t>
        <a:bodyPr/>
        <a:lstStyle/>
        <a:p>
          <a:r>
            <a:rPr lang="de-DE"/>
            <a:t>AI</a:t>
          </a:r>
          <a:endParaRPr lang="en-US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/>
      <dgm:spPr/>
      <dgm:t>
        <a:bodyPr/>
        <a:lstStyle/>
        <a:p>
          <a:r>
            <a:rPr lang="de-DE"/>
            <a:t>PS</a:t>
          </a:r>
          <a:endParaRPr lang="en-US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Hub</a:t>
          </a:r>
          <a:endParaRPr lang="en-US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/>
      <dgm:spPr/>
      <dgm:t>
        <a:bodyPr/>
        <a:lstStyle/>
        <a:p>
          <a:r>
            <a:rPr lang="de-DE"/>
            <a:t>Docker</a:t>
          </a:r>
          <a:endParaRPr lang="en-US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/>
      <dgm:spPr/>
      <dgm:t>
        <a:bodyPr/>
        <a:lstStyle/>
        <a:p>
          <a:r>
            <a:rPr lang="de-DE" dirty="0"/>
            <a:t>CoreOS</a:t>
          </a:r>
          <a:endParaRPr lang="en-US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/>
      <dgm:spPr/>
      <dgm:t>
        <a:bodyPr/>
        <a:lstStyle/>
        <a:p>
          <a:r>
            <a:rPr lang="de-DE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/>
      <dgm:spPr/>
      <dgm:t>
        <a:bodyPr/>
        <a:lstStyle/>
        <a:p>
          <a:r>
            <a:rPr lang="en-US" dirty="0" err="1"/>
            <a:t>PhP</a:t>
          </a:r>
          <a:r>
            <a:rPr lang="en-US" dirty="0"/>
            <a:t> </a:t>
          </a:r>
          <a:r>
            <a:rPr lang="en-US" dirty="0" err="1"/>
            <a:t>myAdmin</a:t>
          </a:r>
          <a:endParaRPr lang="en-US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Jetbrains</a:t>
          </a:r>
          <a:r>
            <a:rPr lang="de-DE" sz="1900" kern="1200" dirty="0"/>
            <a:t> PHP Storm</a:t>
          </a:r>
          <a:endParaRPr lang="en-US" sz="1900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AI</a:t>
          </a:r>
          <a:endParaRPr lang="en-US" sz="1900" kern="120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PS</a:t>
          </a:r>
          <a:endParaRPr lang="en-US" sz="1900" kern="120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Git</a:t>
          </a:r>
          <a:r>
            <a:rPr lang="de-DE" sz="1900" kern="1200" dirty="0"/>
            <a:t> Hub</a:t>
          </a:r>
          <a:endParaRPr lang="en-US" sz="1900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Docker</a:t>
          </a:r>
          <a:endParaRPr lang="en-US" sz="1900" kern="120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CoreOS</a:t>
          </a:r>
          <a:endParaRPr lang="en-US" sz="1900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PhP</a:t>
          </a:r>
          <a:r>
            <a:rPr lang="en-US" sz="1900" kern="1200" dirty="0"/>
            <a:t> </a:t>
          </a:r>
          <a:r>
            <a:rPr lang="en-US" sz="1900" kern="1200" dirty="0" err="1"/>
            <a:t>myAdmin</a:t>
          </a:r>
          <a:endParaRPr lang="en-US" sz="1900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dirty="0"/>
              <a:t>Die Idee</a:t>
            </a:r>
            <a:endParaRPr lang="de-AT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Einigung auf Wackelpudding (ursprünglich Alien)</a:t>
            </a:r>
          </a:p>
          <a:p>
            <a:r>
              <a:rPr lang="de-DE" dirty="0"/>
              <a:t>Verschieden Aufgaben</a:t>
            </a:r>
          </a:p>
          <a:p>
            <a:pPr lvl="1"/>
            <a:r>
              <a:rPr lang="de-DE" sz="2800" dirty="0"/>
              <a:t>Mathe</a:t>
            </a:r>
          </a:p>
          <a:p>
            <a:pPr lvl="1"/>
            <a:r>
              <a:rPr lang="de-DE" sz="2800" dirty="0"/>
              <a:t>Englisch</a:t>
            </a:r>
          </a:p>
          <a:p>
            <a:pPr lvl="1"/>
            <a:r>
              <a:rPr lang="de-DE" sz="2800" dirty="0"/>
              <a:t>Musik </a:t>
            </a:r>
          </a:p>
          <a:p>
            <a:pPr lvl="1"/>
            <a:r>
              <a:rPr lang="de-DE" sz="2800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dirty="0"/>
              <a:t>Arbeitsaufwand</a:t>
            </a:r>
            <a:endParaRPr lang="de-AT" sz="6600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 lnSpcReduction="10000"/>
          </a:bodyPr>
          <a:lstStyle/>
          <a:p>
            <a:r>
              <a:rPr lang="de-DE" dirty="0"/>
              <a:t>Dokumentation		~	     8h</a:t>
            </a:r>
          </a:p>
          <a:p>
            <a:endParaRPr lang="de-DE" dirty="0"/>
          </a:p>
          <a:p>
            <a:r>
              <a:rPr lang="de-DE" dirty="0"/>
              <a:t>Grafiken			~	   70h</a:t>
            </a:r>
          </a:p>
          <a:p>
            <a:pPr lvl="1"/>
            <a:endParaRPr lang="de-DE" sz="2800" dirty="0"/>
          </a:p>
          <a:p>
            <a:r>
              <a:rPr lang="de-DE" dirty="0"/>
              <a:t>Front-End			~	 150h</a:t>
            </a:r>
          </a:p>
          <a:p>
            <a:pPr lvl="1"/>
            <a:endParaRPr lang="de-DE" sz="2800" dirty="0"/>
          </a:p>
          <a:p>
            <a:r>
              <a:rPr lang="de-DE" dirty="0"/>
              <a:t>Back-End			~	   50h</a:t>
            </a:r>
          </a:p>
          <a:p>
            <a:pPr lvl="1"/>
            <a:endParaRPr lang="de-DE" sz="2800" dirty="0"/>
          </a:p>
          <a:p>
            <a:r>
              <a:rPr lang="de-DE" dirty="0"/>
              <a:t>Marketing			~	   10h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6036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PROJEKT BLOB</vt:lpstr>
      <vt:lpstr>Die Idee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9</cp:revision>
  <dcterms:created xsi:type="dcterms:W3CDTF">2018-06-21T11:25:38Z</dcterms:created>
  <dcterms:modified xsi:type="dcterms:W3CDTF">2018-06-22T10:26:48Z</dcterms:modified>
</cp:coreProperties>
</file>