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1420138" cy="30275213"/>
  <p:notesSz cx="6759575" cy="98679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7">
          <p15:clr>
            <a:srgbClr val="A4A3A4"/>
          </p15:clr>
        </p15:guide>
        <p15:guide id="2" pos="67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D517AF-79E9-4CD9-8EC9-692397286B7E}">
  <a:tblStyle styleId="{EFD517AF-79E9-4CD9-8EC9-692397286B7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B1BCAA6-19D2-4720-87DA-F574AE933BA6}" styleName="Table_1">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EF"/>
          </a:solidFill>
        </a:fill>
      </a:tcStyle>
    </a:wholeTbl>
    <a:band1H>
      <a:tcTxStyle/>
      <a:tcStyle>
        <a:tcBdr/>
        <a:fill>
          <a:solidFill>
            <a:srgbClr val="CAECDD"/>
          </a:solidFill>
        </a:fill>
      </a:tcStyle>
    </a:band1H>
    <a:band2H>
      <a:tcTxStyle/>
      <a:tcStyle>
        <a:tcBdr/>
      </a:tcStyle>
    </a:band2H>
    <a:band1V>
      <a:tcTxStyle/>
      <a:tcStyle>
        <a:tcBdr/>
        <a:fill>
          <a:solidFill>
            <a:srgbClr val="CAECDD"/>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283" y="-86"/>
      </p:cViewPr>
      <p:guideLst>
        <p:guide orient="horz" pos="9537"/>
        <p:guide pos="67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26800" y="740075"/>
            <a:ext cx="4506600" cy="37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5950" y="4687250"/>
            <a:ext cx="5407650" cy="44405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75950" y="4687250"/>
            <a:ext cx="5407650" cy="4440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071688" y="739775"/>
            <a:ext cx="2617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605567" y="2690749"/>
            <a:ext cx="18209006" cy="5047775"/>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605568" y="8743504"/>
            <a:ext cx="9003762" cy="18167797"/>
          </a:xfrm>
          <a:prstGeom prst="rect">
            <a:avLst/>
          </a:prstGeom>
          <a:noFill/>
          <a:ln>
            <a:noFill/>
          </a:ln>
        </p:spPr>
        <p:txBody>
          <a:bodyPr spcFirstLastPara="1" wrap="square" lIns="222350" tIns="111175" rIns="222350" bIns="111175" anchor="t" anchorCtr="0">
            <a:noAutofit/>
          </a:bodyPr>
          <a:lstStyle>
            <a:lvl1pPr marL="457200" lvl="0" indent="-442150" algn="l">
              <a:spcBef>
                <a:spcPts val="673"/>
              </a:spcBef>
              <a:spcAft>
                <a:spcPts val="0"/>
              </a:spcAft>
              <a:buClr>
                <a:schemeClr val="dk1"/>
              </a:buClr>
              <a:buSzPts val="3363"/>
              <a:buFont typeface="Times New Roman"/>
              <a:buChar char="•"/>
              <a:defRPr sz="3363"/>
            </a:lvl1pPr>
            <a:lvl2pPr marL="914400" lvl="1" indent="-411670" algn="l">
              <a:spcBef>
                <a:spcPts val="577"/>
              </a:spcBef>
              <a:spcAft>
                <a:spcPts val="0"/>
              </a:spcAft>
              <a:buClr>
                <a:schemeClr val="dk1"/>
              </a:buClr>
              <a:buSzPts val="2883"/>
              <a:buFont typeface="Times New Roman"/>
              <a:buChar char="–"/>
              <a:defRPr sz="2883"/>
            </a:lvl2pPr>
            <a:lvl3pPr marL="1371600" lvl="2" indent="-381190" algn="l">
              <a:spcBef>
                <a:spcPts val="481"/>
              </a:spcBef>
              <a:spcAft>
                <a:spcPts val="0"/>
              </a:spcAft>
              <a:buClr>
                <a:schemeClr val="dk1"/>
              </a:buClr>
              <a:buSzPts val="2403"/>
              <a:buFont typeface="Times New Roman"/>
              <a:buChar char="•"/>
              <a:defRPr sz="2403"/>
            </a:lvl3pPr>
            <a:lvl4pPr marL="1828800" lvl="3" indent="-365886" algn="l">
              <a:spcBef>
                <a:spcPts val="432"/>
              </a:spcBef>
              <a:spcAft>
                <a:spcPts val="0"/>
              </a:spcAft>
              <a:buClr>
                <a:schemeClr val="dk1"/>
              </a:buClr>
              <a:buSzPts val="2162"/>
              <a:buFont typeface="Times New Roman"/>
              <a:buChar char="–"/>
              <a:defRPr sz="2162"/>
            </a:lvl4pPr>
            <a:lvl5pPr marL="2286000" lvl="4" indent="-365886" algn="l">
              <a:spcBef>
                <a:spcPts val="432"/>
              </a:spcBef>
              <a:spcAft>
                <a:spcPts val="0"/>
              </a:spcAft>
              <a:buClr>
                <a:schemeClr val="dk1"/>
              </a:buClr>
              <a:buSzPts val="2162"/>
              <a:buFont typeface="Times New Roman"/>
              <a:buChar char="»"/>
              <a:defRPr sz="2162"/>
            </a:lvl5pPr>
            <a:lvl6pPr marL="2743200" lvl="5" indent="-365886" algn="l">
              <a:spcBef>
                <a:spcPts val="432"/>
              </a:spcBef>
              <a:spcAft>
                <a:spcPts val="0"/>
              </a:spcAft>
              <a:buClr>
                <a:schemeClr val="dk1"/>
              </a:buClr>
              <a:buSzPts val="2162"/>
              <a:buFont typeface="Times New Roman"/>
              <a:buChar char="»"/>
              <a:defRPr sz="2162"/>
            </a:lvl6pPr>
            <a:lvl7pPr marL="3200400" lvl="6" indent="-365886" algn="l">
              <a:spcBef>
                <a:spcPts val="432"/>
              </a:spcBef>
              <a:spcAft>
                <a:spcPts val="0"/>
              </a:spcAft>
              <a:buClr>
                <a:schemeClr val="dk1"/>
              </a:buClr>
              <a:buSzPts val="2162"/>
              <a:buFont typeface="Times New Roman"/>
              <a:buChar char="»"/>
              <a:defRPr sz="2162"/>
            </a:lvl7pPr>
            <a:lvl8pPr marL="3657600" lvl="7" indent="-365886" algn="l">
              <a:spcBef>
                <a:spcPts val="432"/>
              </a:spcBef>
              <a:spcAft>
                <a:spcPts val="0"/>
              </a:spcAft>
              <a:buClr>
                <a:schemeClr val="dk1"/>
              </a:buClr>
              <a:buSzPts val="2162"/>
              <a:buFont typeface="Times New Roman"/>
              <a:buChar char="»"/>
              <a:defRPr sz="2162"/>
            </a:lvl8pPr>
            <a:lvl9pPr marL="4114800" lvl="8" indent="-365886" algn="l">
              <a:spcBef>
                <a:spcPts val="432"/>
              </a:spcBef>
              <a:spcAft>
                <a:spcPts val="0"/>
              </a:spcAft>
              <a:buClr>
                <a:schemeClr val="dk1"/>
              </a:buClr>
              <a:buSzPts val="2162"/>
              <a:buFont typeface="Times New Roman"/>
              <a:buChar char="»"/>
              <a:defRPr sz="2162"/>
            </a:lvl9pPr>
          </a:lstStyle>
          <a:p>
            <a:endParaRPr/>
          </a:p>
        </p:txBody>
      </p:sp>
      <p:sp>
        <p:nvSpPr>
          <p:cNvPr id="14" name="Google Shape;14;p2"/>
          <p:cNvSpPr txBox="1">
            <a:spLocks noGrp="1"/>
          </p:cNvSpPr>
          <p:nvPr>
            <p:ph type="body" idx="2"/>
          </p:nvPr>
        </p:nvSpPr>
        <p:spPr>
          <a:xfrm>
            <a:off x="10810812" y="8743504"/>
            <a:ext cx="9003762" cy="18167797"/>
          </a:xfrm>
          <a:prstGeom prst="rect">
            <a:avLst/>
          </a:prstGeom>
          <a:noFill/>
          <a:ln>
            <a:noFill/>
          </a:ln>
        </p:spPr>
        <p:txBody>
          <a:bodyPr spcFirstLastPara="1" wrap="square" lIns="222350" tIns="111175" rIns="222350" bIns="111175" anchor="t" anchorCtr="0">
            <a:noAutofit/>
          </a:bodyPr>
          <a:lstStyle>
            <a:lvl1pPr marL="457200" lvl="0" indent="-442150" algn="l">
              <a:spcBef>
                <a:spcPts val="673"/>
              </a:spcBef>
              <a:spcAft>
                <a:spcPts val="0"/>
              </a:spcAft>
              <a:buClr>
                <a:schemeClr val="dk1"/>
              </a:buClr>
              <a:buSzPts val="3363"/>
              <a:buFont typeface="Times New Roman"/>
              <a:buChar char="•"/>
              <a:defRPr sz="3363"/>
            </a:lvl1pPr>
            <a:lvl2pPr marL="914400" lvl="1" indent="-411670" algn="l">
              <a:spcBef>
                <a:spcPts val="577"/>
              </a:spcBef>
              <a:spcAft>
                <a:spcPts val="0"/>
              </a:spcAft>
              <a:buClr>
                <a:schemeClr val="dk1"/>
              </a:buClr>
              <a:buSzPts val="2883"/>
              <a:buFont typeface="Times New Roman"/>
              <a:buChar char="–"/>
              <a:defRPr sz="2883"/>
            </a:lvl2pPr>
            <a:lvl3pPr marL="1371600" lvl="2" indent="-381190" algn="l">
              <a:spcBef>
                <a:spcPts val="481"/>
              </a:spcBef>
              <a:spcAft>
                <a:spcPts val="0"/>
              </a:spcAft>
              <a:buClr>
                <a:schemeClr val="dk1"/>
              </a:buClr>
              <a:buSzPts val="2403"/>
              <a:buFont typeface="Times New Roman"/>
              <a:buChar char="•"/>
              <a:defRPr sz="2403"/>
            </a:lvl3pPr>
            <a:lvl4pPr marL="1828800" lvl="3" indent="-365886" algn="l">
              <a:spcBef>
                <a:spcPts val="432"/>
              </a:spcBef>
              <a:spcAft>
                <a:spcPts val="0"/>
              </a:spcAft>
              <a:buClr>
                <a:schemeClr val="dk1"/>
              </a:buClr>
              <a:buSzPts val="2162"/>
              <a:buFont typeface="Times New Roman"/>
              <a:buChar char="–"/>
              <a:defRPr sz="2162"/>
            </a:lvl4pPr>
            <a:lvl5pPr marL="2286000" lvl="4" indent="-365886" algn="l">
              <a:spcBef>
                <a:spcPts val="432"/>
              </a:spcBef>
              <a:spcAft>
                <a:spcPts val="0"/>
              </a:spcAft>
              <a:buClr>
                <a:schemeClr val="dk1"/>
              </a:buClr>
              <a:buSzPts val="2162"/>
              <a:buFont typeface="Times New Roman"/>
              <a:buChar char="»"/>
              <a:defRPr sz="2162"/>
            </a:lvl5pPr>
            <a:lvl6pPr marL="2743200" lvl="5" indent="-365886" algn="l">
              <a:spcBef>
                <a:spcPts val="432"/>
              </a:spcBef>
              <a:spcAft>
                <a:spcPts val="0"/>
              </a:spcAft>
              <a:buClr>
                <a:schemeClr val="dk1"/>
              </a:buClr>
              <a:buSzPts val="2162"/>
              <a:buFont typeface="Times New Roman"/>
              <a:buChar char="»"/>
              <a:defRPr sz="2162"/>
            </a:lvl6pPr>
            <a:lvl7pPr marL="3200400" lvl="6" indent="-365886" algn="l">
              <a:spcBef>
                <a:spcPts val="432"/>
              </a:spcBef>
              <a:spcAft>
                <a:spcPts val="0"/>
              </a:spcAft>
              <a:buClr>
                <a:schemeClr val="dk1"/>
              </a:buClr>
              <a:buSzPts val="2162"/>
              <a:buFont typeface="Times New Roman"/>
              <a:buChar char="»"/>
              <a:defRPr sz="2162"/>
            </a:lvl7pPr>
            <a:lvl8pPr marL="3657600" lvl="7" indent="-365886" algn="l">
              <a:spcBef>
                <a:spcPts val="432"/>
              </a:spcBef>
              <a:spcAft>
                <a:spcPts val="0"/>
              </a:spcAft>
              <a:buClr>
                <a:schemeClr val="dk1"/>
              </a:buClr>
              <a:buSzPts val="2162"/>
              <a:buFont typeface="Times New Roman"/>
              <a:buChar char="»"/>
              <a:defRPr sz="2162"/>
            </a:lvl8pPr>
            <a:lvl9pPr marL="4114800" lvl="8" indent="-365886" algn="l">
              <a:spcBef>
                <a:spcPts val="432"/>
              </a:spcBef>
              <a:spcAft>
                <a:spcPts val="0"/>
              </a:spcAft>
              <a:buClr>
                <a:schemeClr val="dk1"/>
              </a:buClr>
              <a:buSzPts val="2162"/>
              <a:buFont typeface="Times New Roman"/>
              <a:buChar char="»"/>
              <a:defRPr sz="2162"/>
            </a:lvl9pPr>
          </a:lstStyle>
          <a:p>
            <a:endParaRPr/>
          </a:p>
        </p:txBody>
      </p:sp>
      <p:sp>
        <p:nvSpPr>
          <p:cNvPr id="15" name="Google Shape;15;p2"/>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605567" y="2690749"/>
            <a:ext cx="18209006" cy="5047775"/>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626171" y="8722900"/>
            <a:ext cx="18167797" cy="18209006"/>
          </a:xfrm>
          <a:prstGeom prst="rect">
            <a:avLst/>
          </a:prstGeom>
          <a:noFill/>
          <a:ln>
            <a:noFill/>
          </a:ln>
        </p:spPr>
        <p:txBody>
          <a:bodyPr spcFirstLastPara="1" wrap="square" lIns="222350" tIns="111175" rIns="222350" bIns="1111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428171" y="12524900"/>
            <a:ext cx="24220551" cy="4552252"/>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777073" y="8073390"/>
            <a:ext cx="24220551" cy="13455271"/>
          </a:xfrm>
          <a:prstGeom prst="rect">
            <a:avLst/>
          </a:prstGeom>
          <a:noFill/>
          <a:ln>
            <a:noFill/>
          </a:ln>
        </p:spPr>
        <p:txBody>
          <a:bodyPr spcFirstLastPara="1" wrap="square" lIns="222350" tIns="111175" rIns="222350" bIns="1111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a:off x="1605567" y="9405226"/>
            <a:ext cx="18209006" cy="6489453"/>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3213231" y="17155192"/>
            <a:ext cx="14993677" cy="7738524"/>
          </a:xfrm>
          <a:prstGeom prst="rect">
            <a:avLst/>
          </a:prstGeom>
          <a:noFill/>
          <a:ln>
            <a:noFill/>
          </a:ln>
        </p:spPr>
        <p:txBody>
          <a:bodyPr spcFirstLastPara="1" wrap="square" lIns="222350" tIns="111175" rIns="222350" bIns="111175" anchor="t" anchorCtr="0">
            <a:noAutofit/>
          </a:bodyPr>
          <a:lstStyle>
            <a:lvl1pPr lvl="0" algn="ctr">
              <a:spcBef>
                <a:spcPts val="1874"/>
              </a:spcBef>
              <a:spcAft>
                <a:spcPts val="0"/>
              </a:spcAft>
              <a:buClr>
                <a:schemeClr val="dk1"/>
              </a:buClr>
              <a:buSzPts val="9370"/>
              <a:buFont typeface="Times New Roman"/>
              <a:buNone/>
              <a:defRPr/>
            </a:lvl1pPr>
            <a:lvl2pPr lvl="1" algn="ctr">
              <a:spcBef>
                <a:spcPts val="1634"/>
              </a:spcBef>
              <a:spcAft>
                <a:spcPts val="0"/>
              </a:spcAft>
              <a:buClr>
                <a:schemeClr val="dk1"/>
              </a:buClr>
              <a:buSzPts val="8168"/>
              <a:buFont typeface="Times New Roman"/>
              <a:buNone/>
              <a:defRPr/>
            </a:lvl2pPr>
            <a:lvl3pPr lvl="2" algn="ctr">
              <a:spcBef>
                <a:spcPts val="1417"/>
              </a:spcBef>
              <a:spcAft>
                <a:spcPts val="0"/>
              </a:spcAft>
              <a:buClr>
                <a:schemeClr val="dk1"/>
              </a:buClr>
              <a:buSzPts val="7087"/>
              <a:buFont typeface="Times New Roman"/>
              <a:buNone/>
              <a:defRPr/>
            </a:lvl3pPr>
            <a:lvl4pPr lvl="3" algn="ctr">
              <a:spcBef>
                <a:spcPts val="1177"/>
              </a:spcBef>
              <a:spcAft>
                <a:spcPts val="0"/>
              </a:spcAft>
              <a:buClr>
                <a:schemeClr val="dk1"/>
              </a:buClr>
              <a:buSzPts val="5886"/>
              <a:buFont typeface="Times New Roman"/>
              <a:buNone/>
              <a:defRPr/>
            </a:lvl4pPr>
            <a:lvl5pPr lvl="4" algn="ctr">
              <a:spcBef>
                <a:spcPts val="1177"/>
              </a:spcBef>
              <a:spcAft>
                <a:spcPts val="0"/>
              </a:spcAft>
              <a:buClr>
                <a:schemeClr val="dk1"/>
              </a:buClr>
              <a:buSzPts val="5886"/>
              <a:buFont typeface="Times New Roman"/>
              <a:buNone/>
              <a:defRPr/>
            </a:lvl5pPr>
            <a:lvl6pPr lvl="5" algn="ctr">
              <a:spcBef>
                <a:spcPts val="1177"/>
              </a:spcBef>
              <a:spcAft>
                <a:spcPts val="0"/>
              </a:spcAft>
              <a:buClr>
                <a:schemeClr val="dk1"/>
              </a:buClr>
              <a:buSzPts val="5886"/>
              <a:buFont typeface="Times New Roman"/>
              <a:buNone/>
              <a:defRPr/>
            </a:lvl6pPr>
            <a:lvl7pPr lvl="6" algn="ctr">
              <a:spcBef>
                <a:spcPts val="1177"/>
              </a:spcBef>
              <a:spcAft>
                <a:spcPts val="0"/>
              </a:spcAft>
              <a:buClr>
                <a:schemeClr val="dk1"/>
              </a:buClr>
              <a:buSzPts val="5886"/>
              <a:buFont typeface="Times New Roman"/>
              <a:buNone/>
              <a:defRPr/>
            </a:lvl7pPr>
            <a:lvl8pPr lvl="7" algn="ctr">
              <a:spcBef>
                <a:spcPts val="1177"/>
              </a:spcBef>
              <a:spcAft>
                <a:spcPts val="0"/>
              </a:spcAft>
              <a:buClr>
                <a:schemeClr val="dk1"/>
              </a:buClr>
              <a:buSzPts val="5886"/>
              <a:buFont typeface="Times New Roman"/>
              <a:buNone/>
              <a:defRPr/>
            </a:lvl8pPr>
            <a:lvl9pPr lvl="8" algn="ctr">
              <a:spcBef>
                <a:spcPts val="1177"/>
              </a:spcBef>
              <a:spcAft>
                <a:spcPts val="0"/>
              </a:spcAft>
              <a:buClr>
                <a:schemeClr val="dk1"/>
              </a:buClr>
              <a:buSzPts val="5886"/>
              <a:buFont typeface="Times New Roman"/>
              <a:buNone/>
              <a:defRPr/>
            </a:lvl9pPr>
          </a:lstStyle>
          <a:p>
            <a:endParaRPr/>
          </a:p>
        </p:txBody>
      </p:sp>
      <p:sp>
        <p:nvSpPr>
          <p:cNvPr id="21" name="Google Shape;21;p3"/>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605567" y="2690749"/>
            <a:ext cx="18209006" cy="5047775"/>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1605567" y="8743504"/>
            <a:ext cx="18209006" cy="18167797"/>
          </a:xfrm>
          <a:prstGeom prst="rect">
            <a:avLst/>
          </a:prstGeom>
          <a:noFill/>
          <a:ln>
            <a:noFill/>
          </a:ln>
        </p:spPr>
        <p:txBody>
          <a:bodyPr spcFirstLastPara="1" wrap="square" lIns="222350" tIns="111175" rIns="222350" bIns="1111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691617" y="19455009"/>
            <a:ext cx="18206908" cy="6012708"/>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sz="480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691617" y="12832070"/>
            <a:ext cx="18206908" cy="6622940"/>
          </a:xfrm>
          <a:prstGeom prst="rect">
            <a:avLst/>
          </a:prstGeom>
          <a:noFill/>
          <a:ln>
            <a:noFill/>
          </a:ln>
        </p:spPr>
        <p:txBody>
          <a:bodyPr spcFirstLastPara="1" wrap="square" lIns="222350" tIns="111175" rIns="222350" bIns="111175" anchor="b" anchorCtr="0">
            <a:noAutofit/>
          </a:bodyPr>
          <a:lstStyle>
            <a:lvl1pPr marL="457200" lvl="0" indent="-228600" algn="l">
              <a:spcBef>
                <a:spcPts val="481"/>
              </a:spcBef>
              <a:spcAft>
                <a:spcPts val="0"/>
              </a:spcAft>
              <a:buClr>
                <a:schemeClr val="dk1"/>
              </a:buClr>
              <a:buSzPts val="2403"/>
              <a:buFont typeface="Times New Roman"/>
              <a:buNone/>
              <a:defRPr sz="2403"/>
            </a:lvl1pPr>
            <a:lvl2pPr marL="914400" lvl="1" indent="-228600" algn="l">
              <a:spcBef>
                <a:spcPts val="432"/>
              </a:spcBef>
              <a:spcAft>
                <a:spcPts val="0"/>
              </a:spcAft>
              <a:buClr>
                <a:schemeClr val="dk1"/>
              </a:buClr>
              <a:buSzPts val="2162"/>
              <a:buFont typeface="Times New Roman"/>
              <a:buNone/>
              <a:defRPr sz="2162"/>
            </a:lvl2pPr>
            <a:lvl3pPr marL="1371600" lvl="2" indent="-228600" algn="l">
              <a:spcBef>
                <a:spcPts val="384"/>
              </a:spcBef>
              <a:spcAft>
                <a:spcPts val="0"/>
              </a:spcAft>
              <a:buClr>
                <a:schemeClr val="dk1"/>
              </a:buClr>
              <a:buSzPts val="1922"/>
              <a:buFont typeface="Times New Roman"/>
              <a:buNone/>
              <a:defRPr sz="1921"/>
            </a:lvl3pPr>
            <a:lvl4pPr marL="1828800" lvl="3" indent="-228600" algn="l">
              <a:spcBef>
                <a:spcPts val="336"/>
              </a:spcBef>
              <a:spcAft>
                <a:spcPts val="0"/>
              </a:spcAft>
              <a:buClr>
                <a:schemeClr val="dk1"/>
              </a:buClr>
              <a:buSzPts val="1682"/>
              <a:buFont typeface="Times New Roman"/>
              <a:buNone/>
              <a:defRPr sz="1682"/>
            </a:lvl4pPr>
            <a:lvl5pPr marL="2286000" lvl="4" indent="-228600" algn="l">
              <a:spcBef>
                <a:spcPts val="336"/>
              </a:spcBef>
              <a:spcAft>
                <a:spcPts val="0"/>
              </a:spcAft>
              <a:buClr>
                <a:schemeClr val="dk1"/>
              </a:buClr>
              <a:buSzPts val="1682"/>
              <a:buFont typeface="Times New Roman"/>
              <a:buNone/>
              <a:defRPr sz="1682"/>
            </a:lvl5pPr>
            <a:lvl6pPr marL="2743200" lvl="5" indent="-228600" algn="l">
              <a:spcBef>
                <a:spcPts val="336"/>
              </a:spcBef>
              <a:spcAft>
                <a:spcPts val="0"/>
              </a:spcAft>
              <a:buClr>
                <a:schemeClr val="dk1"/>
              </a:buClr>
              <a:buSzPts val="1682"/>
              <a:buFont typeface="Times New Roman"/>
              <a:buNone/>
              <a:defRPr sz="1682"/>
            </a:lvl6pPr>
            <a:lvl7pPr marL="3200400" lvl="6" indent="-228600" algn="l">
              <a:spcBef>
                <a:spcPts val="336"/>
              </a:spcBef>
              <a:spcAft>
                <a:spcPts val="0"/>
              </a:spcAft>
              <a:buClr>
                <a:schemeClr val="dk1"/>
              </a:buClr>
              <a:buSzPts val="1682"/>
              <a:buFont typeface="Times New Roman"/>
              <a:buNone/>
              <a:defRPr sz="1682"/>
            </a:lvl7pPr>
            <a:lvl8pPr marL="3657600" lvl="7" indent="-228600" algn="l">
              <a:spcBef>
                <a:spcPts val="336"/>
              </a:spcBef>
              <a:spcAft>
                <a:spcPts val="0"/>
              </a:spcAft>
              <a:buClr>
                <a:schemeClr val="dk1"/>
              </a:buClr>
              <a:buSzPts val="1682"/>
              <a:buFont typeface="Times New Roman"/>
              <a:buNone/>
              <a:defRPr sz="1682"/>
            </a:lvl8pPr>
            <a:lvl9pPr marL="4114800" lvl="8" indent="-228600" algn="l">
              <a:spcBef>
                <a:spcPts val="336"/>
              </a:spcBef>
              <a:spcAft>
                <a:spcPts val="0"/>
              </a:spcAft>
              <a:buClr>
                <a:schemeClr val="dk1"/>
              </a:buClr>
              <a:buSzPts val="1682"/>
              <a:buFont typeface="Times New Roman"/>
              <a:buNone/>
              <a:defRPr sz="1682"/>
            </a:lvl9pPr>
          </a:lstStyle>
          <a:p>
            <a:endParaRPr/>
          </a:p>
        </p:txBody>
      </p:sp>
      <p:sp>
        <p:nvSpPr>
          <p:cNvPr id="33" name="Google Shape;33;p5"/>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1070377" y="1212840"/>
            <a:ext cx="19279384" cy="5045869"/>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070378" y="6777407"/>
            <a:ext cx="9465493" cy="2824238"/>
          </a:xfrm>
          <a:prstGeom prst="rect">
            <a:avLst/>
          </a:prstGeom>
          <a:noFill/>
          <a:ln>
            <a:noFill/>
          </a:ln>
        </p:spPr>
        <p:txBody>
          <a:bodyPr spcFirstLastPara="1" wrap="square" lIns="222350" tIns="111175" rIns="222350" bIns="111175" anchor="b" anchorCtr="0">
            <a:noAutofit/>
          </a:bodyPr>
          <a:lstStyle>
            <a:lvl1pPr marL="457200" lvl="0" indent="-228600" algn="l">
              <a:spcBef>
                <a:spcPts val="577"/>
              </a:spcBef>
              <a:spcAft>
                <a:spcPts val="0"/>
              </a:spcAft>
              <a:buClr>
                <a:schemeClr val="dk1"/>
              </a:buClr>
              <a:buSzPts val="2883"/>
              <a:buFont typeface="Times New Roman"/>
              <a:buNone/>
              <a:defRPr sz="2883" b="1"/>
            </a:lvl1pPr>
            <a:lvl2pPr marL="914400" lvl="1" indent="-228600" algn="l">
              <a:spcBef>
                <a:spcPts val="481"/>
              </a:spcBef>
              <a:spcAft>
                <a:spcPts val="0"/>
              </a:spcAft>
              <a:buClr>
                <a:schemeClr val="dk1"/>
              </a:buClr>
              <a:buSzPts val="2403"/>
              <a:buFont typeface="Times New Roman"/>
              <a:buNone/>
              <a:defRPr sz="2403" b="1"/>
            </a:lvl2pPr>
            <a:lvl3pPr marL="1371600" lvl="2" indent="-228600" algn="l">
              <a:spcBef>
                <a:spcPts val="432"/>
              </a:spcBef>
              <a:spcAft>
                <a:spcPts val="0"/>
              </a:spcAft>
              <a:buClr>
                <a:schemeClr val="dk1"/>
              </a:buClr>
              <a:buSzPts val="2162"/>
              <a:buFont typeface="Times New Roman"/>
              <a:buNone/>
              <a:defRPr sz="2162" b="1"/>
            </a:lvl3pPr>
            <a:lvl4pPr marL="1828800" lvl="3" indent="-228600" algn="l">
              <a:spcBef>
                <a:spcPts val="384"/>
              </a:spcBef>
              <a:spcAft>
                <a:spcPts val="0"/>
              </a:spcAft>
              <a:buClr>
                <a:schemeClr val="dk1"/>
              </a:buClr>
              <a:buSzPts val="1922"/>
              <a:buFont typeface="Times New Roman"/>
              <a:buNone/>
              <a:defRPr sz="1921" b="1"/>
            </a:lvl4pPr>
            <a:lvl5pPr marL="2286000" lvl="4" indent="-228600" algn="l">
              <a:spcBef>
                <a:spcPts val="384"/>
              </a:spcBef>
              <a:spcAft>
                <a:spcPts val="0"/>
              </a:spcAft>
              <a:buClr>
                <a:schemeClr val="dk1"/>
              </a:buClr>
              <a:buSzPts val="1922"/>
              <a:buFont typeface="Times New Roman"/>
              <a:buNone/>
              <a:defRPr sz="1921" b="1"/>
            </a:lvl5pPr>
            <a:lvl6pPr marL="2743200" lvl="5" indent="-228600" algn="l">
              <a:spcBef>
                <a:spcPts val="384"/>
              </a:spcBef>
              <a:spcAft>
                <a:spcPts val="0"/>
              </a:spcAft>
              <a:buClr>
                <a:schemeClr val="dk1"/>
              </a:buClr>
              <a:buSzPts val="1922"/>
              <a:buFont typeface="Times New Roman"/>
              <a:buNone/>
              <a:defRPr sz="1921" b="1"/>
            </a:lvl6pPr>
            <a:lvl7pPr marL="3200400" lvl="6" indent="-228600" algn="l">
              <a:spcBef>
                <a:spcPts val="384"/>
              </a:spcBef>
              <a:spcAft>
                <a:spcPts val="0"/>
              </a:spcAft>
              <a:buClr>
                <a:schemeClr val="dk1"/>
              </a:buClr>
              <a:buSzPts val="1922"/>
              <a:buFont typeface="Times New Roman"/>
              <a:buNone/>
              <a:defRPr sz="1921" b="1"/>
            </a:lvl7pPr>
            <a:lvl8pPr marL="3657600" lvl="7" indent="-228600" algn="l">
              <a:spcBef>
                <a:spcPts val="384"/>
              </a:spcBef>
              <a:spcAft>
                <a:spcPts val="0"/>
              </a:spcAft>
              <a:buClr>
                <a:schemeClr val="dk1"/>
              </a:buClr>
              <a:buSzPts val="1922"/>
              <a:buFont typeface="Times New Roman"/>
              <a:buNone/>
              <a:defRPr sz="1921" b="1"/>
            </a:lvl8pPr>
            <a:lvl9pPr marL="4114800" lvl="8" indent="-228600" algn="l">
              <a:spcBef>
                <a:spcPts val="384"/>
              </a:spcBef>
              <a:spcAft>
                <a:spcPts val="0"/>
              </a:spcAft>
              <a:buClr>
                <a:schemeClr val="dk1"/>
              </a:buClr>
              <a:buSzPts val="1922"/>
              <a:buFont typeface="Times New Roman"/>
              <a:buNone/>
              <a:defRPr sz="1921" b="1"/>
            </a:lvl9pPr>
          </a:lstStyle>
          <a:p>
            <a:endParaRPr/>
          </a:p>
        </p:txBody>
      </p:sp>
      <p:sp>
        <p:nvSpPr>
          <p:cNvPr id="39" name="Google Shape;39;p6"/>
          <p:cNvSpPr txBox="1">
            <a:spLocks noGrp="1"/>
          </p:cNvSpPr>
          <p:nvPr>
            <p:ph type="body" idx="2"/>
          </p:nvPr>
        </p:nvSpPr>
        <p:spPr>
          <a:xfrm>
            <a:off x="1070378" y="9601644"/>
            <a:ext cx="9465493" cy="17443145"/>
          </a:xfrm>
          <a:prstGeom prst="rect">
            <a:avLst/>
          </a:prstGeom>
          <a:noFill/>
          <a:ln>
            <a:noFill/>
          </a:ln>
        </p:spPr>
        <p:txBody>
          <a:bodyPr spcFirstLastPara="1" wrap="square" lIns="222350" tIns="111175" rIns="222350" bIns="111175" anchor="t" anchorCtr="0">
            <a:noAutofit/>
          </a:bodyPr>
          <a:lstStyle>
            <a:lvl1pPr marL="457200" lvl="0" indent="-411670" algn="l">
              <a:spcBef>
                <a:spcPts val="577"/>
              </a:spcBef>
              <a:spcAft>
                <a:spcPts val="0"/>
              </a:spcAft>
              <a:buClr>
                <a:schemeClr val="dk1"/>
              </a:buClr>
              <a:buSzPts val="2883"/>
              <a:buFont typeface="Times New Roman"/>
              <a:buChar char="•"/>
              <a:defRPr sz="2883"/>
            </a:lvl1pPr>
            <a:lvl2pPr marL="914400" lvl="1" indent="-381190" algn="l">
              <a:spcBef>
                <a:spcPts val="481"/>
              </a:spcBef>
              <a:spcAft>
                <a:spcPts val="0"/>
              </a:spcAft>
              <a:buClr>
                <a:schemeClr val="dk1"/>
              </a:buClr>
              <a:buSzPts val="2403"/>
              <a:buFont typeface="Times New Roman"/>
              <a:buChar char="–"/>
              <a:defRPr sz="2403"/>
            </a:lvl2pPr>
            <a:lvl3pPr marL="1371600" lvl="2" indent="-365886" algn="l">
              <a:spcBef>
                <a:spcPts val="432"/>
              </a:spcBef>
              <a:spcAft>
                <a:spcPts val="0"/>
              </a:spcAft>
              <a:buClr>
                <a:schemeClr val="dk1"/>
              </a:buClr>
              <a:buSzPts val="2162"/>
              <a:buFont typeface="Times New Roman"/>
              <a:buChar char="•"/>
              <a:defRPr sz="2162"/>
            </a:lvl3pPr>
            <a:lvl4pPr marL="1828800" lvl="3" indent="-350647" algn="l">
              <a:spcBef>
                <a:spcPts val="384"/>
              </a:spcBef>
              <a:spcAft>
                <a:spcPts val="0"/>
              </a:spcAft>
              <a:buClr>
                <a:schemeClr val="dk1"/>
              </a:buClr>
              <a:buSzPts val="1922"/>
              <a:buFont typeface="Times New Roman"/>
              <a:buChar char="–"/>
              <a:defRPr sz="1921"/>
            </a:lvl4pPr>
            <a:lvl5pPr marL="2286000" lvl="4" indent="-350647" algn="l">
              <a:spcBef>
                <a:spcPts val="384"/>
              </a:spcBef>
              <a:spcAft>
                <a:spcPts val="0"/>
              </a:spcAft>
              <a:buClr>
                <a:schemeClr val="dk1"/>
              </a:buClr>
              <a:buSzPts val="1922"/>
              <a:buFont typeface="Times New Roman"/>
              <a:buChar char="»"/>
              <a:defRPr sz="1921"/>
            </a:lvl5pPr>
            <a:lvl6pPr marL="2743200" lvl="5" indent="-350647" algn="l">
              <a:spcBef>
                <a:spcPts val="384"/>
              </a:spcBef>
              <a:spcAft>
                <a:spcPts val="0"/>
              </a:spcAft>
              <a:buClr>
                <a:schemeClr val="dk1"/>
              </a:buClr>
              <a:buSzPts val="1922"/>
              <a:buFont typeface="Times New Roman"/>
              <a:buChar char="»"/>
              <a:defRPr sz="1921"/>
            </a:lvl6pPr>
            <a:lvl7pPr marL="3200400" lvl="6" indent="-350647" algn="l">
              <a:spcBef>
                <a:spcPts val="384"/>
              </a:spcBef>
              <a:spcAft>
                <a:spcPts val="0"/>
              </a:spcAft>
              <a:buClr>
                <a:schemeClr val="dk1"/>
              </a:buClr>
              <a:buSzPts val="1922"/>
              <a:buFont typeface="Times New Roman"/>
              <a:buChar char="»"/>
              <a:defRPr sz="1921"/>
            </a:lvl7pPr>
            <a:lvl8pPr marL="3657600" lvl="7" indent="-350646" algn="l">
              <a:spcBef>
                <a:spcPts val="384"/>
              </a:spcBef>
              <a:spcAft>
                <a:spcPts val="0"/>
              </a:spcAft>
              <a:buClr>
                <a:schemeClr val="dk1"/>
              </a:buClr>
              <a:buSzPts val="1922"/>
              <a:buFont typeface="Times New Roman"/>
              <a:buChar char="»"/>
              <a:defRPr sz="1921"/>
            </a:lvl8pPr>
            <a:lvl9pPr marL="4114800" lvl="8" indent="-350646" algn="l">
              <a:spcBef>
                <a:spcPts val="384"/>
              </a:spcBef>
              <a:spcAft>
                <a:spcPts val="0"/>
              </a:spcAft>
              <a:buClr>
                <a:schemeClr val="dk1"/>
              </a:buClr>
              <a:buSzPts val="1922"/>
              <a:buFont typeface="Times New Roman"/>
              <a:buChar char="»"/>
              <a:defRPr sz="1921"/>
            </a:lvl9pPr>
          </a:lstStyle>
          <a:p>
            <a:endParaRPr/>
          </a:p>
        </p:txBody>
      </p:sp>
      <p:sp>
        <p:nvSpPr>
          <p:cNvPr id="40" name="Google Shape;40;p6"/>
          <p:cNvSpPr txBox="1">
            <a:spLocks noGrp="1"/>
          </p:cNvSpPr>
          <p:nvPr>
            <p:ph type="body" idx="3"/>
          </p:nvPr>
        </p:nvSpPr>
        <p:spPr>
          <a:xfrm>
            <a:off x="10882170" y="6777407"/>
            <a:ext cx="9467591" cy="2824238"/>
          </a:xfrm>
          <a:prstGeom prst="rect">
            <a:avLst/>
          </a:prstGeom>
          <a:noFill/>
          <a:ln>
            <a:noFill/>
          </a:ln>
        </p:spPr>
        <p:txBody>
          <a:bodyPr spcFirstLastPara="1" wrap="square" lIns="222350" tIns="111175" rIns="222350" bIns="111175" anchor="b" anchorCtr="0">
            <a:noAutofit/>
          </a:bodyPr>
          <a:lstStyle>
            <a:lvl1pPr marL="457200" lvl="0" indent="-228600" algn="l">
              <a:spcBef>
                <a:spcPts val="577"/>
              </a:spcBef>
              <a:spcAft>
                <a:spcPts val="0"/>
              </a:spcAft>
              <a:buClr>
                <a:schemeClr val="dk1"/>
              </a:buClr>
              <a:buSzPts val="2883"/>
              <a:buFont typeface="Times New Roman"/>
              <a:buNone/>
              <a:defRPr sz="2883" b="1"/>
            </a:lvl1pPr>
            <a:lvl2pPr marL="914400" lvl="1" indent="-228600" algn="l">
              <a:spcBef>
                <a:spcPts val="481"/>
              </a:spcBef>
              <a:spcAft>
                <a:spcPts val="0"/>
              </a:spcAft>
              <a:buClr>
                <a:schemeClr val="dk1"/>
              </a:buClr>
              <a:buSzPts val="2403"/>
              <a:buFont typeface="Times New Roman"/>
              <a:buNone/>
              <a:defRPr sz="2403" b="1"/>
            </a:lvl2pPr>
            <a:lvl3pPr marL="1371600" lvl="2" indent="-228600" algn="l">
              <a:spcBef>
                <a:spcPts val="432"/>
              </a:spcBef>
              <a:spcAft>
                <a:spcPts val="0"/>
              </a:spcAft>
              <a:buClr>
                <a:schemeClr val="dk1"/>
              </a:buClr>
              <a:buSzPts val="2162"/>
              <a:buFont typeface="Times New Roman"/>
              <a:buNone/>
              <a:defRPr sz="2162" b="1"/>
            </a:lvl3pPr>
            <a:lvl4pPr marL="1828800" lvl="3" indent="-228600" algn="l">
              <a:spcBef>
                <a:spcPts val="384"/>
              </a:spcBef>
              <a:spcAft>
                <a:spcPts val="0"/>
              </a:spcAft>
              <a:buClr>
                <a:schemeClr val="dk1"/>
              </a:buClr>
              <a:buSzPts val="1922"/>
              <a:buFont typeface="Times New Roman"/>
              <a:buNone/>
              <a:defRPr sz="1921" b="1"/>
            </a:lvl4pPr>
            <a:lvl5pPr marL="2286000" lvl="4" indent="-228600" algn="l">
              <a:spcBef>
                <a:spcPts val="384"/>
              </a:spcBef>
              <a:spcAft>
                <a:spcPts val="0"/>
              </a:spcAft>
              <a:buClr>
                <a:schemeClr val="dk1"/>
              </a:buClr>
              <a:buSzPts val="1922"/>
              <a:buFont typeface="Times New Roman"/>
              <a:buNone/>
              <a:defRPr sz="1921" b="1"/>
            </a:lvl5pPr>
            <a:lvl6pPr marL="2743200" lvl="5" indent="-228600" algn="l">
              <a:spcBef>
                <a:spcPts val="384"/>
              </a:spcBef>
              <a:spcAft>
                <a:spcPts val="0"/>
              </a:spcAft>
              <a:buClr>
                <a:schemeClr val="dk1"/>
              </a:buClr>
              <a:buSzPts val="1922"/>
              <a:buFont typeface="Times New Roman"/>
              <a:buNone/>
              <a:defRPr sz="1921" b="1"/>
            </a:lvl6pPr>
            <a:lvl7pPr marL="3200400" lvl="6" indent="-228600" algn="l">
              <a:spcBef>
                <a:spcPts val="384"/>
              </a:spcBef>
              <a:spcAft>
                <a:spcPts val="0"/>
              </a:spcAft>
              <a:buClr>
                <a:schemeClr val="dk1"/>
              </a:buClr>
              <a:buSzPts val="1922"/>
              <a:buFont typeface="Times New Roman"/>
              <a:buNone/>
              <a:defRPr sz="1921" b="1"/>
            </a:lvl7pPr>
            <a:lvl8pPr marL="3657600" lvl="7" indent="-228600" algn="l">
              <a:spcBef>
                <a:spcPts val="384"/>
              </a:spcBef>
              <a:spcAft>
                <a:spcPts val="0"/>
              </a:spcAft>
              <a:buClr>
                <a:schemeClr val="dk1"/>
              </a:buClr>
              <a:buSzPts val="1922"/>
              <a:buFont typeface="Times New Roman"/>
              <a:buNone/>
              <a:defRPr sz="1921" b="1"/>
            </a:lvl8pPr>
            <a:lvl9pPr marL="4114800" lvl="8" indent="-228600" algn="l">
              <a:spcBef>
                <a:spcPts val="384"/>
              </a:spcBef>
              <a:spcAft>
                <a:spcPts val="0"/>
              </a:spcAft>
              <a:buClr>
                <a:schemeClr val="dk1"/>
              </a:buClr>
              <a:buSzPts val="1922"/>
              <a:buFont typeface="Times New Roman"/>
              <a:buNone/>
              <a:defRPr sz="1921" b="1"/>
            </a:lvl9pPr>
          </a:lstStyle>
          <a:p>
            <a:endParaRPr/>
          </a:p>
        </p:txBody>
      </p:sp>
      <p:sp>
        <p:nvSpPr>
          <p:cNvPr id="41" name="Google Shape;41;p6"/>
          <p:cNvSpPr txBox="1">
            <a:spLocks noGrp="1"/>
          </p:cNvSpPr>
          <p:nvPr>
            <p:ph type="body" idx="4"/>
          </p:nvPr>
        </p:nvSpPr>
        <p:spPr>
          <a:xfrm>
            <a:off x="10882170" y="9601644"/>
            <a:ext cx="9467591" cy="17443145"/>
          </a:xfrm>
          <a:prstGeom prst="rect">
            <a:avLst/>
          </a:prstGeom>
          <a:noFill/>
          <a:ln>
            <a:noFill/>
          </a:ln>
        </p:spPr>
        <p:txBody>
          <a:bodyPr spcFirstLastPara="1" wrap="square" lIns="222350" tIns="111175" rIns="222350" bIns="111175" anchor="t" anchorCtr="0">
            <a:noAutofit/>
          </a:bodyPr>
          <a:lstStyle>
            <a:lvl1pPr marL="457200" lvl="0" indent="-411670" algn="l">
              <a:spcBef>
                <a:spcPts val="577"/>
              </a:spcBef>
              <a:spcAft>
                <a:spcPts val="0"/>
              </a:spcAft>
              <a:buClr>
                <a:schemeClr val="dk1"/>
              </a:buClr>
              <a:buSzPts val="2883"/>
              <a:buFont typeface="Times New Roman"/>
              <a:buChar char="•"/>
              <a:defRPr sz="2883"/>
            </a:lvl1pPr>
            <a:lvl2pPr marL="914400" lvl="1" indent="-381190" algn="l">
              <a:spcBef>
                <a:spcPts val="481"/>
              </a:spcBef>
              <a:spcAft>
                <a:spcPts val="0"/>
              </a:spcAft>
              <a:buClr>
                <a:schemeClr val="dk1"/>
              </a:buClr>
              <a:buSzPts val="2403"/>
              <a:buFont typeface="Times New Roman"/>
              <a:buChar char="–"/>
              <a:defRPr sz="2403"/>
            </a:lvl2pPr>
            <a:lvl3pPr marL="1371600" lvl="2" indent="-365886" algn="l">
              <a:spcBef>
                <a:spcPts val="432"/>
              </a:spcBef>
              <a:spcAft>
                <a:spcPts val="0"/>
              </a:spcAft>
              <a:buClr>
                <a:schemeClr val="dk1"/>
              </a:buClr>
              <a:buSzPts val="2162"/>
              <a:buFont typeface="Times New Roman"/>
              <a:buChar char="•"/>
              <a:defRPr sz="2162"/>
            </a:lvl3pPr>
            <a:lvl4pPr marL="1828800" lvl="3" indent="-350647" algn="l">
              <a:spcBef>
                <a:spcPts val="384"/>
              </a:spcBef>
              <a:spcAft>
                <a:spcPts val="0"/>
              </a:spcAft>
              <a:buClr>
                <a:schemeClr val="dk1"/>
              </a:buClr>
              <a:buSzPts val="1922"/>
              <a:buFont typeface="Times New Roman"/>
              <a:buChar char="–"/>
              <a:defRPr sz="1921"/>
            </a:lvl4pPr>
            <a:lvl5pPr marL="2286000" lvl="4" indent="-350647" algn="l">
              <a:spcBef>
                <a:spcPts val="384"/>
              </a:spcBef>
              <a:spcAft>
                <a:spcPts val="0"/>
              </a:spcAft>
              <a:buClr>
                <a:schemeClr val="dk1"/>
              </a:buClr>
              <a:buSzPts val="1922"/>
              <a:buFont typeface="Times New Roman"/>
              <a:buChar char="»"/>
              <a:defRPr sz="1921"/>
            </a:lvl5pPr>
            <a:lvl6pPr marL="2743200" lvl="5" indent="-350647" algn="l">
              <a:spcBef>
                <a:spcPts val="384"/>
              </a:spcBef>
              <a:spcAft>
                <a:spcPts val="0"/>
              </a:spcAft>
              <a:buClr>
                <a:schemeClr val="dk1"/>
              </a:buClr>
              <a:buSzPts val="1922"/>
              <a:buFont typeface="Times New Roman"/>
              <a:buChar char="»"/>
              <a:defRPr sz="1921"/>
            </a:lvl6pPr>
            <a:lvl7pPr marL="3200400" lvl="6" indent="-350647" algn="l">
              <a:spcBef>
                <a:spcPts val="384"/>
              </a:spcBef>
              <a:spcAft>
                <a:spcPts val="0"/>
              </a:spcAft>
              <a:buClr>
                <a:schemeClr val="dk1"/>
              </a:buClr>
              <a:buSzPts val="1922"/>
              <a:buFont typeface="Times New Roman"/>
              <a:buChar char="»"/>
              <a:defRPr sz="1921"/>
            </a:lvl7pPr>
            <a:lvl8pPr marL="3657600" lvl="7" indent="-350646" algn="l">
              <a:spcBef>
                <a:spcPts val="384"/>
              </a:spcBef>
              <a:spcAft>
                <a:spcPts val="0"/>
              </a:spcAft>
              <a:buClr>
                <a:schemeClr val="dk1"/>
              </a:buClr>
              <a:buSzPts val="1922"/>
              <a:buFont typeface="Times New Roman"/>
              <a:buChar char="»"/>
              <a:defRPr sz="1921"/>
            </a:lvl8pPr>
            <a:lvl9pPr marL="4114800" lvl="8" indent="-350646" algn="l">
              <a:spcBef>
                <a:spcPts val="384"/>
              </a:spcBef>
              <a:spcAft>
                <a:spcPts val="0"/>
              </a:spcAft>
              <a:buClr>
                <a:schemeClr val="dk1"/>
              </a:buClr>
              <a:buSzPts val="1922"/>
              <a:buFont typeface="Times New Roman"/>
              <a:buChar char="»"/>
              <a:defRPr sz="1921"/>
            </a:lvl9pPr>
          </a:lstStyle>
          <a:p>
            <a:endParaRPr/>
          </a:p>
        </p:txBody>
      </p:sp>
      <p:sp>
        <p:nvSpPr>
          <p:cNvPr id="42" name="Google Shape;42;p6"/>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605567" y="2690749"/>
            <a:ext cx="18209006" cy="5047775"/>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070379" y="1205212"/>
            <a:ext cx="7047699" cy="5129776"/>
          </a:xfrm>
          <a:prstGeom prst="rect">
            <a:avLst/>
          </a:prstGeom>
          <a:noFill/>
          <a:ln>
            <a:noFill/>
          </a:ln>
        </p:spPr>
        <p:txBody>
          <a:bodyPr spcFirstLastPara="1" wrap="square" lIns="222350" tIns="111175" rIns="222350" bIns="111175" anchor="b" anchorCtr="0">
            <a:noAutofit/>
          </a:bodyPr>
          <a:lstStyle>
            <a:lvl1pPr lvl="0" algn="l">
              <a:spcBef>
                <a:spcPts val="0"/>
              </a:spcBef>
              <a:spcAft>
                <a:spcPts val="0"/>
              </a:spcAft>
              <a:buSzPts val="1400"/>
              <a:buNone/>
              <a:defRPr sz="2403"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8374128" y="1205212"/>
            <a:ext cx="11975633" cy="25839578"/>
          </a:xfrm>
          <a:prstGeom prst="rect">
            <a:avLst/>
          </a:prstGeom>
          <a:noFill/>
          <a:ln>
            <a:noFill/>
          </a:ln>
        </p:spPr>
        <p:txBody>
          <a:bodyPr spcFirstLastPara="1" wrap="square" lIns="222350" tIns="111175" rIns="222350" bIns="111175" anchor="t" anchorCtr="0">
            <a:noAutofit/>
          </a:bodyPr>
          <a:lstStyle>
            <a:lvl1pPr marL="457200" lvl="0" indent="-472694" algn="l">
              <a:spcBef>
                <a:spcPts val="769"/>
              </a:spcBef>
              <a:spcAft>
                <a:spcPts val="0"/>
              </a:spcAft>
              <a:buClr>
                <a:schemeClr val="dk1"/>
              </a:buClr>
              <a:buSzPts val="3844"/>
              <a:buFont typeface="Times New Roman"/>
              <a:buChar char="•"/>
              <a:defRPr sz="3843"/>
            </a:lvl1pPr>
            <a:lvl2pPr marL="914400" lvl="1" indent="-442150" algn="l">
              <a:spcBef>
                <a:spcPts val="673"/>
              </a:spcBef>
              <a:spcAft>
                <a:spcPts val="0"/>
              </a:spcAft>
              <a:buClr>
                <a:schemeClr val="dk1"/>
              </a:buClr>
              <a:buSzPts val="3363"/>
              <a:buFont typeface="Times New Roman"/>
              <a:buChar char="–"/>
              <a:defRPr sz="3363"/>
            </a:lvl2pPr>
            <a:lvl3pPr marL="1371600" lvl="2" indent="-411670" algn="l">
              <a:spcBef>
                <a:spcPts val="577"/>
              </a:spcBef>
              <a:spcAft>
                <a:spcPts val="0"/>
              </a:spcAft>
              <a:buClr>
                <a:schemeClr val="dk1"/>
              </a:buClr>
              <a:buSzPts val="2883"/>
              <a:buFont typeface="Times New Roman"/>
              <a:buChar char="•"/>
              <a:defRPr sz="2883"/>
            </a:lvl3pPr>
            <a:lvl4pPr marL="1828800" lvl="3" indent="-381190" algn="l">
              <a:spcBef>
                <a:spcPts val="481"/>
              </a:spcBef>
              <a:spcAft>
                <a:spcPts val="0"/>
              </a:spcAft>
              <a:buClr>
                <a:schemeClr val="dk1"/>
              </a:buClr>
              <a:buSzPts val="2403"/>
              <a:buFont typeface="Times New Roman"/>
              <a:buChar char="–"/>
              <a:defRPr sz="2403"/>
            </a:lvl4pPr>
            <a:lvl5pPr marL="2286000" lvl="4" indent="-381190" algn="l">
              <a:spcBef>
                <a:spcPts val="481"/>
              </a:spcBef>
              <a:spcAft>
                <a:spcPts val="0"/>
              </a:spcAft>
              <a:buClr>
                <a:schemeClr val="dk1"/>
              </a:buClr>
              <a:buSzPts val="2403"/>
              <a:buFont typeface="Times New Roman"/>
              <a:buChar char="»"/>
              <a:defRPr sz="2403"/>
            </a:lvl5pPr>
            <a:lvl6pPr marL="2743200" lvl="5" indent="-381190" algn="l">
              <a:spcBef>
                <a:spcPts val="481"/>
              </a:spcBef>
              <a:spcAft>
                <a:spcPts val="0"/>
              </a:spcAft>
              <a:buClr>
                <a:schemeClr val="dk1"/>
              </a:buClr>
              <a:buSzPts val="2403"/>
              <a:buFont typeface="Times New Roman"/>
              <a:buChar char="»"/>
              <a:defRPr sz="2403"/>
            </a:lvl6pPr>
            <a:lvl7pPr marL="3200400" lvl="6" indent="-381190" algn="l">
              <a:spcBef>
                <a:spcPts val="481"/>
              </a:spcBef>
              <a:spcAft>
                <a:spcPts val="0"/>
              </a:spcAft>
              <a:buClr>
                <a:schemeClr val="dk1"/>
              </a:buClr>
              <a:buSzPts val="2403"/>
              <a:buFont typeface="Times New Roman"/>
              <a:buChar char="»"/>
              <a:defRPr sz="2403"/>
            </a:lvl7pPr>
            <a:lvl8pPr marL="3657600" lvl="7" indent="-381190" algn="l">
              <a:spcBef>
                <a:spcPts val="481"/>
              </a:spcBef>
              <a:spcAft>
                <a:spcPts val="0"/>
              </a:spcAft>
              <a:buClr>
                <a:schemeClr val="dk1"/>
              </a:buClr>
              <a:buSzPts val="2403"/>
              <a:buFont typeface="Times New Roman"/>
              <a:buChar char="»"/>
              <a:defRPr sz="2403"/>
            </a:lvl8pPr>
            <a:lvl9pPr marL="4114800" lvl="8" indent="-381190" algn="l">
              <a:spcBef>
                <a:spcPts val="481"/>
              </a:spcBef>
              <a:spcAft>
                <a:spcPts val="0"/>
              </a:spcAft>
              <a:buClr>
                <a:schemeClr val="dk1"/>
              </a:buClr>
              <a:buSzPts val="2403"/>
              <a:buFont typeface="Times New Roman"/>
              <a:buChar char="»"/>
              <a:defRPr sz="2403"/>
            </a:lvl9pPr>
          </a:lstStyle>
          <a:p>
            <a:endParaRPr/>
          </a:p>
        </p:txBody>
      </p:sp>
      <p:sp>
        <p:nvSpPr>
          <p:cNvPr id="57" name="Google Shape;57;p9"/>
          <p:cNvSpPr txBox="1">
            <a:spLocks noGrp="1"/>
          </p:cNvSpPr>
          <p:nvPr>
            <p:ph type="body" idx="2"/>
          </p:nvPr>
        </p:nvSpPr>
        <p:spPr>
          <a:xfrm>
            <a:off x="1070379" y="6334987"/>
            <a:ext cx="7047699" cy="20709802"/>
          </a:xfrm>
          <a:prstGeom prst="rect">
            <a:avLst/>
          </a:prstGeom>
          <a:noFill/>
          <a:ln>
            <a:noFill/>
          </a:ln>
        </p:spPr>
        <p:txBody>
          <a:bodyPr spcFirstLastPara="1" wrap="square" lIns="222350" tIns="111175" rIns="222350" bIns="111175" anchor="t" anchorCtr="0">
            <a:noAutofit/>
          </a:bodyPr>
          <a:lstStyle>
            <a:lvl1pPr marL="457200" lvl="0" indent="-228600" algn="l">
              <a:spcBef>
                <a:spcPts val="336"/>
              </a:spcBef>
              <a:spcAft>
                <a:spcPts val="0"/>
              </a:spcAft>
              <a:buClr>
                <a:schemeClr val="dk1"/>
              </a:buClr>
              <a:buSzPts val="1682"/>
              <a:buFont typeface="Times New Roman"/>
              <a:buNone/>
              <a:defRPr sz="1682"/>
            </a:lvl1pPr>
            <a:lvl2pPr marL="914400" lvl="1" indent="-228600" algn="l">
              <a:spcBef>
                <a:spcPts val="288"/>
              </a:spcBef>
              <a:spcAft>
                <a:spcPts val="0"/>
              </a:spcAft>
              <a:buClr>
                <a:schemeClr val="dk1"/>
              </a:buClr>
              <a:buSzPts val="1441"/>
              <a:buFont typeface="Times New Roman"/>
              <a:buNone/>
              <a:defRPr sz="1441"/>
            </a:lvl2pPr>
            <a:lvl3pPr marL="1371600" lvl="2" indent="-228600" algn="l">
              <a:spcBef>
                <a:spcPts val="240"/>
              </a:spcBef>
              <a:spcAft>
                <a:spcPts val="0"/>
              </a:spcAft>
              <a:buClr>
                <a:schemeClr val="dk1"/>
              </a:buClr>
              <a:buSzPts val="1201"/>
              <a:buFont typeface="Times New Roman"/>
              <a:buNone/>
              <a:defRPr sz="1201"/>
            </a:lvl3pPr>
            <a:lvl4pPr marL="1828800" lvl="3" indent="-228600" algn="l">
              <a:spcBef>
                <a:spcPts val="216"/>
              </a:spcBef>
              <a:spcAft>
                <a:spcPts val="0"/>
              </a:spcAft>
              <a:buClr>
                <a:schemeClr val="dk1"/>
              </a:buClr>
              <a:buSzPts val="1081"/>
              <a:buFont typeface="Times New Roman"/>
              <a:buNone/>
              <a:defRPr sz="1081"/>
            </a:lvl4pPr>
            <a:lvl5pPr marL="2286000" lvl="4" indent="-228600" algn="l">
              <a:spcBef>
                <a:spcPts val="216"/>
              </a:spcBef>
              <a:spcAft>
                <a:spcPts val="0"/>
              </a:spcAft>
              <a:buClr>
                <a:schemeClr val="dk1"/>
              </a:buClr>
              <a:buSzPts val="1081"/>
              <a:buFont typeface="Times New Roman"/>
              <a:buNone/>
              <a:defRPr sz="1081"/>
            </a:lvl5pPr>
            <a:lvl6pPr marL="2743200" lvl="5" indent="-228600" algn="l">
              <a:spcBef>
                <a:spcPts val="216"/>
              </a:spcBef>
              <a:spcAft>
                <a:spcPts val="0"/>
              </a:spcAft>
              <a:buClr>
                <a:schemeClr val="dk1"/>
              </a:buClr>
              <a:buSzPts val="1081"/>
              <a:buFont typeface="Times New Roman"/>
              <a:buNone/>
              <a:defRPr sz="1081"/>
            </a:lvl6pPr>
            <a:lvl7pPr marL="3200400" lvl="6" indent="-228600" algn="l">
              <a:spcBef>
                <a:spcPts val="216"/>
              </a:spcBef>
              <a:spcAft>
                <a:spcPts val="0"/>
              </a:spcAft>
              <a:buClr>
                <a:schemeClr val="dk1"/>
              </a:buClr>
              <a:buSzPts val="1081"/>
              <a:buFont typeface="Times New Roman"/>
              <a:buNone/>
              <a:defRPr sz="1081"/>
            </a:lvl7pPr>
            <a:lvl8pPr marL="3657600" lvl="7" indent="-228600" algn="l">
              <a:spcBef>
                <a:spcPts val="216"/>
              </a:spcBef>
              <a:spcAft>
                <a:spcPts val="0"/>
              </a:spcAft>
              <a:buClr>
                <a:schemeClr val="dk1"/>
              </a:buClr>
              <a:buSzPts val="1081"/>
              <a:buFont typeface="Times New Roman"/>
              <a:buNone/>
              <a:defRPr sz="1081"/>
            </a:lvl8pPr>
            <a:lvl9pPr marL="4114800" lvl="8" indent="-228600" algn="l">
              <a:spcBef>
                <a:spcPts val="216"/>
              </a:spcBef>
              <a:spcAft>
                <a:spcPts val="0"/>
              </a:spcAft>
              <a:buClr>
                <a:schemeClr val="dk1"/>
              </a:buClr>
              <a:buSzPts val="1081"/>
              <a:buFont typeface="Times New Roman"/>
              <a:buNone/>
              <a:defRPr sz="1081"/>
            </a:lvl9pPr>
          </a:lstStyle>
          <a:p>
            <a:endParaRPr/>
          </a:p>
        </p:txBody>
      </p:sp>
      <p:sp>
        <p:nvSpPr>
          <p:cNvPr id="58" name="Google Shape;58;p9"/>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197558" y="21192269"/>
            <a:ext cx="12852922" cy="2501958"/>
          </a:xfrm>
          <a:prstGeom prst="rect">
            <a:avLst/>
          </a:prstGeom>
          <a:noFill/>
          <a:ln>
            <a:noFill/>
          </a:ln>
        </p:spPr>
        <p:txBody>
          <a:bodyPr spcFirstLastPara="1" wrap="square" lIns="222350" tIns="111175" rIns="222350" bIns="111175" anchor="b" anchorCtr="0">
            <a:noAutofit/>
          </a:bodyPr>
          <a:lstStyle>
            <a:lvl1pPr lvl="0" algn="l">
              <a:spcBef>
                <a:spcPts val="0"/>
              </a:spcBef>
              <a:spcAft>
                <a:spcPts val="0"/>
              </a:spcAft>
              <a:buSzPts val="1400"/>
              <a:buNone/>
              <a:defRPr sz="2403"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0"/>
          <p:cNvSpPr>
            <a:spLocks noGrp="1"/>
          </p:cNvSpPr>
          <p:nvPr>
            <p:ph type="pic" idx="2"/>
          </p:nvPr>
        </p:nvSpPr>
        <p:spPr>
          <a:xfrm>
            <a:off x="4197558" y="2706006"/>
            <a:ext cx="12852922" cy="18163983"/>
          </a:xfrm>
          <a:prstGeom prst="rect">
            <a:avLst/>
          </a:prstGeom>
          <a:noFill/>
          <a:ln>
            <a:noFill/>
          </a:ln>
        </p:spPr>
      </p:sp>
      <p:sp>
        <p:nvSpPr>
          <p:cNvPr id="64" name="Google Shape;64;p10"/>
          <p:cNvSpPr txBox="1">
            <a:spLocks noGrp="1"/>
          </p:cNvSpPr>
          <p:nvPr>
            <p:ph type="body" idx="1"/>
          </p:nvPr>
        </p:nvSpPr>
        <p:spPr>
          <a:xfrm>
            <a:off x="4197558" y="23694226"/>
            <a:ext cx="12852922" cy="3552703"/>
          </a:xfrm>
          <a:prstGeom prst="rect">
            <a:avLst/>
          </a:prstGeom>
          <a:noFill/>
          <a:ln>
            <a:noFill/>
          </a:ln>
        </p:spPr>
        <p:txBody>
          <a:bodyPr spcFirstLastPara="1" wrap="square" lIns="222350" tIns="111175" rIns="222350" bIns="111175" anchor="t" anchorCtr="0">
            <a:noAutofit/>
          </a:bodyPr>
          <a:lstStyle>
            <a:lvl1pPr marL="457200" lvl="0" indent="-228600" algn="l">
              <a:spcBef>
                <a:spcPts val="336"/>
              </a:spcBef>
              <a:spcAft>
                <a:spcPts val="0"/>
              </a:spcAft>
              <a:buClr>
                <a:schemeClr val="dk1"/>
              </a:buClr>
              <a:buSzPts val="1682"/>
              <a:buFont typeface="Times New Roman"/>
              <a:buNone/>
              <a:defRPr sz="1682"/>
            </a:lvl1pPr>
            <a:lvl2pPr marL="914400" lvl="1" indent="-228600" algn="l">
              <a:spcBef>
                <a:spcPts val="288"/>
              </a:spcBef>
              <a:spcAft>
                <a:spcPts val="0"/>
              </a:spcAft>
              <a:buClr>
                <a:schemeClr val="dk1"/>
              </a:buClr>
              <a:buSzPts val="1441"/>
              <a:buFont typeface="Times New Roman"/>
              <a:buNone/>
              <a:defRPr sz="1441"/>
            </a:lvl2pPr>
            <a:lvl3pPr marL="1371600" lvl="2" indent="-228600" algn="l">
              <a:spcBef>
                <a:spcPts val="240"/>
              </a:spcBef>
              <a:spcAft>
                <a:spcPts val="0"/>
              </a:spcAft>
              <a:buClr>
                <a:schemeClr val="dk1"/>
              </a:buClr>
              <a:buSzPts val="1201"/>
              <a:buFont typeface="Times New Roman"/>
              <a:buNone/>
              <a:defRPr sz="1201"/>
            </a:lvl3pPr>
            <a:lvl4pPr marL="1828800" lvl="3" indent="-228600" algn="l">
              <a:spcBef>
                <a:spcPts val="216"/>
              </a:spcBef>
              <a:spcAft>
                <a:spcPts val="0"/>
              </a:spcAft>
              <a:buClr>
                <a:schemeClr val="dk1"/>
              </a:buClr>
              <a:buSzPts val="1081"/>
              <a:buFont typeface="Times New Roman"/>
              <a:buNone/>
              <a:defRPr sz="1081"/>
            </a:lvl4pPr>
            <a:lvl5pPr marL="2286000" lvl="4" indent="-228600" algn="l">
              <a:spcBef>
                <a:spcPts val="216"/>
              </a:spcBef>
              <a:spcAft>
                <a:spcPts val="0"/>
              </a:spcAft>
              <a:buClr>
                <a:schemeClr val="dk1"/>
              </a:buClr>
              <a:buSzPts val="1081"/>
              <a:buFont typeface="Times New Roman"/>
              <a:buNone/>
              <a:defRPr sz="1081"/>
            </a:lvl5pPr>
            <a:lvl6pPr marL="2743200" lvl="5" indent="-228600" algn="l">
              <a:spcBef>
                <a:spcPts val="216"/>
              </a:spcBef>
              <a:spcAft>
                <a:spcPts val="0"/>
              </a:spcAft>
              <a:buClr>
                <a:schemeClr val="dk1"/>
              </a:buClr>
              <a:buSzPts val="1081"/>
              <a:buFont typeface="Times New Roman"/>
              <a:buNone/>
              <a:defRPr sz="1081"/>
            </a:lvl6pPr>
            <a:lvl7pPr marL="3200400" lvl="6" indent="-228600" algn="l">
              <a:spcBef>
                <a:spcPts val="216"/>
              </a:spcBef>
              <a:spcAft>
                <a:spcPts val="0"/>
              </a:spcAft>
              <a:buClr>
                <a:schemeClr val="dk1"/>
              </a:buClr>
              <a:buSzPts val="1081"/>
              <a:buFont typeface="Times New Roman"/>
              <a:buNone/>
              <a:defRPr sz="1081"/>
            </a:lvl7pPr>
            <a:lvl8pPr marL="3657600" lvl="7" indent="-228600" algn="l">
              <a:spcBef>
                <a:spcPts val="216"/>
              </a:spcBef>
              <a:spcAft>
                <a:spcPts val="0"/>
              </a:spcAft>
              <a:buClr>
                <a:schemeClr val="dk1"/>
              </a:buClr>
              <a:buSzPts val="1081"/>
              <a:buFont typeface="Times New Roman"/>
              <a:buNone/>
              <a:defRPr sz="1081"/>
            </a:lvl8pPr>
            <a:lvl9pPr marL="4114800" lvl="8" indent="-228600" algn="l">
              <a:spcBef>
                <a:spcPts val="216"/>
              </a:spcBef>
              <a:spcAft>
                <a:spcPts val="0"/>
              </a:spcAft>
              <a:buClr>
                <a:schemeClr val="dk1"/>
              </a:buClr>
              <a:buSzPts val="1081"/>
              <a:buFont typeface="Times New Roman"/>
              <a:buNone/>
              <a:defRPr sz="1081"/>
            </a:lvl9pPr>
          </a:lstStyle>
          <a:p>
            <a:endParaRPr/>
          </a:p>
        </p:txBody>
      </p:sp>
      <p:sp>
        <p:nvSpPr>
          <p:cNvPr id="65" name="Google Shape;65;p10"/>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05567" y="2690749"/>
            <a:ext cx="18209006" cy="5047775"/>
          </a:xfrm>
          <a:prstGeom prst="rect">
            <a:avLst/>
          </a:prstGeom>
          <a:noFill/>
          <a:ln>
            <a:noFill/>
          </a:ln>
        </p:spPr>
        <p:txBody>
          <a:bodyPr spcFirstLastPara="1" wrap="square" lIns="222350" tIns="111175" rIns="222350" bIns="111175" anchor="ctr" anchorCtr="0">
            <a:noAutofit/>
          </a:bodyPr>
          <a:lstStyle>
            <a:lvl1pPr marR="0" lvl="0"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2853" b="0" i="0" u="none" strike="noStrike" cap="none">
                <a:solidFill>
                  <a:schemeClr val="dk2"/>
                </a:solidFill>
                <a:latin typeface="Times New Roman"/>
                <a:ea typeface="Times New Roman"/>
                <a:cs typeface="Times New Roman"/>
                <a:sym typeface="Times New Roman"/>
              </a:defRPr>
            </a:lvl9pPr>
          </a:lstStyle>
          <a:p>
            <a:endParaRPr/>
          </a:p>
        </p:txBody>
      </p:sp>
      <p:sp>
        <p:nvSpPr>
          <p:cNvPr id="7" name="Google Shape;7;p1"/>
          <p:cNvSpPr txBox="1">
            <a:spLocks noGrp="1"/>
          </p:cNvSpPr>
          <p:nvPr>
            <p:ph type="body" idx="1"/>
          </p:nvPr>
        </p:nvSpPr>
        <p:spPr>
          <a:xfrm>
            <a:off x="1605567" y="8743504"/>
            <a:ext cx="18209006" cy="18167797"/>
          </a:xfrm>
          <a:prstGeom prst="rect">
            <a:avLst/>
          </a:prstGeom>
          <a:noFill/>
          <a:ln>
            <a:noFill/>
          </a:ln>
        </p:spPr>
        <p:txBody>
          <a:bodyPr spcFirstLastPara="1" wrap="square" lIns="222350" tIns="111175" rIns="222350" bIns="111175" anchor="t" anchorCtr="0">
            <a:noAutofit/>
          </a:bodyPr>
          <a:lstStyle>
            <a:lvl1pPr marL="457200" marR="0" lvl="0" indent="-823595" algn="l" rtl="0">
              <a:spcBef>
                <a:spcPts val="1874"/>
              </a:spcBef>
              <a:spcAft>
                <a:spcPts val="0"/>
              </a:spcAft>
              <a:buClr>
                <a:schemeClr val="dk1"/>
              </a:buClr>
              <a:buSzPts val="9370"/>
              <a:buFont typeface="Times New Roman"/>
              <a:buChar char="•"/>
              <a:defRPr sz="9370" b="0" i="0" u="none" strike="noStrike" cap="none">
                <a:solidFill>
                  <a:schemeClr val="dk1"/>
                </a:solidFill>
                <a:latin typeface="Times New Roman"/>
                <a:ea typeface="Times New Roman"/>
                <a:cs typeface="Times New Roman"/>
                <a:sym typeface="Times New Roman"/>
              </a:defRPr>
            </a:lvl1pPr>
            <a:lvl2pPr marL="914400" marR="0" lvl="1" indent="-747268" algn="l" rtl="0">
              <a:spcBef>
                <a:spcPts val="1634"/>
              </a:spcBef>
              <a:spcAft>
                <a:spcPts val="0"/>
              </a:spcAft>
              <a:buClr>
                <a:schemeClr val="dk1"/>
              </a:buClr>
              <a:buSzPts val="8168"/>
              <a:buFont typeface="Times New Roman"/>
              <a:buChar char="–"/>
              <a:defRPr sz="8168" b="0" i="0" u="none" strike="noStrike" cap="none">
                <a:solidFill>
                  <a:schemeClr val="dk1"/>
                </a:solidFill>
                <a:latin typeface="Times New Roman"/>
                <a:ea typeface="Times New Roman"/>
                <a:cs typeface="Times New Roman"/>
                <a:sym typeface="Times New Roman"/>
              </a:defRPr>
            </a:lvl2pPr>
            <a:lvl3pPr marL="1371600" marR="0" lvl="2" indent="-678624" algn="l" rtl="0">
              <a:spcBef>
                <a:spcPts val="1417"/>
              </a:spcBef>
              <a:spcAft>
                <a:spcPts val="0"/>
              </a:spcAft>
              <a:buClr>
                <a:schemeClr val="dk1"/>
              </a:buClr>
              <a:buSzPts val="7087"/>
              <a:buFont typeface="Times New Roman"/>
              <a:buChar char="•"/>
              <a:defRPr sz="7087" b="0" i="0" u="none" strike="noStrike" cap="none">
                <a:solidFill>
                  <a:schemeClr val="dk1"/>
                </a:solidFill>
                <a:latin typeface="Times New Roman"/>
                <a:ea typeface="Times New Roman"/>
                <a:cs typeface="Times New Roman"/>
                <a:sym typeface="Times New Roman"/>
              </a:defRPr>
            </a:lvl3pPr>
            <a:lvl4pPr marL="1828800" marR="0" lvl="3" indent="-602361" algn="l" rtl="0">
              <a:spcBef>
                <a:spcPts val="1177"/>
              </a:spcBef>
              <a:spcAft>
                <a:spcPts val="0"/>
              </a:spcAft>
              <a:buClr>
                <a:schemeClr val="dk1"/>
              </a:buClr>
              <a:buSzPts val="5886"/>
              <a:buFont typeface="Times New Roman"/>
              <a:buChar char="–"/>
              <a:defRPr sz="5886" b="0" i="0" u="none" strike="noStrike" cap="none">
                <a:solidFill>
                  <a:schemeClr val="dk1"/>
                </a:solidFill>
                <a:latin typeface="Times New Roman"/>
                <a:ea typeface="Times New Roman"/>
                <a:cs typeface="Times New Roman"/>
                <a:sym typeface="Times New Roman"/>
              </a:defRPr>
            </a:lvl4pPr>
            <a:lvl5pPr marL="2286000" marR="0" lvl="4" indent="-602360" algn="l" rtl="0">
              <a:spcBef>
                <a:spcPts val="1177"/>
              </a:spcBef>
              <a:spcAft>
                <a:spcPts val="0"/>
              </a:spcAft>
              <a:buClr>
                <a:schemeClr val="dk1"/>
              </a:buClr>
              <a:buSzPts val="5886"/>
              <a:buFont typeface="Times New Roman"/>
              <a:buChar char="»"/>
              <a:defRPr sz="5886" b="0" i="0" u="none" strike="noStrike" cap="none">
                <a:solidFill>
                  <a:schemeClr val="dk1"/>
                </a:solidFill>
                <a:latin typeface="Times New Roman"/>
                <a:ea typeface="Times New Roman"/>
                <a:cs typeface="Times New Roman"/>
                <a:sym typeface="Times New Roman"/>
              </a:defRPr>
            </a:lvl5pPr>
            <a:lvl6pPr marL="2743200" marR="0" lvl="5" indent="-602360" algn="l" rtl="0">
              <a:spcBef>
                <a:spcPts val="1177"/>
              </a:spcBef>
              <a:spcAft>
                <a:spcPts val="0"/>
              </a:spcAft>
              <a:buClr>
                <a:schemeClr val="dk1"/>
              </a:buClr>
              <a:buSzPts val="5886"/>
              <a:buFont typeface="Times New Roman"/>
              <a:buChar char="»"/>
              <a:defRPr sz="5886" b="0" i="0" u="none" strike="noStrike" cap="none">
                <a:solidFill>
                  <a:schemeClr val="dk1"/>
                </a:solidFill>
                <a:latin typeface="Times New Roman"/>
                <a:ea typeface="Times New Roman"/>
                <a:cs typeface="Times New Roman"/>
                <a:sym typeface="Times New Roman"/>
              </a:defRPr>
            </a:lvl6pPr>
            <a:lvl7pPr marL="3200400" marR="0" lvl="6" indent="-602360" algn="l" rtl="0">
              <a:spcBef>
                <a:spcPts val="1177"/>
              </a:spcBef>
              <a:spcAft>
                <a:spcPts val="0"/>
              </a:spcAft>
              <a:buClr>
                <a:schemeClr val="dk1"/>
              </a:buClr>
              <a:buSzPts val="5886"/>
              <a:buFont typeface="Times New Roman"/>
              <a:buChar char="»"/>
              <a:defRPr sz="5886" b="0" i="0" u="none" strike="noStrike" cap="none">
                <a:solidFill>
                  <a:schemeClr val="dk1"/>
                </a:solidFill>
                <a:latin typeface="Times New Roman"/>
                <a:ea typeface="Times New Roman"/>
                <a:cs typeface="Times New Roman"/>
                <a:sym typeface="Times New Roman"/>
              </a:defRPr>
            </a:lvl7pPr>
            <a:lvl8pPr marL="3657600" marR="0" lvl="7" indent="-602360" algn="l" rtl="0">
              <a:spcBef>
                <a:spcPts val="1177"/>
              </a:spcBef>
              <a:spcAft>
                <a:spcPts val="0"/>
              </a:spcAft>
              <a:buClr>
                <a:schemeClr val="dk1"/>
              </a:buClr>
              <a:buSzPts val="5886"/>
              <a:buFont typeface="Times New Roman"/>
              <a:buChar char="»"/>
              <a:defRPr sz="5886" b="0" i="0" u="none" strike="noStrike" cap="none">
                <a:solidFill>
                  <a:schemeClr val="dk1"/>
                </a:solidFill>
                <a:latin typeface="Times New Roman"/>
                <a:ea typeface="Times New Roman"/>
                <a:cs typeface="Times New Roman"/>
                <a:sym typeface="Times New Roman"/>
              </a:defRPr>
            </a:lvl8pPr>
            <a:lvl9pPr marL="4114800" marR="0" lvl="8" indent="-602360" algn="l" rtl="0">
              <a:spcBef>
                <a:spcPts val="1177"/>
              </a:spcBef>
              <a:spcAft>
                <a:spcPts val="0"/>
              </a:spcAft>
              <a:buClr>
                <a:schemeClr val="dk1"/>
              </a:buClr>
              <a:buSzPts val="5886"/>
              <a:buFont typeface="Times New Roman"/>
              <a:buChar char="»"/>
              <a:defRPr sz="5886"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dt" idx="10"/>
          </p:nvPr>
        </p:nvSpPr>
        <p:spPr>
          <a:xfrm>
            <a:off x="1605567" y="27584466"/>
            <a:ext cx="4464102" cy="2017585"/>
          </a:xfrm>
          <a:prstGeom prst="rect">
            <a:avLst/>
          </a:prstGeom>
          <a:noFill/>
          <a:ln>
            <a:noFill/>
          </a:ln>
        </p:spPr>
        <p:txBody>
          <a:bodyPr spcFirstLastPara="1" wrap="square" lIns="222350" tIns="111175" rIns="222350" bIns="111175" anchor="t" anchorCtr="0">
            <a:noAutofit/>
          </a:bodyPr>
          <a:lstStyle>
            <a:lvl1pPr marR="0" lvl="0" algn="l" rtl="0">
              <a:spcBef>
                <a:spcPts val="0"/>
              </a:spcBef>
              <a:spcAft>
                <a:spcPts val="0"/>
              </a:spcAft>
              <a:buSzPts val="1400"/>
              <a:buNone/>
              <a:defRPr sz="4084"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9pPr>
          </a:lstStyle>
          <a:p>
            <a:endParaRPr/>
          </a:p>
        </p:txBody>
      </p:sp>
      <p:sp>
        <p:nvSpPr>
          <p:cNvPr id="9" name="Google Shape;9;p1"/>
          <p:cNvSpPr txBox="1">
            <a:spLocks noGrp="1"/>
          </p:cNvSpPr>
          <p:nvPr>
            <p:ph type="ftr" idx="11"/>
          </p:nvPr>
        </p:nvSpPr>
        <p:spPr>
          <a:xfrm>
            <a:off x="7318444" y="27584466"/>
            <a:ext cx="6783253" cy="2017585"/>
          </a:xfrm>
          <a:prstGeom prst="rect">
            <a:avLst/>
          </a:prstGeom>
          <a:noFill/>
          <a:ln>
            <a:noFill/>
          </a:ln>
        </p:spPr>
        <p:txBody>
          <a:bodyPr spcFirstLastPara="1" wrap="square" lIns="222350" tIns="111175" rIns="222350" bIns="111175" anchor="t" anchorCtr="0">
            <a:noAutofit/>
          </a:bodyPr>
          <a:lstStyle>
            <a:lvl1pPr marR="0" lvl="0" algn="ctr" rtl="0">
              <a:spcBef>
                <a:spcPts val="0"/>
              </a:spcBef>
              <a:spcAft>
                <a:spcPts val="0"/>
              </a:spcAft>
              <a:buSzPts val="1400"/>
              <a:buNone/>
              <a:defRPr sz="4084"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9363" b="0" i="0" u="none" strike="noStrike" cap="none">
                <a:solidFill>
                  <a:schemeClr val="dk1"/>
                </a:solidFill>
                <a:latin typeface="Times New Roman"/>
                <a:ea typeface="Times New Roman"/>
                <a:cs typeface="Times New Roman"/>
                <a:sym typeface="Times New Roman"/>
              </a:defRPr>
            </a:lvl9pPr>
          </a:lstStyle>
          <a:p>
            <a:endParaRPr/>
          </a:p>
        </p:txBody>
      </p:sp>
      <p:sp>
        <p:nvSpPr>
          <p:cNvPr id="10" name="Google Shape;10;p1"/>
          <p:cNvSpPr txBox="1">
            <a:spLocks noGrp="1"/>
          </p:cNvSpPr>
          <p:nvPr>
            <p:ph type="sldNum" idx="12"/>
          </p:nvPr>
        </p:nvSpPr>
        <p:spPr>
          <a:xfrm>
            <a:off x="15350470" y="27584466"/>
            <a:ext cx="4464104" cy="2017585"/>
          </a:xfrm>
          <a:prstGeom prst="rect">
            <a:avLst/>
          </a:prstGeom>
          <a:noFill/>
          <a:ln>
            <a:noFill/>
          </a:ln>
        </p:spPr>
        <p:txBody>
          <a:bodyPr spcFirstLastPara="1" wrap="square" lIns="222350" tIns="111175" rIns="222350" bIns="111175" anchor="t" anchorCtr="0">
            <a:noAutofit/>
          </a:bodyPr>
          <a:lstStyle>
            <a:lvl1pPr marL="0" marR="0" lvl="0"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408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786380" y="1321750"/>
            <a:ext cx="15919944" cy="1199491"/>
          </a:xfrm>
          <a:prstGeom prst="rect">
            <a:avLst/>
          </a:prstGeom>
          <a:noFill/>
          <a:ln>
            <a:noFill/>
          </a:ln>
        </p:spPr>
        <p:txBody>
          <a:bodyPr spcFirstLastPara="1" wrap="square" lIns="222350" tIns="111175" rIns="222350" bIns="111175" anchor="ctr" anchorCtr="0">
            <a:noAutofit/>
          </a:bodyPr>
          <a:lstStyle/>
          <a:p>
            <a:pPr marL="0" lvl="0" indent="0" algn="ctr" rtl="0">
              <a:spcBef>
                <a:spcPts val="0"/>
              </a:spcBef>
              <a:spcAft>
                <a:spcPts val="0"/>
              </a:spcAft>
              <a:buNone/>
            </a:pPr>
            <a:r>
              <a:rPr lang="en-US" sz="3600" b="1" dirty="0">
                <a:solidFill>
                  <a:schemeClr val="dk1"/>
                </a:solidFill>
              </a:rPr>
              <a:t>COLORIZING GRAY LEVEL IMAGES WITH GENERATIVE</a:t>
            </a:r>
            <a:br>
              <a:rPr lang="en-US" sz="3600" b="1" dirty="0">
                <a:solidFill>
                  <a:schemeClr val="dk1"/>
                </a:solidFill>
              </a:rPr>
            </a:br>
            <a:r>
              <a:rPr lang="en-US" sz="3600" b="1" dirty="0">
                <a:solidFill>
                  <a:schemeClr val="dk1"/>
                </a:solidFill>
              </a:rPr>
              <a:t>ARTIFICIAL INTELLIGENCE</a:t>
            </a:r>
          </a:p>
        </p:txBody>
      </p:sp>
      <p:sp>
        <p:nvSpPr>
          <p:cNvPr id="86" name="Google Shape;86;p13"/>
          <p:cNvSpPr/>
          <p:nvPr/>
        </p:nvSpPr>
        <p:spPr>
          <a:xfrm>
            <a:off x="1723499" y="2466845"/>
            <a:ext cx="18003655" cy="1199491"/>
          </a:xfrm>
          <a:prstGeom prst="rect">
            <a:avLst/>
          </a:prstGeom>
          <a:noFill/>
          <a:ln>
            <a:noFill/>
          </a:ln>
        </p:spPr>
        <p:txBody>
          <a:bodyPr spcFirstLastPara="1" wrap="square" lIns="267100" tIns="133550" rIns="267100" bIns="133550" anchor="ctr" anchorCtr="0">
            <a:noAutofit/>
          </a:bodyPr>
          <a:lstStyle/>
          <a:p>
            <a:pPr marL="0" marR="0" lvl="0" indent="0" algn="ctr" rtl="0">
              <a:spcBef>
                <a:spcPts val="0"/>
              </a:spcBef>
              <a:spcAft>
                <a:spcPts val="0"/>
              </a:spcAft>
              <a:buClr>
                <a:schemeClr val="dk1"/>
              </a:buClr>
              <a:buSzPts val="2800"/>
              <a:buFont typeface="Times New Roman"/>
              <a:buNone/>
            </a:pPr>
            <a:r>
              <a:rPr lang="en-US" sz="2800" b="1" dirty="0">
                <a:solidFill>
                  <a:schemeClr val="dk1"/>
                </a:solidFill>
                <a:latin typeface="Times New Roman"/>
                <a:ea typeface="Times New Roman"/>
                <a:cs typeface="Times New Roman"/>
                <a:sym typeface="Times New Roman"/>
              </a:rPr>
              <a:t>Mehmet Alperen  </a:t>
            </a:r>
            <a:r>
              <a:rPr lang="tr-TR" sz="2800" b="1" dirty="0">
                <a:solidFill>
                  <a:schemeClr val="dk1"/>
                </a:solidFill>
                <a:latin typeface="Times New Roman"/>
                <a:ea typeface="Times New Roman"/>
                <a:cs typeface="Times New Roman"/>
                <a:sym typeface="Times New Roman"/>
              </a:rPr>
              <a:t>Ölçer, Şevval </a:t>
            </a:r>
            <a:r>
              <a:rPr lang="tr-TR" sz="2800" b="1" dirty="0" err="1">
                <a:solidFill>
                  <a:schemeClr val="dk1"/>
                </a:solidFill>
                <a:latin typeface="Times New Roman"/>
                <a:ea typeface="Times New Roman"/>
                <a:cs typeface="Times New Roman"/>
                <a:sym typeface="Times New Roman"/>
              </a:rPr>
              <a:t>Bulburu</a:t>
            </a:r>
            <a:r>
              <a:rPr lang="en-US" sz="2800" b="1" i="0" u="none" strike="noStrike" cap="none" dirty="0">
                <a:solidFill>
                  <a:schemeClr val="dk1"/>
                </a:solidFill>
                <a:latin typeface="Times New Roman"/>
                <a:ea typeface="Times New Roman"/>
                <a:cs typeface="Times New Roman"/>
                <a:sym typeface="Times New Roman"/>
              </a:rPr>
              <a:t>, Prof. Dr. </a:t>
            </a:r>
            <a:r>
              <a:rPr lang="tr-TR" sz="2800" b="1" i="0" u="none" strike="noStrike" cap="none" dirty="0">
                <a:solidFill>
                  <a:schemeClr val="dk1"/>
                </a:solidFill>
                <a:latin typeface="Times New Roman"/>
                <a:ea typeface="Times New Roman"/>
                <a:cs typeface="Times New Roman"/>
                <a:sym typeface="Times New Roman"/>
              </a:rPr>
              <a:t>Mine Elif </a:t>
            </a:r>
            <a:r>
              <a:rPr lang="tr-TR" sz="2800" b="1" i="0" u="none" strike="noStrike" cap="none" dirty="0" err="1">
                <a:solidFill>
                  <a:schemeClr val="dk1"/>
                </a:solidFill>
                <a:latin typeface="Times New Roman"/>
                <a:ea typeface="Times New Roman"/>
                <a:cs typeface="Times New Roman"/>
                <a:sym typeface="Times New Roman"/>
              </a:rPr>
              <a:t>Karslıgil</a:t>
            </a:r>
            <a:endParaRPr dirty="0"/>
          </a:p>
          <a:p>
            <a:pPr marL="0" marR="0" lvl="0" indent="0" algn="ctr" rtl="0">
              <a:spcBef>
                <a:spcPts val="0"/>
              </a:spcBef>
              <a:spcAft>
                <a:spcPts val="0"/>
              </a:spcAft>
              <a:buClr>
                <a:schemeClr val="dk1"/>
              </a:buClr>
              <a:buSzPts val="2403"/>
              <a:buFont typeface="Times New Roman"/>
              <a:buNone/>
            </a:pPr>
            <a:r>
              <a:rPr lang="tr-TR" sz="2403" b="0" i="0" u="none" strike="noStrike" cap="none" dirty="0" err="1">
                <a:solidFill>
                  <a:schemeClr val="dk1"/>
                </a:solidFill>
                <a:latin typeface="Times New Roman"/>
                <a:ea typeface="Times New Roman"/>
                <a:cs typeface="Times New Roman"/>
                <a:sym typeface="Times New Roman"/>
              </a:rPr>
              <a:t>alperen.olcer</a:t>
            </a:r>
            <a:r>
              <a:rPr lang="en-US" sz="2403" b="0" i="0" u="none" strike="noStrike" cap="none" dirty="0">
                <a:solidFill>
                  <a:schemeClr val="dk1"/>
                </a:solidFill>
                <a:latin typeface="Times New Roman"/>
                <a:ea typeface="Times New Roman"/>
                <a:cs typeface="Times New Roman"/>
                <a:sym typeface="Times New Roman"/>
              </a:rPr>
              <a:t>@std.yildiz.edu.tr, </a:t>
            </a:r>
            <a:r>
              <a:rPr lang="tr-TR" sz="2403" b="0" i="0" u="none" strike="noStrike" cap="none" dirty="0" err="1">
                <a:solidFill>
                  <a:schemeClr val="dk1"/>
                </a:solidFill>
                <a:latin typeface="Times New Roman"/>
                <a:ea typeface="Times New Roman"/>
                <a:cs typeface="Times New Roman"/>
                <a:sym typeface="Times New Roman"/>
              </a:rPr>
              <a:t>sevval.bulburu</a:t>
            </a:r>
            <a:r>
              <a:rPr lang="en-US" sz="2403" b="0" i="0" u="none" strike="noStrike" cap="none" dirty="0">
                <a:solidFill>
                  <a:schemeClr val="dk1"/>
                </a:solidFill>
                <a:latin typeface="Times New Roman"/>
                <a:ea typeface="Times New Roman"/>
                <a:cs typeface="Times New Roman"/>
                <a:sym typeface="Times New Roman"/>
              </a:rPr>
              <a:t>@std.yildiz.edu.tr, </a:t>
            </a:r>
            <a:r>
              <a:rPr lang="tr-TR" sz="2403" b="0" i="0" u="none" strike="noStrike" cap="none" dirty="0">
                <a:solidFill>
                  <a:schemeClr val="dk1"/>
                </a:solidFill>
                <a:latin typeface="Times New Roman"/>
                <a:ea typeface="Times New Roman"/>
                <a:cs typeface="Times New Roman"/>
                <a:sym typeface="Times New Roman"/>
              </a:rPr>
              <a:t>elif</a:t>
            </a:r>
            <a:r>
              <a:rPr lang="en-US" sz="2403" b="0" i="0" u="none" strike="noStrike" cap="none" dirty="0">
                <a:solidFill>
                  <a:schemeClr val="dk1"/>
                </a:solidFill>
                <a:latin typeface="Times New Roman"/>
                <a:ea typeface="Times New Roman"/>
                <a:cs typeface="Times New Roman"/>
                <a:sym typeface="Times New Roman"/>
              </a:rPr>
              <a:t>@yildiz.edu.t</a:t>
            </a:r>
            <a:r>
              <a:rPr lang="tr-TR" sz="2403" b="0" i="0" u="none" strike="noStrike" cap="none" dirty="0">
                <a:solidFill>
                  <a:schemeClr val="dk1"/>
                </a:solidFill>
                <a:latin typeface="Times New Roman"/>
                <a:ea typeface="Times New Roman"/>
                <a:cs typeface="Times New Roman"/>
                <a:sym typeface="Times New Roman"/>
              </a:rPr>
              <a:t>r</a:t>
            </a:r>
            <a:endParaRPr sz="2403" b="0" i="0" u="none" strike="noStrike" cap="none" dirty="0">
              <a:solidFill>
                <a:schemeClr val="dk1"/>
              </a:solidFill>
              <a:latin typeface="Times New Roman"/>
              <a:ea typeface="Times New Roman"/>
              <a:cs typeface="Times New Roman"/>
              <a:sym typeface="Times New Roman"/>
            </a:endParaRPr>
          </a:p>
        </p:txBody>
      </p:sp>
      <p:sp>
        <p:nvSpPr>
          <p:cNvPr id="87" name="Google Shape;87;p13"/>
          <p:cNvSpPr txBox="1"/>
          <p:nvPr/>
        </p:nvSpPr>
        <p:spPr>
          <a:xfrm>
            <a:off x="11066589" y="3786971"/>
            <a:ext cx="9366052" cy="6111334"/>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III. Experimental/Application Results ~ </a:t>
            </a:r>
            <a:r>
              <a:rPr lang="en-US" sz="2400" b="1" i="0" u="none" strike="noStrike" cap="none" dirty="0" err="1">
                <a:solidFill>
                  <a:schemeClr val="dk1"/>
                </a:solidFill>
                <a:latin typeface="Times New Roman"/>
                <a:ea typeface="Times New Roman"/>
                <a:cs typeface="Times New Roman"/>
                <a:sym typeface="Times New Roman"/>
              </a:rPr>
              <a:t>Deneysel</a:t>
            </a:r>
            <a:r>
              <a:rPr lang="en-US" sz="2400" b="1" i="0" u="none" strike="noStrike" cap="none" dirty="0">
                <a:solidFill>
                  <a:schemeClr val="dk1"/>
                </a:solidFill>
                <a:latin typeface="Times New Roman"/>
                <a:ea typeface="Times New Roman"/>
                <a:cs typeface="Times New Roman"/>
                <a:sym typeface="Times New Roman"/>
              </a:rPr>
              <a:t>/</a:t>
            </a:r>
            <a:r>
              <a:rPr lang="en-US" sz="2400" b="1" i="0" u="none" strike="noStrike" cap="none" dirty="0" err="1">
                <a:solidFill>
                  <a:schemeClr val="dk1"/>
                </a:solidFill>
                <a:latin typeface="Times New Roman"/>
                <a:ea typeface="Times New Roman"/>
                <a:cs typeface="Times New Roman"/>
                <a:sym typeface="Times New Roman"/>
              </a:rPr>
              <a:t>Uygulamalı</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Sonuçlar</a:t>
            </a:r>
            <a:endParaRPr lang="tr-TR" sz="2000" b="1" dirty="0">
              <a:latin typeface="Times New Roman" panose="02020603050405020304" pitchFamily="18" charset="0"/>
              <a:cs typeface="Times New Roman" panose="02020603050405020304" pitchFamily="18" charset="0"/>
            </a:endParaRPr>
          </a:p>
          <a:p>
            <a:pPr marL="0" marR="0" lvl="0" indent="0" algn="just" rtl="0">
              <a:spcBef>
                <a:spcPts val="1532"/>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Metrics used to measure the performance are the two most popular image</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reconstruction metrics: PSNR and SSIM.</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PSNR measures the similarity and noise level of the original signal versus a copy of that</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signal. When used in GAN, the original signal corresponds to ground truth images,</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whereas the referred to as copy signal refers to images colored by the generator. PSNR</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is defined as the dB difference between signal and noise. A high PSNR value indicates</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higher quality, whereas a low PSNR value indicates increased information loss and</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lower quality. PSNR metric can be calculated using MSE</a:t>
            </a:r>
            <a:r>
              <a:rPr lang="tr-TR" sz="2000" b="0" i="0" u="none" strike="noStrike" cap="none" dirty="0">
                <a:solidFill>
                  <a:schemeClr val="dk1"/>
                </a:solidFill>
                <a:latin typeface="Times New Roman"/>
                <a:ea typeface="Times New Roman"/>
                <a:cs typeface="Times New Roman"/>
                <a:sym typeface="Times New Roman"/>
              </a:rPr>
              <a:t> [1].</a:t>
            </a:r>
          </a:p>
          <a:p>
            <a:pPr marL="0" marR="0" lvl="0" indent="0" algn="just" rtl="0">
              <a:spcBef>
                <a:spcPts val="1532"/>
              </a:spcBef>
              <a:spcAft>
                <a:spcPts val="0"/>
              </a:spcAft>
              <a:buNone/>
            </a:pPr>
            <a:endParaRPr lang="en-US" sz="200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1501"/>
              </a:spcBef>
              <a:spcAft>
                <a:spcPts val="0"/>
              </a:spcAft>
              <a:buNone/>
            </a:pPr>
            <a:r>
              <a:rPr lang="en-US" sz="2000" dirty="0">
                <a:latin typeface="Times New Roman" panose="02020603050405020304" pitchFamily="18" charset="0"/>
                <a:cs typeface="Times New Roman" panose="02020603050405020304" pitchFamily="18" charset="0"/>
              </a:rPr>
              <a:t>The structural similarity (SSIM) index is designed to</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improve on traditional metrics like PSNR and MSE, which</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have proved to be inconsistent with human eye perception. It is</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basically a method for measuring the similarity between two</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images. The SSIM index is a full reference metric, in other</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words, the measuring of image quality based on an initial</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uncompressed or distortion-free image. SSIM compares local</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patterns of pixel intensities that have been normalized for</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luminance and contrast</a:t>
            </a:r>
            <a:r>
              <a:rPr lang="tr-TR" sz="2000" dirty="0">
                <a:latin typeface="Times New Roman" panose="02020603050405020304" pitchFamily="18" charset="0"/>
                <a:cs typeface="Times New Roman" panose="02020603050405020304" pitchFamily="18" charset="0"/>
              </a:rPr>
              <a:t> [2].</a:t>
            </a:r>
          </a:p>
          <a:p>
            <a:pPr marL="0" marR="0" lvl="0" indent="0" algn="just" rtl="0">
              <a:spcBef>
                <a:spcPts val="1501"/>
              </a:spcBef>
              <a:spcAft>
                <a:spcPts val="0"/>
              </a:spcAft>
              <a:buNone/>
            </a:pPr>
            <a:endParaRPr lang="en-US" dirty="0"/>
          </a:p>
        </p:txBody>
      </p:sp>
      <p:sp>
        <p:nvSpPr>
          <p:cNvPr id="89" name="Google Shape;89;p13"/>
          <p:cNvSpPr txBox="1"/>
          <p:nvPr/>
        </p:nvSpPr>
        <p:spPr>
          <a:xfrm>
            <a:off x="1067504" y="3816231"/>
            <a:ext cx="9280324" cy="2923282"/>
          </a:xfrm>
          <a:prstGeom prst="rect">
            <a:avLst/>
          </a:prstGeom>
          <a:noFill/>
          <a:ln>
            <a:noFill/>
          </a:ln>
        </p:spPr>
        <p:txBody>
          <a:bodyPr spcFirstLastPara="1" wrap="square" lIns="78175" tIns="39075" rIns="78175" bIns="39075" anchor="t" anchorCtr="0">
            <a:spAutoFit/>
          </a:bodyPr>
          <a:lstStyle/>
          <a:p>
            <a:pPr marL="0" marR="0" lvl="0" indent="0" algn="l" rtl="0">
              <a:spcBef>
                <a:spcPts val="1532"/>
              </a:spcBef>
              <a:spcAft>
                <a:spcPts val="0"/>
              </a:spcAft>
              <a:buNone/>
            </a:pPr>
            <a:r>
              <a:rPr lang="en-US" sz="2400" b="1" i="0" u="none" strike="noStrike" cap="none" dirty="0" err="1">
                <a:solidFill>
                  <a:schemeClr val="dk1"/>
                </a:solidFill>
                <a:latin typeface="Times New Roman"/>
                <a:ea typeface="Times New Roman"/>
                <a:cs typeface="Times New Roman"/>
                <a:sym typeface="Times New Roman"/>
              </a:rPr>
              <a:t>Öze</a:t>
            </a:r>
            <a:r>
              <a:rPr lang="tr-TR" sz="2400" b="1" i="0" u="none" strike="noStrike" cap="none" dirty="0">
                <a:solidFill>
                  <a:schemeClr val="dk1"/>
                </a:solidFill>
                <a:latin typeface="Times New Roman"/>
                <a:ea typeface="Times New Roman"/>
                <a:cs typeface="Times New Roman"/>
                <a:sym typeface="Times New Roman"/>
              </a:rPr>
              <a:t>t</a:t>
            </a:r>
            <a:endParaRPr dirty="0"/>
          </a:p>
          <a:p>
            <a:pPr marL="0" marR="0" lvl="0" indent="0" algn="just" rtl="0">
              <a:spcBef>
                <a:spcPts val="1021"/>
              </a:spcBef>
              <a:spcAft>
                <a:spcPts val="0"/>
              </a:spcAft>
              <a:buNone/>
            </a:pPr>
            <a:r>
              <a:rPr lang="en-US" sz="2000" b="0" i="0" u="none" strike="noStrike" cap="none" dirty="0" err="1">
                <a:solidFill>
                  <a:schemeClr val="dk1"/>
                </a:solidFill>
                <a:latin typeface="Times New Roman"/>
                <a:ea typeface="Times New Roman"/>
                <a:cs typeface="Times New Roman"/>
                <a:sym typeface="Times New Roman"/>
              </a:rPr>
              <a:t>Renksiz</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fotoğraf</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videoları</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renklendirmek</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geçmişi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daha</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erişilebilir</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anlaşılır</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kılar</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estetik</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sanatsal</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ifadeyi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zenginleştirir</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Yapay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zekada</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gri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seviyesindeki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fotoğrafları</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renklendirmek</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zor</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bir</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problemdir</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ve</a:t>
            </a:r>
            <a:r>
              <a:rPr lang="en-US" sz="2000" b="0" i="0" u="none" strike="noStrike" cap="none" dirty="0">
                <a:solidFill>
                  <a:schemeClr val="dk1"/>
                </a:solidFill>
                <a:latin typeface="Times New Roman"/>
                <a:ea typeface="Times New Roman"/>
                <a:cs typeface="Times New Roman"/>
                <a:sym typeface="Times New Roman"/>
              </a:rPr>
              <a:t> Pix2Pix </a:t>
            </a:r>
            <a:r>
              <a:rPr lang="en-US" sz="2000" b="0" i="0" u="none" strike="noStrike" cap="none" dirty="0" err="1">
                <a:solidFill>
                  <a:schemeClr val="dk1"/>
                </a:solidFill>
                <a:latin typeface="Times New Roman"/>
                <a:ea typeface="Times New Roman"/>
                <a:cs typeface="Times New Roman"/>
                <a:sym typeface="Times New Roman"/>
              </a:rPr>
              <a:t>yaklaşımı</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kullanılır</a:t>
            </a:r>
            <a:r>
              <a:rPr lang="en-US" sz="2000" b="0" i="0" u="none" strike="noStrike" cap="none" dirty="0">
                <a:solidFill>
                  <a:schemeClr val="dk1"/>
                </a:solidFill>
                <a:latin typeface="Times New Roman"/>
                <a:ea typeface="Times New Roman"/>
                <a:cs typeface="Times New Roman"/>
                <a:sym typeface="Times New Roman"/>
              </a:rPr>
              <a:t>. GAN </a:t>
            </a:r>
            <a:r>
              <a:rPr lang="en-US" sz="2000" b="0" i="0" u="none" strike="noStrike" cap="none" dirty="0" err="1">
                <a:solidFill>
                  <a:schemeClr val="dk1"/>
                </a:solidFill>
                <a:latin typeface="Times New Roman"/>
                <a:ea typeface="Times New Roman"/>
                <a:cs typeface="Times New Roman"/>
                <a:sym typeface="Times New Roman"/>
              </a:rPr>
              <a:t>mimarisi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temel</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alınarak</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farklı</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derin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öğrenme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yöntemleri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geliştirilmiştir</a:t>
            </a:r>
            <a:r>
              <a:rPr lang="en-US" sz="2000" b="0" i="0" u="none" strike="noStrike" cap="none" dirty="0">
                <a:solidFill>
                  <a:schemeClr val="dk1"/>
                </a:solidFill>
                <a:latin typeface="Times New Roman"/>
                <a:ea typeface="Times New Roman"/>
                <a:cs typeface="Times New Roman"/>
                <a:sym typeface="Times New Roman"/>
              </a:rPr>
              <a:t>. Bu </a:t>
            </a:r>
            <a:r>
              <a:rPr lang="en-US" sz="2000" b="0" i="0" u="none" strike="noStrike" cap="none" dirty="0" err="1">
                <a:solidFill>
                  <a:schemeClr val="dk1"/>
                </a:solidFill>
                <a:latin typeface="Times New Roman"/>
                <a:ea typeface="Times New Roman"/>
                <a:cs typeface="Times New Roman"/>
                <a:sym typeface="Times New Roman"/>
              </a:rPr>
              <a:t>çalışmada</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düşük</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çözünürlüklü</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veri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setlerinde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farklı</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modeller</a:t>
            </a:r>
            <a:r>
              <a:rPr lang="en-US" sz="2000" b="0" i="0" u="none" strike="noStrike" cap="none" dirty="0">
                <a:solidFill>
                  <a:schemeClr val="dk1"/>
                </a:solidFill>
                <a:latin typeface="Times New Roman"/>
                <a:ea typeface="Times New Roman"/>
                <a:cs typeface="Times New Roman"/>
                <a:sym typeface="Times New Roman"/>
              </a:rPr>
              <a:t> optimize </a:t>
            </a:r>
            <a:r>
              <a:rPr lang="en-US" sz="2000" b="0" i="0" u="none" strike="noStrike" cap="none" dirty="0" err="1">
                <a:solidFill>
                  <a:schemeClr val="dk1"/>
                </a:solidFill>
                <a:latin typeface="Times New Roman"/>
                <a:ea typeface="Times New Roman"/>
                <a:cs typeface="Times New Roman"/>
                <a:sym typeface="Times New Roman"/>
              </a:rPr>
              <a:t>edilip</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yüksek</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çözünürlüklü</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fotoğraflara</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uyarlanmıştır</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Fotoğraf</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renklendirmede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başarı</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sağlandığında</a:t>
            </a:r>
            <a:r>
              <a:rPr lang="en-US" sz="2000" b="0" i="0" u="none" strike="noStrike" cap="none" dirty="0">
                <a:solidFill>
                  <a:schemeClr val="dk1"/>
                </a:solidFill>
                <a:latin typeface="Times New Roman"/>
                <a:ea typeface="Times New Roman"/>
                <a:cs typeface="Times New Roman"/>
                <a:sym typeface="Times New Roman"/>
              </a:rPr>
              <a:t>, video </a:t>
            </a:r>
            <a:r>
              <a:rPr lang="en-US" sz="2000" b="0" i="0" u="none" strike="noStrike" cap="none" dirty="0" err="1">
                <a:solidFill>
                  <a:schemeClr val="dk1"/>
                </a:solidFill>
                <a:latin typeface="Times New Roman"/>
                <a:ea typeface="Times New Roman"/>
                <a:cs typeface="Times New Roman"/>
                <a:sym typeface="Times New Roman"/>
              </a:rPr>
              <a:t>kareleri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arası</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bilgi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aktarımı</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sahne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değişim</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kontrolü</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ile</a:t>
            </a:r>
            <a:r>
              <a:rPr lang="en-US" sz="2000" b="0" i="0" u="none" strike="noStrike" cap="none" dirty="0">
                <a:solidFill>
                  <a:schemeClr val="dk1"/>
                </a:solidFill>
                <a:latin typeface="Times New Roman"/>
                <a:ea typeface="Times New Roman"/>
                <a:cs typeface="Times New Roman"/>
                <a:sym typeface="Times New Roman"/>
              </a:rPr>
              <a:t> video </a:t>
            </a:r>
            <a:r>
              <a:rPr lang="en-US" sz="2000" b="0" i="0" u="none" strike="noStrike" cap="none" dirty="0" err="1">
                <a:solidFill>
                  <a:schemeClr val="dk1"/>
                </a:solidFill>
                <a:latin typeface="Times New Roman"/>
                <a:ea typeface="Times New Roman"/>
                <a:cs typeface="Times New Roman"/>
                <a:sym typeface="Times New Roman"/>
              </a:rPr>
              <a:t>renklendirme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gerçekleştirilmiştir</a:t>
            </a:r>
            <a:r>
              <a:rPr lang="en-US" sz="2000" b="0" i="0" u="none" strike="noStrike" cap="none" dirty="0">
                <a:solidFill>
                  <a:schemeClr val="dk1"/>
                </a:solidFill>
                <a:latin typeface="Times New Roman"/>
                <a:ea typeface="Times New Roman"/>
                <a:cs typeface="Times New Roman"/>
                <a:sym typeface="Times New Roman"/>
              </a:rPr>
              <a:t>.</a:t>
            </a:r>
          </a:p>
        </p:txBody>
      </p:sp>
      <p:sp>
        <p:nvSpPr>
          <p:cNvPr id="91" name="Google Shape;91;p13"/>
          <p:cNvSpPr txBox="1"/>
          <p:nvPr/>
        </p:nvSpPr>
        <p:spPr>
          <a:xfrm>
            <a:off x="1064280" y="6852151"/>
            <a:ext cx="9280322" cy="3410594"/>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Abstract</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spcBef>
                <a:spcPts val="1532"/>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Colorizing black-and-white photos and videos helps preserve historical and cultural heritage, making the past more accessible and enhancing aesthetic expression. In AI, colorizing grayscale photos is a challenging problem, addressed using the Pix2Pix approach. Various deep learning methods, primarily based on GAN architecture, have been developed for this purpose. This study took cumulative steps towards video colorization, optimizing different generative and discriminative models on low-resolution datasets before adapting them to high-resolution photos. Successful photo colorization enabled information transfer between video frames and scene change control, leading to effective video colorization.</a:t>
            </a:r>
          </a:p>
        </p:txBody>
      </p:sp>
      <p:sp>
        <p:nvSpPr>
          <p:cNvPr id="92" name="Google Shape;92;p13"/>
          <p:cNvSpPr txBox="1"/>
          <p:nvPr/>
        </p:nvSpPr>
        <p:spPr>
          <a:xfrm>
            <a:off x="1050647" y="13354121"/>
            <a:ext cx="9258626" cy="1563935"/>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II. System Design / </a:t>
            </a:r>
            <a:r>
              <a:rPr lang="en-US" sz="2400" b="1" i="0" u="none" strike="noStrike" cap="none" dirty="0" err="1">
                <a:solidFill>
                  <a:schemeClr val="dk1"/>
                </a:solidFill>
                <a:latin typeface="Times New Roman"/>
                <a:ea typeface="Times New Roman"/>
                <a:cs typeface="Times New Roman"/>
                <a:sym typeface="Times New Roman"/>
              </a:rPr>
              <a:t>Sistem</a:t>
            </a:r>
            <a:r>
              <a:rPr lang="en-US" sz="2400" b="1" i="0" u="none" strike="noStrike" cap="none" dirty="0">
                <a:solidFill>
                  <a:schemeClr val="dk1"/>
                </a:solidFill>
                <a:latin typeface="Times New Roman"/>
                <a:ea typeface="Times New Roman"/>
                <a:cs typeface="Times New Roman"/>
                <a:sym typeface="Times New Roman"/>
              </a:rPr>
              <a:t> </a:t>
            </a:r>
            <a:r>
              <a:rPr lang="en-US" sz="2400" b="1" i="0" u="none" strike="noStrike" cap="none" dirty="0" err="1">
                <a:solidFill>
                  <a:schemeClr val="dk1"/>
                </a:solidFill>
                <a:latin typeface="Times New Roman"/>
                <a:ea typeface="Times New Roman"/>
                <a:cs typeface="Times New Roman"/>
                <a:sym typeface="Times New Roman"/>
              </a:rPr>
              <a:t>Tasarımı</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spcBef>
                <a:spcPts val="1532"/>
              </a:spcBef>
              <a:spcAft>
                <a:spcPts val="0"/>
              </a:spcAft>
              <a:buNone/>
            </a:pPr>
            <a:r>
              <a:rPr lang="tr-TR" sz="2000" dirty="0" err="1">
                <a:solidFill>
                  <a:schemeClr val="dk1"/>
                </a:solidFill>
                <a:latin typeface="Times New Roman"/>
                <a:ea typeface="Times New Roman"/>
                <a:cs typeface="Times New Roman"/>
                <a:sym typeface="Times New Roman"/>
              </a:rPr>
              <a:t>The</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developments</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consists</a:t>
            </a:r>
            <a:r>
              <a:rPr lang="tr-TR" sz="2000" dirty="0">
                <a:solidFill>
                  <a:schemeClr val="dk1"/>
                </a:solidFill>
                <a:latin typeface="Times New Roman"/>
                <a:ea typeface="Times New Roman"/>
                <a:cs typeface="Times New Roman"/>
                <a:sym typeface="Times New Roman"/>
              </a:rPr>
              <a:t> 3 </a:t>
            </a:r>
            <a:r>
              <a:rPr lang="tr-TR" sz="2000" dirty="0" err="1">
                <a:solidFill>
                  <a:schemeClr val="dk1"/>
                </a:solidFill>
                <a:latin typeface="Times New Roman"/>
                <a:ea typeface="Times New Roman"/>
                <a:cs typeface="Times New Roman"/>
                <a:sym typeface="Times New Roman"/>
              </a:rPr>
              <a:t>steps</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which</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are</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low</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resolution</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image</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coloring</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high</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resolution</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image</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coloring</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high</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resolution</a:t>
            </a:r>
            <a:r>
              <a:rPr lang="tr-TR" sz="2000" dirty="0">
                <a:solidFill>
                  <a:schemeClr val="dk1"/>
                </a:solidFill>
                <a:latin typeface="Times New Roman"/>
                <a:ea typeface="Times New Roman"/>
                <a:cs typeface="Times New Roman"/>
                <a:sym typeface="Times New Roman"/>
              </a:rPr>
              <a:t> video </a:t>
            </a:r>
            <a:r>
              <a:rPr lang="tr-TR" sz="2000" dirty="0" err="1">
                <a:solidFill>
                  <a:schemeClr val="dk1"/>
                </a:solidFill>
                <a:latin typeface="Times New Roman"/>
                <a:ea typeface="Times New Roman"/>
                <a:cs typeface="Times New Roman"/>
                <a:sym typeface="Times New Roman"/>
              </a:rPr>
              <a:t>coloring</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And</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different</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datasets</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used</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for</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each</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steps</a:t>
            </a:r>
            <a:r>
              <a:rPr lang="tr-TR" sz="2000" dirty="0">
                <a:solidFill>
                  <a:schemeClr val="dk1"/>
                </a:solidFill>
                <a:latin typeface="Times New Roman"/>
                <a:ea typeface="Times New Roman"/>
                <a:cs typeface="Times New Roman"/>
                <a:sym typeface="Times New Roman"/>
              </a:rPr>
              <a:t>.</a:t>
            </a:r>
            <a:endParaRPr sz="2000" b="0" i="0" u="none" strike="noStrike" cap="none" dirty="0">
              <a:solidFill>
                <a:schemeClr val="dk1"/>
              </a:solidFill>
              <a:latin typeface="Times New Roman"/>
              <a:ea typeface="Times New Roman"/>
              <a:cs typeface="Times New Roman"/>
              <a:sym typeface="Times New Roman"/>
            </a:endParaRPr>
          </a:p>
        </p:txBody>
      </p:sp>
      <p:sp>
        <p:nvSpPr>
          <p:cNvPr id="93" name="Google Shape;93;p13"/>
          <p:cNvSpPr txBox="1"/>
          <p:nvPr/>
        </p:nvSpPr>
        <p:spPr>
          <a:xfrm>
            <a:off x="1040785" y="14867584"/>
            <a:ext cx="9268488" cy="2627688"/>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A. </a:t>
            </a:r>
            <a:r>
              <a:rPr lang="tr-TR" sz="2000" b="1" i="0" u="none" strike="noStrike" cap="none" dirty="0" err="1">
                <a:solidFill>
                  <a:schemeClr val="dk1"/>
                </a:solidFill>
                <a:latin typeface="Times New Roman"/>
                <a:ea typeface="Times New Roman"/>
                <a:cs typeface="Times New Roman"/>
                <a:sym typeface="Times New Roman"/>
              </a:rPr>
              <a:t>Datasets</a:t>
            </a:r>
            <a:r>
              <a:rPr lang="tr-TR" sz="2000" b="1" i="0" u="none" strike="noStrike" cap="none" dirty="0">
                <a:solidFill>
                  <a:schemeClr val="dk1"/>
                </a:solidFill>
                <a:latin typeface="Times New Roman"/>
                <a:ea typeface="Times New Roman"/>
                <a:cs typeface="Times New Roman"/>
                <a:sym typeface="Times New Roman"/>
              </a:rPr>
              <a:t> Design</a:t>
            </a:r>
            <a:endParaRPr sz="2000" b="1" i="0" u="none" strike="noStrike" cap="none" dirty="0">
              <a:solidFill>
                <a:schemeClr val="dk1"/>
              </a:solidFill>
              <a:latin typeface="Times New Roman"/>
              <a:ea typeface="Times New Roman"/>
              <a:cs typeface="Times New Roman"/>
              <a:sym typeface="Times New Roman"/>
            </a:endParaRPr>
          </a:p>
          <a:p>
            <a:pPr marL="0" marR="0" lvl="0" indent="0" rtl="0">
              <a:spcBef>
                <a:spcPts val="721"/>
              </a:spcBef>
              <a:spcAft>
                <a:spcPts val="0"/>
              </a:spcAft>
              <a:buNone/>
            </a:pPr>
            <a:r>
              <a:rPr lang="tr-TR" sz="2000" b="0" i="0" u="none" strike="noStrike" cap="none" dirty="0" err="1">
                <a:solidFill>
                  <a:schemeClr val="dk1"/>
                </a:solidFill>
                <a:latin typeface="Times New Roman"/>
                <a:ea typeface="Times New Roman"/>
                <a:cs typeface="Times New Roman"/>
                <a:sym typeface="Times New Roman"/>
              </a:rPr>
              <a:t>The</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fırst</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developments</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made</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with</a:t>
            </a:r>
            <a:r>
              <a:rPr lang="tr-TR" sz="2000" b="0" i="0" u="none" strike="noStrike" cap="none" dirty="0">
                <a:solidFill>
                  <a:schemeClr val="dk1"/>
                </a:solidFill>
                <a:latin typeface="Times New Roman"/>
                <a:ea typeface="Times New Roman"/>
                <a:cs typeface="Times New Roman"/>
                <a:sym typeface="Times New Roman"/>
              </a:rPr>
              <a:t> 32x32 </a:t>
            </a:r>
            <a:r>
              <a:rPr lang="tr-TR" sz="2000" b="0" i="0" u="none" strike="noStrike" cap="none" dirty="0" err="1">
                <a:solidFill>
                  <a:schemeClr val="dk1"/>
                </a:solidFill>
                <a:latin typeface="Times New Roman"/>
                <a:ea typeface="Times New Roman"/>
                <a:cs typeface="Times New Roman"/>
                <a:sym typeface="Times New Roman"/>
              </a:rPr>
              <a:t>pixel</a:t>
            </a:r>
            <a:r>
              <a:rPr lang="tr-TR" sz="2000" b="0" i="0" u="none" strike="noStrike" cap="none" dirty="0">
                <a:solidFill>
                  <a:schemeClr val="dk1"/>
                </a:solidFill>
                <a:latin typeface="Times New Roman"/>
                <a:ea typeface="Times New Roman"/>
                <a:cs typeface="Times New Roman"/>
                <a:sym typeface="Times New Roman"/>
              </a:rPr>
              <a:t> 60.000 </a:t>
            </a:r>
            <a:r>
              <a:rPr lang="tr-TR" sz="2000" b="0" i="0" u="none" strike="noStrike" cap="none" dirty="0" err="1">
                <a:solidFill>
                  <a:schemeClr val="dk1"/>
                </a:solidFill>
                <a:latin typeface="Times New Roman"/>
                <a:ea typeface="Times New Roman"/>
                <a:cs typeface="Times New Roman"/>
                <a:sym typeface="Times New Roman"/>
              </a:rPr>
              <a:t>images</a:t>
            </a:r>
            <a:r>
              <a:rPr lang="tr-TR" sz="2000" b="0" i="0" u="none" strike="noStrike" cap="none" dirty="0">
                <a:solidFill>
                  <a:schemeClr val="dk1"/>
                </a:solidFill>
                <a:latin typeface="Times New Roman"/>
                <a:ea typeface="Times New Roman"/>
                <a:cs typeface="Times New Roman"/>
                <a:sym typeface="Times New Roman"/>
              </a:rPr>
              <a:t> CIFAR-10 </a:t>
            </a:r>
            <a:r>
              <a:rPr lang="tr-TR" sz="2000" b="0" i="0" u="none" strike="noStrike" cap="none" dirty="0" err="1">
                <a:solidFill>
                  <a:schemeClr val="dk1"/>
                </a:solidFill>
                <a:latin typeface="Times New Roman"/>
                <a:ea typeface="Times New Roman"/>
                <a:cs typeface="Times New Roman"/>
                <a:sym typeface="Times New Roman"/>
              </a:rPr>
              <a:t>dataset</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It</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was</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imported</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from</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tensorflow.keras.datasets</a:t>
            </a:r>
            <a:r>
              <a:rPr lang="tr-TR" sz="2000" b="0" i="0" u="none" strike="noStrike" cap="none"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After</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successfull</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results</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new</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dataset</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needed</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for</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further</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development</a:t>
            </a:r>
            <a:r>
              <a:rPr lang="tr-TR" sz="2000" dirty="0">
                <a:solidFill>
                  <a:schemeClr val="dk1"/>
                </a:solidFill>
                <a:latin typeface="Times New Roman"/>
                <a:ea typeface="Times New Roman"/>
                <a:cs typeface="Times New Roman"/>
                <a:sym typeface="Times New Roman"/>
              </a:rPr>
              <a:t>. A </a:t>
            </a:r>
            <a:r>
              <a:rPr lang="tr-TR" sz="2000" dirty="0" err="1">
                <a:solidFill>
                  <a:schemeClr val="dk1"/>
                </a:solidFill>
                <a:latin typeface="Times New Roman"/>
                <a:ea typeface="Times New Roman"/>
                <a:cs typeface="Times New Roman"/>
                <a:sym typeface="Times New Roman"/>
              </a:rPr>
              <a:t>dataset</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creation</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pipeline</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was</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created</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to</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gather</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image</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dataset</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by</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frame</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extracting</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from</a:t>
            </a:r>
            <a:r>
              <a:rPr lang="tr-TR" sz="2000" dirty="0">
                <a:solidFill>
                  <a:schemeClr val="dk1"/>
                </a:solidFill>
                <a:latin typeface="Times New Roman"/>
                <a:ea typeface="Times New Roman"/>
                <a:cs typeface="Times New Roman"/>
                <a:sym typeface="Times New Roman"/>
              </a:rPr>
              <a:t> YouTube </a:t>
            </a:r>
            <a:r>
              <a:rPr lang="tr-TR" sz="2000" dirty="0" err="1">
                <a:solidFill>
                  <a:schemeClr val="dk1"/>
                </a:solidFill>
                <a:latin typeface="Times New Roman"/>
                <a:ea typeface="Times New Roman"/>
                <a:cs typeface="Times New Roman"/>
                <a:sym typeface="Times New Roman"/>
              </a:rPr>
              <a:t>videos</a:t>
            </a:r>
            <a:r>
              <a:rPr lang="tr-TR" sz="2000" dirty="0">
                <a:solidFill>
                  <a:schemeClr val="dk1"/>
                </a:solidFill>
                <a:latin typeface="Times New Roman"/>
                <a:ea typeface="Times New Roman"/>
                <a:cs typeface="Times New Roman"/>
                <a:sym typeface="Times New Roman"/>
              </a:rPr>
              <a:t>. Two 128x128 </a:t>
            </a:r>
            <a:r>
              <a:rPr lang="tr-TR" sz="2000" dirty="0" err="1">
                <a:solidFill>
                  <a:schemeClr val="dk1"/>
                </a:solidFill>
                <a:latin typeface="Times New Roman"/>
                <a:ea typeface="Times New Roman"/>
                <a:cs typeface="Times New Roman"/>
                <a:sym typeface="Times New Roman"/>
              </a:rPr>
              <a:t>pixel</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datasets</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generated</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with</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this</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method</a:t>
            </a:r>
            <a:r>
              <a:rPr lang="tr-TR" sz="20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25.000 images of</a:t>
            </a:r>
            <a:r>
              <a:rPr lang="tr-TR" sz="20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a:t>
            </a:r>
            <a:r>
              <a:rPr lang="en-US" sz="2000" dirty="0" err="1">
                <a:solidFill>
                  <a:schemeClr val="dk1"/>
                </a:solidFill>
                <a:latin typeface="Times New Roman"/>
                <a:ea typeface="Times New Roman"/>
                <a:cs typeface="Times New Roman"/>
                <a:sym typeface="Times New Roman"/>
              </a:rPr>
              <a:t>Hababam</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Sınıfı</a:t>
            </a:r>
            <a:r>
              <a:rPr lang="en-US"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movies</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and</a:t>
            </a:r>
            <a:r>
              <a:rPr lang="tr-TR" sz="20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150.000 images </a:t>
            </a:r>
            <a:r>
              <a:rPr lang="tr-TR" sz="2000" dirty="0">
                <a:solidFill>
                  <a:schemeClr val="dk1"/>
                </a:solidFill>
                <a:latin typeface="Times New Roman"/>
                <a:ea typeface="Times New Roman"/>
                <a:cs typeface="Times New Roman"/>
                <a:sym typeface="Times New Roman"/>
              </a:rPr>
              <a:t>of </a:t>
            </a:r>
            <a:r>
              <a:rPr lang="en-US" sz="2000" dirty="0">
                <a:solidFill>
                  <a:schemeClr val="dk1"/>
                </a:solidFill>
                <a:latin typeface="Times New Roman"/>
                <a:ea typeface="Times New Roman"/>
                <a:cs typeface="Times New Roman"/>
                <a:sym typeface="Times New Roman"/>
              </a:rPr>
              <a:t>’Documentary’</a:t>
            </a:r>
            <a:r>
              <a:rPr lang="tr-TR" sz="2000" dirty="0">
                <a:solidFill>
                  <a:schemeClr val="dk1"/>
                </a:solidFill>
                <a:latin typeface="Times New Roman"/>
                <a:ea typeface="Times New Roman"/>
                <a:cs typeface="Times New Roman"/>
                <a:sym typeface="Times New Roman"/>
              </a:rPr>
              <a:t> </a:t>
            </a:r>
            <a:r>
              <a:rPr lang="tr-TR" sz="2000" dirty="0" err="1">
                <a:solidFill>
                  <a:schemeClr val="dk1"/>
                </a:solidFill>
                <a:latin typeface="Times New Roman"/>
                <a:ea typeface="Times New Roman"/>
                <a:cs typeface="Times New Roman"/>
                <a:sym typeface="Times New Roman"/>
              </a:rPr>
              <a:t>videos</a:t>
            </a:r>
            <a:r>
              <a:rPr lang="en-US" sz="2000" dirty="0">
                <a:solidFill>
                  <a:schemeClr val="dk1"/>
                </a:solidFill>
                <a:latin typeface="Times New Roman"/>
                <a:ea typeface="Times New Roman"/>
                <a:cs typeface="Times New Roman"/>
                <a:sym typeface="Times New Roman"/>
              </a:rPr>
              <a:t>.</a:t>
            </a:r>
            <a:br>
              <a:rPr lang="en-US" sz="1800" b="0" i="0" u="none" strike="noStrike" cap="none" dirty="0">
                <a:solidFill>
                  <a:schemeClr val="dk1"/>
                </a:solidFill>
                <a:latin typeface="Times New Roman"/>
                <a:ea typeface="Times New Roman"/>
                <a:cs typeface="Times New Roman"/>
                <a:sym typeface="Times New Roman"/>
              </a:rPr>
            </a:br>
            <a:endParaRPr sz="1979" b="0" i="0" u="none" strike="noStrike" cap="none" dirty="0">
              <a:solidFill>
                <a:schemeClr val="dk1"/>
              </a:solidFill>
              <a:latin typeface="Times New Roman"/>
              <a:ea typeface="Times New Roman"/>
              <a:cs typeface="Times New Roman"/>
              <a:sym typeface="Times New Roman"/>
            </a:endParaRPr>
          </a:p>
        </p:txBody>
      </p:sp>
      <p:sp>
        <p:nvSpPr>
          <p:cNvPr id="94" name="Google Shape;94;p13"/>
          <p:cNvSpPr txBox="1"/>
          <p:nvPr/>
        </p:nvSpPr>
        <p:spPr>
          <a:xfrm>
            <a:off x="11087283" y="25128548"/>
            <a:ext cx="9366052" cy="2730921"/>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Conclusion / </a:t>
            </a:r>
            <a:r>
              <a:rPr lang="en-US" sz="2400" b="1" i="0" u="none" strike="noStrike" cap="none" dirty="0" err="1">
                <a:solidFill>
                  <a:schemeClr val="dk1"/>
                </a:solidFill>
                <a:latin typeface="Times New Roman"/>
                <a:ea typeface="Times New Roman"/>
                <a:cs typeface="Times New Roman"/>
                <a:sym typeface="Times New Roman"/>
              </a:rPr>
              <a:t>Sonuç</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spcBef>
                <a:spcPts val="1021"/>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This study confirms the effectiveness of GAN models in colorizing images and videos. Optimized GAN structures produced successful results, as measured by SSIM and PSNR scores. The adversarial approach of GANs proves highly capable of achieving realistic colorization. Additionally, a novel design for video colorization based on scene change detection showcases the potential for future advancements. As GAN models improve, more precise solutions for colorization are expected, further enriching our connection to historical and cultural heritage.</a:t>
            </a:r>
            <a:endParaRPr dirty="0"/>
          </a:p>
        </p:txBody>
      </p:sp>
      <p:sp>
        <p:nvSpPr>
          <p:cNvPr id="95" name="Google Shape;95;p13"/>
          <p:cNvSpPr txBox="1"/>
          <p:nvPr/>
        </p:nvSpPr>
        <p:spPr>
          <a:xfrm>
            <a:off x="11020041" y="27882031"/>
            <a:ext cx="9229730" cy="1925573"/>
          </a:xfrm>
          <a:prstGeom prst="rect">
            <a:avLst/>
          </a:prstGeom>
          <a:noFill/>
          <a:ln>
            <a:noFill/>
          </a:ln>
        </p:spPr>
        <p:txBody>
          <a:bodyPr spcFirstLastPara="1" wrap="square" lIns="78175" tIns="39075" rIns="78175" bIns="39075" anchor="t" anchorCtr="0">
            <a:spAutoFit/>
          </a:bodyPr>
          <a:lstStyle/>
          <a:p>
            <a:pPr marL="0" marR="0" lvl="0" indent="0" algn="just"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References / </a:t>
            </a:r>
            <a:r>
              <a:rPr lang="en-US" sz="2400" b="1" i="0" u="none" strike="noStrike" cap="none" dirty="0" err="1">
                <a:solidFill>
                  <a:schemeClr val="dk1"/>
                </a:solidFill>
                <a:latin typeface="Times New Roman"/>
                <a:ea typeface="Times New Roman"/>
                <a:cs typeface="Times New Roman"/>
                <a:sym typeface="Times New Roman"/>
              </a:rPr>
              <a:t>Kaynakça</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[1] B. </a:t>
            </a:r>
            <a:r>
              <a:rPr lang="en-US" sz="1600" b="0" i="0" u="none" strike="noStrike" cap="none" dirty="0" err="1">
                <a:solidFill>
                  <a:schemeClr val="dk1"/>
                </a:solidFill>
                <a:latin typeface="Times New Roman"/>
                <a:ea typeface="Times New Roman"/>
                <a:cs typeface="Times New Roman"/>
                <a:sym typeface="Times New Roman"/>
              </a:rPr>
              <a:t>Lv</a:t>
            </a:r>
            <a:r>
              <a:rPr lang="en-US" sz="1600" b="0" i="0" u="none" strike="noStrike" cap="none" dirty="0">
                <a:solidFill>
                  <a:schemeClr val="dk1"/>
                </a:solidFill>
                <a:latin typeface="Times New Roman"/>
                <a:ea typeface="Times New Roman"/>
                <a:cs typeface="Times New Roman"/>
                <a:sym typeface="Times New Roman"/>
              </a:rPr>
              <a:t>, Y. Liu, S. Zhang, H. Zeng, and G. Zhu, “Super resolution with generative</a:t>
            </a:r>
            <a:r>
              <a:rPr lang="tr-TR" sz="1600" b="0" i="0" u="none" strike="noStrike" cap="none" dirty="0">
                <a:solidFill>
                  <a:schemeClr val="dk1"/>
                </a:solidFill>
                <a:latin typeface="Times New Roman"/>
                <a:ea typeface="Times New Roman"/>
                <a:cs typeface="Times New Roman"/>
                <a:sym typeface="Times New Roman"/>
              </a:rPr>
              <a:t> </a:t>
            </a:r>
            <a:r>
              <a:rPr lang="en-US" sz="1600" b="0" i="0" u="none" strike="noStrike" cap="none" dirty="0">
                <a:solidFill>
                  <a:schemeClr val="dk1"/>
                </a:solidFill>
                <a:latin typeface="Times New Roman"/>
                <a:ea typeface="Times New Roman"/>
                <a:cs typeface="Times New Roman"/>
                <a:sym typeface="Times New Roman"/>
              </a:rPr>
              <a:t>adversarial networks,” Association for the Advancement of Artificial, 2018.</a:t>
            </a:r>
            <a:endParaRPr lang="tr-TR" sz="160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tr-TR" sz="1600" dirty="0">
                <a:solidFill>
                  <a:schemeClr val="dk1"/>
                </a:solidFill>
                <a:latin typeface="Times New Roman"/>
                <a:ea typeface="Times New Roman"/>
                <a:cs typeface="Times New Roman"/>
                <a:sym typeface="Times New Roman"/>
              </a:rPr>
              <a:t>[2] </a:t>
            </a:r>
            <a:r>
              <a:rPr lang="en-US" sz="1600" dirty="0">
                <a:solidFill>
                  <a:schemeClr val="dk1"/>
                </a:solidFill>
                <a:latin typeface="Times New Roman"/>
                <a:ea typeface="Times New Roman"/>
                <a:cs typeface="Times New Roman"/>
                <a:sym typeface="Times New Roman"/>
              </a:rPr>
              <a:t>T. Bhattacharjee, J. P. Singh, and A. Nag, “A lossless secret image sharing scheme</a:t>
            </a:r>
            <a:r>
              <a:rPr lang="tr-TR" sz="1600"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based on pixel partitioning,” International Journal of Electronics Communication</a:t>
            </a:r>
            <a:r>
              <a:rPr lang="tr-TR" sz="1600"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and Computer Technology, vol. 2, no. 1, 2012.</a:t>
            </a:r>
            <a:r>
              <a:rPr lang="tr-TR" sz="1600"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41</a:t>
            </a:r>
          </a:p>
          <a:p>
            <a:pPr marL="0" marR="0" lvl="0" indent="0" algn="just" rtl="0">
              <a:spcBef>
                <a:spcPts val="0"/>
              </a:spcBef>
              <a:spcAft>
                <a:spcPts val="0"/>
              </a:spcAft>
              <a:buNone/>
            </a:pPr>
            <a:endParaRPr lang="en-US" sz="1600" b="0" i="0" u="none" strike="noStrike" cap="none" dirty="0">
              <a:solidFill>
                <a:schemeClr val="dk1"/>
              </a:solidFill>
              <a:latin typeface="Times New Roman"/>
              <a:ea typeface="Times New Roman"/>
              <a:cs typeface="Times New Roman"/>
              <a:sym typeface="Times New Roman"/>
            </a:endParaRPr>
          </a:p>
        </p:txBody>
      </p:sp>
      <p:sp>
        <p:nvSpPr>
          <p:cNvPr id="96" name="Google Shape;96;p13"/>
          <p:cNvSpPr/>
          <p:nvPr/>
        </p:nvSpPr>
        <p:spPr>
          <a:xfrm>
            <a:off x="829368" y="3695435"/>
            <a:ext cx="9775819" cy="9469419"/>
          </a:xfrm>
          <a:prstGeom prst="rect">
            <a:avLst/>
          </a:prstGeom>
          <a:noFill/>
          <a:ln w="12700" cap="flat" cmpd="sng">
            <a:solidFill>
              <a:srgbClr val="C0C0C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009" b="0" i="0" u="none" strike="noStrike" cap="none">
              <a:solidFill>
                <a:schemeClr val="dk1"/>
              </a:solidFill>
              <a:latin typeface="Times New Roman"/>
              <a:ea typeface="Times New Roman"/>
              <a:cs typeface="Times New Roman"/>
              <a:sym typeface="Times New Roman"/>
            </a:endParaRPr>
          </a:p>
        </p:txBody>
      </p:sp>
      <p:sp>
        <p:nvSpPr>
          <p:cNvPr id="97" name="Google Shape;97;p13"/>
          <p:cNvSpPr/>
          <p:nvPr/>
        </p:nvSpPr>
        <p:spPr>
          <a:xfrm>
            <a:off x="856828" y="13277491"/>
            <a:ext cx="9775817" cy="16562447"/>
          </a:xfrm>
          <a:prstGeom prst="rect">
            <a:avLst/>
          </a:prstGeom>
          <a:noFill/>
          <a:ln w="12700" cap="flat" cmpd="sng">
            <a:solidFill>
              <a:srgbClr val="C0C0C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009" b="0" i="0" u="none" strike="noStrike" cap="none">
              <a:solidFill>
                <a:schemeClr val="dk1"/>
              </a:solidFill>
              <a:latin typeface="Times New Roman"/>
              <a:ea typeface="Times New Roman"/>
              <a:cs typeface="Times New Roman"/>
              <a:sym typeface="Times New Roman"/>
            </a:endParaRPr>
          </a:p>
        </p:txBody>
      </p:sp>
      <p:sp>
        <p:nvSpPr>
          <p:cNvPr id="98" name="Google Shape;98;p13"/>
          <p:cNvSpPr/>
          <p:nvPr/>
        </p:nvSpPr>
        <p:spPr>
          <a:xfrm>
            <a:off x="10870257" y="3695436"/>
            <a:ext cx="9720513" cy="9514588"/>
          </a:xfrm>
          <a:prstGeom prst="rect">
            <a:avLst/>
          </a:prstGeom>
          <a:noFill/>
          <a:ln w="12700" cap="flat" cmpd="sng">
            <a:solidFill>
              <a:srgbClr val="C0C0C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009" b="0" i="0" u="none" strike="noStrike" cap="none">
              <a:solidFill>
                <a:schemeClr val="dk1"/>
              </a:solidFill>
              <a:latin typeface="Times New Roman"/>
              <a:ea typeface="Times New Roman"/>
              <a:cs typeface="Times New Roman"/>
              <a:sym typeface="Times New Roman"/>
            </a:endParaRPr>
          </a:p>
        </p:txBody>
      </p:sp>
      <p:sp>
        <p:nvSpPr>
          <p:cNvPr id="99" name="Google Shape;99;p13"/>
          <p:cNvSpPr/>
          <p:nvPr/>
        </p:nvSpPr>
        <p:spPr>
          <a:xfrm>
            <a:off x="10866443" y="13277491"/>
            <a:ext cx="9720513" cy="16621756"/>
          </a:xfrm>
          <a:prstGeom prst="rect">
            <a:avLst/>
          </a:prstGeom>
          <a:noFill/>
          <a:ln w="12700" cap="flat" cmpd="sng">
            <a:solidFill>
              <a:srgbClr val="C0C0C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009" b="0" i="0" u="none" strike="noStrike" cap="none">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1064280" y="10375383"/>
            <a:ext cx="9280322" cy="2730921"/>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 Introduction / </a:t>
            </a:r>
            <a:r>
              <a:rPr lang="en-US" sz="2400" b="1" i="0" u="none" strike="noStrike" cap="none" dirty="0" err="1">
                <a:solidFill>
                  <a:schemeClr val="dk1"/>
                </a:solidFill>
                <a:latin typeface="Times New Roman"/>
                <a:ea typeface="Times New Roman"/>
                <a:cs typeface="Times New Roman"/>
                <a:sym typeface="Times New Roman"/>
              </a:rPr>
              <a:t>Giriş</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spcBef>
                <a:spcPts val="1021"/>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Image colorization bridges the past and present, enhancing our understanding of history. Recently, Generative Adversarial Networks (GANs) have emerged as a promising method for this task. This project investigates the application of GANs for colorizing images and videos. By reviewing existing methods and conducting preliminary studies, we developed and optimized various GAN models to find the best performance. The study also explores innovative approaches for video colorization, addressing scene changes with both dependent and independent GAN models.</a:t>
            </a:r>
            <a:endParaRPr lang="en-US" dirty="0"/>
          </a:p>
        </p:txBody>
      </p:sp>
      <p:pic>
        <p:nvPicPr>
          <p:cNvPr id="102" name="Google Shape;102;p13"/>
          <p:cNvPicPr preferRelativeResize="0"/>
          <p:nvPr/>
        </p:nvPicPr>
        <p:blipFill rotWithShape="1">
          <a:blip r:embed="rId3">
            <a:alphaModFix/>
          </a:blip>
          <a:srcRect/>
          <a:stretch/>
        </p:blipFill>
        <p:spPr>
          <a:xfrm>
            <a:off x="377161" y="867826"/>
            <a:ext cx="2442539" cy="2440381"/>
          </a:xfrm>
          <a:prstGeom prst="rect">
            <a:avLst/>
          </a:prstGeom>
          <a:noFill/>
          <a:ln>
            <a:noFill/>
          </a:ln>
        </p:spPr>
      </p:pic>
      <p:grpSp>
        <p:nvGrpSpPr>
          <p:cNvPr id="103" name="Google Shape;103;p13"/>
          <p:cNvGrpSpPr/>
          <p:nvPr/>
        </p:nvGrpSpPr>
        <p:grpSpPr>
          <a:xfrm>
            <a:off x="0" y="-29606"/>
            <a:ext cx="21439261" cy="1275784"/>
            <a:chOff x="0" y="-29606"/>
            <a:chExt cx="21439261" cy="1275784"/>
          </a:xfrm>
        </p:grpSpPr>
        <p:grpSp>
          <p:nvGrpSpPr>
            <p:cNvPr id="104" name="Google Shape;104;p13"/>
            <p:cNvGrpSpPr/>
            <p:nvPr/>
          </p:nvGrpSpPr>
          <p:grpSpPr>
            <a:xfrm>
              <a:off x="0" y="415181"/>
              <a:ext cx="21439261" cy="830997"/>
              <a:chOff x="0" y="29082060"/>
              <a:chExt cx="21439261" cy="830997"/>
            </a:xfrm>
          </p:grpSpPr>
          <p:sp>
            <p:nvSpPr>
              <p:cNvPr id="105" name="Google Shape;105;p13"/>
              <p:cNvSpPr/>
              <p:nvPr/>
            </p:nvSpPr>
            <p:spPr>
              <a:xfrm>
                <a:off x="6285185" y="29082060"/>
                <a:ext cx="8632376"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dirty="0">
                    <a:solidFill>
                      <a:srgbClr val="00205C"/>
                    </a:solidFill>
                    <a:latin typeface="Times New Roman"/>
                    <a:ea typeface="Times New Roman"/>
                    <a:cs typeface="Times New Roman"/>
                    <a:sym typeface="Times New Roman"/>
                  </a:rPr>
                  <a:t>FACULTY OF ELECTRICAL AND ELECTRONICS</a:t>
                </a:r>
                <a:endParaRPr dirty="0"/>
              </a:p>
              <a:p>
                <a:pPr marL="0" marR="0" lvl="0" indent="0" algn="ctr" rtl="0">
                  <a:spcBef>
                    <a:spcPts val="0"/>
                  </a:spcBef>
                  <a:spcAft>
                    <a:spcPts val="0"/>
                  </a:spcAft>
                  <a:buNone/>
                </a:pPr>
                <a:r>
                  <a:rPr lang="en-US" sz="2400" b="0" i="0" u="none" strike="noStrike" cap="none" dirty="0">
                    <a:solidFill>
                      <a:srgbClr val="00205C"/>
                    </a:solidFill>
                    <a:latin typeface="Times New Roman"/>
                    <a:ea typeface="Times New Roman"/>
                    <a:cs typeface="Times New Roman"/>
                    <a:sym typeface="Times New Roman"/>
                  </a:rPr>
                  <a:t>DEPARTMENT OF COMPUTER ENGINEERING</a:t>
                </a:r>
                <a:endParaRPr sz="2400" b="0" i="0" u="none" strike="noStrike" cap="none" dirty="0">
                  <a:solidFill>
                    <a:srgbClr val="00205C"/>
                  </a:solidFill>
                  <a:latin typeface="Times New Roman"/>
                  <a:ea typeface="Times New Roman"/>
                  <a:cs typeface="Times New Roman"/>
                  <a:sym typeface="Times New Roman"/>
                </a:endParaRPr>
              </a:p>
            </p:txBody>
          </p:sp>
          <p:cxnSp>
            <p:nvCxnSpPr>
              <p:cNvPr id="106" name="Google Shape;106;p13"/>
              <p:cNvCxnSpPr/>
              <p:nvPr/>
            </p:nvCxnSpPr>
            <p:spPr>
              <a:xfrm>
                <a:off x="0" y="29102153"/>
                <a:ext cx="21439261" cy="0"/>
              </a:xfrm>
              <a:prstGeom prst="straightConnector1">
                <a:avLst/>
              </a:prstGeom>
              <a:noFill/>
              <a:ln w="44450" cap="flat" cmpd="sng">
                <a:solidFill>
                  <a:srgbClr val="A9936E"/>
                </a:solidFill>
                <a:prstDash val="solid"/>
                <a:round/>
                <a:headEnd type="none" w="sm" len="sm"/>
                <a:tailEnd type="none" w="sm" len="sm"/>
              </a:ln>
            </p:spPr>
          </p:cxnSp>
        </p:grpSp>
        <p:sp>
          <p:nvSpPr>
            <p:cNvPr id="107" name="Google Shape;107;p13"/>
            <p:cNvSpPr/>
            <p:nvPr/>
          </p:nvSpPr>
          <p:spPr>
            <a:xfrm>
              <a:off x="8240166" y="-29606"/>
              <a:ext cx="4939814"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dirty="0">
                  <a:solidFill>
                    <a:srgbClr val="00205C"/>
                  </a:solidFill>
                  <a:latin typeface="Times New Roman"/>
                  <a:ea typeface="Times New Roman"/>
                  <a:cs typeface="Times New Roman"/>
                  <a:sym typeface="Times New Roman"/>
                </a:rPr>
                <a:t>YILDIZ TECHNICAL UNIVERSITY</a:t>
              </a:r>
              <a:endParaRPr sz="2400" b="0" i="0" u="none" strike="noStrike" cap="none" dirty="0">
                <a:solidFill>
                  <a:srgbClr val="00205C"/>
                </a:solidFill>
                <a:latin typeface="Times New Roman"/>
                <a:ea typeface="Times New Roman"/>
                <a:cs typeface="Times New Roman"/>
                <a:sym typeface="Times New Roman"/>
              </a:endParaRPr>
            </a:p>
          </p:txBody>
        </p:sp>
      </p:grpSp>
      <p:sp>
        <p:nvSpPr>
          <p:cNvPr id="3" name="Google Shape;93;p13">
            <a:extLst>
              <a:ext uri="{FF2B5EF4-FFF2-40B4-BE49-F238E27FC236}">
                <a16:creationId xmlns:a16="http://schemas.microsoft.com/office/drawing/2014/main" id="{B9EC06FD-7627-782D-C456-FE262EAF8AE6}"/>
              </a:ext>
            </a:extLst>
          </p:cNvPr>
          <p:cNvSpPr txBox="1"/>
          <p:nvPr/>
        </p:nvSpPr>
        <p:spPr>
          <a:xfrm>
            <a:off x="1050647" y="22748476"/>
            <a:ext cx="9268488" cy="1614590"/>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tr-TR" sz="2000" b="1" i="0" u="none" strike="noStrike" cap="none" dirty="0">
                <a:solidFill>
                  <a:schemeClr val="dk1"/>
                </a:solidFill>
                <a:latin typeface="Times New Roman"/>
                <a:ea typeface="Times New Roman"/>
                <a:cs typeface="Times New Roman"/>
                <a:sym typeface="Times New Roman"/>
              </a:rPr>
              <a:t>C</a:t>
            </a:r>
            <a:r>
              <a:rPr lang="en-US" sz="2000" b="1" i="0" u="none" strike="noStrike" cap="none" dirty="0">
                <a:solidFill>
                  <a:schemeClr val="dk1"/>
                </a:solidFill>
                <a:latin typeface="Times New Roman"/>
                <a:ea typeface="Times New Roman"/>
                <a:cs typeface="Times New Roman"/>
                <a:sym typeface="Times New Roman"/>
              </a:rPr>
              <a:t>. </a:t>
            </a:r>
            <a:r>
              <a:rPr lang="tr-TR" sz="2000" b="1" i="0" u="none" strike="noStrike" cap="none" dirty="0">
                <a:solidFill>
                  <a:schemeClr val="dk1"/>
                </a:solidFill>
                <a:latin typeface="Times New Roman"/>
                <a:ea typeface="Times New Roman"/>
                <a:cs typeface="Times New Roman"/>
                <a:sym typeface="Times New Roman"/>
              </a:rPr>
              <a:t>High </a:t>
            </a:r>
            <a:r>
              <a:rPr lang="tr-TR" sz="2000" b="1" i="0" u="none" strike="noStrike" cap="none" dirty="0" err="1">
                <a:solidFill>
                  <a:schemeClr val="dk1"/>
                </a:solidFill>
                <a:latin typeface="Times New Roman"/>
                <a:ea typeface="Times New Roman"/>
                <a:cs typeface="Times New Roman"/>
                <a:sym typeface="Times New Roman"/>
              </a:rPr>
              <a:t>Resolution</a:t>
            </a:r>
            <a:r>
              <a:rPr lang="tr-TR" sz="2000" b="1" i="0" u="none" strike="noStrike" cap="none" dirty="0">
                <a:solidFill>
                  <a:schemeClr val="dk1"/>
                </a:solidFill>
                <a:latin typeface="Times New Roman"/>
                <a:ea typeface="Times New Roman"/>
                <a:cs typeface="Times New Roman"/>
                <a:sym typeface="Times New Roman"/>
              </a:rPr>
              <a:t> Image </a:t>
            </a:r>
            <a:r>
              <a:rPr lang="tr-TR" sz="2000" b="1" i="0" u="none" strike="noStrike" cap="none" dirty="0" err="1">
                <a:solidFill>
                  <a:schemeClr val="dk1"/>
                </a:solidFill>
                <a:latin typeface="Times New Roman"/>
                <a:ea typeface="Times New Roman"/>
                <a:cs typeface="Times New Roman"/>
                <a:sym typeface="Times New Roman"/>
              </a:rPr>
              <a:t>Coloring</a:t>
            </a:r>
            <a:endParaRPr lang="tr-T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The grid search results we made are examined and it is seen that discriminator 2 and</a:t>
            </a:r>
          </a:p>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generator 2 are more successful. These two models are optimized and modified to run</a:t>
            </a:r>
          </a:p>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at higher resolutions</a:t>
            </a:r>
            <a:r>
              <a:rPr lang="tr-TR" sz="2000" dirty="0">
                <a:solidFill>
                  <a:schemeClr val="dk1"/>
                </a:solidFill>
                <a:latin typeface="Times New Roman"/>
                <a:ea typeface="Times New Roman"/>
                <a:cs typeface="Times New Roman"/>
                <a:sym typeface="Times New Roman"/>
              </a:rPr>
              <a:t>.</a:t>
            </a:r>
            <a:br>
              <a:rPr lang="en-US" sz="1800" b="0" i="0" u="none" strike="noStrike" cap="none" dirty="0">
                <a:solidFill>
                  <a:schemeClr val="dk1"/>
                </a:solidFill>
                <a:latin typeface="Times New Roman"/>
                <a:ea typeface="Times New Roman"/>
                <a:cs typeface="Times New Roman"/>
                <a:sym typeface="Times New Roman"/>
              </a:rPr>
            </a:br>
            <a:endParaRPr sz="1979" b="0" i="0" u="none" strike="noStrike" cap="none" dirty="0">
              <a:solidFill>
                <a:schemeClr val="dk1"/>
              </a:solidFill>
              <a:latin typeface="Times New Roman"/>
              <a:ea typeface="Times New Roman"/>
              <a:cs typeface="Times New Roman"/>
              <a:sym typeface="Times New Roman"/>
            </a:endParaRPr>
          </a:p>
        </p:txBody>
      </p:sp>
      <p:graphicFrame>
        <p:nvGraphicFramePr>
          <p:cNvPr id="7" name="Table 6">
            <a:extLst>
              <a:ext uri="{FF2B5EF4-FFF2-40B4-BE49-F238E27FC236}">
                <a16:creationId xmlns:a16="http://schemas.microsoft.com/office/drawing/2014/main" id="{425091DD-3D6E-4E79-CF55-F761578933DB}"/>
              </a:ext>
            </a:extLst>
          </p:cNvPr>
          <p:cNvGraphicFramePr>
            <a:graphicFrameLocks noGrp="1"/>
          </p:cNvGraphicFramePr>
          <p:nvPr>
            <p:extLst>
              <p:ext uri="{D42A27DB-BD31-4B8C-83A1-F6EECF244321}">
                <p14:modId xmlns:p14="http://schemas.microsoft.com/office/powerpoint/2010/main" val="2860402997"/>
              </p:ext>
            </p:extLst>
          </p:nvPr>
        </p:nvGraphicFramePr>
        <p:xfrm>
          <a:off x="1378179" y="18453421"/>
          <a:ext cx="8158766" cy="3566160"/>
        </p:xfrm>
        <a:graphic>
          <a:graphicData uri="http://schemas.openxmlformats.org/drawingml/2006/table">
            <a:tbl>
              <a:tblPr firstRow="1" bandRow="1">
                <a:tableStyleId>{EFD517AF-79E9-4CD9-8EC9-692397286B7E}</a:tableStyleId>
              </a:tblPr>
              <a:tblGrid>
                <a:gridCol w="1165538">
                  <a:extLst>
                    <a:ext uri="{9D8B030D-6E8A-4147-A177-3AD203B41FA5}">
                      <a16:colId xmlns:a16="http://schemas.microsoft.com/office/drawing/2014/main" val="3578984453"/>
                    </a:ext>
                  </a:extLst>
                </a:gridCol>
                <a:gridCol w="1165538">
                  <a:extLst>
                    <a:ext uri="{9D8B030D-6E8A-4147-A177-3AD203B41FA5}">
                      <a16:colId xmlns:a16="http://schemas.microsoft.com/office/drawing/2014/main" val="3268523673"/>
                    </a:ext>
                  </a:extLst>
                </a:gridCol>
                <a:gridCol w="1165538">
                  <a:extLst>
                    <a:ext uri="{9D8B030D-6E8A-4147-A177-3AD203B41FA5}">
                      <a16:colId xmlns:a16="http://schemas.microsoft.com/office/drawing/2014/main" val="1835812921"/>
                    </a:ext>
                  </a:extLst>
                </a:gridCol>
                <a:gridCol w="1165538">
                  <a:extLst>
                    <a:ext uri="{9D8B030D-6E8A-4147-A177-3AD203B41FA5}">
                      <a16:colId xmlns:a16="http://schemas.microsoft.com/office/drawing/2014/main" val="2377160734"/>
                    </a:ext>
                  </a:extLst>
                </a:gridCol>
                <a:gridCol w="1165538">
                  <a:extLst>
                    <a:ext uri="{9D8B030D-6E8A-4147-A177-3AD203B41FA5}">
                      <a16:colId xmlns:a16="http://schemas.microsoft.com/office/drawing/2014/main" val="1449551131"/>
                    </a:ext>
                  </a:extLst>
                </a:gridCol>
                <a:gridCol w="1165538">
                  <a:extLst>
                    <a:ext uri="{9D8B030D-6E8A-4147-A177-3AD203B41FA5}">
                      <a16:colId xmlns:a16="http://schemas.microsoft.com/office/drawing/2014/main" val="2634266706"/>
                    </a:ext>
                  </a:extLst>
                </a:gridCol>
                <a:gridCol w="1165538">
                  <a:extLst>
                    <a:ext uri="{9D8B030D-6E8A-4147-A177-3AD203B41FA5}">
                      <a16:colId xmlns:a16="http://schemas.microsoft.com/office/drawing/2014/main" val="2997169467"/>
                    </a:ext>
                  </a:extLst>
                </a:gridCol>
              </a:tblGrid>
              <a:tr h="388705">
                <a:tc>
                  <a:txBody>
                    <a:bodyPr/>
                    <a:lstStyle/>
                    <a:p>
                      <a:r>
                        <a:rPr lang="tr-TR" sz="2000" dirty="0">
                          <a:latin typeface="Times New Roman" panose="02020603050405020304" pitchFamily="18" charset="0"/>
                          <a:cs typeface="Times New Roman" panose="02020603050405020304" pitchFamily="18" charset="0"/>
                        </a:rPr>
                        <a:t>Name</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SSIM a</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SSIM b</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SSIM c</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PNSR a</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PNSR b</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PNSR c</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4973459"/>
                  </a:ext>
                </a:extLst>
              </a:tr>
              <a:tr h="388705">
                <a:tc>
                  <a:txBody>
                    <a:bodyPr/>
                    <a:lstStyle/>
                    <a:p>
                      <a:r>
                        <a:rPr lang="tr-TR" sz="2000" dirty="0">
                          <a:latin typeface="Times New Roman" panose="02020603050405020304" pitchFamily="18" charset="0"/>
                          <a:cs typeface="Times New Roman" panose="02020603050405020304" pitchFamily="18" charset="0"/>
                        </a:rPr>
                        <a:t>1-1-128</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0.80</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0.99</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0.91</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14.80</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34.37</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22.90</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13036"/>
                  </a:ext>
                </a:extLst>
              </a:tr>
              <a:tr h="388705">
                <a:tc>
                  <a:txBody>
                    <a:bodyPr/>
                    <a:lstStyle/>
                    <a:p>
                      <a:r>
                        <a:rPr lang="tr-TR" sz="2000" dirty="0">
                          <a:latin typeface="Times New Roman" panose="02020603050405020304" pitchFamily="18" charset="0"/>
                          <a:cs typeface="Times New Roman" panose="02020603050405020304" pitchFamily="18" charset="0"/>
                        </a:rPr>
                        <a:t>1-1-256</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0.81</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0.99</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16.00</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36.40</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23.65</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3328428"/>
                  </a:ext>
                </a:extLst>
              </a:tr>
              <a:tr h="388705">
                <a:tc>
                  <a:txBody>
                    <a:bodyPr/>
                    <a:lstStyle/>
                    <a:p>
                      <a:r>
                        <a:rPr lang="tr-TR" sz="2000" dirty="0">
                          <a:latin typeface="Times New Roman" panose="02020603050405020304" pitchFamily="18" charset="0"/>
                          <a:cs typeface="Times New Roman" panose="02020603050405020304" pitchFamily="18" charset="0"/>
                        </a:rPr>
                        <a:t>1-2-128</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0.81</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0.99</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14.68</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34.72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22.91</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391685"/>
                  </a:ext>
                </a:extLst>
              </a:tr>
              <a:tr h="388705">
                <a:tc>
                  <a:txBody>
                    <a:bodyPr/>
                    <a:lstStyle/>
                    <a:p>
                      <a:r>
                        <a:rPr lang="tr-TR" sz="2000" dirty="0">
                          <a:latin typeface="Times New Roman" panose="02020603050405020304" pitchFamily="18" charset="0"/>
                          <a:cs typeface="Times New Roman" panose="02020603050405020304" pitchFamily="18" charset="0"/>
                        </a:rPr>
                        <a:t>1-2-256</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0.80</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0.99</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15.25</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33.20</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23.55</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1800606"/>
                  </a:ext>
                </a:extLst>
              </a:tr>
              <a:tr h="388705">
                <a:tc>
                  <a:txBody>
                    <a:bodyPr/>
                    <a:lstStyle/>
                    <a:p>
                      <a:r>
                        <a:rPr lang="tr-TR" sz="2000" dirty="0">
                          <a:latin typeface="Times New Roman" panose="02020603050405020304" pitchFamily="18" charset="0"/>
                          <a:cs typeface="Times New Roman" panose="02020603050405020304" pitchFamily="18" charset="0"/>
                        </a:rPr>
                        <a:t>2-1-128</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0.82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0.97</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16.61</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29.37</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22.95</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445413"/>
                  </a:ext>
                </a:extLst>
              </a:tr>
              <a:tr h="388705">
                <a:tc>
                  <a:txBody>
                    <a:bodyPr/>
                    <a:lstStyle/>
                    <a:p>
                      <a:r>
                        <a:rPr lang="tr-TR" sz="2000" dirty="0">
                          <a:latin typeface="Times New Roman" panose="02020603050405020304" pitchFamily="18" charset="0"/>
                          <a:cs typeface="Times New Roman" panose="02020603050405020304" pitchFamily="18" charset="0"/>
                        </a:rPr>
                        <a:t>2-1-256</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0.82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0.97</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14.86</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27.80</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22.62</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983818"/>
                  </a:ext>
                </a:extLst>
              </a:tr>
              <a:tr h="388705">
                <a:tc>
                  <a:txBody>
                    <a:bodyPr/>
                    <a:lstStyle/>
                    <a:p>
                      <a:r>
                        <a:rPr lang="tr-TR" sz="2000" dirty="0">
                          <a:latin typeface="Times New Roman" panose="02020603050405020304" pitchFamily="18" charset="0"/>
                          <a:cs typeface="Times New Roman" panose="02020603050405020304" pitchFamily="18" charset="0"/>
                        </a:rPr>
                        <a:t>2-2-128</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0.81</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0.99</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15.34</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35.15</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23.30</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0737130"/>
                  </a:ext>
                </a:extLst>
              </a:tr>
              <a:tr h="388705">
                <a:tc>
                  <a:txBody>
                    <a:bodyPr/>
                    <a:lstStyle/>
                    <a:p>
                      <a:r>
                        <a:rPr lang="tr-TR" sz="2000" dirty="0">
                          <a:latin typeface="Times New Roman" panose="02020603050405020304" pitchFamily="18" charset="0"/>
                          <a:cs typeface="Times New Roman" panose="02020603050405020304" pitchFamily="18" charset="0"/>
                        </a:rPr>
                        <a:t>2-2-256</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0.81</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0.99</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0.93</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15.04</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35.02</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24.07</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841453"/>
                  </a:ext>
                </a:extLst>
              </a:tr>
            </a:tbl>
          </a:graphicData>
        </a:graphic>
      </p:graphicFrame>
      <p:sp>
        <p:nvSpPr>
          <p:cNvPr id="12" name="TextBox 11">
            <a:extLst>
              <a:ext uri="{FF2B5EF4-FFF2-40B4-BE49-F238E27FC236}">
                <a16:creationId xmlns:a16="http://schemas.microsoft.com/office/drawing/2014/main" id="{7AB2E5B8-7EF7-48C3-96FF-D57BB954B342}"/>
              </a:ext>
            </a:extLst>
          </p:cNvPr>
          <p:cNvSpPr txBox="1"/>
          <p:nvPr/>
        </p:nvSpPr>
        <p:spPr>
          <a:xfrm>
            <a:off x="1147803" y="22053972"/>
            <a:ext cx="9203717"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Table/Tablo 1. Metrics for each Combination, a:min, b:max, c:mean, X-Y-Z in name stands</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Generator X, Discriminator Y, Batch Size Z</a:t>
            </a:r>
          </a:p>
        </p:txBody>
      </p:sp>
      <p:sp>
        <p:nvSpPr>
          <p:cNvPr id="13" name="Google Shape;93;p13">
            <a:extLst>
              <a:ext uri="{FF2B5EF4-FFF2-40B4-BE49-F238E27FC236}">
                <a16:creationId xmlns:a16="http://schemas.microsoft.com/office/drawing/2014/main" id="{51697883-7E37-86A9-5C7B-D3FBACDD1C00}"/>
              </a:ext>
            </a:extLst>
          </p:cNvPr>
          <p:cNvSpPr txBox="1"/>
          <p:nvPr/>
        </p:nvSpPr>
        <p:spPr>
          <a:xfrm>
            <a:off x="1083032" y="17109997"/>
            <a:ext cx="9268488" cy="1891589"/>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tr-TR" sz="2000" b="1" i="0" u="none" strike="noStrike" cap="none" dirty="0">
                <a:solidFill>
                  <a:schemeClr val="dk1"/>
                </a:solidFill>
                <a:latin typeface="Times New Roman"/>
                <a:ea typeface="Times New Roman"/>
                <a:cs typeface="Times New Roman"/>
                <a:sym typeface="Times New Roman"/>
              </a:rPr>
              <a:t>B</a:t>
            </a:r>
            <a:r>
              <a:rPr lang="en-US" sz="2000" b="1" i="0" u="none" strike="noStrike" cap="none" dirty="0">
                <a:solidFill>
                  <a:schemeClr val="dk1"/>
                </a:solidFill>
                <a:latin typeface="Times New Roman"/>
                <a:ea typeface="Times New Roman"/>
                <a:cs typeface="Times New Roman"/>
                <a:sym typeface="Times New Roman"/>
              </a:rPr>
              <a:t>. </a:t>
            </a:r>
            <a:r>
              <a:rPr lang="tr-TR" sz="2000" b="1" i="0" u="none" strike="noStrike" cap="none" dirty="0" err="1">
                <a:solidFill>
                  <a:schemeClr val="dk1"/>
                </a:solidFill>
                <a:latin typeface="Times New Roman"/>
                <a:ea typeface="Times New Roman"/>
                <a:cs typeface="Times New Roman"/>
                <a:sym typeface="Times New Roman"/>
              </a:rPr>
              <a:t>Low</a:t>
            </a:r>
            <a:r>
              <a:rPr lang="tr-TR" sz="2000" b="1" i="0" u="none" strike="noStrike" cap="none" dirty="0">
                <a:solidFill>
                  <a:schemeClr val="dk1"/>
                </a:solidFill>
                <a:latin typeface="Times New Roman"/>
                <a:ea typeface="Times New Roman"/>
                <a:cs typeface="Times New Roman"/>
                <a:sym typeface="Times New Roman"/>
              </a:rPr>
              <a:t> </a:t>
            </a:r>
            <a:r>
              <a:rPr lang="tr-TR" sz="2000" b="1" i="0" u="none" strike="noStrike" cap="none" dirty="0" err="1">
                <a:solidFill>
                  <a:schemeClr val="dk1"/>
                </a:solidFill>
                <a:latin typeface="Times New Roman"/>
                <a:ea typeface="Times New Roman"/>
                <a:cs typeface="Times New Roman"/>
                <a:sym typeface="Times New Roman"/>
              </a:rPr>
              <a:t>Resolution</a:t>
            </a:r>
            <a:r>
              <a:rPr lang="tr-TR" sz="2000" b="1" i="0" u="none" strike="noStrike" cap="none" dirty="0">
                <a:solidFill>
                  <a:schemeClr val="dk1"/>
                </a:solidFill>
                <a:latin typeface="Times New Roman"/>
                <a:ea typeface="Times New Roman"/>
                <a:cs typeface="Times New Roman"/>
                <a:sym typeface="Times New Roman"/>
              </a:rPr>
              <a:t> Image </a:t>
            </a:r>
            <a:r>
              <a:rPr lang="tr-TR" sz="2000" b="1" i="0" u="none" strike="noStrike" cap="none" dirty="0" err="1">
                <a:solidFill>
                  <a:schemeClr val="dk1"/>
                </a:solidFill>
                <a:latin typeface="Times New Roman"/>
                <a:ea typeface="Times New Roman"/>
                <a:cs typeface="Times New Roman"/>
                <a:sym typeface="Times New Roman"/>
              </a:rPr>
              <a:t>Coloring</a:t>
            </a:r>
            <a:r>
              <a:rPr lang="tr-TR" sz="2000" b="1" i="0" u="none" strike="noStrike" cap="none" dirty="0">
                <a:solidFill>
                  <a:schemeClr val="dk1"/>
                </a:solidFill>
                <a:latin typeface="Times New Roman"/>
                <a:ea typeface="Times New Roman"/>
                <a:cs typeface="Times New Roman"/>
                <a:sym typeface="Times New Roman"/>
              </a:rPr>
              <a:t> </a:t>
            </a:r>
            <a:r>
              <a:rPr lang="tr-TR" sz="2000" b="1" i="0" u="none" strike="noStrike" cap="none" dirty="0" err="1">
                <a:solidFill>
                  <a:schemeClr val="dk1"/>
                </a:solidFill>
                <a:latin typeface="Times New Roman"/>
                <a:ea typeface="Times New Roman"/>
                <a:cs typeface="Times New Roman"/>
                <a:sym typeface="Times New Roman"/>
              </a:rPr>
              <a:t>And</a:t>
            </a:r>
            <a:r>
              <a:rPr lang="tr-TR" sz="2000" b="1" i="0" u="none" strike="noStrike" cap="none" dirty="0">
                <a:solidFill>
                  <a:schemeClr val="dk1"/>
                </a:solidFill>
                <a:latin typeface="Times New Roman"/>
                <a:ea typeface="Times New Roman"/>
                <a:cs typeface="Times New Roman"/>
                <a:sym typeface="Times New Roman"/>
              </a:rPr>
              <a:t> Grid </a:t>
            </a:r>
            <a:r>
              <a:rPr lang="tr-TR" sz="2000" b="1" i="0" u="none" strike="noStrike" cap="none" dirty="0" err="1">
                <a:solidFill>
                  <a:schemeClr val="dk1"/>
                </a:solidFill>
                <a:latin typeface="Times New Roman"/>
                <a:ea typeface="Times New Roman"/>
                <a:cs typeface="Times New Roman"/>
                <a:sym typeface="Times New Roman"/>
              </a:rPr>
              <a:t>Search</a:t>
            </a:r>
            <a:endParaRPr lang="tr-T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A GAN architecture was created by developing and testing two different generator models and two different discriminator models. These models were evaluated using grid search to select the optimal combination</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and</a:t>
            </a:r>
            <a:r>
              <a:rPr lang="tr-TR" sz="2000" b="0" i="0" u="none" strike="noStrike" cap="none" dirty="0">
                <a:solidFill>
                  <a:schemeClr val="dk1"/>
                </a:solidFill>
                <a:latin typeface="Times New Roman"/>
                <a:ea typeface="Times New Roman"/>
                <a:cs typeface="Times New Roman"/>
                <a:sym typeface="Times New Roman"/>
              </a:rPr>
              <a:t> </a:t>
            </a:r>
            <a:r>
              <a:rPr lang="tr-TR" sz="2000" b="0" i="0" u="none" strike="noStrike" cap="none" dirty="0" err="1">
                <a:solidFill>
                  <a:schemeClr val="dk1"/>
                </a:solidFill>
                <a:latin typeface="Times New Roman"/>
                <a:ea typeface="Times New Roman"/>
                <a:cs typeface="Times New Roman"/>
                <a:sym typeface="Times New Roman"/>
              </a:rPr>
              <a:t>hyperparameters</a:t>
            </a:r>
            <a:r>
              <a:rPr lang="en-US" sz="2000" b="0" i="0" u="none" strike="noStrike" cap="none" dirty="0">
                <a:solidFill>
                  <a:schemeClr val="dk1"/>
                </a:solidFill>
                <a:latin typeface="Times New Roman"/>
                <a:ea typeface="Times New Roman"/>
                <a:cs typeface="Times New Roman"/>
                <a:sym typeface="Times New Roman"/>
              </a:rPr>
              <a:t>.</a:t>
            </a:r>
            <a:endParaRPr lang="tr-T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b="0" i="0" u="none" strike="noStrike" cap="none" dirty="0">
                <a:solidFill>
                  <a:schemeClr val="dk1"/>
                </a:solidFill>
                <a:latin typeface="Times New Roman"/>
                <a:ea typeface="Times New Roman"/>
                <a:cs typeface="Times New Roman"/>
                <a:sym typeface="Times New Roman"/>
              </a:rPr>
            </a:br>
            <a:endParaRPr sz="1979" b="0" i="0" u="none" strike="noStrike" cap="none" dirty="0">
              <a:solidFill>
                <a:schemeClr val="dk1"/>
              </a:solidFill>
              <a:latin typeface="Times New Roman"/>
              <a:ea typeface="Times New Roman"/>
              <a:cs typeface="Times New Roman"/>
              <a:sym typeface="Times New Roman"/>
            </a:endParaRPr>
          </a:p>
        </p:txBody>
      </p:sp>
      <p:sp>
        <p:nvSpPr>
          <p:cNvPr id="14" name="Google Shape;93;p13">
            <a:extLst>
              <a:ext uri="{FF2B5EF4-FFF2-40B4-BE49-F238E27FC236}">
                <a16:creationId xmlns:a16="http://schemas.microsoft.com/office/drawing/2014/main" id="{788969FD-FDB4-FB7E-8153-A7C12ABE1B5A}"/>
              </a:ext>
            </a:extLst>
          </p:cNvPr>
          <p:cNvSpPr txBox="1"/>
          <p:nvPr/>
        </p:nvSpPr>
        <p:spPr>
          <a:xfrm>
            <a:off x="1066840" y="24003506"/>
            <a:ext cx="9268488" cy="2230143"/>
          </a:xfrm>
          <a:prstGeom prst="rect">
            <a:avLst/>
          </a:prstGeom>
          <a:noFill/>
          <a:ln>
            <a:noFill/>
          </a:ln>
        </p:spPr>
        <p:txBody>
          <a:bodyPr spcFirstLastPara="1" wrap="square" lIns="78175" tIns="39075" rIns="78175" bIns="39075" anchor="t" anchorCtr="0">
            <a:spAutoFit/>
          </a:bodyPr>
          <a:lstStyle/>
          <a:p>
            <a:pPr marL="0" marR="0" lvl="0" indent="0" algn="l" rtl="0">
              <a:spcBef>
                <a:spcPts val="0"/>
              </a:spcBef>
              <a:spcAft>
                <a:spcPts val="0"/>
              </a:spcAft>
              <a:buNone/>
            </a:pPr>
            <a:r>
              <a:rPr lang="tr-TR" sz="2000" b="1" i="0" u="none" strike="noStrike" cap="none" dirty="0">
                <a:solidFill>
                  <a:schemeClr val="dk1"/>
                </a:solidFill>
                <a:latin typeface="Times New Roman"/>
                <a:ea typeface="Times New Roman"/>
                <a:cs typeface="Times New Roman"/>
                <a:sym typeface="Times New Roman"/>
              </a:rPr>
              <a:t>D</a:t>
            </a:r>
            <a:r>
              <a:rPr lang="en-US" sz="2000" b="1" i="0" u="none" strike="noStrike" cap="none" dirty="0">
                <a:solidFill>
                  <a:schemeClr val="dk1"/>
                </a:solidFill>
                <a:latin typeface="Times New Roman"/>
                <a:ea typeface="Times New Roman"/>
                <a:cs typeface="Times New Roman"/>
                <a:sym typeface="Times New Roman"/>
              </a:rPr>
              <a:t>. </a:t>
            </a:r>
            <a:r>
              <a:rPr lang="tr-TR" sz="2000" b="1" i="0" u="none" strike="noStrike" cap="none" dirty="0">
                <a:solidFill>
                  <a:schemeClr val="dk1"/>
                </a:solidFill>
                <a:latin typeface="Times New Roman"/>
                <a:ea typeface="Times New Roman"/>
                <a:cs typeface="Times New Roman"/>
                <a:sym typeface="Times New Roman"/>
              </a:rPr>
              <a:t>High </a:t>
            </a:r>
            <a:r>
              <a:rPr lang="tr-TR" sz="2000" b="1" i="0" u="none" strike="noStrike" cap="none" dirty="0" err="1">
                <a:solidFill>
                  <a:schemeClr val="dk1"/>
                </a:solidFill>
                <a:latin typeface="Times New Roman"/>
                <a:ea typeface="Times New Roman"/>
                <a:cs typeface="Times New Roman"/>
                <a:sym typeface="Times New Roman"/>
              </a:rPr>
              <a:t>Resolution</a:t>
            </a:r>
            <a:r>
              <a:rPr lang="tr-TR" sz="2000" b="1" i="0" u="none" strike="noStrike" cap="none" dirty="0">
                <a:solidFill>
                  <a:schemeClr val="dk1"/>
                </a:solidFill>
                <a:latin typeface="Times New Roman"/>
                <a:ea typeface="Times New Roman"/>
                <a:cs typeface="Times New Roman"/>
                <a:sym typeface="Times New Roman"/>
              </a:rPr>
              <a:t> Video </a:t>
            </a:r>
            <a:r>
              <a:rPr lang="tr-TR" sz="2000" b="1" i="0" u="none" strike="noStrike" cap="none" dirty="0" err="1">
                <a:solidFill>
                  <a:schemeClr val="dk1"/>
                </a:solidFill>
                <a:latin typeface="Times New Roman"/>
                <a:ea typeface="Times New Roman"/>
                <a:cs typeface="Times New Roman"/>
                <a:sym typeface="Times New Roman"/>
              </a:rPr>
              <a:t>Coloring</a:t>
            </a:r>
            <a:endParaRPr lang="tr-T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The scene change detection algorithm determines which model will receive the next</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frames. If there is no scene change between the previous frame and the current frame,</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the dependent GAN model takes the color channels of the previous frame and the gray</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level channel of the current frame and performs a colorization process depending on</a:t>
            </a:r>
            <a:r>
              <a:rPr lang="tr-TR"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the previous frame. The block diagram of the generated design is shown </a:t>
            </a:r>
            <a:r>
              <a:rPr lang="tr-TR" sz="2000" dirty="0">
                <a:solidFill>
                  <a:schemeClr val="dk1"/>
                </a:solidFill>
                <a:latin typeface="Times New Roman"/>
                <a:ea typeface="Times New Roman"/>
                <a:cs typeface="Times New Roman"/>
                <a:sym typeface="Times New Roman"/>
              </a:rPr>
              <a:t>in </a:t>
            </a:r>
            <a:r>
              <a:rPr lang="tr-TR" sz="2000" dirty="0" err="1">
                <a:solidFill>
                  <a:schemeClr val="dk1"/>
                </a:solidFill>
                <a:latin typeface="Times New Roman"/>
                <a:ea typeface="Times New Roman"/>
                <a:cs typeface="Times New Roman"/>
                <a:sym typeface="Times New Roman"/>
              </a:rPr>
              <a:t>Figure</a:t>
            </a:r>
            <a:r>
              <a:rPr lang="tr-TR" sz="2000" dirty="0">
                <a:solidFill>
                  <a:schemeClr val="dk1"/>
                </a:solidFill>
                <a:latin typeface="Times New Roman"/>
                <a:ea typeface="Times New Roman"/>
                <a:cs typeface="Times New Roman"/>
                <a:sym typeface="Times New Roman"/>
              </a:rPr>
              <a:t> 1</a:t>
            </a:r>
            <a:r>
              <a:rPr lang="tr-TR" sz="2000" b="0" i="0" u="none" strike="noStrike" cap="none" dirty="0">
                <a:solidFill>
                  <a:schemeClr val="dk1"/>
                </a:solidFill>
                <a:latin typeface="Times New Roman"/>
                <a:ea typeface="Times New Roman"/>
                <a:cs typeface="Times New Roman"/>
                <a:sym typeface="Times New Roman"/>
              </a:rPr>
              <a:t>.</a:t>
            </a:r>
            <a:br>
              <a:rPr lang="en-US" sz="1800" b="0" i="0" u="none" strike="noStrike" cap="none" dirty="0">
                <a:solidFill>
                  <a:schemeClr val="dk1"/>
                </a:solidFill>
                <a:latin typeface="Times New Roman"/>
                <a:ea typeface="Times New Roman"/>
                <a:cs typeface="Times New Roman"/>
                <a:sym typeface="Times New Roman"/>
              </a:rPr>
            </a:br>
            <a:endParaRPr sz="1979" b="0" i="0" u="none" strike="noStrike" cap="none" dirty="0">
              <a:solidFill>
                <a:schemeClr val="dk1"/>
              </a:solidFill>
              <a:latin typeface="Times New Roman"/>
              <a:ea typeface="Times New Roman"/>
              <a:cs typeface="Times New Roman"/>
              <a:sym typeface="Times New Roman"/>
            </a:endParaRPr>
          </a:p>
        </p:txBody>
      </p:sp>
      <p:sp>
        <p:nvSpPr>
          <p:cNvPr id="16" name="TextBox 15">
            <a:extLst>
              <a:ext uri="{FF2B5EF4-FFF2-40B4-BE49-F238E27FC236}">
                <a16:creationId xmlns:a16="http://schemas.microsoft.com/office/drawing/2014/main" id="{A39E4078-8E3B-CCBF-9155-E316C85A40CE}"/>
              </a:ext>
            </a:extLst>
          </p:cNvPr>
          <p:cNvSpPr txBox="1"/>
          <p:nvPr/>
        </p:nvSpPr>
        <p:spPr>
          <a:xfrm>
            <a:off x="6625003" y="27261487"/>
            <a:ext cx="231648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a:t>
            </a:r>
            <a:r>
              <a:rPr lang="tr-TR" sz="2000" dirty="0">
                <a:latin typeface="Times New Roman" panose="02020603050405020304" pitchFamily="18" charset="0"/>
                <a:cs typeface="Times New Roman" panose="02020603050405020304" pitchFamily="18" charset="0"/>
              </a:rPr>
              <a:t>/Şekil 1. </a:t>
            </a:r>
            <a:r>
              <a:rPr lang="en-US" sz="2000" dirty="0">
                <a:latin typeface="Times New Roman" panose="02020603050405020304" pitchFamily="18" charset="0"/>
                <a:cs typeface="Times New Roman" panose="02020603050405020304" pitchFamily="18" charset="0"/>
              </a:rPr>
              <a:t>Video Colorization Block Diagram </a:t>
            </a:r>
          </a:p>
        </p:txBody>
      </p:sp>
      <p:pic>
        <p:nvPicPr>
          <p:cNvPr id="20" name="Picture 19" descr="A diagram of a diagram&#10;&#10;Description automatically generated">
            <a:extLst>
              <a:ext uri="{FF2B5EF4-FFF2-40B4-BE49-F238E27FC236}">
                <a16:creationId xmlns:a16="http://schemas.microsoft.com/office/drawing/2014/main" id="{D5C7F060-EC67-C63A-A740-976FB62FDB9E}"/>
              </a:ext>
            </a:extLst>
          </p:cNvPr>
          <p:cNvPicPr>
            <a:picLocks noChangeAspect="1"/>
          </p:cNvPicPr>
          <p:nvPr/>
        </p:nvPicPr>
        <p:blipFill>
          <a:blip r:embed="rId4"/>
          <a:stretch>
            <a:fillRect/>
          </a:stretch>
        </p:blipFill>
        <p:spPr>
          <a:xfrm>
            <a:off x="3444241" y="25976175"/>
            <a:ext cx="2980616" cy="3863764"/>
          </a:xfrm>
          <a:prstGeom prst="rect">
            <a:avLst/>
          </a:prstGeom>
        </p:spPr>
      </p:pic>
      <p:pic>
        <p:nvPicPr>
          <p:cNvPr id="22" name="Picture 21">
            <a:extLst>
              <a:ext uri="{FF2B5EF4-FFF2-40B4-BE49-F238E27FC236}">
                <a16:creationId xmlns:a16="http://schemas.microsoft.com/office/drawing/2014/main" id="{4AE2058C-10AE-FF11-0423-7C4572879135}"/>
              </a:ext>
            </a:extLst>
          </p:cNvPr>
          <p:cNvPicPr>
            <a:picLocks noChangeAspect="1"/>
          </p:cNvPicPr>
          <p:nvPr/>
        </p:nvPicPr>
        <p:blipFill>
          <a:blip r:embed="rId5"/>
          <a:stretch>
            <a:fillRect/>
          </a:stretch>
        </p:blipFill>
        <p:spPr>
          <a:xfrm>
            <a:off x="13058445" y="6866683"/>
            <a:ext cx="4876800" cy="438150"/>
          </a:xfrm>
          <a:prstGeom prst="rect">
            <a:avLst/>
          </a:prstGeom>
        </p:spPr>
      </p:pic>
      <p:sp>
        <p:nvSpPr>
          <p:cNvPr id="23" name="TextBox 22">
            <a:extLst>
              <a:ext uri="{FF2B5EF4-FFF2-40B4-BE49-F238E27FC236}">
                <a16:creationId xmlns:a16="http://schemas.microsoft.com/office/drawing/2014/main" id="{98D1CE0E-4379-0F5A-2888-AE3905FA72C5}"/>
              </a:ext>
            </a:extLst>
          </p:cNvPr>
          <p:cNvSpPr txBox="1"/>
          <p:nvPr/>
        </p:nvSpPr>
        <p:spPr>
          <a:xfrm>
            <a:off x="13090802" y="7242882"/>
            <a:ext cx="465082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a:t>
            </a:r>
            <a:r>
              <a:rPr lang="tr-TR" sz="2000" dirty="0">
                <a:latin typeface="Times New Roman" panose="02020603050405020304" pitchFamily="18" charset="0"/>
                <a:cs typeface="Times New Roman" panose="02020603050405020304" pitchFamily="18" charset="0"/>
              </a:rPr>
              <a:t>/Şekil 2. PNSR </a:t>
            </a:r>
            <a:r>
              <a:rPr lang="tr-TR" sz="2000" dirty="0" err="1">
                <a:latin typeface="Times New Roman" panose="02020603050405020304" pitchFamily="18" charset="0"/>
                <a:cs typeface="Times New Roman" panose="02020603050405020304" pitchFamily="18" charset="0"/>
              </a:rPr>
              <a:t>Calculation</a:t>
            </a:r>
            <a:r>
              <a:rPr lang="tr-TR" sz="2000" dirty="0">
                <a:latin typeface="Times New Roman" panose="02020603050405020304" pitchFamily="18" charset="0"/>
                <a:cs typeface="Times New Roman" panose="02020603050405020304" pitchFamily="18" charset="0"/>
              </a:rPr>
              <a:t> Formula</a:t>
            </a:r>
            <a:endParaRPr lang="en-US" sz="2000"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2D0096CB-14CE-02B4-39BA-DEE98146EC6E}"/>
              </a:ext>
            </a:extLst>
          </p:cNvPr>
          <p:cNvPicPr>
            <a:picLocks noChangeAspect="1"/>
          </p:cNvPicPr>
          <p:nvPr/>
        </p:nvPicPr>
        <p:blipFill>
          <a:blip r:embed="rId6"/>
          <a:stretch>
            <a:fillRect/>
          </a:stretch>
        </p:blipFill>
        <p:spPr>
          <a:xfrm>
            <a:off x="13468094" y="9432499"/>
            <a:ext cx="3896236" cy="3326452"/>
          </a:xfrm>
          <a:prstGeom prst="rect">
            <a:avLst/>
          </a:prstGeom>
        </p:spPr>
      </p:pic>
      <p:sp>
        <p:nvSpPr>
          <p:cNvPr id="26" name="TextBox 25">
            <a:extLst>
              <a:ext uri="{FF2B5EF4-FFF2-40B4-BE49-F238E27FC236}">
                <a16:creationId xmlns:a16="http://schemas.microsoft.com/office/drawing/2014/main" id="{B64F3EF2-BC02-177C-2982-71ED2E0D6A00}"/>
              </a:ext>
            </a:extLst>
          </p:cNvPr>
          <p:cNvSpPr txBox="1"/>
          <p:nvPr/>
        </p:nvSpPr>
        <p:spPr>
          <a:xfrm>
            <a:off x="13171435" y="12809914"/>
            <a:ext cx="465082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a:t>
            </a:r>
            <a:r>
              <a:rPr lang="tr-TR" sz="2000" dirty="0">
                <a:latin typeface="Times New Roman" panose="02020603050405020304" pitchFamily="18" charset="0"/>
                <a:cs typeface="Times New Roman" panose="02020603050405020304" pitchFamily="18" charset="0"/>
              </a:rPr>
              <a:t>/Şekil 3. SSIM </a:t>
            </a:r>
            <a:r>
              <a:rPr lang="tr-TR" sz="2000" dirty="0" err="1">
                <a:latin typeface="Times New Roman" panose="02020603050405020304" pitchFamily="18" charset="0"/>
                <a:cs typeface="Times New Roman" panose="02020603050405020304" pitchFamily="18" charset="0"/>
              </a:rPr>
              <a:t>Calculation</a:t>
            </a:r>
            <a:r>
              <a:rPr lang="tr-TR" sz="2000" dirty="0">
                <a:latin typeface="Times New Roman" panose="02020603050405020304" pitchFamily="18" charset="0"/>
                <a:cs typeface="Times New Roman" panose="02020603050405020304" pitchFamily="18" charset="0"/>
              </a:rPr>
              <a:t> Formula</a:t>
            </a:r>
            <a:endParaRPr lang="en-US" sz="2000" dirty="0">
              <a:latin typeface="Times New Roman" panose="02020603050405020304" pitchFamily="18" charset="0"/>
              <a:cs typeface="Times New Roman" panose="02020603050405020304" pitchFamily="18" charset="0"/>
            </a:endParaRPr>
          </a:p>
        </p:txBody>
      </p:sp>
      <p:graphicFrame>
        <p:nvGraphicFramePr>
          <p:cNvPr id="27" name="Table 26">
            <a:extLst>
              <a:ext uri="{FF2B5EF4-FFF2-40B4-BE49-F238E27FC236}">
                <a16:creationId xmlns:a16="http://schemas.microsoft.com/office/drawing/2014/main" id="{94F26762-B33F-77D9-9ED1-D010D63A46CA}"/>
              </a:ext>
            </a:extLst>
          </p:cNvPr>
          <p:cNvGraphicFramePr>
            <a:graphicFrameLocks noGrp="1"/>
          </p:cNvGraphicFramePr>
          <p:nvPr>
            <p:extLst>
              <p:ext uri="{D42A27DB-BD31-4B8C-83A1-F6EECF244321}">
                <p14:modId xmlns:p14="http://schemas.microsoft.com/office/powerpoint/2010/main" val="215502282"/>
              </p:ext>
            </p:extLst>
          </p:nvPr>
        </p:nvGraphicFramePr>
        <p:xfrm>
          <a:off x="11540184" y="13301559"/>
          <a:ext cx="8418862" cy="1188720"/>
        </p:xfrm>
        <a:graphic>
          <a:graphicData uri="http://schemas.openxmlformats.org/drawingml/2006/table">
            <a:tbl>
              <a:tblPr firstRow="1" bandRow="1">
                <a:tableStyleId>{EFD517AF-79E9-4CD9-8EC9-692397286B7E}</a:tableStyleId>
              </a:tblPr>
              <a:tblGrid>
                <a:gridCol w="1983271">
                  <a:extLst>
                    <a:ext uri="{9D8B030D-6E8A-4147-A177-3AD203B41FA5}">
                      <a16:colId xmlns:a16="http://schemas.microsoft.com/office/drawing/2014/main" val="2507594516"/>
                    </a:ext>
                  </a:extLst>
                </a:gridCol>
                <a:gridCol w="1184416">
                  <a:extLst>
                    <a:ext uri="{9D8B030D-6E8A-4147-A177-3AD203B41FA5}">
                      <a16:colId xmlns:a16="http://schemas.microsoft.com/office/drawing/2014/main" val="2318221289"/>
                    </a:ext>
                  </a:extLst>
                </a:gridCol>
                <a:gridCol w="1015213">
                  <a:extLst>
                    <a:ext uri="{9D8B030D-6E8A-4147-A177-3AD203B41FA5}">
                      <a16:colId xmlns:a16="http://schemas.microsoft.com/office/drawing/2014/main" val="1746140999"/>
                    </a:ext>
                  </a:extLst>
                </a:gridCol>
                <a:gridCol w="1071615">
                  <a:extLst>
                    <a:ext uri="{9D8B030D-6E8A-4147-A177-3AD203B41FA5}">
                      <a16:colId xmlns:a16="http://schemas.microsoft.com/office/drawing/2014/main" val="284784065"/>
                    </a:ext>
                  </a:extLst>
                </a:gridCol>
                <a:gridCol w="1001113">
                  <a:extLst>
                    <a:ext uri="{9D8B030D-6E8A-4147-A177-3AD203B41FA5}">
                      <a16:colId xmlns:a16="http://schemas.microsoft.com/office/drawing/2014/main" val="2320950061"/>
                    </a:ext>
                  </a:extLst>
                </a:gridCol>
                <a:gridCol w="1142115">
                  <a:extLst>
                    <a:ext uri="{9D8B030D-6E8A-4147-A177-3AD203B41FA5}">
                      <a16:colId xmlns:a16="http://schemas.microsoft.com/office/drawing/2014/main" val="3885188769"/>
                    </a:ext>
                  </a:extLst>
                </a:gridCol>
                <a:gridCol w="1021119">
                  <a:extLst>
                    <a:ext uri="{9D8B030D-6E8A-4147-A177-3AD203B41FA5}">
                      <a16:colId xmlns:a16="http://schemas.microsoft.com/office/drawing/2014/main" val="4096286830"/>
                    </a:ext>
                  </a:extLst>
                </a:gridCol>
              </a:tblGrid>
              <a:tr h="316607">
                <a:tc>
                  <a:txBody>
                    <a:bodyPr/>
                    <a:lstStyle/>
                    <a:p>
                      <a:r>
                        <a:rPr lang="tr-TR" sz="2000" dirty="0">
                          <a:latin typeface="Times New Roman" panose="02020603050405020304" pitchFamily="18" charset="0"/>
                          <a:cs typeface="Times New Roman" panose="02020603050405020304" pitchFamily="18" charset="0"/>
                        </a:rPr>
                        <a:t>Name</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SSIM a</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SSIM b</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SSIM c</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PNSR a</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PNSR b</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PNSR c</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4809121"/>
                  </a:ext>
                </a:extLst>
              </a:tr>
              <a:tr h="213508">
                <a:tc>
                  <a:txBody>
                    <a:bodyPr/>
                    <a:lstStyle/>
                    <a:p>
                      <a:r>
                        <a:rPr lang="tr-TR" sz="2000" dirty="0">
                          <a:latin typeface="Times New Roman" panose="02020603050405020304" pitchFamily="18" charset="0"/>
                          <a:cs typeface="Times New Roman" panose="02020603050405020304" pitchFamily="18" charset="0"/>
                        </a:rPr>
                        <a:t>Hababam</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0.607</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0.986</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0.964</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19.759</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35.423</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27.302</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6224901"/>
                  </a:ext>
                </a:extLst>
              </a:tr>
              <a:tr h="213508">
                <a:tc>
                  <a:txBody>
                    <a:bodyPr/>
                    <a:lstStyle/>
                    <a:p>
                      <a:r>
                        <a:rPr lang="tr-TR" sz="2000" dirty="0" err="1">
                          <a:latin typeface="Times New Roman" panose="02020603050405020304" pitchFamily="18" charset="0"/>
                          <a:cs typeface="Times New Roman" panose="02020603050405020304" pitchFamily="18" charset="0"/>
                        </a:rPr>
                        <a:t>Documentary</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0.759</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0.986</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0.953</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15.203</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33.235</a:t>
                      </a:r>
                      <a:endParaRPr lang="en-US" sz="2000" dirty="0">
                        <a:latin typeface="Times New Roman" panose="02020603050405020304" pitchFamily="18" charset="0"/>
                        <a:cs typeface="Times New Roman" panose="02020603050405020304" pitchFamily="18" charset="0"/>
                      </a:endParaRPr>
                    </a:p>
                  </a:txBody>
                  <a:tcPr/>
                </a:tc>
                <a:tc>
                  <a:txBody>
                    <a:bodyPr/>
                    <a:lstStyle/>
                    <a:p>
                      <a:r>
                        <a:rPr lang="tr-TR" sz="2000" dirty="0">
                          <a:latin typeface="Times New Roman" panose="02020603050405020304" pitchFamily="18" charset="0"/>
                          <a:cs typeface="Times New Roman" panose="02020603050405020304" pitchFamily="18" charset="0"/>
                        </a:rPr>
                        <a:t>25.356</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004360"/>
                  </a:ext>
                </a:extLst>
              </a:tr>
            </a:tbl>
          </a:graphicData>
        </a:graphic>
      </p:graphicFrame>
      <p:sp>
        <p:nvSpPr>
          <p:cNvPr id="28" name="TextBox 27">
            <a:extLst>
              <a:ext uri="{FF2B5EF4-FFF2-40B4-BE49-F238E27FC236}">
                <a16:creationId xmlns:a16="http://schemas.microsoft.com/office/drawing/2014/main" id="{A758CFE7-22DC-6D93-6122-7905B6271A3F}"/>
              </a:ext>
            </a:extLst>
          </p:cNvPr>
          <p:cNvSpPr txBox="1"/>
          <p:nvPr/>
        </p:nvSpPr>
        <p:spPr>
          <a:xfrm>
            <a:off x="11249618" y="14511940"/>
            <a:ext cx="9203717"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Table/Tablo </a:t>
            </a:r>
            <a:r>
              <a:rPr lang="tr-TR" sz="2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Metrics for </a:t>
            </a:r>
            <a:r>
              <a:rPr lang="en-US" sz="2000" dirty="0" err="1">
                <a:latin typeface="Times New Roman" panose="02020603050405020304" pitchFamily="18" charset="0"/>
                <a:cs typeface="Times New Roman" panose="02020603050405020304" pitchFamily="18" charset="0"/>
              </a:rPr>
              <a:t>Hababam</a:t>
            </a:r>
            <a:r>
              <a:rPr lang="en-US" sz="2000" dirty="0">
                <a:latin typeface="Times New Roman" panose="02020603050405020304" pitchFamily="18" charset="0"/>
                <a:cs typeface="Times New Roman" panose="02020603050405020304" pitchFamily="18" charset="0"/>
              </a:rPr>
              <a:t> and Documentary Datasets, a:min, b:max, c:mean,</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X-Y-Z in name stands for Generator X, Discriminator Y, Batch Size Z</a:t>
            </a:r>
          </a:p>
        </p:txBody>
      </p:sp>
      <p:pic>
        <p:nvPicPr>
          <p:cNvPr id="30" name="Picture 29" descr="A group of people sitting in front of a window&#10;&#10;Description automatically generated">
            <a:extLst>
              <a:ext uri="{FF2B5EF4-FFF2-40B4-BE49-F238E27FC236}">
                <a16:creationId xmlns:a16="http://schemas.microsoft.com/office/drawing/2014/main" id="{B0051214-A3E2-0760-EA44-B20671FC260F}"/>
              </a:ext>
            </a:extLst>
          </p:cNvPr>
          <p:cNvPicPr>
            <a:picLocks noChangeAspect="1"/>
          </p:cNvPicPr>
          <p:nvPr/>
        </p:nvPicPr>
        <p:blipFill>
          <a:blip r:embed="rId7"/>
          <a:stretch>
            <a:fillRect/>
          </a:stretch>
        </p:blipFill>
        <p:spPr>
          <a:xfrm>
            <a:off x="11349074" y="15137606"/>
            <a:ext cx="3644721" cy="9707902"/>
          </a:xfrm>
          <a:prstGeom prst="rect">
            <a:avLst/>
          </a:prstGeom>
        </p:spPr>
      </p:pic>
      <p:sp>
        <p:nvSpPr>
          <p:cNvPr id="31" name="TextBox 30">
            <a:extLst>
              <a:ext uri="{FF2B5EF4-FFF2-40B4-BE49-F238E27FC236}">
                <a16:creationId xmlns:a16="http://schemas.microsoft.com/office/drawing/2014/main" id="{5508D773-674C-D767-770F-F6477C14F6D4}"/>
              </a:ext>
            </a:extLst>
          </p:cNvPr>
          <p:cNvSpPr txBox="1"/>
          <p:nvPr/>
        </p:nvSpPr>
        <p:spPr>
          <a:xfrm>
            <a:off x="11282837" y="24792679"/>
            <a:ext cx="379428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a:t>
            </a:r>
            <a:r>
              <a:rPr lang="tr-TR" sz="2000" dirty="0">
                <a:latin typeface="Times New Roman" panose="02020603050405020304" pitchFamily="18" charset="0"/>
                <a:cs typeface="Times New Roman" panose="02020603050405020304" pitchFamily="18" charset="0"/>
              </a:rPr>
              <a:t>/Şekil 4. </a:t>
            </a:r>
            <a:r>
              <a:rPr lang="en-US" sz="2000" dirty="0">
                <a:latin typeface="Times New Roman" panose="02020603050405020304" pitchFamily="18" charset="0"/>
                <a:cs typeface="Times New Roman" panose="02020603050405020304" pitchFamily="18" charset="0"/>
              </a:rPr>
              <a:t>Video </a:t>
            </a:r>
            <a:r>
              <a:rPr lang="en-US" sz="2000" dirty="0" err="1">
                <a:latin typeface="Times New Roman" panose="02020603050405020304" pitchFamily="18" charset="0"/>
                <a:cs typeface="Times New Roman" panose="02020603050405020304" pitchFamily="18" charset="0"/>
              </a:rPr>
              <a:t>Colorizatio</a:t>
            </a:r>
            <a:r>
              <a:rPr lang="tr-TR" sz="2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p:pic>
        <p:nvPicPr>
          <p:cNvPr id="33" name="Picture 32" descr="A collage of different pictures of a house and a beach&#10;&#10;Description automatically generated">
            <a:extLst>
              <a:ext uri="{FF2B5EF4-FFF2-40B4-BE49-F238E27FC236}">
                <a16:creationId xmlns:a16="http://schemas.microsoft.com/office/drawing/2014/main" id="{2876E003-2BF7-1228-EB4E-E97516A65A1C}"/>
              </a:ext>
            </a:extLst>
          </p:cNvPr>
          <p:cNvPicPr>
            <a:picLocks noChangeAspect="1"/>
          </p:cNvPicPr>
          <p:nvPr/>
        </p:nvPicPr>
        <p:blipFill>
          <a:blip r:embed="rId8"/>
          <a:stretch>
            <a:fillRect/>
          </a:stretch>
        </p:blipFill>
        <p:spPr>
          <a:xfrm>
            <a:off x="16708552" y="18453421"/>
            <a:ext cx="2995484" cy="2995484"/>
          </a:xfrm>
          <a:prstGeom prst="rect">
            <a:avLst/>
          </a:prstGeom>
        </p:spPr>
      </p:pic>
      <p:pic>
        <p:nvPicPr>
          <p:cNvPr id="35" name="Picture 34" descr="A collage of a group of people&#10;&#10;Description automatically generated">
            <a:extLst>
              <a:ext uri="{FF2B5EF4-FFF2-40B4-BE49-F238E27FC236}">
                <a16:creationId xmlns:a16="http://schemas.microsoft.com/office/drawing/2014/main" id="{F995BC49-7081-B353-2254-97131885612B}"/>
              </a:ext>
            </a:extLst>
          </p:cNvPr>
          <p:cNvPicPr>
            <a:picLocks noChangeAspect="1"/>
          </p:cNvPicPr>
          <p:nvPr/>
        </p:nvPicPr>
        <p:blipFill>
          <a:blip r:embed="rId9"/>
          <a:stretch>
            <a:fillRect/>
          </a:stretch>
        </p:blipFill>
        <p:spPr>
          <a:xfrm>
            <a:off x="16708552" y="21785785"/>
            <a:ext cx="2995484" cy="2995484"/>
          </a:xfrm>
          <a:prstGeom prst="rect">
            <a:avLst/>
          </a:prstGeom>
        </p:spPr>
      </p:pic>
      <p:pic>
        <p:nvPicPr>
          <p:cNvPr id="37" name="Picture 36" descr="A collage of images of a horse and a frog&#10;&#10;Description automatically generated">
            <a:extLst>
              <a:ext uri="{FF2B5EF4-FFF2-40B4-BE49-F238E27FC236}">
                <a16:creationId xmlns:a16="http://schemas.microsoft.com/office/drawing/2014/main" id="{315452DE-D31D-78E5-CA5C-E558305EC84B}"/>
              </a:ext>
            </a:extLst>
          </p:cNvPr>
          <p:cNvPicPr>
            <a:picLocks noChangeAspect="1"/>
          </p:cNvPicPr>
          <p:nvPr/>
        </p:nvPicPr>
        <p:blipFill>
          <a:blip r:embed="rId10"/>
          <a:stretch>
            <a:fillRect/>
          </a:stretch>
        </p:blipFill>
        <p:spPr>
          <a:xfrm>
            <a:off x="16731670" y="15137606"/>
            <a:ext cx="2995484" cy="2995484"/>
          </a:xfrm>
          <a:prstGeom prst="rect">
            <a:avLst/>
          </a:prstGeom>
        </p:spPr>
      </p:pic>
      <p:sp>
        <p:nvSpPr>
          <p:cNvPr id="38" name="TextBox 37">
            <a:extLst>
              <a:ext uri="{FF2B5EF4-FFF2-40B4-BE49-F238E27FC236}">
                <a16:creationId xmlns:a16="http://schemas.microsoft.com/office/drawing/2014/main" id="{0FBEE223-8715-4BAB-F879-51C7691125DC}"/>
              </a:ext>
            </a:extLst>
          </p:cNvPr>
          <p:cNvSpPr txBox="1"/>
          <p:nvPr/>
        </p:nvSpPr>
        <p:spPr>
          <a:xfrm>
            <a:off x="16455485" y="24792679"/>
            <a:ext cx="379428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a:t>
            </a:r>
            <a:r>
              <a:rPr lang="tr-TR" sz="2000" dirty="0">
                <a:latin typeface="Times New Roman" panose="02020603050405020304" pitchFamily="18" charset="0"/>
                <a:cs typeface="Times New Roman" panose="02020603050405020304" pitchFamily="18" charset="0"/>
              </a:rPr>
              <a:t>/Şekil 4. Hababam IO</a:t>
            </a:r>
            <a:endParaRPr lang="en-US" sz="2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8204CB3-08EF-EB69-C084-A2C186E9A18D}"/>
              </a:ext>
            </a:extLst>
          </p:cNvPr>
          <p:cNvSpPr txBox="1"/>
          <p:nvPr/>
        </p:nvSpPr>
        <p:spPr>
          <a:xfrm>
            <a:off x="16455485" y="18102895"/>
            <a:ext cx="379428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a:t>
            </a:r>
            <a:r>
              <a:rPr lang="tr-TR" sz="2000" dirty="0">
                <a:latin typeface="Times New Roman" panose="02020603050405020304" pitchFamily="18" charset="0"/>
                <a:cs typeface="Times New Roman" panose="02020603050405020304" pitchFamily="18" charset="0"/>
              </a:rPr>
              <a:t>/Şekil 4. CIFAR-10 IO</a:t>
            </a:r>
            <a:endParaRPr lang="en-US" sz="2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89DE653E-961C-77F9-8589-0131EC0EE4A5}"/>
              </a:ext>
            </a:extLst>
          </p:cNvPr>
          <p:cNvSpPr txBox="1"/>
          <p:nvPr/>
        </p:nvSpPr>
        <p:spPr>
          <a:xfrm>
            <a:off x="16455485" y="21418099"/>
            <a:ext cx="379428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Figure</a:t>
            </a:r>
            <a:r>
              <a:rPr lang="tr-TR" sz="2000" dirty="0">
                <a:latin typeface="Times New Roman" panose="02020603050405020304" pitchFamily="18" charset="0"/>
                <a:cs typeface="Times New Roman" panose="02020603050405020304" pitchFamily="18" charset="0"/>
              </a:rPr>
              <a:t>/Şekil 4. </a:t>
            </a:r>
            <a:r>
              <a:rPr lang="tr-TR" sz="2000" dirty="0" err="1">
                <a:latin typeface="Times New Roman" panose="02020603050405020304" pitchFamily="18" charset="0"/>
                <a:cs typeface="Times New Roman" panose="02020603050405020304" pitchFamily="18" charset="0"/>
              </a:rPr>
              <a:t>Documentary</a:t>
            </a:r>
            <a:r>
              <a:rPr lang="tr-TR" sz="2000" dirty="0">
                <a:latin typeface="Times New Roman" panose="02020603050405020304" pitchFamily="18" charset="0"/>
                <a:cs typeface="Times New Roman" panose="02020603050405020304" pitchFamily="18" charset="0"/>
              </a:rPr>
              <a:t> IO</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1239</Words>
  <Application>Microsoft Office PowerPoint</Application>
  <PresentationFormat>Custom</PresentationFormat>
  <Paragraphs>127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COLORIZING GRAY LEVEL IMAGES WITH GENERATIVE ARTIFICIAL INTELLIGENCE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MEHMET ALPEREN ÖLÇER</cp:lastModifiedBy>
  <cp:revision>1</cp:revision>
  <dcterms:modified xsi:type="dcterms:W3CDTF">2024-06-09T10:19:03Z</dcterms:modified>
</cp:coreProperties>
</file>