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64" r:id="rId3"/>
    <p:sldId id="265" r:id="rId4"/>
    <p:sldId id="26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p:restoredTop sz="94671"/>
  </p:normalViewPr>
  <p:slideViewPr>
    <p:cSldViewPr snapToGrid="0" snapToObjects="1">
      <p:cViewPr>
        <p:scale>
          <a:sx n="76" d="100"/>
          <a:sy n="76" d="100"/>
        </p:scale>
        <p:origin x="-1194" y="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tr-TR"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dirty="0"/>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17275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tr-TR"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A2CD0447-B9D4-D747-976C-BA1BC38875DD}"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93311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tr-TR"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6939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tr-TR"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40759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tr-TR"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285228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78937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45057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tr-TR"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03712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54461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tr-TR"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Click to edit Master text styles</a:t>
            </a:r>
          </a:p>
        </p:txBody>
      </p:sp>
      <p:sp>
        <p:nvSpPr>
          <p:cNvPr id="4" name="Date Placeholder 3"/>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24326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Date Placeholder 4"/>
          <p:cNvSpPr>
            <a:spLocks noGrp="1"/>
          </p:cNvSpPr>
          <p:nvPr>
            <p:ph type="dt" sz="half" idx="10"/>
          </p:nvPr>
        </p:nvSpPr>
        <p:spPr/>
        <p:txBody>
          <a:bodyPr/>
          <a:lstStyle/>
          <a:p>
            <a:fld id="{A2CD0447-B9D4-D747-976C-BA1BC38875DD}"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01250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7" name="Date Placeholder 6"/>
          <p:cNvSpPr>
            <a:spLocks noGrp="1"/>
          </p:cNvSpPr>
          <p:nvPr>
            <p:ph type="dt" sz="half" idx="10"/>
          </p:nvPr>
        </p:nvSpPr>
        <p:spPr/>
        <p:txBody>
          <a:bodyPr/>
          <a:lstStyle/>
          <a:p>
            <a:fld id="{A2CD0447-B9D4-D747-976C-BA1BC38875DD}"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27246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dirty="0"/>
          </a:p>
        </p:txBody>
      </p:sp>
      <p:sp>
        <p:nvSpPr>
          <p:cNvPr id="7" name="Date Placeholder 2"/>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202790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96833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tr-TR"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7" name="Date Placeholder 4"/>
          <p:cNvSpPr>
            <a:spLocks noGrp="1"/>
          </p:cNvSpPr>
          <p:nvPr>
            <p:ph type="dt" sz="half" idx="10"/>
          </p:nvPr>
        </p:nvSpPr>
        <p:spPr/>
        <p:txBody>
          <a:bodyPr/>
          <a:lstStyle/>
          <a:p>
            <a:fld id="{A2CD0447-B9D4-D747-976C-BA1BC38875DD}" type="datetimeFigureOut">
              <a:rPr lang="en-US" smtClean="0"/>
              <a:t>11/8/2017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72230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tr-TR"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Date Placeholder 4"/>
          <p:cNvSpPr>
            <a:spLocks noGrp="1"/>
          </p:cNvSpPr>
          <p:nvPr>
            <p:ph type="dt" sz="half" idx="10"/>
          </p:nvPr>
        </p:nvSpPr>
        <p:spPr/>
        <p:txBody>
          <a:bodyPr/>
          <a:lstStyle/>
          <a:p>
            <a:fld id="{A2CD0447-B9D4-D747-976C-BA1BC38875DD}"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353FC-9AC1-6741-9EB5-0DA6DD13A6EB}" type="slidenum">
              <a:rPr lang="en-US" smtClean="0"/>
              <a:t>‹#›</a:t>
            </a:fld>
            <a:endParaRPr lang="en-US"/>
          </a:p>
        </p:txBody>
      </p:sp>
    </p:spTree>
    <p:extLst>
      <p:ext uri="{BB962C8B-B14F-4D97-AF65-F5344CB8AC3E}">
        <p14:creationId xmlns:p14="http://schemas.microsoft.com/office/powerpoint/2010/main" val="182038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tr-TR"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CD0447-B9D4-D747-976C-BA1BC38875DD}" type="datetimeFigureOut">
              <a:rPr lang="en-US" smtClean="0"/>
              <a:t>11/8/2017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0D353FC-9AC1-6741-9EB5-0DA6DD13A6EB}" type="slidenum">
              <a:rPr lang="en-US" smtClean="0"/>
              <a:t>‹#›</a:t>
            </a:fld>
            <a:endParaRPr lang="en-US"/>
          </a:p>
        </p:txBody>
      </p:sp>
    </p:spTree>
    <p:extLst>
      <p:ext uri="{BB962C8B-B14F-4D97-AF65-F5344CB8AC3E}">
        <p14:creationId xmlns:p14="http://schemas.microsoft.com/office/powerpoint/2010/main" val="6013856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739275"/>
            <a:ext cx="6620968" cy="3329581"/>
          </a:xfrm>
        </p:spPr>
        <p:txBody>
          <a:bodyPr/>
          <a:lstStyle/>
          <a:p>
            <a:r>
              <a:rPr lang="en-US" dirty="0" smtClean="0"/>
              <a:t>Mr. &amp; Mrs. </a:t>
            </a:r>
            <a:r>
              <a:rPr lang="en-US" dirty="0" err="1" smtClean="0"/>
              <a:t>PacMan</a:t>
            </a:r>
            <a:r>
              <a:rPr lang="en-US" dirty="0" smtClean="0"/>
              <a:t> Extended</a:t>
            </a:r>
            <a:endParaRPr lang="en-US" dirty="0"/>
          </a:p>
        </p:txBody>
      </p:sp>
      <p:sp>
        <p:nvSpPr>
          <p:cNvPr id="3" name="Subtitle 2"/>
          <p:cNvSpPr>
            <a:spLocks noGrp="1"/>
          </p:cNvSpPr>
          <p:nvPr>
            <p:ph type="subTitle" idx="1"/>
          </p:nvPr>
        </p:nvSpPr>
        <p:spPr>
          <a:xfrm>
            <a:off x="866442" y="4777380"/>
            <a:ext cx="8079850" cy="861420"/>
          </a:xfrm>
        </p:spPr>
        <p:txBody>
          <a:bodyPr>
            <a:normAutofit fontScale="85000" lnSpcReduction="10000"/>
          </a:bodyPr>
          <a:lstStyle/>
          <a:p>
            <a:r>
              <a:rPr lang="en-US" dirty="0" smtClean="0"/>
              <a:t>CS 319 - 2.e</a:t>
            </a:r>
          </a:p>
          <a:p>
            <a:r>
              <a:rPr lang="en-US" dirty="0" smtClean="0"/>
              <a:t>ECEM </a:t>
            </a:r>
            <a:r>
              <a:rPr lang="en-US" dirty="0" err="1" smtClean="0"/>
              <a:t>ilgün</a:t>
            </a:r>
            <a:r>
              <a:rPr lang="en-US" dirty="0" smtClean="0"/>
              <a:t> </a:t>
            </a:r>
            <a:r>
              <a:rPr lang="mr-IN" dirty="0" smtClean="0"/>
              <a:t>–</a:t>
            </a:r>
            <a:r>
              <a:rPr lang="en-US" dirty="0" smtClean="0"/>
              <a:t> </a:t>
            </a:r>
            <a:r>
              <a:rPr lang="en-US" dirty="0" err="1" smtClean="0"/>
              <a:t>başak</a:t>
            </a:r>
            <a:r>
              <a:rPr lang="en-US" dirty="0" smtClean="0"/>
              <a:t> </a:t>
            </a:r>
            <a:r>
              <a:rPr lang="en-US" dirty="0" err="1" smtClean="0"/>
              <a:t>şevval</a:t>
            </a:r>
            <a:r>
              <a:rPr lang="en-US" dirty="0" smtClean="0"/>
              <a:t> </a:t>
            </a:r>
            <a:r>
              <a:rPr lang="en-US" dirty="0" err="1" smtClean="0"/>
              <a:t>ekici</a:t>
            </a:r>
            <a:r>
              <a:rPr lang="en-US" dirty="0" smtClean="0"/>
              <a:t> </a:t>
            </a:r>
            <a:r>
              <a:rPr lang="mr-IN" dirty="0" smtClean="0"/>
              <a:t>–</a:t>
            </a:r>
            <a:r>
              <a:rPr lang="en-US" dirty="0" smtClean="0"/>
              <a:t> </a:t>
            </a:r>
            <a:r>
              <a:rPr lang="en-US" dirty="0" err="1" smtClean="0"/>
              <a:t>aziz</a:t>
            </a:r>
            <a:r>
              <a:rPr lang="en-US" dirty="0" smtClean="0"/>
              <a:t> </a:t>
            </a:r>
            <a:r>
              <a:rPr lang="en-US" dirty="0" err="1" smtClean="0"/>
              <a:t>osman</a:t>
            </a:r>
            <a:r>
              <a:rPr lang="en-US" dirty="0" smtClean="0"/>
              <a:t> </a:t>
            </a:r>
            <a:r>
              <a:rPr lang="en-US" dirty="0" err="1" smtClean="0"/>
              <a:t>kozhan</a:t>
            </a:r>
            <a:r>
              <a:rPr lang="en-US" dirty="0" smtClean="0"/>
              <a:t> </a:t>
            </a:r>
            <a:r>
              <a:rPr lang="mr-IN" dirty="0" smtClean="0"/>
              <a:t>–</a:t>
            </a:r>
            <a:r>
              <a:rPr lang="en-US" dirty="0" smtClean="0"/>
              <a:t> </a:t>
            </a:r>
            <a:r>
              <a:rPr lang="en-US" dirty="0" err="1" smtClean="0"/>
              <a:t>talha</a:t>
            </a:r>
            <a:r>
              <a:rPr lang="en-US" dirty="0" smtClean="0"/>
              <a:t> </a:t>
            </a:r>
            <a:r>
              <a:rPr lang="en-US" dirty="0" err="1" smtClean="0"/>
              <a:t>şeker</a:t>
            </a:r>
            <a:endParaRPr lang="en-US" dirty="0" smtClean="0"/>
          </a:p>
        </p:txBody>
      </p:sp>
    </p:spTree>
    <p:extLst>
      <p:ext uri="{BB962C8B-B14F-4D97-AF65-F5344CB8AC3E}">
        <p14:creationId xmlns:p14="http://schemas.microsoft.com/office/powerpoint/2010/main" val="1447267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0" y="532542"/>
            <a:ext cx="7415407" cy="8217634"/>
          </a:xfrm>
          <a:prstGeom prst="rect">
            <a:avLst/>
          </a:prstGeom>
          <a:noFill/>
        </p:spPr>
        <p:txBody>
          <a:bodyPr wrap="square" rtlCol="0">
            <a:spAutoFit/>
          </a:bodyPr>
          <a:lstStyle/>
          <a:p>
            <a:r>
              <a:rPr lang="tr-TR" dirty="0" smtClean="0"/>
              <a:t>						</a:t>
            </a:r>
            <a:r>
              <a:rPr lang="tr-TR" sz="2400" dirty="0" err="1" smtClean="0"/>
              <a:t>State</a:t>
            </a:r>
            <a:r>
              <a:rPr lang="tr-TR" sz="2400" dirty="0" smtClean="0"/>
              <a:t> of Development</a:t>
            </a:r>
          </a:p>
          <a:p>
            <a:pPr marL="285750" indent="-285750">
              <a:buFont typeface="Arial" panose="020B0604020202020204" pitchFamily="34" charset="0"/>
              <a:buChar char="•"/>
            </a:pPr>
            <a:r>
              <a:rPr lang="tr-TR" dirty="0" smtClean="0">
                <a:latin typeface="Calibri" panose="020F0502020204030204" pitchFamily="34" charset="0"/>
              </a:rPr>
              <a:t>GUI </a:t>
            </a:r>
            <a:r>
              <a:rPr lang="tr-TR" dirty="0" err="1" smtClean="0">
                <a:latin typeface="Calibri" panose="020F0502020204030204" pitchFamily="34" charset="0"/>
              </a:rPr>
              <a:t>part</a:t>
            </a:r>
            <a:r>
              <a:rPr lang="tr-TR" dirty="0" smtClean="0">
                <a:latin typeface="Calibri" panose="020F0502020204030204" pitchFamily="34" charset="0"/>
              </a:rPr>
              <a:t> </a:t>
            </a:r>
            <a:r>
              <a:rPr lang="tr-TR" dirty="0" err="1" smtClean="0">
                <a:latin typeface="Calibri" panose="020F0502020204030204" pitchFamily="34" charset="0"/>
              </a:rPr>
              <a:t>implementation</a:t>
            </a:r>
            <a:r>
              <a:rPr lang="tr-TR" dirty="0" smtClean="0">
                <a:latin typeface="Calibri" panose="020F0502020204030204" pitchFamily="34" charset="0"/>
              </a:rPr>
              <a:t> is </a:t>
            </a:r>
            <a:r>
              <a:rPr lang="tr-TR" dirty="0" err="1" smtClean="0">
                <a:latin typeface="Calibri" panose="020F0502020204030204" pitchFamily="34" charset="0"/>
              </a:rPr>
              <a:t>roughly</a:t>
            </a:r>
            <a:r>
              <a:rPr lang="tr-TR" dirty="0" smtClean="0">
                <a:latin typeface="Calibri" panose="020F0502020204030204" pitchFamily="34" charset="0"/>
              </a:rPr>
              <a:t> </a:t>
            </a:r>
            <a:r>
              <a:rPr lang="tr-TR" dirty="0" err="1" smtClean="0">
                <a:latin typeface="Calibri" panose="020F0502020204030204" pitchFamily="34" charset="0"/>
              </a:rPr>
              <a:t>completed</a:t>
            </a:r>
            <a:r>
              <a:rPr lang="tr-TR" dirty="0" smtClean="0">
                <a:latin typeface="Calibri" panose="020F0502020204030204" pitchFamily="34" charset="0"/>
              </a:rPr>
              <a:t>. </a:t>
            </a:r>
            <a:r>
              <a:rPr lang="tr-TR" dirty="0" err="1" smtClean="0">
                <a:latin typeface="Calibri" panose="020F0502020204030204" pitchFamily="34" charset="0"/>
              </a:rPr>
              <a:t>We</a:t>
            </a:r>
            <a:r>
              <a:rPr lang="tr-TR" dirty="0" smtClean="0">
                <a:latin typeface="Calibri" panose="020F0502020204030204" pitchFamily="34" charset="0"/>
              </a:rPr>
              <a:t> </a:t>
            </a:r>
            <a:r>
              <a:rPr lang="tr-TR" dirty="0" err="1" smtClean="0">
                <a:latin typeface="Calibri" panose="020F0502020204030204" pitchFamily="34" charset="0"/>
              </a:rPr>
              <a:t>have</a:t>
            </a:r>
            <a:r>
              <a:rPr lang="tr-TR" dirty="0" smtClean="0">
                <a:latin typeface="Calibri" panose="020F0502020204030204" pitchFamily="34" charset="0"/>
              </a:rPr>
              <a:t> not </a:t>
            </a:r>
            <a:r>
              <a:rPr lang="tr-TR" dirty="0" err="1" smtClean="0">
                <a:latin typeface="Calibri" panose="020F0502020204030204" pitchFamily="34" charset="0"/>
              </a:rPr>
              <a:t>focused</a:t>
            </a:r>
            <a:r>
              <a:rPr lang="tr-TR" dirty="0" smtClean="0">
                <a:latin typeface="Calibri" panose="020F0502020204030204" pitchFamily="34" charset="0"/>
              </a:rPr>
              <a:t> on </a:t>
            </a:r>
            <a:r>
              <a:rPr lang="tr-TR" dirty="0" err="1" smtClean="0">
                <a:latin typeface="Calibri" panose="020F0502020204030204" pitchFamily="34" charset="0"/>
              </a:rPr>
              <a:t>detailed</a:t>
            </a:r>
            <a:r>
              <a:rPr lang="tr-TR" dirty="0" smtClean="0">
                <a:latin typeface="Calibri" panose="020F0502020204030204" pitchFamily="34" charset="0"/>
              </a:rPr>
              <a:t> </a:t>
            </a:r>
            <a:r>
              <a:rPr lang="tr-TR" dirty="0" err="1" smtClean="0">
                <a:latin typeface="Calibri" panose="020F0502020204030204" pitchFamily="34" charset="0"/>
              </a:rPr>
              <a:t>design</a:t>
            </a:r>
            <a:r>
              <a:rPr lang="tr-TR" dirty="0" smtClean="0">
                <a:latin typeface="Calibri" panose="020F0502020204030204" pitchFamily="34" charset="0"/>
              </a:rPr>
              <a:t> </a:t>
            </a:r>
            <a:r>
              <a:rPr lang="tr-TR" dirty="0" err="1" smtClean="0">
                <a:latin typeface="Calibri" panose="020F0502020204030204" pitchFamily="34" charset="0"/>
              </a:rPr>
              <a:t>right</a:t>
            </a:r>
            <a:r>
              <a:rPr lang="tr-TR" dirty="0" smtClean="0">
                <a:latin typeface="Calibri" panose="020F0502020204030204" pitchFamily="34" charset="0"/>
              </a:rPr>
              <a:t> </a:t>
            </a:r>
            <a:r>
              <a:rPr lang="tr-TR" dirty="0" err="1" smtClean="0">
                <a:latin typeface="Calibri" panose="020F0502020204030204" pitchFamily="34" charset="0"/>
              </a:rPr>
              <a:t>now</a:t>
            </a:r>
            <a:r>
              <a:rPr lang="tr-TR" dirty="0" smtClean="0">
                <a:latin typeface="Calibri" panose="020F0502020204030204" pitchFamily="34" charset="0"/>
              </a:rPr>
              <a:t>. </a:t>
            </a:r>
            <a:r>
              <a:rPr lang="en-US" dirty="0">
                <a:latin typeface="Calibri"/>
                <a:ea typeface="Calibri"/>
                <a:cs typeface="Times New Roman"/>
              </a:rPr>
              <a:t>Instead of it, we handled simple design and flow of the pages</a:t>
            </a:r>
            <a:endParaRPr lang="tr-TR" dirty="0" smtClean="0">
              <a:latin typeface="Calibri" panose="020F0502020204030204" pitchFamily="34" charset="0"/>
            </a:endParaRP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smtClean="0">
                <a:latin typeface="Calibri" panose="020F0502020204030204" pitchFamily="34" charset="0"/>
              </a:rPr>
              <a:t>Player can </a:t>
            </a:r>
            <a:r>
              <a:rPr lang="tr-TR" dirty="0" err="1" smtClean="0">
                <a:latin typeface="Calibri" panose="020F0502020204030204" pitchFamily="34" charset="0"/>
              </a:rPr>
              <a:t>look</a:t>
            </a:r>
            <a:r>
              <a:rPr lang="tr-TR" dirty="0" smtClean="0">
                <a:latin typeface="Calibri" panose="020F0502020204030204" pitchFamily="34" charset="0"/>
              </a:rPr>
              <a:t> at </a:t>
            </a:r>
            <a:r>
              <a:rPr lang="tr-TR" dirty="0" err="1" smtClean="0">
                <a:latin typeface="Calibri" panose="020F0502020204030204" pitchFamily="34" charset="0"/>
              </a:rPr>
              <a:t>help</a:t>
            </a:r>
            <a:r>
              <a:rPr lang="tr-TR" dirty="0" smtClean="0">
                <a:latin typeface="Calibri" panose="020F0502020204030204" pitchFamily="34" charset="0"/>
              </a:rPr>
              <a:t> </a:t>
            </a:r>
            <a:r>
              <a:rPr lang="tr-TR" dirty="0" err="1" smtClean="0">
                <a:latin typeface="Calibri" panose="020F0502020204030204" pitchFamily="34" charset="0"/>
              </a:rPr>
              <a:t>screen</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get</a:t>
            </a:r>
            <a:r>
              <a:rPr lang="tr-TR" dirty="0" smtClean="0">
                <a:latin typeface="Calibri" panose="020F0502020204030204" pitchFamily="34" charset="0"/>
              </a:rPr>
              <a:t> </a:t>
            </a:r>
            <a:r>
              <a:rPr lang="tr-TR" dirty="0" err="1" smtClean="0">
                <a:latin typeface="Calibri" panose="020F0502020204030204" pitchFamily="34" charset="0"/>
              </a:rPr>
              <a:t>some</a:t>
            </a:r>
            <a:r>
              <a:rPr lang="tr-TR" dirty="0" smtClean="0">
                <a:latin typeface="Calibri" panose="020F0502020204030204" pitchFamily="34" charset="0"/>
              </a:rPr>
              <a:t> </a:t>
            </a:r>
            <a:r>
              <a:rPr lang="tr-TR" dirty="0" err="1" smtClean="0">
                <a:latin typeface="Calibri" panose="020F0502020204030204" pitchFamily="34" charset="0"/>
              </a:rPr>
              <a:t>information</a:t>
            </a:r>
            <a:r>
              <a:rPr lang="tr-TR" dirty="0" smtClean="0">
                <a:latin typeface="Calibri" panose="020F0502020204030204" pitchFamily="34" charset="0"/>
              </a:rPr>
              <a:t> </a:t>
            </a:r>
            <a:r>
              <a:rPr lang="tr-TR" dirty="0" err="1" smtClean="0">
                <a:latin typeface="Calibri" panose="020F0502020204030204" pitchFamily="34" charset="0"/>
              </a:rPr>
              <a:t>about</a:t>
            </a:r>
            <a:r>
              <a:rPr lang="tr-TR" dirty="0" smtClean="0">
                <a:latin typeface="Calibri" panose="020F0502020204030204" pitchFamily="34" charset="0"/>
              </a:rPr>
              <a:t> </a:t>
            </a:r>
            <a:r>
              <a:rPr lang="tr-TR" dirty="0" err="1" smtClean="0">
                <a:latin typeface="Calibri" panose="020F0502020204030204" pitchFamily="34" charset="0"/>
              </a:rPr>
              <a:t>items</a:t>
            </a:r>
            <a:r>
              <a:rPr lang="tr-TR" dirty="0" smtClean="0">
                <a:latin typeface="Calibri" panose="020F0502020204030204" pitchFamily="34" charset="0"/>
              </a:rPr>
              <a:t>.</a:t>
            </a: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smtClean="0">
                <a:latin typeface="Calibri" panose="020F0502020204030204" pitchFamily="34" charset="0"/>
              </a:rPr>
              <a:t>Player can </a:t>
            </a:r>
            <a:r>
              <a:rPr lang="tr-TR" dirty="0" err="1" smtClean="0">
                <a:latin typeface="Calibri" panose="020F0502020204030204" pitchFamily="34" charset="0"/>
              </a:rPr>
              <a:t>select</a:t>
            </a:r>
            <a:r>
              <a:rPr lang="tr-TR" dirty="0" smtClean="0">
                <a:latin typeface="Calibri" panose="020F0502020204030204" pitchFamily="34" charset="0"/>
              </a:rPr>
              <a:t> </a:t>
            </a:r>
            <a:r>
              <a:rPr lang="tr-TR" dirty="0" err="1" smtClean="0">
                <a:latin typeface="Calibri" panose="020F0502020204030204" pitchFamily="34" charset="0"/>
              </a:rPr>
              <a:t>one</a:t>
            </a:r>
            <a:r>
              <a:rPr lang="tr-TR" dirty="0" smtClean="0">
                <a:latin typeface="Calibri" panose="020F0502020204030204" pitchFamily="34" charset="0"/>
              </a:rPr>
              <a:t> </a:t>
            </a:r>
            <a:r>
              <a:rPr lang="tr-TR" dirty="0" err="1" smtClean="0">
                <a:latin typeface="Calibri" panose="020F0502020204030204" pitchFamily="34" charset="0"/>
              </a:rPr>
              <a:t>or</a:t>
            </a:r>
            <a:r>
              <a:rPr lang="tr-TR" dirty="0" smtClean="0">
                <a:latin typeface="Calibri" panose="020F0502020204030204" pitchFamily="34" charset="0"/>
              </a:rPr>
              <a:t> </a:t>
            </a:r>
            <a:r>
              <a:rPr lang="tr-TR" dirty="0" err="1" smtClean="0">
                <a:latin typeface="Calibri" panose="020F0502020204030204" pitchFamily="34" charset="0"/>
              </a:rPr>
              <a:t>two</a:t>
            </a:r>
            <a:r>
              <a:rPr lang="tr-TR" dirty="0" smtClean="0">
                <a:latin typeface="Calibri" panose="020F0502020204030204" pitchFamily="34" charset="0"/>
              </a:rPr>
              <a:t> </a:t>
            </a:r>
            <a:r>
              <a:rPr lang="tr-TR" dirty="0" err="1" smtClean="0">
                <a:latin typeface="Calibri" panose="020F0502020204030204" pitchFamily="34" charset="0"/>
              </a:rPr>
              <a:t>players</a:t>
            </a:r>
            <a:r>
              <a:rPr lang="tr-TR" dirty="0" smtClean="0">
                <a:latin typeface="Calibri" panose="020F0502020204030204" pitchFamily="34" charset="0"/>
              </a:rPr>
              <a:t> </a:t>
            </a:r>
            <a:r>
              <a:rPr lang="tr-TR" dirty="0" err="1" smtClean="0">
                <a:latin typeface="Calibri" panose="020F0502020204030204" pitchFamily="34" charset="0"/>
              </a:rPr>
              <a:t>options</a:t>
            </a:r>
            <a:r>
              <a:rPr lang="tr-TR" dirty="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pac-mans</a:t>
            </a:r>
            <a:r>
              <a:rPr lang="tr-TR" dirty="0" smtClean="0">
                <a:latin typeface="Calibri" panose="020F0502020204030204" pitchFamily="34" charset="0"/>
              </a:rPr>
              <a:t> </a:t>
            </a:r>
            <a:r>
              <a:rPr lang="tr-TR" dirty="0" err="1" smtClean="0">
                <a:latin typeface="Calibri" panose="020F0502020204030204" pitchFamily="34" charset="0"/>
              </a:rPr>
              <a:t>will</a:t>
            </a:r>
            <a:r>
              <a:rPr lang="tr-TR" dirty="0" smtClean="0">
                <a:latin typeface="Calibri" panose="020F0502020204030204" pitchFamily="34" charset="0"/>
              </a:rPr>
              <a:t> </a:t>
            </a:r>
            <a:r>
              <a:rPr lang="tr-TR" dirty="0" err="1" smtClean="0">
                <a:latin typeface="Calibri" panose="020F0502020204030204" pitchFamily="34" charset="0"/>
              </a:rPr>
              <a:t>appear</a:t>
            </a:r>
            <a:r>
              <a:rPr lang="tr-TR" dirty="0" smtClean="0">
                <a:latin typeface="Calibri" panose="020F0502020204030204" pitchFamily="34" charset="0"/>
              </a:rPr>
              <a:t> on </a:t>
            </a:r>
            <a:r>
              <a:rPr lang="tr-TR" dirty="0" err="1" smtClean="0">
                <a:latin typeface="Calibri" panose="020F0502020204030204" pitchFamily="34" charset="0"/>
              </a:rPr>
              <a:t>game</a:t>
            </a:r>
            <a:r>
              <a:rPr lang="tr-TR" dirty="0" smtClean="0">
                <a:latin typeface="Calibri" panose="020F0502020204030204" pitchFamily="34" charset="0"/>
              </a:rPr>
              <a:t> panel </a:t>
            </a:r>
            <a:r>
              <a:rPr lang="tr-TR" dirty="0" err="1" smtClean="0">
                <a:latin typeface="Calibri" panose="020F0502020204030204" pitchFamily="34" charset="0"/>
              </a:rPr>
              <a:t>screen</a:t>
            </a:r>
            <a:r>
              <a:rPr lang="tr-TR" dirty="0" smtClean="0">
                <a:latin typeface="Calibri" panose="020F0502020204030204" pitchFamily="34" charset="0"/>
              </a:rPr>
              <a:t>.</a:t>
            </a: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smtClean="0">
                <a:latin typeface="Calibri" panose="020F0502020204030204" pitchFamily="34" charset="0"/>
              </a:rPr>
              <a:t>Player(s) can </a:t>
            </a:r>
            <a:r>
              <a:rPr lang="tr-TR" dirty="0" err="1" smtClean="0">
                <a:latin typeface="Calibri" panose="020F0502020204030204" pitchFamily="34" charset="0"/>
              </a:rPr>
              <a:t>manage</a:t>
            </a:r>
            <a:r>
              <a:rPr lang="tr-TR" dirty="0" smtClean="0">
                <a:latin typeface="Calibri" panose="020F0502020204030204" pitchFamily="34" charset="0"/>
              </a:rPr>
              <a:t> </a:t>
            </a:r>
            <a:r>
              <a:rPr lang="tr-TR" dirty="0" err="1" smtClean="0">
                <a:latin typeface="Calibri" panose="020F0502020204030204" pitchFamily="34" charset="0"/>
              </a:rPr>
              <a:t>pac-man</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pac-man</a:t>
            </a:r>
            <a:r>
              <a:rPr lang="tr-TR" dirty="0" smtClean="0">
                <a:latin typeface="Calibri" panose="020F0502020204030204" pitchFamily="34" charset="0"/>
              </a:rPr>
              <a:t> </a:t>
            </a:r>
            <a:r>
              <a:rPr lang="tr-TR" dirty="0" err="1" smtClean="0">
                <a:latin typeface="Calibri" panose="020F0502020204030204" pitchFamily="34" charset="0"/>
              </a:rPr>
              <a:t>moves</a:t>
            </a:r>
            <a:r>
              <a:rPr lang="tr-TR" dirty="0" smtClean="0">
                <a:latin typeface="Calibri" panose="020F0502020204030204" pitchFamily="34" charset="0"/>
              </a:rPr>
              <a:t> </a:t>
            </a:r>
            <a:r>
              <a:rPr lang="tr-TR" dirty="0" err="1" smtClean="0">
                <a:latin typeface="Calibri" panose="020F0502020204030204" pitchFamily="34" charset="0"/>
              </a:rPr>
              <a:t>up</a:t>
            </a:r>
            <a:r>
              <a:rPr lang="tr-TR" dirty="0" smtClean="0">
                <a:latin typeface="Calibri" panose="020F0502020204030204" pitchFamily="34" charset="0"/>
              </a:rPr>
              <a:t>, </a:t>
            </a:r>
            <a:r>
              <a:rPr lang="tr-TR" dirty="0" err="1" smtClean="0">
                <a:latin typeface="Calibri" panose="020F0502020204030204" pitchFamily="34" charset="0"/>
              </a:rPr>
              <a:t>down</a:t>
            </a:r>
            <a:r>
              <a:rPr lang="tr-TR" dirty="0" smtClean="0">
                <a:latin typeface="Calibri" panose="020F0502020204030204" pitchFamily="34" charset="0"/>
              </a:rPr>
              <a:t>, </a:t>
            </a:r>
            <a:r>
              <a:rPr lang="tr-TR" dirty="0" err="1" smtClean="0">
                <a:latin typeface="Calibri" panose="020F0502020204030204" pitchFamily="34" charset="0"/>
              </a:rPr>
              <a:t>right</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left</a:t>
            </a:r>
            <a:r>
              <a:rPr lang="tr-TR" dirty="0" smtClean="0">
                <a:latin typeface="Calibri" panose="020F0502020204030204" pitchFamily="34" charset="0"/>
              </a:rPr>
              <a:t>.</a:t>
            </a: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err="1" smtClean="0">
                <a:latin typeface="Calibri" panose="020F0502020204030204" pitchFamily="34" charset="0"/>
              </a:rPr>
              <a:t>Food</a:t>
            </a:r>
            <a:r>
              <a:rPr lang="tr-TR" dirty="0" smtClean="0">
                <a:latin typeface="Calibri" panose="020F0502020204030204" pitchFamily="34" charset="0"/>
              </a:rPr>
              <a:t> </a:t>
            </a:r>
            <a:r>
              <a:rPr lang="tr-TR" dirty="0" err="1" smtClean="0">
                <a:latin typeface="Calibri" panose="020F0502020204030204" pitchFamily="34" charset="0"/>
              </a:rPr>
              <a:t>appears</a:t>
            </a:r>
            <a:r>
              <a:rPr lang="tr-TR" dirty="0" smtClean="0">
                <a:latin typeface="Calibri" panose="020F0502020204030204" pitchFamily="34" charset="0"/>
              </a:rPr>
              <a:t> on </a:t>
            </a:r>
            <a:r>
              <a:rPr lang="tr-TR" dirty="0" err="1" smtClean="0">
                <a:latin typeface="Calibri" panose="020F0502020204030204" pitchFamily="34" charset="0"/>
              </a:rPr>
              <a:t>screen</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pac-man</a:t>
            </a:r>
            <a:r>
              <a:rPr lang="tr-TR" dirty="0" smtClean="0">
                <a:latin typeface="Calibri" panose="020F0502020204030204" pitchFamily="34" charset="0"/>
              </a:rPr>
              <a:t> can </a:t>
            </a:r>
            <a:r>
              <a:rPr lang="tr-TR" dirty="0" err="1" smtClean="0">
                <a:latin typeface="Calibri" panose="020F0502020204030204" pitchFamily="34" charset="0"/>
              </a:rPr>
              <a:t>eat</a:t>
            </a:r>
            <a:r>
              <a:rPr lang="tr-TR" dirty="0" smtClean="0">
                <a:latin typeface="Calibri" panose="020F0502020204030204" pitchFamily="34" charset="0"/>
              </a:rPr>
              <a:t> </a:t>
            </a:r>
            <a:r>
              <a:rPr lang="tr-TR" dirty="0" err="1" smtClean="0">
                <a:latin typeface="Calibri" panose="020F0502020204030204" pitchFamily="34" charset="0"/>
              </a:rPr>
              <a:t>them</a:t>
            </a:r>
            <a:r>
              <a:rPr lang="tr-TR" dirty="0" smtClean="0">
                <a:latin typeface="Calibri" panose="020F0502020204030204" pitchFamily="34" charset="0"/>
              </a:rPr>
              <a:t>.</a:t>
            </a: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err="1" smtClean="0">
                <a:latin typeface="Calibri" panose="020F0502020204030204" pitchFamily="34" charset="0"/>
              </a:rPr>
              <a:t>Ghosts</a:t>
            </a:r>
            <a:r>
              <a:rPr lang="tr-TR" dirty="0" smtClean="0">
                <a:latin typeface="Calibri" panose="020F0502020204030204" pitchFamily="34" charset="0"/>
              </a:rPr>
              <a:t> </a:t>
            </a:r>
            <a:r>
              <a:rPr lang="tr-TR" dirty="0" err="1" smtClean="0">
                <a:latin typeface="Calibri" panose="020F0502020204030204" pitchFamily="34" charset="0"/>
              </a:rPr>
              <a:t>appear</a:t>
            </a:r>
            <a:r>
              <a:rPr lang="tr-TR" dirty="0" smtClean="0">
                <a:latin typeface="Calibri" panose="020F0502020204030204" pitchFamily="34" charset="0"/>
              </a:rPr>
              <a:t> on </a:t>
            </a:r>
            <a:r>
              <a:rPr lang="tr-TR" dirty="0" err="1" smtClean="0">
                <a:latin typeface="Calibri" panose="020F0502020204030204" pitchFamily="34" charset="0"/>
              </a:rPr>
              <a:t>screen</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they</a:t>
            </a:r>
            <a:r>
              <a:rPr lang="tr-TR" dirty="0" smtClean="0">
                <a:latin typeface="Calibri" panose="020F0502020204030204" pitchFamily="34" charset="0"/>
              </a:rPr>
              <a:t> </a:t>
            </a:r>
            <a:r>
              <a:rPr lang="tr-TR" dirty="0" err="1" smtClean="0">
                <a:latin typeface="Calibri" panose="020F0502020204030204" pitchFamily="34" charset="0"/>
              </a:rPr>
              <a:t>move</a:t>
            </a:r>
            <a:r>
              <a:rPr lang="tr-TR" dirty="0" smtClean="0">
                <a:latin typeface="Calibri" panose="020F0502020204030204" pitchFamily="34" charset="0"/>
              </a:rPr>
              <a:t> </a:t>
            </a:r>
            <a:r>
              <a:rPr lang="tr-TR" dirty="0" err="1" smtClean="0">
                <a:latin typeface="Calibri" panose="020F0502020204030204" pitchFamily="34" charset="0"/>
              </a:rPr>
              <a:t>according</a:t>
            </a:r>
            <a:r>
              <a:rPr lang="tr-TR" dirty="0" smtClean="0">
                <a:latin typeface="Calibri" panose="020F0502020204030204" pitchFamily="34" charset="0"/>
              </a:rPr>
              <a:t> </a:t>
            </a:r>
            <a:r>
              <a:rPr lang="tr-TR" dirty="0" err="1" smtClean="0">
                <a:latin typeface="Calibri" panose="020F0502020204030204" pitchFamily="34" charset="0"/>
              </a:rPr>
              <a:t>to</a:t>
            </a:r>
            <a:r>
              <a:rPr lang="tr-TR" dirty="0" smtClean="0">
                <a:latin typeface="Calibri" panose="020F0502020204030204" pitchFamily="34" charset="0"/>
              </a:rPr>
              <a:t> </a:t>
            </a:r>
            <a:r>
              <a:rPr lang="tr-TR" dirty="0" err="1" smtClean="0">
                <a:latin typeface="Calibri" panose="020F0502020204030204" pitchFamily="34" charset="0"/>
              </a:rPr>
              <a:t>their</a:t>
            </a:r>
            <a:r>
              <a:rPr lang="tr-TR" dirty="0" smtClean="0">
                <a:latin typeface="Calibri" panose="020F0502020204030204" pitchFamily="34" charset="0"/>
              </a:rPr>
              <a:t> </a:t>
            </a:r>
            <a:r>
              <a:rPr lang="tr-TR" dirty="0" err="1" smtClean="0">
                <a:latin typeface="Calibri" panose="020F0502020204030204" pitchFamily="34" charset="0"/>
              </a:rPr>
              <a:t>movement</a:t>
            </a:r>
            <a:r>
              <a:rPr lang="tr-TR" dirty="0" smtClean="0">
                <a:latin typeface="Calibri" panose="020F0502020204030204" pitchFamily="34" charset="0"/>
              </a:rPr>
              <a:t> </a:t>
            </a:r>
            <a:r>
              <a:rPr lang="tr-TR" dirty="0" err="1" smtClean="0">
                <a:latin typeface="Calibri" panose="020F0502020204030204" pitchFamily="34" charset="0"/>
              </a:rPr>
              <a:t>algorithm</a:t>
            </a:r>
            <a:r>
              <a:rPr lang="tr-TR" dirty="0" smtClean="0">
                <a:latin typeface="Calibri" panose="020F0502020204030204" pitchFamily="34" charset="0"/>
              </a:rPr>
              <a:t>.</a:t>
            </a:r>
          </a:p>
          <a:p>
            <a:pPr marL="342900" indent="-342900">
              <a:buFont typeface="Arial" panose="020B0604020202020204" pitchFamily="34" charset="0"/>
              <a:buChar char="•"/>
            </a:pPr>
            <a:endParaRPr lang="tr-TR" dirty="0">
              <a:latin typeface="Calibri" panose="020F0502020204030204" pitchFamily="34" charset="0"/>
            </a:endParaRPr>
          </a:p>
          <a:p>
            <a:pPr marL="342900" indent="-342900">
              <a:buFont typeface="Arial" panose="020B0604020202020204" pitchFamily="34" charset="0"/>
              <a:buChar char="•"/>
            </a:pPr>
            <a:r>
              <a:rPr lang="tr-TR" dirty="0" smtClean="0">
                <a:latin typeface="Calibri" panose="020F0502020204030204" pitchFamily="34" charset="0"/>
              </a:rPr>
              <a:t>Player can stop </a:t>
            </a:r>
            <a:r>
              <a:rPr lang="tr-TR" dirty="0" err="1" smtClean="0">
                <a:latin typeface="Calibri" panose="020F0502020204030204" pitchFamily="34" charset="0"/>
              </a:rPr>
              <a:t>the</a:t>
            </a:r>
            <a:r>
              <a:rPr lang="tr-TR" dirty="0" smtClean="0">
                <a:latin typeface="Calibri" panose="020F0502020204030204" pitchFamily="34" charset="0"/>
              </a:rPr>
              <a:t> </a:t>
            </a:r>
            <a:r>
              <a:rPr lang="tr-TR" dirty="0" err="1" smtClean="0">
                <a:latin typeface="Calibri" panose="020F0502020204030204" pitchFamily="34" charset="0"/>
              </a:rPr>
              <a:t>game</a:t>
            </a:r>
            <a:r>
              <a:rPr lang="tr-TR" dirty="0" smtClean="0">
                <a:latin typeface="Calibri" panose="020F0502020204030204" pitchFamily="34" charset="0"/>
              </a:rPr>
              <a:t> </a:t>
            </a:r>
            <a:r>
              <a:rPr lang="tr-TR" dirty="0" err="1" smtClean="0">
                <a:latin typeface="Calibri" panose="020F0502020204030204" pitchFamily="34" charset="0"/>
              </a:rPr>
              <a:t>and</a:t>
            </a:r>
            <a:r>
              <a:rPr lang="tr-TR" dirty="0" smtClean="0">
                <a:latin typeface="Calibri" panose="020F0502020204030204" pitchFamily="34" charset="0"/>
              </a:rPr>
              <a:t> </a:t>
            </a:r>
            <a:r>
              <a:rPr lang="tr-TR" dirty="0" err="1" smtClean="0">
                <a:latin typeface="Calibri" panose="020F0502020204030204" pitchFamily="34" charset="0"/>
              </a:rPr>
              <a:t>pause</a:t>
            </a:r>
            <a:r>
              <a:rPr lang="tr-TR" dirty="0" smtClean="0">
                <a:latin typeface="Calibri" panose="020F0502020204030204" pitchFamily="34" charset="0"/>
              </a:rPr>
              <a:t> </a:t>
            </a:r>
            <a:r>
              <a:rPr lang="tr-TR" dirty="0" err="1" smtClean="0">
                <a:latin typeface="Calibri" panose="020F0502020204030204" pitchFamily="34" charset="0"/>
              </a:rPr>
              <a:t>menu</a:t>
            </a:r>
            <a:r>
              <a:rPr lang="tr-TR" dirty="0" smtClean="0">
                <a:latin typeface="Calibri" panose="020F0502020204030204" pitchFamily="34" charset="0"/>
              </a:rPr>
              <a:t> </a:t>
            </a:r>
            <a:r>
              <a:rPr lang="tr-TR" dirty="0" err="1" smtClean="0">
                <a:latin typeface="Calibri" panose="020F0502020204030204" pitchFamily="34" charset="0"/>
              </a:rPr>
              <a:t>appears</a:t>
            </a:r>
            <a:r>
              <a:rPr lang="tr-TR" dirty="0" smtClean="0">
                <a:latin typeface="Calibri" panose="020F0502020204030204" pitchFamily="34" charset="0"/>
              </a:rPr>
              <a:t>.</a:t>
            </a:r>
            <a:r>
              <a:rPr lang="en-US" dirty="0" smtClean="0">
                <a:latin typeface="Calibri"/>
                <a:ea typeface="Calibri"/>
                <a:cs typeface="Times New Roman"/>
              </a:rPr>
              <a:t> </a:t>
            </a:r>
            <a:endParaRPr lang="tr-TR" dirty="0" smtClean="0">
              <a:latin typeface="Calibri"/>
              <a:ea typeface="Calibri"/>
              <a:cs typeface="Times New Roman"/>
            </a:endParaRPr>
          </a:p>
          <a:p>
            <a:pPr marL="342900" indent="-342900">
              <a:buFont typeface="Arial" panose="020B0604020202020204" pitchFamily="34" charset="0"/>
              <a:buChar char="•"/>
            </a:pPr>
            <a:endParaRPr lang="tr-TR" dirty="0">
              <a:latin typeface="Calibri"/>
              <a:ea typeface="Calibri"/>
              <a:cs typeface="Times New Roman"/>
            </a:endParaRPr>
          </a:p>
          <a:p>
            <a:pPr marL="342900" indent="-342900">
              <a:buFont typeface="Arial" panose="020B0604020202020204" pitchFamily="34" charset="0"/>
              <a:buChar char="•"/>
            </a:pPr>
            <a:r>
              <a:rPr lang="en-US" dirty="0" smtClean="0">
                <a:latin typeface="Calibri"/>
                <a:ea typeface="Calibri"/>
                <a:cs typeface="Times New Roman"/>
              </a:rPr>
              <a:t>We </a:t>
            </a:r>
            <a:r>
              <a:rPr lang="en-US" dirty="0">
                <a:latin typeface="Calibri"/>
                <a:ea typeface="Calibri"/>
                <a:cs typeface="Times New Roman"/>
              </a:rPr>
              <a:t>think that it is better to start to data layer after completing GUI and game logic parts.</a:t>
            </a:r>
            <a:endParaRPr lang="tr-TR" sz="1600" dirty="0">
              <a:latin typeface="Calibri"/>
              <a:ea typeface="Calibri"/>
              <a:cs typeface="Times New Roman"/>
            </a:endParaRPr>
          </a:p>
          <a:p>
            <a:pPr marL="342900" indent="-342900">
              <a:buFont typeface="Arial" panose="020B0604020202020204" pitchFamily="34" charset="0"/>
              <a:buChar char="•"/>
            </a:pPr>
            <a:endParaRPr lang="tr-TR" dirty="0" smtClean="0">
              <a:latin typeface="Calibri" panose="020F0502020204030204" pitchFamily="34" charset="0"/>
            </a:endParaRPr>
          </a:p>
          <a:p>
            <a:pPr marL="342900" indent="-342900">
              <a:buFont typeface="Arial" panose="020B0604020202020204" pitchFamily="34" charset="0"/>
              <a:buChar char="•"/>
            </a:pPr>
            <a:endParaRPr lang="tr-TR" dirty="0"/>
          </a:p>
          <a:p>
            <a:endParaRPr lang="tr-TR" dirty="0" smtClean="0"/>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endParaRPr lang="tr-TR" dirty="0"/>
          </a:p>
        </p:txBody>
      </p:sp>
    </p:spTree>
    <p:extLst>
      <p:ext uri="{BB962C8B-B14F-4D97-AF65-F5344CB8AC3E}">
        <p14:creationId xmlns:p14="http://schemas.microsoft.com/office/powerpoint/2010/main" val="201136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0208" y="504266"/>
            <a:ext cx="8880954" cy="6740307"/>
          </a:xfrm>
          <a:prstGeom prst="rect">
            <a:avLst/>
          </a:prstGeom>
          <a:noFill/>
        </p:spPr>
        <p:txBody>
          <a:bodyPr wrap="square" rtlCol="0">
            <a:spAutoFit/>
          </a:bodyPr>
          <a:lstStyle/>
          <a:p>
            <a:pPr algn="ctr"/>
            <a:r>
              <a:rPr lang="tr-TR" sz="2400" dirty="0" err="1" smtClean="0"/>
              <a:t>Changes</a:t>
            </a:r>
            <a:r>
              <a:rPr lang="tr-TR" sz="2400" dirty="0" smtClean="0"/>
              <a:t> </a:t>
            </a:r>
            <a:r>
              <a:rPr lang="tr-TR" sz="2400" dirty="0" smtClean="0"/>
              <a:t>in </a:t>
            </a:r>
            <a:r>
              <a:rPr lang="tr-TR" sz="2400" dirty="0" err="1" smtClean="0"/>
              <a:t>Implementation</a:t>
            </a:r>
            <a:endParaRPr lang="tr-TR" sz="2400" dirty="0" smtClean="0"/>
          </a:p>
          <a:p>
            <a:r>
              <a:rPr lang="tr-TR" sz="2400" dirty="0" smtClean="0">
                <a:latin typeface="Calibri"/>
                <a:ea typeface="Calibri"/>
                <a:cs typeface="Times New Roman"/>
              </a:rPr>
              <a:t>	</a:t>
            </a:r>
            <a:r>
              <a:rPr lang="en-US" sz="2400" dirty="0" smtClean="0">
                <a:latin typeface="Calibri"/>
                <a:ea typeface="Calibri"/>
                <a:cs typeface="Times New Roman"/>
              </a:rPr>
              <a:t>In </a:t>
            </a:r>
            <a:r>
              <a:rPr lang="en-US" sz="2400" dirty="0">
                <a:latin typeface="Calibri"/>
                <a:ea typeface="Calibri"/>
                <a:cs typeface="Times New Roman"/>
              </a:rPr>
              <a:t>design report, we mainly divided the project into three layers. First, we decided to start to design with user interface part of the project. However, as coding, we decided to regulate some class structures to improve implementation of the code</a:t>
            </a:r>
            <a:r>
              <a:rPr lang="en-US" sz="2400" dirty="0" smtClean="0">
                <a:latin typeface="Calibri"/>
                <a:ea typeface="Calibri"/>
                <a:cs typeface="Times New Roman"/>
              </a:rPr>
              <a:t>.</a:t>
            </a:r>
            <a:endParaRPr lang="tr-TR" sz="2400" dirty="0" smtClean="0">
              <a:latin typeface="Calibri"/>
              <a:ea typeface="Calibri"/>
              <a:cs typeface="Times New Roman"/>
            </a:endParaRPr>
          </a:p>
          <a:p>
            <a:pPr marL="342900" indent="-342900">
              <a:buFont typeface="Arial" panose="020B0604020202020204" pitchFamily="34" charset="0"/>
              <a:buChar char="•"/>
            </a:pPr>
            <a:r>
              <a:rPr lang="tr-TR" sz="2400" dirty="0" err="1" smtClean="0">
                <a:latin typeface="Calibri"/>
                <a:cs typeface="Times New Roman"/>
              </a:rPr>
              <a:t>We</a:t>
            </a:r>
            <a:r>
              <a:rPr lang="tr-TR" sz="2400" dirty="0" smtClean="0">
                <a:latin typeface="Calibri"/>
                <a:cs typeface="Times New Roman"/>
              </a:rPr>
              <a:t> </a:t>
            </a:r>
            <a:r>
              <a:rPr lang="tr-TR" sz="2400" dirty="0" err="1" smtClean="0">
                <a:latin typeface="Calibri"/>
                <a:cs typeface="Times New Roman"/>
              </a:rPr>
              <a:t>added</a:t>
            </a:r>
            <a:r>
              <a:rPr lang="tr-TR" sz="2400" dirty="0" smtClean="0">
                <a:latin typeface="Calibri"/>
                <a:cs typeface="Times New Roman"/>
              </a:rPr>
              <a:t> </a:t>
            </a:r>
            <a:r>
              <a:rPr lang="tr-TR" sz="2400" dirty="0" err="1" smtClean="0">
                <a:latin typeface="Calibri"/>
                <a:cs typeface="Times New Roman"/>
              </a:rPr>
              <a:t>PacLabel</a:t>
            </a:r>
            <a:r>
              <a:rPr lang="tr-TR" sz="2400" dirty="0" smtClean="0">
                <a:latin typeface="Calibri"/>
                <a:cs typeface="Times New Roman"/>
              </a:rPr>
              <a:t> </a:t>
            </a:r>
            <a:r>
              <a:rPr lang="tr-TR" sz="2400" dirty="0" err="1" smtClean="0">
                <a:latin typeface="Calibri"/>
                <a:cs typeface="Times New Roman"/>
              </a:rPr>
              <a:t>and</a:t>
            </a:r>
            <a:r>
              <a:rPr lang="tr-TR" sz="2400" dirty="0" smtClean="0">
                <a:latin typeface="Calibri"/>
                <a:cs typeface="Times New Roman"/>
              </a:rPr>
              <a:t> </a:t>
            </a:r>
            <a:r>
              <a:rPr lang="tr-TR" sz="2400" dirty="0" err="1" smtClean="0">
                <a:latin typeface="Calibri"/>
                <a:cs typeface="Times New Roman"/>
              </a:rPr>
              <a:t>Pac</a:t>
            </a:r>
            <a:r>
              <a:rPr lang="tr-TR" sz="2400" dirty="0" err="1" smtClean="0">
                <a:latin typeface="Calibri"/>
                <a:cs typeface="Times New Roman"/>
              </a:rPr>
              <a:t>Button</a:t>
            </a:r>
            <a:r>
              <a:rPr lang="tr-TR" sz="2400" dirty="0" smtClean="0">
                <a:latin typeface="Calibri"/>
                <a:cs typeface="Times New Roman"/>
              </a:rPr>
              <a:t> </a:t>
            </a:r>
            <a:r>
              <a:rPr lang="tr-TR" sz="2400" dirty="0" err="1" smtClean="0">
                <a:latin typeface="Calibri"/>
                <a:cs typeface="Times New Roman"/>
              </a:rPr>
              <a:t>classes</a:t>
            </a:r>
            <a:r>
              <a:rPr lang="tr-TR" sz="2400" dirty="0" smtClean="0">
                <a:latin typeface="Calibri"/>
                <a:cs typeface="Times New Roman"/>
              </a:rPr>
              <a:t> not </a:t>
            </a:r>
            <a:r>
              <a:rPr lang="tr-TR" sz="2400" dirty="0" err="1" smtClean="0">
                <a:latin typeface="Calibri"/>
                <a:cs typeface="Times New Roman"/>
              </a:rPr>
              <a:t>to</a:t>
            </a:r>
            <a:r>
              <a:rPr lang="tr-TR" sz="2400" dirty="0" smtClean="0">
                <a:latin typeface="Calibri"/>
                <a:cs typeface="Times New Roman"/>
              </a:rPr>
              <a:t> </a:t>
            </a:r>
            <a:r>
              <a:rPr lang="tr-TR" sz="2400" dirty="0" err="1" smtClean="0">
                <a:latin typeface="Calibri"/>
                <a:cs typeface="Times New Roman"/>
              </a:rPr>
              <a:t>repeat</a:t>
            </a:r>
            <a:r>
              <a:rPr lang="tr-TR" sz="2400" dirty="0" smtClean="0">
                <a:latin typeface="Calibri"/>
                <a:cs typeface="Times New Roman"/>
              </a:rPr>
              <a:t> </a:t>
            </a:r>
            <a:r>
              <a:rPr lang="tr-TR" sz="2400" dirty="0" err="1" smtClean="0">
                <a:latin typeface="Calibri"/>
                <a:cs typeface="Times New Roman"/>
              </a:rPr>
              <a:t>the</a:t>
            </a:r>
            <a:r>
              <a:rPr lang="tr-TR" sz="2400" dirty="0" smtClean="0">
                <a:latin typeface="Calibri"/>
                <a:cs typeface="Times New Roman"/>
              </a:rPr>
              <a:t> </a:t>
            </a:r>
            <a:r>
              <a:rPr lang="tr-TR" sz="2400" dirty="0" err="1" smtClean="0">
                <a:latin typeface="Calibri"/>
                <a:cs typeface="Times New Roman"/>
              </a:rPr>
              <a:t>same</a:t>
            </a:r>
            <a:r>
              <a:rPr lang="tr-TR" sz="2400" dirty="0" smtClean="0">
                <a:latin typeface="Calibri"/>
                <a:cs typeface="Times New Roman"/>
              </a:rPr>
              <a:t> </a:t>
            </a:r>
            <a:r>
              <a:rPr lang="tr-TR" sz="2400" dirty="0" err="1" smtClean="0">
                <a:latin typeface="Calibri"/>
                <a:cs typeface="Times New Roman"/>
              </a:rPr>
              <a:t>codes</a:t>
            </a:r>
            <a:r>
              <a:rPr lang="tr-TR" sz="2400" dirty="0" smtClean="0">
                <a:latin typeface="Calibri"/>
                <a:cs typeface="Times New Roman"/>
              </a:rPr>
              <a:t>.</a:t>
            </a:r>
          </a:p>
          <a:p>
            <a:endParaRPr lang="tr-TR" sz="2400" dirty="0" smtClean="0">
              <a:latin typeface="Calibri"/>
              <a:cs typeface="Times New Roman"/>
            </a:endParaRPr>
          </a:p>
          <a:p>
            <a:pPr marL="342900" indent="-342900">
              <a:buFont typeface="Arial" panose="020B0604020202020204" pitchFamily="34" charset="0"/>
              <a:buChar char="•"/>
            </a:pPr>
            <a:r>
              <a:rPr lang="en-US" sz="2400" dirty="0">
                <a:latin typeface="Calibri"/>
                <a:ea typeface="Calibri"/>
                <a:cs typeface="Times New Roman"/>
              </a:rPr>
              <a:t>Similarly, we removed subclasses of ‘Food’ class not to repeat similar classes. Instead of subclasses, we prefer using </a:t>
            </a:r>
            <a:r>
              <a:rPr lang="en-US" sz="2400" dirty="0" err="1" smtClean="0">
                <a:latin typeface="Calibri"/>
                <a:ea typeface="Calibri"/>
                <a:cs typeface="Times New Roman"/>
              </a:rPr>
              <a:t>enum</a:t>
            </a:r>
            <a:r>
              <a:rPr lang="tr-TR" sz="2400" dirty="0" smtClean="0">
                <a:latin typeface="Calibri"/>
                <a:ea typeface="Calibri"/>
                <a:cs typeface="Times New Roman"/>
              </a:rPr>
              <a:t>s</a:t>
            </a:r>
            <a:r>
              <a:rPr lang="en-US" sz="2400" dirty="0" smtClean="0">
                <a:latin typeface="Calibri"/>
                <a:ea typeface="Calibri"/>
                <a:cs typeface="Times New Roman"/>
              </a:rPr>
              <a:t>.</a:t>
            </a:r>
            <a:endParaRPr lang="tr-TR" sz="2400" dirty="0" smtClean="0">
              <a:latin typeface="Calibri"/>
              <a:ea typeface="Calibri"/>
              <a:cs typeface="Times New Roman"/>
            </a:endParaRPr>
          </a:p>
          <a:p>
            <a:pPr marL="342900" indent="-342900">
              <a:buFont typeface="Arial" panose="020B0604020202020204" pitchFamily="34" charset="0"/>
              <a:buChar char="•"/>
            </a:pPr>
            <a:endParaRPr lang="tr-TR" sz="2400" dirty="0">
              <a:latin typeface="Calibri"/>
              <a:ea typeface="Calibri"/>
              <a:cs typeface="Times New Roman"/>
            </a:endParaRPr>
          </a:p>
          <a:p>
            <a:pPr marL="342900" indent="-342900">
              <a:buFont typeface="Arial" panose="020B0604020202020204" pitchFamily="34" charset="0"/>
              <a:buChar char="•"/>
            </a:pPr>
            <a:r>
              <a:rPr lang="en-US" sz="2400" dirty="0">
                <a:latin typeface="Calibri" panose="020F0502020204030204" pitchFamily="34" charset="0"/>
              </a:rPr>
              <a:t>Moreover, we have added a </a:t>
            </a:r>
            <a:r>
              <a:rPr lang="en-US" sz="2400" dirty="0" err="1">
                <a:latin typeface="Calibri" panose="020F0502020204030204" pitchFamily="34" charset="0"/>
              </a:rPr>
              <a:t>GameMap</a:t>
            </a:r>
            <a:r>
              <a:rPr lang="en-US" sz="2400" dirty="0">
                <a:latin typeface="Calibri" panose="020F0502020204030204" pitchFamily="34" charset="0"/>
              </a:rPr>
              <a:t> class to hold non-moving objects. Hence, we aim to increase drawing efficiency. </a:t>
            </a:r>
            <a:endParaRPr lang="tr-TR" sz="2400" dirty="0" smtClean="0">
              <a:latin typeface="Calibri" panose="020F0502020204030204" pitchFamily="34" charset="0"/>
            </a:endParaRPr>
          </a:p>
          <a:p>
            <a:pPr marL="342900" indent="-342900">
              <a:buFont typeface="Arial" panose="020B0604020202020204" pitchFamily="34" charset="0"/>
              <a:buChar char="•"/>
            </a:pPr>
            <a:endParaRPr lang="tr-TR" sz="2400" dirty="0">
              <a:latin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rPr>
              <a:t>Besides</a:t>
            </a:r>
            <a:r>
              <a:rPr lang="en-US" sz="2400" dirty="0">
                <a:latin typeface="Calibri" panose="020F0502020204030204" pitchFamily="34" charset="0"/>
              </a:rPr>
              <a:t>, we are planning to add new interface classes.</a:t>
            </a:r>
            <a:endParaRPr lang="tr-TR" sz="2400" dirty="0">
              <a:latin typeface="Calibri" panose="020F0502020204030204" pitchFamily="34" charset="0"/>
            </a:endParaRPr>
          </a:p>
          <a:p>
            <a:pPr marL="342900" indent="-342900">
              <a:buFont typeface="Arial" panose="020B0604020202020204" pitchFamily="34" charset="0"/>
              <a:buChar char="•"/>
            </a:pPr>
            <a:endParaRPr lang="tr-TR" sz="2400" dirty="0" smtClean="0">
              <a:latin typeface="Calibri"/>
              <a:ea typeface="Calibri"/>
              <a:cs typeface="Times New Roman"/>
            </a:endParaRPr>
          </a:p>
          <a:p>
            <a:pPr marL="342900" indent="-342900">
              <a:buFont typeface="Arial" panose="020B0604020202020204" pitchFamily="34" charset="0"/>
              <a:buChar char="•"/>
            </a:pPr>
            <a:endParaRPr lang="tr-TR" sz="2400" dirty="0" smtClean="0"/>
          </a:p>
          <a:p>
            <a:endParaRPr lang="tr-TR" sz="2400" dirty="0"/>
          </a:p>
        </p:txBody>
      </p:sp>
    </p:spTree>
    <p:extLst>
      <p:ext uri="{BB962C8B-B14F-4D97-AF65-F5344CB8AC3E}">
        <p14:creationId xmlns:p14="http://schemas.microsoft.com/office/powerpoint/2010/main" val="233910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0" y="250521"/>
            <a:ext cx="9144000" cy="6709529"/>
          </a:xfrm>
          <a:prstGeom prst="rect">
            <a:avLst/>
          </a:prstGeom>
          <a:noFill/>
        </p:spPr>
        <p:txBody>
          <a:bodyPr wrap="square" rtlCol="0">
            <a:spAutoFit/>
          </a:bodyPr>
          <a:lstStyle/>
          <a:p>
            <a:pPr algn="ctr"/>
            <a:r>
              <a:rPr lang="tr-TR" sz="2400" dirty="0" err="1" smtClean="0"/>
              <a:t>Lessons</a:t>
            </a:r>
            <a:r>
              <a:rPr lang="tr-TR" sz="2400" dirty="0" smtClean="0"/>
              <a:t> </a:t>
            </a:r>
            <a:r>
              <a:rPr lang="tr-TR" sz="2400" dirty="0" err="1" smtClean="0"/>
              <a:t>About</a:t>
            </a:r>
            <a:r>
              <a:rPr lang="tr-TR" sz="2400" dirty="0" smtClean="0"/>
              <a:t> Project</a:t>
            </a:r>
          </a:p>
          <a:p>
            <a:endParaRPr lang="tr-TR"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We</a:t>
            </a:r>
            <a:r>
              <a:rPr lang="tr-TR" sz="2000" dirty="0" smtClean="0">
                <a:latin typeface="Calibri" panose="020F0502020204030204" pitchFamily="34" charset="0"/>
              </a:rPr>
              <a:t> </a:t>
            </a:r>
            <a:r>
              <a:rPr lang="tr-TR" sz="2000" dirty="0" err="1" smtClean="0">
                <a:latin typeface="Calibri" panose="020F0502020204030204" pitchFamily="34" charset="0"/>
              </a:rPr>
              <a:t>now</a:t>
            </a:r>
            <a:r>
              <a:rPr lang="tr-TR" sz="2000" dirty="0" smtClean="0">
                <a:latin typeface="Calibri" panose="020F0502020204030204" pitchFamily="34" charset="0"/>
              </a:rPr>
              <a:t> </a:t>
            </a:r>
            <a:r>
              <a:rPr lang="tr-TR" sz="2000" dirty="0" err="1" smtClean="0">
                <a:latin typeface="Calibri" panose="020F0502020204030204" pitchFamily="34" charset="0"/>
              </a:rPr>
              <a:t>have</a:t>
            </a:r>
            <a:r>
              <a:rPr lang="tr-TR" sz="2000" dirty="0" smtClean="0">
                <a:latin typeface="Calibri" panose="020F0502020204030204" pitchFamily="34" charset="0"/>
              </a:rPr>
              <a:t> idea </a:t>
            </a:r>
            <a:r>
              <a:rPr lang="tr-TR" sz="2000" dirty="0" err="1" smtClean="0">
                <a:latin typeface="Calibri" panose="020F0502020204030204" pitchFamily="34" charset="0"/>
              </a:rPr>
              <a:t>about</a:t>
            </a:r>
            <a:r>
              <a:rPr lang="tr-TR" sz="2000" dirty="0" smtClean="0">
                <a:latin typeface="Calibri" panose="020F0502020204030204" pitchFamily="34" charset="0"/>
              </a:rPr>
              <a:t> </a:t>
            </a:r>
            <a:r>
              <a:rPr lang="tr-TR" sz="2000" dirty="0" err="1" smtClean="0">
                <a:latin typeface="Calibri" panose="020F0502020204030204" pitchFamily="34" charset="0"/>
              </a:rPr>
              <a:t>real</a:t>
            </a:r>
            <a:r>
              <a:rPr lang="tr-TR" sz="2000" dirty="0" smtClean="0">
                <a:latin typeface="Calibri" panose="020F0502020204030204" pitchFamily="34" charset="0"/>
              </a:rPr>
              <a:t> </a:t>
            </a:r>
            <a:r>
              <a:rPr lang="tr-TR" sz="2000" dirty="0" err="1" smtClean="0">
                <a:latin typeface="Calibri" panose="020F0502020204030204" pitchFamily="34" charset="0"/>
              </a:rPr>
              <a:t>job’s</a:t>
            </a:r>
            <a:r>
              <a:rPr lang="tr-TR" sz="2000" dirty="0" smtClean="0">
                <a:latin typeface="Calibri" panose="020F0502020204030204" pitchFamily="34" charset="0"/>
              </a:rPr>
              <a:t> </a:t>
            </a:r>
            <a:r>
              <a:rPr lang="tr-TR" sz="2000" dirty="0" err="1" smtClean="0">
                <a:latin typeface="Calibri" panose="020F0502020204030204" pitchFamily="34" charset="0"/>
              </a:rPr>
              <a:t>projects</a:t>
            </a:r>
            <a:r>
              <a:rPr lang="tr-TR" sz="2000" dirty="0" smtClean="0">
                <a:latin typeface="Calibri" panose="020F0502020204030204" pitchFamily="34" charset="0"/>
              </a:rPr>
              <a:t> </a:t>
            </a:r>
            <a:r>
              <a:rPr lang="tr-TR" sz="2000" dirty="0" err="1" smtClean="0">
                <a:latin typeface="Calibri" panose="020F0502020204030204" pitchFamily="34" charset="0"/>
              </a:rPr>
              <a:t>thanks</a:t>
            </a:r>
            <a:r>
              <a:rPr lang="tr-TR" sz="2000" dirty="0" smtClean="0">
                <a:latin typeface="Calibri" panose="020F0502020204030204" pitchFamily="34" charset="0"/>
              </a:rPr>
              <a:t> </a:t>
            </a:r>
            <a:r>
              <a:rPr lang="tr-TR" sz="2000" dirty="0" err="1" smtClean="0">
                <a:latin typeface="Calibri" panose="020F0502020204030204" pitchFamily="34" charset="0"/>
              </a:rPr>
              <a:t>to</a:t>
            </a:r>
            <a:r>
              <a:rPr lang="tr-TR" sz="2000" dirty="0" smtClean="0">
                <a:latin typeface="Calibri" panose="020F0502020204030204" pitchFamily="34" charset="0"/>
              </a:rPr>
              <a:t> </a:t>
            </a:r>
            <a:r>
              <a:rPr lang="tr-TR" sz="2000" dirty="0" err="1" smtClean="0">
                <a:latin typeface="Calibri" panose="020F0502020204030204" pitchFamily="34" charset="0"/>
              </a:rPr>
              <a:t>randomly</a:t>
            </a:r>
            <a:r>
              <a:rPr lang="tr-TR" sz="2000" dirty="0" smtClean="0">
                <a:latin typeface="Calibri" panose="020F0502020204030204" pitchFamily="34" charset="0"/>
              </a:rPr>
              <a:t> </a:t>
            </a:r>
            <a:r>
              <a:rPr lang="tr-TR" sz="2000" dirty="0" err="1" smtClean="0">
                <a:latin typeface="Calibri" panose="020F0502020204030204" pitchFamily="34" charset="0"/>
              </a:rPr>
              <a:t>created</a:t>
            </a:r>
            <a:r>
              <a:rPr lang="tr-TR" sz="2000" dirty="0" smtClean="0">
                <a:latin typeface="Calibri" panose="020F0502020204030204" pitchFamily="34" charset="0"/>
              </a:rPr>
              <a:t> </a:t>
            </a:r>
            <a:r>
              <a:rPr lang="tr-TR" sz="2000" dirty="0" err="1" smtClean="0">
                <a:latin typeface="Calibri" panose="020F0502020204030204" pitchFamily="34" charset="0"/>
              </a:rPr>
              <a:t>project</a:t>
            </a:r>
            <a:r>
              <a:rPr lang="tr-TR" sz="2000" dirty="0" smtClean="0">
                <a:latin typeface="Calibri" panose="020F0502020204030204" pitchFamily="34" charset="0"/>
              </a:rPr>
              <a:t> </a:t>
            </a:r>
            <a:r>
              <a:rPr lang="tr-TR" sz="2000" dirty="0" err="1" smtClean="0">
                <a:latin typeface="Calibri" panose="020F0502020204030204" pitchFamily="34" charset="0"/>
              </a:rPr>
              <a:t>groups</a:t>
            </a:r>
            <a:r>
              <a:rPr lang="tr-TR" sz="2000" dirty="0" smtClean="0">
                <a:latin typeface="Calibri" panose="020F0502020204030204" pitchFamily="34" charset="0"/>
              </a:rPr>
              <a:t>.</a:t>
            </a:r>
          </a:p>
          <a:p>
            <a:endParaRPr lang="tr-TR" sz="2000"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This</a:t>
            </a:r>
            <a:r>
              <a:rPr lang="tr-TR" sz="2000" dirty="0" smtClean="0">
                <a:latin typeface="Calibri" panose="020F0502020204030204" pitchFamily="34" charset="0"/>
              </a:rPr>
              <a:t> </a:t>
            </a:r>
            <a:r>
              <a:rPr lang="tr-TR" sz="2000" dirty="0" err="1" smtClean="0">
                <a:latin typeface="Calibri" panose="020F0502020204030204" pitchFamily="34" charset="0"/>
              </a:rPr>
              <a:t>project</a:t>
            </a:r>
            <a:r>
              <a:rPr lang="tr-TR" sz="2000" dirty="0" smtClean="0">
                <a:latin typeface="Calibri" panose="020F0502020204030204" pitchFamily="34" charset="0"/>
              </a:rPr>
              <a:t> </a:t>
            </a:r>
            <a:r>
              <a:rPr lang="tr-TR" sz="2000" dirty="0" err="1" smtClean="0">
                <a:latin typeface="Calibri" panose="020F0502020204030204" pitchFamily="34" charset="0"/>
              </a:rPr>
              <a:t>system</a:t>
            </a:r>
            <a:r>
              <a:rPr lang="tr-TR" sz="2000" dirty="0" smtClean="0">
                <a:latin typeface="Calibri" panose="020F0502020204030204" pitchFamily="34" charset="0"/>
              </a:rPr>
              <a:t> </a:t>
            </a:r>
            <a:r>
              <a:rPr lang="tr-TR" sz="2000" dirty="0" err="1" smtClean="0">
                <a:latin typeface="Calibri" panose="020F0502020204030204" pitchFamily="34" charset="0"/>
              </a:rPr>
              <a:t>was</a:t>
            </a:r>
            <a:r>
              <a:rPr lang="tr-TR" sz="2000" dirty="0" smtClean="0">
                <a:latin typeface="Calibri" panose="020F0502020204030204" pitchFamily="34" charset="0"/>
              </a:rPr>
              <a:t> </a:t>
            </a:r>
            <a:r>
              <a:rPr lang="tr-TR" sz="2000" dirty="0" err="1" smtClean="0">
                <a:latin typeface="Calibri" panose="020F0502020204030204" pitchFamily="34" charset="0"/>
              </a:rPr>
              <a:t>beneficial</a:t>
            </a:r>
            <a:r>
              <a:rPr lang="tr-TR" sz="2000" dirty="0" smtClean="0">
                <a:latin typeface="Calibri" panose="020F0502020204030204" pitchFamily="34" charset="0"/>
              </a:rPr>
              <a:t> </a:t>
            </a:r>
            <a:r>
              <a:rPr lang="tr-TR" sz="2000" dirty="0" err="1" smtClean="0">
                <a:latin typeface="Calibri" panose="020F0502020204030204" pitchFamily="34" charset="0"/>
              </a:rPr>
              <a:t>for</a:t>
            </a:r>
            <a:r>
              <a:rPr lang="tr-TR" sz="2000" dirty="0" smtClean="0">
                <a:latin typeface="Calibri" panose="020F0502020204030204" pitchFamily="34" charset="0"/>
              </a:rPr>
              <a:t> </a:t>
            </a:r>
            <a:r>
              <a:rPr lang="tr-TR" sz="2000" dirty="0" err="1" smtClean="0">
                <a:latin typeface="Calibri" panose="020F0502020204030204" pitchFamily="34" charset="0"/>
              </a:rPr>
              <a:t>improving</a:t>
            </a:r>
            <a:r>
              <a:rPr lang="tr-TR" sz="2000" dirty="0" smtClean="0">
                <a:latin typeface="Calibri" panose="020F0502020204030204" pitchFamily="34" charset="0"/>
              </a:rPr>
              <a:t> </a:t>
            </a:r>
            <a:r>
              <a:rPr lang="tr-TR" sz="2000" dirty="0" err="1" smtClean="0">
                <a:latin typeface="Calibri" panose="020F0502020204030204" pitchFamily="34" charset="0"/>
              </a:rPr>
              <a:t>communication</a:t>
            </a:r>
            <a:r>
              <a:rPr lang="tr-TR" sz="2000" dirty="0" smtClean="0">
                <a:latin typeface="Calibri" panose="020F0502020204030204" pitchFamily="34" charset="0"/>
              </a:rPr>
              <a:t> </a:t>
            </a:r>
            <a:r>
              <a:rPr lang="tr-TR" sz="2000" dirty="0" err="1" smtClean="0">
                <a:latin typeface="Calibri" panose="020F0502020204030204" pitchFamily="34" charset="0"/>
              </a:rPr>
              <a:t>skills</a:t>
            </a:r>
            <a:r>
              <a:rPr lang="tr-TR" sz="2000" dirty="0" smtClean="0">
                <a:latin typeface="Calibri" panose="020F0502020204030204" pitchFamily="34" charset="0"/>
              </a:rPr>
              <a:t> </a:t>
            </a:r>
            <a:r>
              <a:rPr lang="tr-TR" sz="2000" dirty="0" err="1" smtClean="0">
                <a:latin typeface="Calibri" panose="020F0502020204030204" pitchFamily="34" charset="0"/>
              </a:rPr>
              <a:t>with</a:t>
            </a:r>
            <a:r>
              <a:rPr lang="tr-TR" sz="2000" dirty="0" smtClean="0">
                <a:latin typeface="Calibri" panose="020F0502020204030204" pitchFamily="34" charset="0"/>
              </a:rPr>
              <a:t> </a:t>
            </a:r>
            <a:r>
              <a:rPr lang="tr-TR" sz="2000" dirty="0" err="1" smtClean="0">
                <a:latin typeface="Calibri" panose="020F0502020204030204" pitchFamily="34" charset="0"/>
              </a:rPr>
              <a:t>other</a:t>
            </a:r>
            <a:r>
              <a:rPr lang="tr-TR" sz="2000" dirty="0" smtClean="0">
                <a:latin typeface="Calibri" panose="020F0502020204030204" pitchFamily="34" charset="0"/>
              </a:rPr>
              <a:t> </a:t>
            </a:r>
            <a:r>
              <a:rPr lang="tr-TR" sz="2000" dirty="0" err="1" smtClean="0">
                <a:latin typeface="Calibri" panose="020F0502020204030204" pitchFamily="34" charset="0"/>
              </a:rPr>
              <a:t>group</a:t>
            </a:r>
            <a:r>
              <a:rPr lang="tr-TR" sz="2000" dirty="0" smtClean="0">
                <a:latin typeface="Calibri" panose="020F0502020204030204" pitchFamily="34" charset="0"/>
              </a:rPr>
              <a:t> </a:t>
            </a:r>
            <a:r>
              <a:rPr lang="tr-TR" sz="2000" dirty="0" err="1" smtClean="0">
                <a:latin typeface="Calibri" panose="020F0502020204030204" pitchFamily="34" charset="0"/>
              </a:rPr>
              <a:t>members</a:t>
            </a:r>
            <a:r>
              <a:rPr lang="tr-TR" sz="2000" dirty="0" smtClean="0">
                <a:latin typeface="Calibri" panose="020F0502020204030204" pitchFamily="34" charset="0"/>
              </a:rPr>
              <a:t>.</a:t>
            </a:r>
          </a:p>
          <a:p>
            <a:pPr marL="285750" indent="-285750">
              <a:buFont typeface="Arial" panose="020B0604020202020204" pitchFamily="34" charset="0"/>
              <a:buChar char="•"/>
            </a:pPr>
            <a:endParaRPr lang="tr-TR" sz="2000"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Teamwork</a:t>
            </a:r>
            <a:r>
              <a:rPr lang="tr-TR" sz="2000" dirty="0" smtClean="0">
                <a:latin typeface="Calibri" panose="020F0502020204030204" pitchFamily="34" charset="0"/>
              </a:rPr>
              <a:t> </a:t>
            </a:r>
            <a:r>
              <a:rPr lang="tr-TR" sz="2000" dirty="0" err="1" smtClean="0">
                <a:latin typeface="Calibri" panose="020F0502020204030204" pitchFamily="34" charset="0"/>
              </a:rPr>
              <a:t>provided</a:t>
            </a:r>
            <a:r>
              <a:rPr lang="tr-TR" sz="2000" dirty="0" smtClean="0">
                <a:latin typeface="Calibri" panose="020F0502020204030204" pitchFamily="34" charset="0"/>
              </a:rPr>
              <a:t> </a:t>
            </a:r>
            <a:r>
              <a:rPr lang="tr-TR" sz="2000" dirty="0" err="1" smtClean="0">
                <a:latin typeface="Calibri" panose="020F0502020204030204" pitchFamily="34" charset="0"/>
              </a:rPr>
              <a:t>better</a:t>
            </a:r>
            <a:r>
              <a:rPr lang="tr-TR" sz="2000" dirty="0" smtClean="0">
                <a:latin typeface="Calibri" panose="020F0502020204030204" pitchFamily="34" charset="0"/>
              </a:rPr>
              <a:t> </a:t>
            </a:r>
            <a:r>
              <a:rPr lang="tr-TR" sz="2000" dirty="0" err="1" smtClean="0">
                <a:latin typeface="Calibri" panose="020F0502020204030204" pitchFamily="34" charset="0"/>
              </a:rPr>
              <a:t>brainstorming</a:t>
            </a:r>
            <a:r>
              <a:rPr lang="tr-TR" sz="2000" dirty="0" smtClean="0">
                <a:latin typeface="Calibri" panose="020F0502020204030204" pitchFamily="34" charset="0"/>
              </a:rPr>
              <a:t>.</a:t>
            </a:r>
          </a:p>
          <a:p>
            <a:pPr marL="285750" indent="-285750">
              <a:buFont typeface="Arial" panose="020B0604020202020204" pitchFamily="34" charset="0"/>
              <a:buChar char="•"/>
            </a:pPr>
            <a:endParaRPr lang="tr-TR" sz="2000"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We</a:t>
            </a:r>
            <a:r>
              <a:rPr lang="tr-TR" sz="2000" dirty="0" smtClean="0">
                <a:latin typeface="Calibri" panose="020F0502020204030204" pitchFamily="34" charset="0"/>
              </a:rPr>
              <a:t> </a:t>
            </a:r>
            <a:r>
              <a:rPr lang="tr-TR" sz="2000" dirty="0" err="1" smtClean="0">
                <a:latin typeface="Calibri" panose="020F0502020204030204" pitchFamily="34" charset="0"/>
              </a:rPr>
              <a:t>learned</a:t>
            </a:r>
            <a:r>
              <a:rPr lang="tr-TR" sz="2000" dirty="0" smtClean="0">
                <a:latin typeface="Calibri" panose="020F0502020204030204" pitchFamily="34" charset="0"/>
              </a:rPr>
              <a:t> </a:t>
            </a:r>
            <a:r>
              <a:rPr lang="tr-TR" sz="2000" dirty="0" err="1" smtClean="0">
                <a:latin typeface="Calibri" panose="020F0502020204030204" pitchFamily="34" charset="0"/>
              </a:rPr>
              <a:t>about</a:t>
            </a:r>
            <a:r>
              <a:rPr lang="tr-TR" sz="2000" dirty="0" smtClean="0">
                <a:latin typeface="Calibri" panose="020F0502020204030204" pitchFamily="34" charset="0"/>
              </a:rPr>
              <a:t> time </a:t>
            </a:r>
            <a:r>
              <a:rPr lang="tr-TR" sz="2000" dirty="0" err="1" smtClean="0">
                <a:latin typeface="Calibri" panose="020F0502020204030204" pitchFamily="34" charset="0"/>
              </a:rPr>
              <a:t>management</a:t>
            </a:r>
            <a:r>
              <a:rPr lang="tr-TR" sz="2000" dirty="0" smtClean="0">
                <a:latin typeface="Calibri" panose="020F0502020204030204" pitchFamily="34" charset="0"/>
              </a:rPr>
              <a:t>. </a:t>
            </a:r>
            <a:r>
              <a:rPr lang="tr-TR" sz="2000" dirty="0" err="1" smtClean="0">
                <a:latin typeface="Calibri" panose="020F0502020204030204" pitchFamily="34" charset="0"/>
              </a:rPr>
              <a:t>It</a:t>
            </a:r>
            <a:r>
              <a:rPr lang="tr-TR" sz="2000" dirty="0" smtClean="0">
                <a:latin typeface="Calibri" panose="020F0502020204030204" pitchFamily="34" charset="0"/>
              </a:rPr>
              <a:t> </a:t>
            </a:r>
            <a:r>
              <a:rPr lang="tr-TR" sz="2000" dirty="0" err="1" smtClean="0">
                <a:latin typeface="Calibri" panose="020F0502020204030204" pitchFamily="34" charset="0"/>
              </a:rPr>
              <a:t>was</a:t>
            </a:r>
            <a:r>
              <a:rPr lang="tr-TR" sz="2000" dirty="0" smtClean="0">
                <a:latin typeface="Calibri" panose="020F0502020204030204" pitchFamily="34" charset="0"/>
              </a:rPr>
              <a:t> </a:t>
            </a:r>
            <a:r>
              <a:rPr lang="tr-TR" sz="2000" dirty="0" err="1" smtClean="0">
                <a:latin typeface="Calibri" panose="020F0502020204030204" pitchFamily="34" charset="0"/>
              </a:rPr>
              <a:t>sometimes</a:t>
            </a:r>
            <a:r>
              <a:rPr lang="tr-TR" sz="2000" dirty="0" smtClean="0">
                <a:latin typeface="Calibri" panose="020F0502020204030204" pitchFamily="34" charset="0"/>
              </a:rPr>
              <a:t> </a:t>
            </a:r>
            <a:r>
              <a:rPr lang="tr-TR" sz="2000" dirty="0" err="1" smtClean="0">
                <a:latin typeface="Calibri" panose="020F0502020204030204" pitchFamily="34" charset="0"/>
              </a:rPr>
              <a:t>difficult</a:t>
            </a:r>
            <a:r>
              <a:rPr lang="tr-TR" sz="2000" dirty="0" smtClean="0">
                <a:latin typeface="Calibri" panose="020F0502020204030204" pitchFamily="34" charset="0"/>
              </a:rPr>
              <a:t> </a:t>
            </a:r>
            <a:r>
              <a:rPr lang="tr-TR" sz="2000" dirty="0" err="1" smtClean="0">
                <a:latin typeface="Calibri" panose="020F0502020204030204" pitchFamily="34" charset="0"/>
              </a:rPr>
              <a:t>to</a:t>
            </a:r>
            <a:r>
              <a:rPr lang="tr-TR" sz="2000" dirty="0" smtClean="0">
                <a:latin typeface="Calibri" panose="020F0502020204030204" pitchFamily="34" charset="0"/>
              </a:rPr>
              <a:t> </a:t>
            </a:r>
            <a:r>
              <a:rPr lang="tr-TR" sz="2000" dirty="0" err="1" smtClean="0">
                <a:latin typeface="Calibri" panose="020F0502020204030204" pitchFamily="34" charset="0"/>
              </a:rPr>
              <a:t>find</a:t>
            </a:r>
            <a:r>
              <a:rPr lang="tr-TR" sz="2000" dirty="0" smtClean="0">
                <a:latin typeface="Calibri" panose="020F0502020204030204" pitchFamily="34" charset="0"/>
              </a:rPr>
              <a:t> </a:t>
            </a:r>
            <a:r>
              <a:rPr lang="tr-TR" sz="2000" dirty="0" err="1" smtClean="0">
                <a:latin typeface="Calibri" panose="020F0502020204030204" pitchFamily="34" charset="0"/>
              </a:rPr>
              <a:t>free</a:t>
            </a:r>
            <a:r>
              <a:rPr lang="tr-TR" sz="2000" dirty="0" smtClean="0">
                <a:latin typeface="Calibri" panose="020F0502020204030204" pitchFamily="34" charset="0"/>
              </a:rPr>
              <a:t> time </a:t>
            </a:r>
            <a:r>
              <a:rPr lang="tr-TR" sz="2000" dirty="0" err="1" smtClean="0">
                <a:latin typeface="Calibri" panose="020F0502020204030204" pitchFamily="34" charset="0"/>
              </a:rPr>
              <a:t>for</a:t>
            </a:r>
            <a:r>
              <a:rPr lang="tr-TR" sz="2000" dirty="0" smtClean="0">
                <a:latin typeface="Calibri" panose="020F0502020204030204" pitchFamily="34" charset="0"/>
              </a:rPr>
              <a:t> </a:t>
            </a:r>
            <a:r>
              <a:rPr lang="tr-TR" sz="2000" dirty="0" err="1" smtClean="0">
                <a:latin typeface="Calibri" panose="020F0502020204030204" pitchFamily="34" charset="0"/>
              </a:rPr>
              <a:t>all</a:t>
            </a:r>
            <a:r>
              <a:rPr lang="tr-TR" sz="2000" dirty="0" smtClean="0">
                <a:latin typeface="Calibri" panose="020F0502020204030204" pitchFamily="34" charset="0"/>
              </a:rPr>
              <a:t> </a:t>
            </a:r>
            <a:r>
              <a:rPr lang="tr-TR" sz="2000" dirty="0" err="1" smtClean="0">
                <a:latin typeface="Calibri" panose="020F0502020204030204" pitchFamily="34" charset="0"/>
              </a:rPr>
              <a:t>group</a:t>
            </a:r>
            <a:r>
              <a:rPr lang="tr-TR" sz="2000" dirty="0" smtClean="0">
                <a:latin typeface="Calibri" panose="020F0502020204030204" pitchFamily="34" charset="0"/>
              </a:rPr>
              <a:t> </a:t>
            </a:r>
            <a:r>
              <a:rPr lang="tr-TR" sz="2000" dirty="0" err="1" smtClean="0">
                <a:latin typeface="Calibri" panose="020F0502020204030204" pitchFamily="34" charset="0"/>
              </a:rPr>
              <a:t>members</a:t>
            </a:r>
            <a:r>
              <a:rPr lang="tr-TR" sz="2000" dirty="0" smtClean="0">
                <a:latin typeface="Calibri" panose="020F0502020204030204" pitchFamily="34" charset="0"/>
              </a:rPr>
              <a:t>.</a:t>
            </a:r>
          </a:p>
          <a:p>
            <a:pPr marL="285750" indent="-285750">
              <a:buFont typeface="Arial" panose="020B0604020202020204" pitchFamily="34" charset="0"/>
              <a:buChar char="•"/>
            </a:pPr>
            <a:endParaRPr lang="tr-TR" sz="2000"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We</a:t>
            </a:r>
            <a:r>
              <a:rPr lang="tr-TR" sz="2000" dirty="0" smtClean="0">
                <a:latin typeface="Calibri" panose="020F0502020204030204" pitchFamily="34" charset="0"/>
              </a:rPr>
              <a:t> </a:t>
            </a:r>
            <a:r>
              <a:rPr lang="tr-TR" sz="2000" dirty="0" err="1" smtClean="0">
                <a:latin typeface="Calibri" panose="020F0502020204030204" pitchFamily="34" charset="0"/>
              </a:rPr>
              <a:t>learned</a:t>
            </a:r>
            <a:r>
              <a:rPr lang="tr-TR" sz="2000" dirty="0" smtClean="0">
                <a:latin typeface="Calibri" panose="020F0502020204030204" pitchFamily="34" charset="0"/>
              </a:rPr>
              <a:t> how </a:t>
            </a:r>
            <a:r>
              <a:rPr lang="tr-TR" sz="2000" dirty="0" err="1" smtClean="0">
                <a:latin typeface="Calibri" panose="020F0502020204030204" pitchFamily="34" charset="0"/>
              </a:rPr>
              <a:t>to</a:t>
            </a:r>
            <a:r>
              <a:rPr lang="tr-TR" sz="2000" dirty="0" smtClean="0">
                <a:latin typeface="Calibri" panose="020F0502020204030204" pitchFamily="34" charset="0"/>
              </a:rPr>
              <a:t> </a:t>
            </a:r>
            <a:r>
              <a:rPr lang="tr-TR" sz="2000" dirty="0" err="1" smtClean="0">
                <a:latin typeface="Calibri" panose="020F0502020204030204" pitchFamily="34" charset="0"/>
              </a:rPr>
              <a:t>distribute</a:t>
            </a:r>
            <a:r>
              <a:rPr lang="tr-TR" sz="2000" dirty="0" smtClean="0">
                <a:latin typeface="Calibri" panose="020F0502020204030204" pitchFamily="34" charset="0"/>
              </a:rPr>
              <a:t> </a:t>
            </a:r>
            <a:r>
              <a:rPr lang="tr-TR" sz="2000" dirty="0" err="1" smtClean="0">
                <a:latin typeface="Calibri" panose="020F0502020204030204" pitchFamily="34" charset="0"/>
              </a:rPr>
              <a:t>the</a:t>
            </a:r>
            <a:r>
              <a:rPr lang="tr-TR" sz="2000" dirty="0" smtClean="0">
                <a:latin typeface="Calibri" panose="020F0502020204030204" pitchFamily="34" charset="0"/>
              </a:rPr>
              <a:t> </a:t>
            </a:r>
            <a:r>
              <a:rPr lang="tr-TR" sz="2000" dirty="0" err="1" smtClean="0">
                <a:latin typeface="Calibri" panose="020F0502020204030204" pitchFamily="34" charset="0"/>
              </a:rPr>
              <a:t>works</a:t>
            </a:r>
            <a:r>
              <a:rPr lang="tr-TR" sz="2000" dirty="0" smtClean="0">
                <a:latin typeface="Calibri" panose="020F0502020204030204" pitchFamily="34" charset="0"/>
              </a:rPr>
              <a:t> in </a:t>
            </a:r>
            <a:r>
              <a:rPr lang="tr-TR" sz="2000" dirty="0" err="1" smtClean="0">
                <a:latin typeface="Calibri" panose="020F0502020204030204" pitchFamily="34" charset="0"/>
              </a:rPr>
              <a:t>project</a:t>
            </a:r>
            <a:r>
              <a:rPr lang="tr-TR" sz="2000" dirty="0" smtClean="0">
                <a:latin typeface="Calibri" panose="020F0502020204030204" pitchFamily="34" charset="0"/>
              </a:rPr>
              <a:t> </a:t>
            </a:r>
            <a:r>
              <a:rPr lang="tr-TR" sz="2000" dirty="0" err="1" smtClean="0">
                <a:latin typeface="Calibri" panose="020F0502020204030204" pitchFamily="34" charset="0"/>
              </a:rPr>
              <a:t>management</a:t>
            </a:r>
            <a:r>
              <a:rPr lang="tr-TR" sz="2000" dirty="0" smtClean="0">
                <a:latin typeface="Calibri" panose="020F0502020204030204" pitchFamily="34" charset="0"/>
              </a:rPr>
              <a:t>.</a:t>
            </a:r>
          </a:p>
          <a:p>
            <a:pPr marL="285750" indent="-285750">
              <a:buFont typeface="Arial" panose="020B0604020202020204" pitchFamily="34" charset="0"/>
              <a:buChar char="•"/>
            </a:pPr>
            <a:endParaRPr lang="tr-TR" sz="2000" dirty="0">
              <a:latin typeface="Calibri" panose="020F0502020204030204" pitchFamily="34" charset="0"/>
            </a:endParaRPr>
          </a:p>
          <a:p>
            <a:pPr marL="285750" indent="-285750">
              <a:buFont typeface="Arial" panose="020B0604020202020204" pitchFamily="34" charset="0"/>
              <a:buChar char="•"/>
            </a:pPr>
            <a:r>
              <a:rPr lang="tr-TR" sz="2000" dirty="0" err="1" smtClean="0">
                <a:latin typeface="Calibri" panose="020F0502020204030204" pitchFamily="34" charset="0"/>
              </a:rPr>
              <a:t>We</a:t>
            </a:r>
            <a:r>
              <a:rPr lang="tr-TR" sz="2000" dirty="0" smtClean="0">
                <a:latin typeface="Calibri" panose="020F0502020204030204" pitchFamily="34" charset="0"/>
              </a:rPr>
              <a:t> </a:t>
            </a:r>
            <a:r>
              <a:rPr lang="tr-TR" sz="2000" dirty="0" err="1" smtClean="0">
                <a:latin typeface="Calibri" panose="020F0502020204030204" pitchFamily="34" charset="0"/>
              </a:rPr>
              <a:t>learned</a:t>
            </a:r>
            <a:r>
              <a:rPr lang="tr-TR" sz="2000" dirty="0" smtClean="0">
                <a:latin typeface="Calibri" panose="020F0502020204030204" pitchFamily="34" charset="0"/>
              </a:rPr>
              <a:t> how </a:t>
            </a:r>
            <a:r>
              <a:rPr lang="tr-TR" sz="2000" dirty="0" err="1" smtClean="0">
                <a:latin typeface="Calibri" panose="020F0502020204030204" pitchFamily="34" charset="0"/>
              </a:rPr>
              <a:t>to</a:t>
            </a:r>
            <a:r>
              <a:rPr lang="tr-TR" sz="2000" dirty="0" smtClean="0">
                <a:latin typeface="Calibri" panose="020F0502020204030204" pitchFamily="34" charset="0"/>
              </a:rPr>
              <a:t> </a:t>
            </a:r>
            <a:r>
              <a:rPr lang="tr-TR" sz="2000" dirty="0" err="1" smtClean="0">
                <a:latin typeface="Calibri" panose="020F0502020204030204" pitchFamily="34" charset="0"/>
              </a:rPr>
              <a:t>use</a:t>
            </a:r>
            <a:r>
              <a:rPr lang="tr-TR" sz="2000" dirty="0" smtClean="0">
                <a:latin typeface="Calibri" panose="020F0502020204030204" pitchFamily="34" charset="0"/>
              </a:rPr>
              <a:t> git </a:t>
            </a:r>
            <a:r>
              <a:rPr lang="tr-TR" sz="2000" dirty="0" err="1" smtClean="0">
                <a:latin typeface="Calibri" panose="020F0502020204030204" pitchFamily="34" charset="0"/>
              </a:rPr>
              <a:t>and</a:t>
            </a:r>
            <a:r>
              <a:rPr lang="tr-TR" sz="2000" dirty="0" smtClean="0">
                <a:latin typeface="Calibri" panose="020F0502020204030204" pitchFamily="34" charset="0"/>
              </a:rPr>
              <a:t> </a:t>
            </a:r>
            <a:r>
              <a:rPr lang="tr-TR" sz="2000" dirty="0" err="1" smtClean="0">
                <a:latin typeface="Calibri" panose="020F0502020204030204" pitchFamily="34" charset="0"/>
              </a:rPr>
              <a:t>IntelliJ</a:t>
            </a:r>
            <a:r>
              <a:rPr lang="tr-TR" sz="2000" dirty="0" smtClean="0">
                <a:latin typeface="Calibri" panose="020F0502020204030204" pitchFamily="34" charset="0"/>
              </a:rPr>
              <a:t>.</a:t>
            </a:r>
          </a:p>
          <a:p>
            <a:pPr marL="285750" indent="-285750">
              <a:buFont typeface="Arial" panose="020B0604020202020204" pitchFamily="34" charset="0"/>
              <a:buChar char="•"/>
            </a:pPr>
            <a:endParaRPr lang="tr-TR" dirty="0">
              <a:latin typeface="Calibri" panose="020F0502020204030204" pitchFamily="34" charset="0"/>
            </a:endParaRPr>
          </a:p>
          <a:p>
            <a:pPr marL="285750" indent="-285750">
              <a:buFont typeface="Arial" panose="020B0604020202020204" pitchFamily="34" charset="0"/>
              <a:buChar char="•"/>
            </a:pPr>
            <a:endParaRPr lang="tr-TR" dirty="0" smtClean="0">
              <a:latin typeface="Calibri" panose="020F0502020204030204" pitchFamily="34" charset="0"/>
            </a:endParaRPr>
          </a:p>
          <a:p>
            <a:pPr marL="285750" indent="-285750">
              <a:buFont typeface="Arial" panose="020B0604020202020204" pitchFamily="34" charset="0"/>
              <a:buChar char="•"/>
            </a:pPr>
            <a:endParaRPr lang="tr-TR" dirty="0">
              <a:latin typeface="Calibri" panose="020F0502020204030204" pitchFamily="34" charset="0"/>
            </a:endParaRPr>
          </a:p>
          <a:p>
            <a:pPr marL="285750" indent="-285750">
              <a:buFont typeface="Arial" panose="020B0604020202020204" pitchFamily="34" charset="0"/>
              <a:buChar char="•"/>
            </a:pPr>
            <a:endParaRPr lang="tr-TR" dirty="0" smtClean="0">
              <a:latin typeface="Calibri" panose="020F0502020204030204" pitchFamily="34" charset="0"/>
            </a:endParaRPr>
          </a:p>
          <a:p>
            <a:endParaRPr lang="tr-TR" dirty="0">
              <a:latin typeface="Calibri" panose="020F0502020204030204" pitchFamily="34" charset="0"/>
            </a:endParaRPr>
          </a:p>
          <a:p>
            <a:endParaRPr lang="tr-TR" dirty="0" smtClean="0">
              <a:latin typeface="Calibri" panose="020F0502020204030204" pitchFamily="34" charset="0"/>
            </a:endParaRPr>
          </a:p>
        </p:txBody>
      </p:sp>
    </p:spTree>
    <p:extLst>
      <p:ext uri="{BB962C8B-B14F-4D97-AF65-F5344CB8AC3E}">
        <p14:creationId xmlns:p14="http://schemas.microsoft.com/office/powerpoint/2010/main" val="308362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256</TotalTime>
  <Words>103</Words>
  <Application>Microsoft Office PowerPoint</Application>
  <PresentationFormat>Ekran Gösterisi (4:3)</PresentationFormat>
  <Paragraphs>51</Paragraphs>
  <Slides>4</Slides>
  <Notes>0</Notes>
  <HiddenSlides>0</HiddenSlides>
  <MMClips>0</MMClips>
  <ScaleCrop>false</ScaleCrop>
  <HeadingPairs>
    <vt:vector size="4" baseType="variant">
      <vt:variant>
        <vt:lpstr>Tema</vt:lpstr>
      </vt:variant>
      <vt:variant>
        <vt:i4>1</vt:i4>
      </vt:variant>
      <vt:variant>
        <vt:lpstr>Slayt Başlıkları</vt:lpstr>
      </vt:variant>
      <vt:variant>
        <vt:i4>4</vt:i4>
      </vt:variant>
    </vt:vector>
  </HeadingPairs>
  <TitlesOfParts>
    <vt:vector size="5" baseType="lpstr">
      <vt:lpstr>Ion</vt:lpstr>
      <vt:lpstr>Mr. &amp; Mrs. PacMan Extended</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 Pro</dc:creator>
  <cp:lastModifiedBy>user</cp:lastModifiedBy>
  <cp:revision>31</cp:revision>
  <dcterms:created xsi:type="dcterms:W3CDTF">2017-09-30T06:59:17Z</dcterms:created>
  <dcterms:modified xsi:type="dcterms:W3CDTF">2017-11-08T10:51:51Z</dcterms:modified>
</cp:coreProperties>
</file>