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ikdörtgen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ikdörtgen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ikdörtgen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ikdörtgen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ikdörtgen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ikdörtgen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ikdörtgen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ikdörtgen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ikdörtgen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ARDUİNO İLE TRAFİK IŞIĞI PROJESİ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Ahmet Emre Yılmaz</a:t>
            </a:r>
          </a:p>
          <a:p>
            <a:r>
              <a:rPr lang="tr-TR" dirty="0" smtClean="0"/>
              <a:t>Yağmur Çolak</a:t>
            </a:r>
          </a:p>
          <a:p>
            <a:r>
              <a:rPr lang="tr-TR" dirty="0" smtClean="0"/>
              <a:t>Şevval İkbal Temizer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5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6840760"/>
          </a:xfrm>
        </p:spPr>
        <p:txBody>
          <a:bodyPr/>
          <a:lstStyle/>
          <a:p>
            <a:pPr marL="109728" indent="0">
              <a:buNone/>
            </a:pPr>
            <a:r>
              <a:rPr lang="tr-TR" sz="1800" dirty="0" err="1" smtClean="0"/>
              <a:t>Void</a:t>
            </a:r>
            <a:r>
              <a:rPr lang="tr-TR" sz="1800" dirty="0" smtClean="0"/>
              <a:t> </a:t>
            </a:r>
            <a:r>
              <a:rPr lang="tr-TR" sz="1800" dirty="0" err="1" smtClean="0"/>
              <a:t>setup</a:t>
            </a:r>
            <a:r>
              <a:rPr lang="tr-TR" sz="1800" dirty="0" smtClean="0"/>
              <a:t>() {</a:t>
            </a:r>
          </a:p>
          <a:p>
            <a:pPr marL="109728" indent="0">
              <a:buNone/>
            </a:pPr>
            <a:r>
              <a:rPr lang="tr-TR" sz="1800" dirty="0" err="1" smtClean="0"/>
              <a:t>pinMode</a:t>
            </a:r>
            <a:r>
              <a:rPr lang="tr-TR" sz="1800" dirty="0" smtClean="0"/>
              <a:t>(8, OUTPUT);</a:t>
            </a:r>
          </a:p>
          <a:p>
            <a:pPr marL="109728" indent="0">
              <a:buNone/>
            </a:pPr>
            <a:r>
              <a:rPr lang="tr-TR" sz="1800" dirty="0" err="1" smtClean="0"/>
              <a:t>pinMode</a:t>
            </a:r>
            <a:r>
              <a:rPr lang="tr-TR" sz="1800" dirty="0" smtClean="0"/>
              <a:t>(10, OUTPUT);</a:t>
            </a:r>
          </a:p>
          <a:p>
            <a:pPr marL="109728" indent="0">
              <a:buNone/>
            </a:pPr>
            <a:r>
              <a:rPr lang="tr-TR" sz="1800" dirty="0" err="1" smtClean="0"/>
              <a:t>pinMode</a:t>
            </a:r>
            <a:r>
              <a:rPr lang="tr-TR" sz="1800" dirty="0" smtClean="0"/>
              <a:t>(12, OUTPUT);</a:t>
            </a:r>
          </a:p>
          <a:p>
            <a:pPr marL="109728" indent="0">
              <a:buNone/>
            </a:pPr>
            <a:r>
              <a:rPr lang="tr-TR" sz="1800" dirty="0" smtClean="0"/>
              <a:t>}</a:t>
            </a:r>
          </a:p>
          <a:p>
            <a:pPr marL="109728" indent="0">
              <a:buNone/>
            </a:pPr>
            <a:r>
              <a:rPr lang="tr-TR" sz="1800" dirty="0" err="1"/>
              <a:t>v</a:t>
            </a:r>
            <a:r>
              <a:rPr lang="tr-TR" sz="1800" dirty="0" err="1" smtClean="0"/>
              <a:t>oid</a:t>
            </a:r>
            <a:r>
              <a:rPr lang="tr-TR" sz="1800" dirty="0" smtClean="0"/>
              <a:t> </a:t>
            </a:r>
            <a:r>
              <a:rPr lang="tr-TR" sz="1800" dirty="0" err="1" smtClean="0"/>
              <a:t>loop</a:t>
            </a:r>
            <a:r>
              <a:rPr lang="tr-TR" sz="1800" dirty="0" smtClean="0"/>
              <a:t>() {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(8, HİGH);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(10, LOW);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(12, LOW);</a:t>
            </a:r>
          </a:p>
          <a:p>
            <a:pPr marL="109728" indent="0">
              <a:buNone/>
            </a:pPr>
            <a:r>
              <a:rPr lang="tr-TR" sz="1800" dirty="0" err="1" smtClean="0"/>
              <a:t>delay</a:t>
            </a:r>
            <a:r>
              <a:rPr lang="tr-TR" sz="1800" dirty="0" smtClean="0"/>
              <a:t>(8000);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(8, HIGH);//Sarıyı söndür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(10, HIGH);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(12, LOW);</a:t>
            </a:r>
          </a:p>
          <a:p>
            <a:pPr marL="109728" indent="0">
              <a:buNone/>
            </a:pPr>
            <a:r>
              <a:rPr lang="tr-TR" sz="1800" dirty="0" err="1" smtClean="0"/>
              <a:t>Delay</a:t>
            </a:r>
            <a:r>
              <a:rPr lang="tr-TR" sz="1800" dirty="0" smtClean="0"/>
              <a:t>(2000);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(8, LOW);// yeşili söndür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(10, LOW);</a:t>
            </a:r>
          </a:p>
          <a:p>
            <a:pPr marL="109728" indent="0">
              <a:buNone/>
            </a:pPr>
            <a:r>
              <a:rPr lang="tr-TR" sz="1800" dirty="0" err="1" smtClean="0"/>
              <a:t>digitalWrite</a:t>
            </a:r>
            <a:r>
              <a:rPr lang="tr-TR" sz="1800" dirty="0" smtClean="0"/>
              <a:t>(12, HIGH);</a:t>
            </a:r>
          </a:p>
          <a:p>
            <a:pPr marL="109728" indent="0">
              <a:buNone/>
            </a:pPr>
            <a:r>
              <a:rPr lang="tr-TR" sz="1800" dirty="0" err="1" smtClean="0"/>
              <a:t>Delay</a:t>
            </a:r>
            <a:r>
              <a:rPr lang="tr-TR" sz="1800" dirty="0" smtClean="0"/>
              <a:t>(5000);</a:t>
            </a:r>
          </a:p>
          <a:p>
            <a:pPr marL="109728" indent="0">
              <a:buNone/>
            </a:pPr>
            <a:r>
              <a:rPr lang="tr-TR" sz="1800" dirty="0"/>
              <a:t>}</a:t>
            </a:r>
            <a:endParaRPr lang="tr-TR" sz="1800" dirty="0" smtClean="0"/>
          </a:p>
          <a:p>
            <a:pPr marL="109728" indent="0">
              <a:buNone/>
            </a:pP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4113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>
            <a:normAutofit/>
          </a:bodyPr>
          <a:lstStyle/>
          <a:p>
            <a:r>
              <a:rPr lang="tr-TR" sz="3200" dirty="0" smtClean="0"/>
              <a:t>BUTON İLE YAYA GEÇİDİ KONTUROLÜ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Trafik lambasına bir buton ekleyerek yaya geçidi kontrolü sağlamak.</a:t>
            </a:r>
          </a:p>
          <a:p>
            <a:r>
              <a:rPr lang="tr-TR" b="1" dirty="0"/>
              <a:t>Nasıl Yapılır:</a:t>
            </a:r>
            <a:r>
              <a:rPr lang="tr-TR" dirty="0"/>
              <a:t> Butona basıldığında trafik lambası döngüsü değişir ve yaya geçidi için kırmızı ışık yanar.</a:t>
            </a:r>
          </a:p>
          <a:p>
            <a:r>
              <a:rPr lang="tr-TR" b="1" dirty="0"/>
              <a:t>Gerekli Malzemeler:</a:t>
            </a:r>
            <a:r>
              <a:rPr lang="tr-TR" dirty="0"/>
              <a:t> Buton, ek dirençler.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25144"/>
            <a:ext cx="2676805" cy="200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/>
              <a:t>    SENSÖR İLE ARAÇ TESPİTİ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Trafik yoğunluğunu algılayarak lambanın süresini ayarlamak.</a:t>
            </a:r>
          </a:p>
          <a:p>
            <a:r>
              <a:rPr lang="tr-TR" b="1" dirty="0"/>
              <a:t>Nasıl Yapılır:</a:t>
            </a:r>
            <a:r>
              <a:rPr lang="tr-TR" dirty="0"/>
              <a:t>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veya IR </a:t>
            </a:r>
            <a:r>
              <a:rPr lang="tr-TR" dirty="0" err="1"/>
              <a:t>sensör</a:t>
            </a:r>
            <a:r>
              <a:rPr lang="tr-TR" dirty="0"/>
              <a:t> kullanarak araçları tespit edin ve bu bilgiye göre trafik ışıklarının süresini ayarlayın.</a:t>
            </a:r>
          </a:p>
          <a:p>
            <a:r>
              <a:rPr lang="tr-TR" b="1" dirty="0"/>
              <a:t>Gerekli Malzemeler:</a:t>
            </a:r>
            <a:r>
              <a:rPr lang="tr-TR" dirty="0"/>
              <a:t>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(HC-SR04) veya IR </a:t>
            </a:r>
            <a:r>
              <a:rPr lang="tr-TR" dirty="0" err="1"/>
              <a:t>sensör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27730"/>
            <a:ext cx="4320480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6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GERÇEK ZAMANLI SAAT KULLANIMI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Gerçek zamanlı saat (RTC) modülü kullanarak belirli saatlerde trafik ışığı döngülerini değiştirmek.</a:t>
            </a:r>
          </a:p>
          <a:p>
            <a:r>
              <a:rPr lang="tr-TR" b="1" dirty="0"/>
              <a:t>Nasıl Yapılır:</a:t>
            </a:r>
            <a:r>
              <a:rPr lang="tr-TR" dirty="0"/>
              <a:t> RTC modülü kullanarak saat bilgilerini alın ve bu bilgilere göre trafik ışıklarının çalışma süresini değiştirin.</a:t>
            </a:r>
          </a:p>
          <a:p>
            <a:r>
              <a:rPr lang="tr-TR" b="1" dirty="0"/>
              <a:t>Gerekli Malzemeler:</a:t>
            </a:r>
            <a:r>
              <a:rPr lang="tr-TR" dirty="0"/>
              <a:t> RTC modülü (DS3231).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6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/>
              <a:t>KABLOSUZ İLETİŞİM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Trafik ışıkları arasındaki koordinasyonu sağlamak için kablosuz iletişim modülleri kullanmak.</a:t>
            </a:r>
          </a:p>
          <a:p>
            <a:r>
              <a:rPr lang="tr-TR" b="1" dirty="0"/>
              <a:t>Nasıl Yapılır:</a:t>
            </a:r>
            <a:r>
              <a:rPr lang="tr-TR" dirty="0"/>
              <a:t> NRF24L01 gibi kablosuz modüller kullanarak birden fazla trafik lambası arasında veri iletişimi sağlamak.</a:t>
            </a:r>
          </a:p>
          <a:p>
            <a:r>
              <a:rPr lang="tr-TR" b="1" dirty="0"/>
              <a:t>Gerekli Malzemeler:</a:t>
            </a:r>
            <a:r>
              <a:rPr lang="tr-TR" dirty="0"/>
              <a:t> NRF24L01 modülleri.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/>
              <a:t>IŞIK SENSÖRÜ VE GECE/GÜNDÜZ MODU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Gece ve gündüz </a:t>
            </a:r>
            <a:r>
              <a:rPr lang="tr-TR" dirty="0" err="1"/>
              <a:t>modlarını</a:t>
            </a:r>
            <a:r>
              <a:rPr lang="tr-TR" dirty="0"/>
              <a:t> algılayarak trafik lambalarının parlaklığını ayarlamak.</a:t>
            </a:r>
          </a:p>
          <a:p>
            <a:r>
              <a:rPr lang="tr-TR" b="1" dirty="0"/>
              <a:t>Nasıl Yapılır:</a:t>
            </a:r>
            <a:r>
              <a:rPr lang="tr-TR" dirty="0"/>
              <a:t> LDR </a:t>
            </a:r>
            <a:r>
              <a:rPr lang="tr-TR" dirty="0" err="1"/>
              <a:t>sensörü</a:t>
            </a:r>
            <a:r>
              <a:rPr lang="tr-TR" dirty="0"/>
              <a:t> kullanarak ortam ışığını algılayın ve LED'lerin parlaklığını PWM ile ayarlayın.</a:t>
            </a:r>
          </a:p>
          <a:p>
            <a:r>
              <a:rPr lang="tr-TR" b="1" dirty="0"/>
              <a:t>Gerekli Malzemeler:</a:t>
            </a:r>
            <a:r>
              <a:rPr lang="tr-TR" dirty="0"/>
              <a:t> LDR (ışık </a:t>
            </a:r>
            <a:r>
              <a:rPr lang="tr-TR" dirty="0" err="1"/>
              <a:t>sensörü</a:t>
            </a:r>
            <a:r>
              <a:rPr lang="tr-TR" dirty="0"/>
              <a:t>), ek dirençler.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47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/>
              <a:t>SESLİ UYARI SİSTEMİ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Görme engelli yayalar için sesli uyarılar eklemek.</a:t>
            </a:r>
          </a:p>
          <a:p>
            <a:r>
              <a:rPr lang="tr-TR" b="1" dirty="0"/>
              <a:t>Nasıl Yapılır:</a:t>
            </a:r>
            <a:r>
              <a:rPr lang="tr-TR" dirty="0"/>
              <a:t> Trafik lambası değişimlerinde sesli uyarılar için </a:t>
            </a:r>
            <a:r>
              <a:rPr lang="tr-TR" dirty="0" err="1"/>
              <a:t>buzzer</a:t>
            </a:r>
            <a:r>
              <a:rPr lang="tr-TR" dirty="0"/>
              <a:t> kullanın.</a:t>
            </a:r>
          </a:p>
          <a:p>
            <a:r>
              <a:rPr lang="tr-TR" b="1" dirty="0"/>
              <a:t>Gerekli Malzemeler:</a:t>
            </a:r>
            <a:r>
              <a:rPr lang="tr-TR" dirty="0"/>
              <a:t> </a:t>
            </a:r>
            <a:r>
              <a:rPr lang="tr-TR" dirty="0" err="1"/>
              <a:t>Buzzer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57235"/>
            <a:ext cx="3887762" cy="25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8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3333750" cy="3333750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2896"/>
            <a:ext cx="4038600" cy="2271712"/>
          </a:xfrm>
        </p:spPr>
      </p:pic>
    </p:spTree>
    <p:extLst>
      <p:ext uri="{BB962C8B-B14F-4D97-AF65-F5344CB8AC3E}">
        <p14:creationId xmlns:p14="http://schemas.microsoft.com/office/powerpoint/2010/main" val="3248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-171400"/>
            <a:ext cx="6336704" cy="2088232"/>
          </a:xfrm>
        </p:spPr>
        <p:txBody>
          <a:bodyPr/>
          <a:lstStyle/>
          <a:p>
            <a:r>
              <a:rPr lang="tr-TR" dirty="0" smtClean="0"/>
              <a:t>                      </a:t>
            </a:r>
            <a:r>
              <a:rPr lang="tr-TR" sz="3200" dirty="0" smtClean="0"/>
              <a:t>ARDUİNO</a:t>
            </a:r>
            <a:r>
              <a:rPr lang="tr-TR" dirty="0" smtClean="0"/>
              <a:t> </a:t>
            </a:r>
            <a:r>
              <a:rPr lang="tr-TR" sz="3200" dirty="0" smtClean="0"/>
              <a:t>UNO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27576" y="2708920"/>
            <a:ext cx="3816424" cy="4617720"/>
          </a:xfrm>
        </p:spPr>
        <p:txBody>
          <a:bodyPr/>
          <a:lstStyle/>
          <a:p>
            <a:r>
              <a:rPr lang="tr-TR" dirty="0" smtClean="0"/>
              <a:t>MİKRO DENETLEYİCİ BİR KARTTIR.</a:t>
            </a:r>
          </a:p>
          <a:p>
            <a:endParaRPr lang="tr-TR" dirty="0" smtClean="0"/>
          </a:p>
          <a:p>
            <a:r>
              <a:rPr lang="tr-TR" dirty="0" smtClean="0"/>
              <a:t>ÇİZGİ İZLEYEN ROBOT, MİNİ SUMO, BLUETOOTH KONTUROL ARAÇ GİBİ PROJELER YAPABİLİR.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2636912"/>
            <a:ext cx="5688632" cy="3196708"/>
          </a:xfrm>
        </p:spPr>
      </p:pic>
    </p:spTree>
    <p:extLst>
      <p:ext uri="{BB962C8B-B14F-4D97-AF65-F5344CB8AC3E}">
        <p14:creationId xmlns:p14="http://schemas.microsoft.com/office/powerpoint/2010/main" val="1251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71600" y="1124744"/>
            <a:ext cx="7261120" cy="87782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KIRMIZI SARI VE YEŞİL LED’LER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024336" cy="2177522"/>
          </a:xfrm>
        </p:spPr>
      </p:pic>
    </p:spTree>
    <p:extLst>
      <p:ext uri="{BB962C8B-B14F-4D97-AF65-F5344CB8AC3E}">
        <p14:creationId xmlns:p14="http://schemas.microsoft.com/office/powerpoint/2010/main" val="2740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908720"/>
            <a:ext cx="6552728" cy="87782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       220 OHM DİRENÇLER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220072" y="2708920"/>
            <a:ext cx="3383280" cy="4680520"/>
          </a:xfrm>
        </p:spPr>
        <p:txBody>
          <a:bodyPr>
            <a:normAutofit/>
          </a:bodyPr>
          <a:lstStyle/>
          <a:p>
            <a:r>
              <a:rPr lang="tr-TR" sz="1800" dirty="0" smtClean="0"/>
              <a:t>LEDLERİN ÜZERİNDEN GEÇEN FAZLA AKIMI ÇEKMEK İÇİN KULLANILIR</a:t>
            </a:r>
            <a:endParaRPr lang="tr-TR" sz="18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680520" cy="4680520"/>
          </a:xfrm>
        </p:spPr>
      </p:pic>
    </p:spTree>
    <p:extLst>
      <p:ext uri="{BB962C8B-B14F-4D97-AF65-F5344CB8AC3E}">
        <p14:creationId xmlns:p14="http://schemas.microsoft.com/office/powerpoint/2010/main" val="26996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771800" y="1124744"/>
            <a:ext cx="3383280" cy="87782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BREADBOARD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64088" y="2348880"/>
            <a:ext cx="3383280" cy="4617720"/>
          </a:xfrm>
        </p:spPr>
        <p:txBody>
          <a:bodyPr>
            <a:normAutofit/>
          </a:bodyPr>
          <a:lstStyle/>
          <a:p>
            <a:r>
              <a:rPr lang="tr-TR" sz="2400" dirty="0"/>
              <a:t>üzerinde elektronik devre tasarlayabileceğimiz bir araçtır. Kurduğumuz devreleri birbirlerine lehimlemeden kolaylıkla test etmemizi sağlar.</a:t>
            </a:r>
            <a:endParaRPr lang="tr-TR" sz="24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5102225" cy="2870001"/>
          </a:xfrm>
        </p:spPr>
      </p:pic>
    </p:spTree>
    <p:extLst>
      <p:ext uri="{BB962C8B-B14F-4D97-AF65-F5344CB8AC3E}">
        <p14:creationId xmlns:p14="http://schemas.microsoft.com/office/powerpoint/2010/main" val="14877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96744" cy="87782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         BAĞLANTI TELLERİ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102225" cy="4729762"/>
          </a:xfrm>
        </p:spPr>
      </p:pic>
    </p:spTree>
    <p:extLst>
      <p:ext uri="{BB962C8B-B14F-4D97-AF65-F5344CB8AC3E}">
        <p14:creationId xmlns:p14="http://schemas.microsoft.com/office/powerpoint/2010/main" val="3938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88632" cy="87782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           USB KABLOSU</a:t>
            </a:r>
            <a:endParaRPr lang="tr-TR" sz="32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Arduino</a:t>
            </a:r>
            <a:r>
              <a:rPr lang="tr-TR" sz="2000" dirty="0"/>
              <a:t> geliştiricilerinin projelerini programlamak, veri aktarımı sağlamak ve güç ihtiyacını karşılamak için kullanılır.</a:t>
            </a:r>
            <a:endParaRPr lang="tr-TR" sz="20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41170"/>
            <a:ext cx="5102225" cy="5102225"/>
          </a:xfrm>
        </p:spPr>
      </p:pic>
    </p:spTree>
    <p:extLst>
      <p:ext uri="{BB962C8B-B14F-4D97-AF65-F5344CB8AC3E}">
        <p14:creationId xmlns:p14="http://schemas.microsoft.com/office/powerpoint/2010/main" val="39584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9615" y="764704"/>
            <a:ext cx="8229600" cy="4325112"/>
          </a:xfrm>
        </p:spPr>
        <p:txBody>
          <a:bodyPr/>
          <a:lstStyle/>
          <a:p>
            <a:r>
              <a:rPr lang="tr-TR" dirty="0" smtClean="0"/>
              <a:t>Trafik lambamızın ışıkları ile aynı renk olan kodları </a:t>
            </a:r>
            <a:r>
              <a:rPr lang="tr-TR" dirty="0" err="1" smtClean="0"/>
              <a:t>Breadboard’da</a:t>
            </a:r>
            <a:r>
              <a:rPr lang="tr-TR" dirty="0" smtClean="0"/>
              <a:t> ki ‘8,10 ve 12’ kısımlara kablolarımızın bir ucunu takıyoruz. Kablolarımız ile aynı hızda dirençlerimizi takıyoruz. Kabloların diğer ucuna ise </a:t>
            </a:r>
            <a:r>
              <a:rPr lang="tr-TR" dirty="0" err="1" smtClean="0"/>
              <a:t>uno</a:t>
            </a:r>
            <a:r>
              <a:rPr lang="tr-TR" dirty="0" smtClean="0"/>
              <a:t> </a:t>
            </a:r>
            <a:r>
              <a:rPr lang="tr-TR" dirty="0" err="1" smtClean="0"/>
              <a:t>daki</a:t>
            </a:r>
            <a:r>
              <a:rPr lang="tr-TR" dirty="0" smtClean="0"/>
              <a:t> GND’ </a:t>
            </a:r>
            <a:r>
              <a:rPr lang="tr-TR" dirty="0" err="1" smtClean="0"/>
              <a:t>lerimizi</a:t>
            </a:r>
            <a:r>
              <a:rPr lang="tr-TR" dirty="0" smtClean="0"/>
              <a:t> takıyoruz. GND’ </a:t>
            </a:r>
            <a:r>
              <a:rPr lang="tr-TR" dirty="0" err="1" smtClean="0"/>
              <a:t>lere</a:t>
            </a:r>
            <a:r>
              <a:rPr lang="tr-TR" dirty="0" smtClean="0"/>
              <a:t> bağlamamızın sebebiyse devrenin </a:t>
            </a:r>
            <a:r>
              <a:rPr lang="tr-TR" dirty="0" err="1" smtClean="0"/>
              <a:t>dah</a:t>
            </a:r>
            <a:r>
              <a:rPr lang="tr-TR" dirty="0" smtClean="0"/>
              <a:t> iyi çalışmasını sağlamak ve sinyal seviyelerini ayarlamak.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80747"/>
            <a:ext cx="4176464" cy="234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6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sel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sel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452</Words>
  <Application>Microsoft Office PowerPoint</Application>
  <PresentationFormat>Ekran Gösterisi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Kentsel</vt:lpstr>
      <vt:lpstr>ARDUİNO İLE TRAFİK IŞIĞI PROJESİ</vt:lpstr>
      <vt:lpstr>PowerPoint Sunusu</vt:lpstr>
      <vt:lpstr>                      ARDUİNO UNO</vt:lpstr>
      <vt:lpstr>KIRMIZI SARI VE YEŞİL LED’LER</vt:lpstr>
      <vt:lpstr>       220 OHM DİRENÇLER</vt:lpstr>
      <vt:lpstr>BREADBOARD</vt:lpstr>
      <vt:lpstr>         BAĞLANTI TELLERİ</vt:lpstr>
      <vt:lpstr>           USB KABLOSU</vt:lpstr>
      <vt:lpstr>PowerPoint Sunusu</vt:lpstr>
      <vt:lpstr>PowerPoint Sunusu</vt:lpstr>
      <vt:lpstr>BUTON İLE YAYA GEÇİDİ KONTUROLÜ</vt:lpstr>
      <vt:lpstr>    SENSÖR İLE ARAÇ TESPİTİ</vt:lpstr>
      <vt:lpstr>GERÇEK ZAMANLI SAAT KULLANIMI</vt:lpstr>
      <vt:lpstr>KABLOSUZ İLETİŞİM</vt:lpstr>
      <vt:lpstr>IŞIK SENSÖRÜ VE GECE/GÜNDÜZ MODU</vt:lpstr>
      <vt:lpstr>SESLİ UYARI SİSTEMİ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ARDUİNO İLE TRAFİK IŞIĞI PROJESİ</dc:title>
  <dc:creator>şevval</dc:creator>
  <cp:lastModifiedBy>şevval</cp:lastModifiedBy>
  <cp:revision>8</cp:revision>
  <dcterms:created xsi:type="dcterms:W3CDTF">2024-05-26T19:07:02Z</dcterms:created>
  <dcterms:modified xsi:type="dcterms:W3CDTF">2024-05-27T06:03:44Z</dcterms:modified>
</cp:coreProperties>
</file>