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66" r:id="rId2"/>
    <p:sldId id="258" r:id="rId3"/>
    <p:sldId id="259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097" autoAdjust="0"/>
  </p:normalViewPr>
  <p:slideViewPr>
    <p:cSldViewPr snapToGrid="0">
      <p:cViewPr varScale="1">
        <p:scale>
          <a:sx n="58" d="100"/>
          <a:sy n="58" d="100"/>
        </p:scale>
        <p:origin x="11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C9A22-27CE-448C-954C-E840D7083CC5}" type="datetimeFigureOut">
              <a:rPr lang="tr-TR" smtClean="0"/>
              <a:t>16.07.2018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2A14D-2A78-4BF7-911E-2ED49A9A74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33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  <a:p>
            <a:r>
              <a:rPr lang="tr-TR" baseline="0" dirty="0" smtClean="0"/>
              <a:t>-Veri kaynaktan hedefe aktarılırken herhangi bir bozulmaya uğramaması için mesaj kuyrukları kavramı kullanılır.</a:t>
            </a:r>
          </a:p>
          <a:p>
            <a:r>
              <a:rPr lang="tr-TR" dirty="0" smtClean="0"/>
              <a:t>-Mesaj kuyrukları sayesinde aktarılacak veri bir sıraya alınır</a:t>
            </a:r>
            <a:r>
              <a:rPr lang="tr-TR" baseline="0" dirty="0" smtClean="0"/>
              <a:t> ve o sıraya göre aktarılır.</a:t>
            </a:r>
          </a:p>
          <a:p>
            <a:r>
              <a:rPr lang="en-US" baseline="0" dirty="0" smtClean="0"/>
              <a:t>-</a:t>
            </a:r>
            <a:r>
              <a:rPr lang="tr-TR" baseline="0" dirty="0" smtClean="0"/>
              <a:t>Bu </a:t>
            </a:r>
            <a:r>
              <a:rPr lang="tr-TR" baseline="0" dirty="0" smtClean="0"/>
              <a:t>yöntemde mesajlar bir kategori altında toplanır. Alıcılar birden fazla kategoriden veri çekebilir. Bu sistemde mesaj gönderen uygulamalara publisher, alıcı uygulamalara da subscriber denir.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A14D-2A78-4BF7-911E-2ED49A9A740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92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-Bu resimde de görüldüğü gibi producerlar tarafından</a:t>
            </a:r>
            <a:r>
              <a:rPr lang="tr-TR" baseline="0" dirty="0" smtClean="0"/>
              <a:t> alınan veriler kafka-cluster ile tüketicilere sunuluyor.</a:t>
            </a:r>
          </a:p>
          <a:p>
            <a:r>
              <a:rPr lang="tr-TR" baseline="0" dirty="0" smtClean="0"/>
              <a:t>-Buradaki kafka-cluster aslında tek bir makina değil, bir sever grubu ve her servera broker ismi veriliyor.</a:t>
            </a:r>
          </a:p>
          <a:p>
            <a:r>
              <a:rPr lang="tr-TR" baseline="0" dirty="0" smtClean="0"/>
              <a:t>-Belirli </a:t>
            </a:r>
            <a:r>
              <a:rPr lang="tr-TR" baseline="0" dirty="0" smtClean="0"/>
              <a:t>bir kategoriye ait olan bir ileti dizisine ‘topic ’denir.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A14D-2A78-4BF7-911E-2ED49A9A740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375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Kafkada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topiclerde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tutulur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tpiclerde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fazla</a:t>
            </a:r>
            <a:r>
              <a:rPr lang="en-US" baseline="0" dirty="0" smtClean="0"/>
              <a:t> partition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meydana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gelir</a:t>
            </a:r>
            <a:endParaRPr lang="en-US" baseline="0" dirty="0" smtClean="0"/>
          </a:p>
          <a:p>
            <a:r>
              <a:rPr lang="en-US" baseline="0" dirty="0" smtClean="0"/>
              <a:t>-Bu </a:t>
            </a:r>
            <a:r>
              <a:rPr lang="en-US" baseline="0" dirty="0" err="1" smtClean="0"/>
              <a:t>işlem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sayesinde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istenilen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herhangi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işleminden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sonra</a:t>
            </a:r>
            <a:r>
              <a:rPr lang="en-US" baseline="0" dirty="0" smtClean="0"/>
              <a:t> bile </a:t>
            </a:r>
            <a:r>
              <a:rPr lang="en-US" baseline="0" dirty="0" err="1" smtClean="0"/>
              <a:t>kaybolmaz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erişebilmek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mümkündür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A14D-2A78-4BF7-911E-2ED49A9A740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20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ZOOKEEPER:</a:t>
            </a:r>
            <a:r>
              <a:rPr lang="tr-TR" baseline="0" dirty="0" smtClean="0"/>
              <a:t> </a:t>
            </a:r>
          </a:p>
          <a:p>
            <a:r>
              <a:rPr lang="tr-TR" baseline="0" dirty="0" smtClean="0"/>
              <a:t>-Hangi consumerin hangi offsetteki mesajı okuduğu bilgisi zookeeperda tutulur.</a:t>
            </a:r>
          </a:p>
          <a:p>
            <a:r>
              <a:rPr lang="tr-TR" baseline="0" dirty="0" smtClean="0"/>
              <a:t>-Zookeeper kafka brokerlerını yönetmek üzere kullanılan bir servistir.</a:t>
            </a:r>
          </a:p>
          <a:p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A14D-2A78-4BF7-911E-2ED49A9A740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57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-Kuyrukta</a:t>
            </a:r>
            <a:r>
              <a:rPr lang="tr-TR" baseline="0" dirty="0" smtClean="0"/>
              <a:t> hangi partition da kaç tane offset olduğunu öğrenmek için terminalde... Çalıştırılır.</a:t>
            </a:r>
          </a:p>
          <a:p>
            <a:r>
              <a:rPr lang="tr-TR" baseline="0" dirty="0" smtClean="0"/>
              <a:t>-Kuyruktaki son veriyi çekebilmek içinse offset değerinin bir eksiği yazılır.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A14D-2A78-4BF7-911E-2ED49A9A740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30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-</a:t>
            </a:r>
            <a:r>
              <a:rPr lang="tr-TR" baseline="0" smtClean="0"/>
              <a:t>Job’lar </a:t>
            </a:r>
            <a:r>
              <a:rPr lang="tr-TR" baseline="0" dirty="0" smtClean="0"/>
              <a:t>tamamlanmadıkça tamamlandı durumuna geçmez kod bloğunun bitimine kadar çıkacak herhangi bir sorunda job tekrar çalışacaktır.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A14D-2A78-4BF7-911E-2ED49A9A740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427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04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2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01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2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6B25-79E3-46F2-8358-F03B3816B7E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B0AAA2-5FDD-4B4F-A303-A50981DC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656" y="2626859"/>
            <a:ext cx="8915399" cy="15859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Apache-Kafka</a:t>
            </a:r>
            <a:b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Hangfire</a:t>
            </a:r>
            <a:endParaRPr lang="en-US" sz="6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045" y="4450693"/>
            <a:ext cx="8915399" cy="3274762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Yaşar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Üniversitesi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Şevval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TEKKOL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29" y="556532"/>
            <a:ext cx="3046641" cy="12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pache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-Kafka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kaydına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kayıtları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kayıtları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mesajlaşma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kuyruğu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(messaging queue – MQ 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şeklinde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yapıdır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gecikme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zamanı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(latency)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zamanlı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akışı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 Publish-Subscribe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yöntemini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mesajlaşma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sistemidir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-44681"/>
            <a:ext cx="1790700" cy="6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93481"/>
            <a:ext cx="8911687" cy="1280890"/>
          </a:xfrm>
        </p:spPr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Kafkanın Çalışma  Prensibi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31" y="1476827"/>
            <a:ext cx="3419377" cy="2508955"/>
          </a:xfrm>
        </p:spPr>
      </p:pic>
      <p:sp>
        <p:nvSpPr>
          <p:cNvPr id="5" name="Rectangle 4"/>
          <p:cNvSpPr/>
          <p:nvPr/>
        </p:nvSpPr>
        <p:spPr>
          <a:xfrm>
            <a:off x="2592924" y="3985782"/>
            <a:ext cx="723687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”ların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hepsi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birlikte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oluşturur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b="0" i="0" dirty="0" smtClean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Kafka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mesajları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”lerde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tutar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b="0" i="0" dirty="0" smtClean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”lere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gönderenler</a:t>
            </a:r>
            <a:r>
              <a:rPr lang="en-US" sz="24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”lardır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”leri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okuyanlar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US" sz="2400" b="0" i="0" dirty="0" err="1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”lardır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790700" cy="6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762" y="352778"/>
            <a:ext cx="8911687" cy="67592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Yapısı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35762" y="2486799"/>
            <a:ext cx="8915400" cy="3777622"/>
          </a:xfrm>
        </p:spPr>
        <p:txBody>
          <a:bodyPr>
            <a:no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Mesajlar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partition’lara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sıralı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eklenir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içindeki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mesajlar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unique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belirlenir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sıraya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offset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Topiclere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dizi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sıralı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eklenir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offset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numaraları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sırasıyla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27" y="1187411"/>
            <a:ext cx="6209936" cy="25987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790700" cy="6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Apache-Kafka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Kurulumu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1)Zookeeper, JRE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Apache-Kafka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kurulur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2)System Environment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Variable’a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dizinler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eklenir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variable’daki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düzenlenir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erminalde“zkserver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çalıştırılır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4)”.\bin\windows\kafka-server-start.bat .\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server.properties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kurulumu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biter.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790700" cy="6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“.\bin\windows\kafka-run-class.bat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kafka.tools.GetOffsetShell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–broker-list localhost:9092 –topic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mytopic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-partition 0:Offset 64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-partition 1: Offset 23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“.\bin\windows\kafka-console-consumer.bat –bootstrap-server localhost:9092 –topic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mytopic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–offset 63 –partition 0”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0"/>
            <a:ext cx="1790700" cy="6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015"/>
          </a:xfrm>
        </p:spPr>
        <p:txBody>
          <a:bodyPr/>
          <a:lstStyle/>
          <a:p>
            <a:pPr algn="ctr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Hangfire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093" y="158275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job'ları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yaratmamıza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yürütmemize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yönetmemize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kolaylık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kaynaklı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kütüphanedir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kolay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dır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satırla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uygulamalarında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çalıştırabilir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Yönetilebilirlik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görünebilirlik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sağlar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Job’lar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tutulduğu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güvenilirdir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-44681"/>
            <a:ext cx="1790700" cy="6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BENİ DİNLEDİĞİNİZ İÇİN TEŞEKKÜR EDERİM 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1260</TotalTime>
  <Words>440</Words>
  <Application>Microsoft Office PowerPoint</Application>
  <PresentationFormat>Widescreen</PresentationFormat>
  <Paragraphs>68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Apache-Kafka Hangfire</vt:lpstr>
      <vt:lpstr>Apache-Kafka</vt:lpstr>
      <vt:lpstr>Kafkanın Çalışma  Prensibi</vt:lpstr>
      <vt:lpstr>Topic Yapısı</vt:lpstr>
      <vt:lpstr>Apache-Kafka Kurulumu</vt:lpstr>
      <vt:lpstr>PowerPoint Presentation</vt:lpstr>
      <vt:lpstr>Hangfire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Sevval Tekkol</dc:creator>
  <cp:lastModifiedBy>Sevval Tekkol</cp:lastModifiedBy>
  <cp:revision>30</cp:revision>
  <dcterms:created xsi:type="dcterms:W3CDTF">2018-07-09T11:19:38Z</dcterms:created>
  <dcterms:modified xsi:type="dcterms:W3CDTF">2018-07-16T12:11:11Z</dcterms:modified>
</cp:coreProperties>
</file>