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29" autoAdjust="0"/>
  </p:normalViewPr>
  <p:slideViewPr>
    <p:cSldViewPr>
      <p:cViewPr varScale="1">
        <p:scale>
          <a:sx n="109" d="100"/>
          <a:sy n="109" d="100"/>
        </p:scale>
        <p:origin x="134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ECF0-A29C-47F4-A2B4-CE740AE2619A}" type="datetimeFigureOut">
              <a:rPr lang="en-AU" smtClean="0"/>
              <a:t>30/11/2018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F3B1-0C2C-4D6A-AB2A-2CFDCBA06C4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50629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ECF0-A29C-47F4-A2B4-CE740AE2619A}" type="datetimeFigureOut">
              <a:rPr lang="en-AU" smtClean="0"/>
              <a:t>30/11/2018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F3B1-0C2C-4D6A-AB2A-2CFDCBA06C4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25795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ECF0-A29C-47F4-A2B4-CE740AE2619A}" type="datetimeFigureOut">
              <a:rPr lang="en-AU" smtClean="0"/>
              <a:t>30/11/2018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F3B1-0C2C-4D6A-AB2A-2CFDCBA06C4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37560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ECF0-A29C-47F4-A2B4-CE740AE2619A}" type="datetimeFigureOut">
              <a:rPr lang="en-AU" smtClean="0"/>
              <a:t>30/11/2018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F3B1-0C2C-4D6A-AB2A-2CFDCBA06C4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31374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ECF0-A29C-47F4-A2B4-CE740AE2619A}" type="datetimeFigureOut">
              <a:rPr lang="en-AU" smtClean="0"/>
              <a:t>30/11/2018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F3B1-0C2C-4D6A-AB2A-2CFDCBA06C4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49868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ECF0-A29C-47F4-A2B4-CE740AE2619A}" type="datetimeFigureOut">
              <a:rPr lang="en-AU" smtClean="0"/>
              <a:t>30/11/2018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F3B1-0C2C-4D6A-AB2A-2CFDCBA06C4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26995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ECF0-A29C-47F4-A2B4-CE740AE2619A}" type="datetimeFigureOut">
              <a:rPr lang="en-AU" smtClean="0"/>
              <a:t>30/11/2018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F3B1-0C2C-4D6A-AB2A-2CFDCBA06C4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5315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ECF0-A29C-47F4-A2B4-CE740AE2619A}" type="datetimeFigureOut">
              <a:rPr lang="en-AU" smtClean="0"/>
              <a:t>30/11/2018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F3B1-0C2C-4D6A-AB2A-2CFDCBA06C4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6437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ECF0-A29C-47F4-A2B4-CE740AE2619A}" type="datetimeFigureOut">
              <a:rPr lang="en-AU" smtClean="0"/>
              <a:t>30/11/2018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F3B1-0C2C-4D6A-AB2A-2CFDCBA06C4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86359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ECF0-A29C-47F4-A2B4-CE740AE2619A}" type="datetimeFigureOut">
              <a:rPr lang="en-AU" smtClean="0"/>
              <a:t>30/11/2018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F3B1-0C2C-4D6A-AB2A-2CFDCBA06C4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81534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ECF0-A29C-47F4-A2B4-CE740AE2619A}" type="datetimeFigureOut">
              <a:rPr lang="en-AU" smtClean="0"/>
              <a:t>30/11/2018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F3B1-0C2C-4D6A-AB2A-2CFDCBA06C4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15910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8ECF0-A29C-47F4-A2B4-CE740AE2619A}" type="datetimeFigureOut">
              <a:rPr lang="en-AU" smtClean="0"/>
              <a:t>30/11/2018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FF3B1-0C2C-4D6A-AB2A-2CFDCBA06C4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46454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4" descr="Database">
            <a:extLst>
              <a:ext uri="{FF2B5EF4-FFF2-40B4-BE49-F238E27FC236}">
                <a16:creationId xmlns:a16="http://schemas.microsoft.com/office/drawing/2014/main" id="{96095ACA-949D-4FD3-9061-2832926E1E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67544" y="4653136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494B793-253B-4143-8FDB-D7359D036F0E}"/>
              </a:ext>
            </a:extLst>
          </p:cNvPr>
          <p:cNvSpPr txBox="1"/>
          <p:nvPr/>
        </p:nvSpPr>
        <p:spPr>
          <a:xfrm>
            <a:off x="913236" y="4261738"/>
            <a:ext cx="1258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Datasets</a:t>
            </a:r>
          </a:p>
        </p:txBody>
      </p:sp>
      <p:sp>
        <p:nvSpPr>
          <p:cNvPr id="4" name="Oval 3"/>
          <p:cNvSpPr/>
          <p:nvPr/>
        </p:nvSpPr>
        <p:spPr>
          <a:xfrm>
            <a:off x="485342" y="2023590"/>
            <a:ext cx="2520280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Feature space</a:t>
            </a:r>
            <a:endParaRPr lang="en-AU" dirty="0"/>
          </a:p>
        </p:txBody>
      </p:sp>
      <p:sp>
        <p:nvSpPr>
          <p:cNvPr id="5" name="Right Arrow 4"/>
          <p:cNvSpPr/>
          <p:nvPr/>
        </p:nvSpPr>
        <p:spPr>
          <a:xfrm rot="17922212">
            <a:off x="854790" y="3661196"/>
            <a:ext cx="86409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" name="Graphic 7" descr="Gears">
            <a:extLst>
              <a:ext uri="{FF2B5EF4-FFF2-40B4-BE49-F238E27FC236}">
                <a16:creationId xmlns:a16="http://schemas.microsoft.com/office/drawing/2014/main" id="{83CAA5CE-0878-427F-83A7-DB340007385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164288" y="4890864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45D5C0-D928-4A22-AB62-6467494531FF}"/>
              </a:ext>
            </a:extLst>
          </p:cNvPr>
          <p:cNvSpPr txBox="1"/>
          <p:nvPr/>
        </p:nvSpPr>
        <p:spPr>
          <a:xfrm>
            <a:off x="7236296" y="4273852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Algorithms </a:t>
            </a:r>
          </a:p>
        </p:txBody>
      </p:sp>
      <p:sp>
        <p:nvSpPr>
          <p:cNvPr id="8" name="Oval 7"/>
          <p:cNvSpPr/>
          <p:nvPr/>
        </p:nvSpPr>
        <p:spPr>
          <a:xfrm>
            <a:off x="5978587" y="2204864"/>
            <a:ext cx="2520280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Performance values</a:t>
            </a:r>
            <a:endParaRPr lang="en-AU" dirty="0"/>
          </a:p>
        </p:txBody>
      </p:sp>
      <p:sp>
        <p:nvSpPr>
          <p:cNvPr id="9" name="Right Arrow 8"/>
          <p:cNvSpPr/>
          <p:nvPr/>
        </p:nvSpPr>
        <p:spPr>
          <a:xfrm rot="14452770">
            <a:off x="7189440" y="3810805"/>
            <a:ext cx="86409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Plaque 9"/>
          <p:cNvSpPr/>
          <p:nvPr/>
        </p:nvSpPr>
        <p:spPr>
          <a:xfrm>
            <a:off x="3635896" y="1052736"/>
            <a:ext cx="1800200" cy="1698697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Find a subspace</a:t>
            </a:r>
          </a:p>
          <a:p>
            <a:pPr algn="ctr"/>
            <a:r>
              <a:rPr lang="en-AU" dirty="0" smtClean="0"/>
              <a:t>where</a:t>
            </a:r>
          </a:p>
          <a:p>
            <a:pPr algn="ctr"/>
            <a:r>
              <a:rPr lang="en-AU" dirty="0" smtClean="0"/>
              <a:t>features explain </a:t>
            </a:r>
            <a:r>
              <a:rPr lang="en-AU" dirty="0" err="1" smtClean="0"/>
              <a:t>perfs</a:t>
            </a:r>
            <a:endParaRPr lang="en-AU" dirty="0"/>
          </a:p>
        </p:txBody>
      </p:sp>
      <p:sp>
        <p:nvSpPr>
          <p:cNvPr id="11" name="Right Arrow 10"/>
          <p:cNvSpPr/>
          <p:nvPr/>
        </p:nvSpPr>
        <p:spPr>
          <a:xfrm rot="20186245">
            <a:off x="2573573" y="1649008"/>
            <a:ext cx="86409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ight Arrow 11"/>
          <p:cNvSpPr/>
          <p:nvPr/>
        </p:nvSpPr>
        <p:spPr>
          <a:xfrm rot="12386393">
            <a:off x="5641397" y="1742483"/>
            <a:ext cx="86409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1598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28989</TotalTime>
  <Words>13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Monash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Second Deliverable Presentation</dc:title>
  <dc:creator>Sevvandi Kandanaarachchi</dc:creator>
  <cp:lastModifiedBy>Sevvandi Kandanaarachchi</cp:lastModifiedBy>
  <cp:revision>201</cp:revision>
  <dcterms:created xsi:type="dcterms:W3CDTF">2017-04-10T05:47:04Z</dcterms:created>
  <dcterms:modified xsi:type="dcterms:W3CDTF">2018-11-30T05:34:12Z</dcterms:modified>
</cp:coreProperties>
</file>