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9" d="100"/>
          <a:sy n="109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62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57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75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13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8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9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1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3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3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15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4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96095ACA-949D-4FD3-9061-2832926E1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574" y="234888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4B793-253B-4143-8FDB-D7359D036F0E}"/>
              </a:ext>
            </a:extLst>
          </p:cNvPr>
          <p:cNvSpPr txBox="1"/>
          <p:nvPr/>
        </p:nvSpPr>
        <p:spPr>
          <a:xfrm>
            <a:off x="2115266" y="1957482"/>
            <a:ext cx="125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83CAA5CE-0878-427F-83A7-DB34000738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7566" y="238982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45D5C0-D928-4A22-AB62-6467494531FF}"/>
              </a:ext>
            </a:extLst>
          </p:cNvPr>
          <p:cNvSpPr txBox="1"/>
          <p:nvPr/>
        </p:nvSpPr>
        <p:spPr>
          <a:xfrm>
            <a:off x="6209574" y="177281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Algorithms </a:t>
            </a:r>
          </a:p>
        </p:txBody>
      </p:sp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D5E64DA-4E9F-4F9B-BA14-AD573ED27C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3570" y="381074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08FDF4-E33B-4F86-89E8-43E15FD1B53C}"/>
              </a:ext>
            </a:extLst>
          </p:cNvPr>
          <p:cNvSpPr txBox="1"/>
          <p:nvPr/>
        </p:nvSpPr>
        <p:spPr>
          <a:xfrm>
            <a:off x="3671066" y="3282316"/>
            <a:ext cx="176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Match-maker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F637EDD-227D-4324-B49D-9C3CB5CF2698}"/>
              </a:ext>
            </a:extLst>
          </p:cNvPr>
          <p:cNvSpPr/>
          <p:nvPr/>
        </p:nvSpPr>
        <p:spPr>
          <a:xfrm rot="3743458" flipH="1" flipV="1">
            <a:off x="2103142" y="3702296"/>
            <a:ext cx="1368152" cy="536739"/>
          </a:xfrm>
          <a:prstGeom prst="bentArrow">
            <a:avLst>
              <a:gd name="adj1" fmla="val 15622"/>
              <a:gd name="adj2" fmla="val 2066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1189173-8FD2-46A6-A43F-47377FA9243D}"/>
              </a:ext>
            </a:extLst>
          </p:cNvPr>
          <p:cNvSpPr/>
          <p:nvPr/>
        </p:nvSpPr>
        <p:spPr>
          <a:xfrm rot="7038451" flipH="1">
            <a:off x="4968013" y="3785181"/>
            <a:ext cx="1474270" cy="578177"/>
          </a:xfrm>
          <a:prstGeom prst="bentArrow">
            <a:avLst>
              <a:gd name="adj1" fmla="val 15622"/>
              <a:gd name="adj2" fmla="val 2066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B772241-B34D-48FD-A416-22738038F074}"/>
              </a:ext>
            </a:extLst>
          </p:cNvPr>
          <p:cNvSpPr/>
          <p:nvPr/>
        </p:nvSpPr>
        <p:spPr>
          <a:xfrm rot="21168872" flipH="1">
            <a:off x="303951" y="819873"/>
            <a:ext cx="1568361" cy="17511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 want an outlier detection method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FC4A16E-C6FA-4B16-8415-19CC90513A71}"/>
              </a:ext>
            </a:extLst>
          </p:cNvPr>
          <p:cNvSpPr/>
          <p:nvPr/>
        </p:nvSpPr>
        <p:spPr>
          <a:xfrm rot="1994131">
            <a:off x="7495904" y="1389245"/>
            <a:ext cx="1571074" cy="1577685"/>
          </a:xfrm>
          <a:prstGeom prst="wedgeEllipseCallout">
            <a:avLst>
              <a:gd name="adj1" fmla="val -48846"/>
              <a:gd name="adj2" fmla="val 67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I’m available. </a:t>
            </a:r>
          </a:p>
          <a:p>
            <a:pPr algn="ctr"/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2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28987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Deliverable Presentation</dc:title>
  <dc:creator>Sevvandi Kandanaarachchi</dc:creator>
  <cp:lastModifiedBy>Sevvandi Kandanaarachchi</cp:lastModifiedBy>
  <cp:revision>201</cp:revision>
  <dcterms:created xsi:type="dcterms:W3CDTF">2017-04-10T05:47:04Z</dcterms:created>
  <dcterms:modified xsi:type="dcterms:W3CDTF">2018-11-30T05:36:19Z</dcterms:modified>
</cp:coreProperties>
</file>