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5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7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5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10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6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7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2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3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9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CAAA-71DB-4A4C-9376-2F5F879CB14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C6599D-38C4-41B4-BC2B-C3F6AE062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464E-EE22-B2F7-99A4-D37CAC19E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Callback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A8B42-B062-923C-1E06-064452A62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7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F8F7-87B9-260D-14D7-C118068F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BAB3-64F5-47A0-D1EF-F7F5522C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So here we select the button first with its id, and then we add an event listener with the 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addEventListener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method. It takes 2 parameters. 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 first one is its type, “click”, and the second parameter is a callback function, which logs the message when the button is clicked.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94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5AD2-B7C7-8DD4-EB80-B2B130DB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3AE9-ECE9-C7A7-8515-39D208E3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 callback function  can be </a:t>
            </a:r>
          </a:p>
          <a:p>
            <a:pPr marL="0" indent="0">
              <a:buNone/>
            </a:pPr>
            <a:r>
              <a:rPr lang="en-IN" dirty="0"/>
              <a:t>1)Passed as argument </a:t>
            </a:r>
          </a:p>
          <a:p>
            <a:pPr marL="0" indent="0">
              <a:buNone/>
            </a:pPr>
            <a:r>
              <a:rPr lang="en-IN" dirty="0"/>
              <a:t>2)Arrow Function</a:t>
            </a:r>
          </a:p>
          <a:p>
            <a:pPr marL="0" indent="0">
              <a:buNone/>
            </a:pPr>
            <a:r>
              <a:rPr lang="en-IN" dirty="0"/>
              <a:t>3)In the Event Driven Programming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E9C5-360C-211F-51CA-7306CF76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IN" b="1" i="0" dirty="0">
                <a:effectLst/>
                <a:latin typeface="-apple-system"/>
              </a:rPr>
              <a:t>What about Events?(Callback functions in Events)</a:t>
            </a:r>
            <a:br>
              <a:rPr lang="en-IN" b="1" i="0" dirty="0">
                <a:effectLst/>
                <a:latin typeface="-apple-system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73F989-6EBD-3889-971E-B60103309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4039419"/>
            <a:ext cx="3045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7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8E18-E6EE-A673-4DBD-39A1A5C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AF96-A4B1-7433-4712-3EA6AA8C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7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B81E-A4CE-0613-F62E-7F12A7A5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What is a Callback Function?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5636-95FA-FE53-9162-F233659C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</a:rPr>
              <a:t>In JavaScript, functions are objects. Can we pass objects to functions as parameters? Yes.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</a:rPr>
              <a:t>So, we can also pass functions as parameters to other functions and call them inside the outer functions. Sounds complicated? Let me show that in an example below:</a:t>
            </a:r>
          </a:p>
          <a:p>
            <a:pPr algn="l" fontAlgn="base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callback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callback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}</a:t>
            </a:r>
            <a:endParaRPr lang="en-US" b="0" i="0" dirty="0">
              <a:solidFill>
                <a:srgbClr val="0A0A23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EC95-CC33-A18A-1ED4-7A3BCEBC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4583A7-5A83-5621-49CB-68DCA4CED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62794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E0309-465D-484E-29DB-0C235E7AC8C9}"/>
              </a:ext>
            </a:extLst>
          </p:cNvPr>
          <p:cNvSpPr txBox="1"/>
          <p:nvPr/>
        </p:nvSpPr>
        <p:spPr>
          <a:xfrm>
            <a:off x="770467" y="2733358"/>
            <a:ext cx="1003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A0A23"/>
                </a:solidFill>
                <a:effectLst/>
              </a:rPr>
              <a:t>The print( ) function takes another function as a parameter and calls it inside.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A0A23"/>
                </a:solidFill>
                <a:effectLst/>
              </a:rPr>
              <a:t> This is valid in JavaScript and we call it a “callback”. 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A0A23"/>
                </a:solidFill>
                <a:effectLst/>
              </a:rPr>
              <a:t>So a function that is passed to another function as a parameter is a callback function. But that’s not all.</a:t>
            </a:r>
            <a:br>
              <a:rPr lang="en-US" sz="2800" dirty="0"/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02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E275-C1AF-B62F-2D17-ACACB18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Why do we need Callback Functions?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7260-0F0A-D0D3-1150-1404101A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/>
            <a:r>
              <a:rPr lang="en-US" sz="31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 runs code sequentially in top-down order. </a:t>
            </a:r>
          </a:p>
          <a:p>
            <a:pPr algn="l" fontAlgn="base"/>
            <a:endParaRPr lang="en-US" sz="31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1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However, there are some cases that code runs (or must run) after something else happens and also not sequentially. This is called asynchronous programming.</a:t>
            </a:r>
          </a:p>
          <a:p>
            <a:pPr fontAlgn="base"/>
            <a:endParaRPr lang="en-US" sz="31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fontAlgn="base"/>
            <a:r>
              <a:rPr lang="en-US" sz="31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Callbacks make sure that a function is not going to run before a task is completed but will run right after the task has completed. </a:t>
            </a:r>
          </a:p>
          <a:p>
            <a:pPr fontAlgn="base"/>
            <a:endParaRPr lang="en-US" sz="31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fontAlgn="base"/>
            <a:r>
              <a:rPr lang="en-US" sz="31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It helps us develop asynchronous JavaScript code and keeps us safe from problems and errors.</a:t>
            </a:r>
            <a:br>
              <a:rPr lang="en-US" sz="3100" dirty="0"/>
            </a:br>
            <a:endParaRPr lang="en-US" sz="3100" dirty="0"/>
          </a:p>
          <a:p>
            <a:pPr marL="0" indent="0" algn="l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8745-D9C8-3CEA-EDDF-2D3BA91A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effectLst/>
                <a:latin typeface="-apple-system"/>
              </a:rPr>
              <a:t>How to create a Callback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1D8D-CE92-CE71-CA0D-A005A906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sz="26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In JavaScript, the way to create a callback function is to pass it as a parameter to another function, and then to call it back right after something has happened or some task is completed. Let’s see how…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 understand what I’ve explained above, let me start with a simple example. We want to log a message to the console but it should be there after 3 seconds.</a:t>
            </a:r>
          </a:p>
          <a:p>
            <a:br>
              <a:rPr lang="en-US" dirty="0"/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log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"This message is shown after 3 seconds"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setTimeout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3000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pPr algn="l"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61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CAAA-6336-3A4F-8083-F00D12E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4AD9-E913-DCE4-6FE1-FF522FCA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There is a built-in method in JavaScript called “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setTimeout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”, which calls a function or evaluates an expression after a given period of time (in milliseconds). 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So here, the “message” function is being called after 3 seconds have passed. (1 second = 1000 milliseconds)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In other words, the message function is being called after something happened (after 3 seconds passed for this example), but not before. So the message function is an example of a callback function.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1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9B08-1392-D7C1-9BF6-0986976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-apple-system"/>
              </a:rPr>
              <a:t>What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is an Anonymous Function?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28A439-8C2C-0D10-38E8-C12B2FE11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1882"/>
            <a:ext cx="10935789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Alternatively, we can define a function directly inside another function, instead of calling it. It will look like this: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DD4A6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"This message is shown after 3 seconds"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},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3000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As we can see, the callback function here has no name and a function definition without a name in JavaScript is called as an “anonymous function”. This does exactly the same task as the example above.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9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5978-BED6-2EEC-A05E-58A8A12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Callback as an Arrow Function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82A4-A3BB-8356-15A1-6C4611EC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If you prefer, you can also write the same callback function as an ES6 arrow function, which is a newer type of function in JavaScript: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(() =&gt; { </a:t>
            </a:r>
          </a:p>
          <a:p>
            <a:pPr marL="0" indent="0">
              <a:buNone/>
            </a:pPr>
            <a:r>
              <a:rPr lang="en-US" dirty="0"/>
              <a:t>    console.log("This message is shown after 3 seconds");</a:t>
            </a:r>
          </a:p>
          <a:p>
            <a:pPr marL="0" indent="0">
              <a:buNone/>
            </a:pPr>
            <a:r>
              <a:rPr lang="en-US" dirty="0"/>
              <a:t>}, 3000);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77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21DE-ABE8-2FEC-808A-CF4CE76E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-apple-system"/>
              </a:rPr>
              <a:t>What about Events?(Callback functions in Events)</a:t>
            </a:r>
            <a:br>
              <a:rPr lang="en-IN" b="1" i="0" dirty="0">
                <a:effectLst/>
                <a:latin typeface="-apple-system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B232-5B8A-C195-11EC-CEED1B6D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 is an event-driven programming language. We also use callback functions for event declarations. For example, let’s say we want users to click on a button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document.queryselector("#callback-</a:t>
            </a:r>
            <a:r>
              <a:rPr lang="en-IN" dirty="0" err="1"/>
              <a:t>btn</a:t>
            </a:r>
            <a:r>
              <a:rPr lang="en-IN" dirty="0"/>
              <a:t>")</a:t>
            </a:r>
          </a:p>
          <a:p>
            <a:r>
              <a:rPr lang="en-IN" dirty="0"/>
              <a:t>    .addEventListener("click", function() {    </a:t>
            </a:r>
          </a:p>
          <a:p>
            <a:r>
              <a:rPr lang="en-IN" dirty="0"/>
              <a:t>      console.log("User has clicked on the button!");</a:t>
            </a:r>
          </a:p>
          <a:p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62275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</TotalTime>
  <Words>720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Consolas</vt:lpstr>
      <vt:lpstr>inherit</vt:lpstr>
      <vt:lpstr>Lato</vt:lpstr>
      <vt:lpstr>Trebuchet MS</vt:lpstr>
      <vt:lpstr>Wingdings 3</vt:lpstr>
      <vt:lpstr>Facet</vt:lpstr>
      <vt:lpstr>Callback Functions</vt:lpstr>
      <vt:lpstr>What is a Callback Function? </vt:lpstr>
      <vt:lpstr>Contd…</vt:lpstr>
      <vt:lpstr>Why do we need Callback Functions? </vt:lpstr>
      <vt:lpstr>How to create a Callback </vt:lpstr>
      <vt:lpstr>Contd…</vt:lpstr>
      <vt:lpstr>What is an Anonymous Function? </vt:lpstr>
      <vt:lpstr>Callback as an Arrow Function </vt:lpstr>
      <vt:lpstr>What about Events?(Callback functions in Events)  </vt:lpstr>
      <vt:lpstr>PowerPoint Presentation</vt:lpstr>
      <vt:lpstr>Conclusion</vt:lpstr>
      <vt:lpstr>What about Events?(Callback functions in Events)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sevvanna thenmozhi</dc:creator>
  <cp:lastModifiedBy>sevvanna thenmozhi</cp:lastModifiedBy>
  <cp:revision>6</cp:revision>
  <dcterms:created xsi:type="dcterms:W3CDTF">2023-10-30T00:23:43Z</dcterms:created>
  <dcterms:modified xsi:type="dcterms:W3CDTF">2023-11-02T12:22:35Z</dcterms:modified>
</cp:coreProperties>
</file>