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ook2_16826740864700/Storyofelectriccarsinindia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E82894F-4A2E-4AF9-AF19-D6C1862382A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E50F2C9-0E21-44F0-8EF7-26038C92C63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4/28/2023 9:29:27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of electric cars in india3" id="2" name="slide2">
            <a:extLst>
              <a:ext uri="{FF2B5EF4-FFF2-40B4-BE49-F238E27FC236}">
                <a16:creationId xmlns:a16="http://schemas.microsoft.com/office/drawing/2014/main" id="{6C9FE5B2-4AFC-41EC-9321-C149082DBA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of electric cars in india5" id="3" name="slide3">
            <a:extLst>
              <a:ext uri="{FF2B5EF4-FFF2-40B4-BE49-F238E27FC236}">
                <a16:creationId xmlns:a16="http://schemas.microsoft.com/office/drawing/2014/main" id="{AB71133A-FF7F-45A9-8DC8-4480BABB49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of electric cars in india6" id="4" name="slide4">
            <a:extLst>
              <a:ext uri="{FF2B5EF4-FFF2-40B4-BE49-F238E27FC236}">
                <a16:creationId xmlns:a16="http://schemas.microsoft.com/office/drawing/2014/main" id="{27AB7A96-1110-4B91-85DC-D8A780C997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of electric cars in india7" id="5" name="slide5">
            <a:extLst>
              <a:ext uri="{FF2B5EF4-FFF2-40B4-BE49-F238E27FC236}">
                <a16:creationId xmlns:a16="http://schemas.microsoft.com/office/drawing/2014/main" id="{05CB1CD9-4C5D-4604-AFB2-5658924CD6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2023-04-28T09:29:28Z</dcterms:created>
  <dcterms:modified xsi:type="dcterms:W3CDTF">2023-04-28T09:29:28Z</dcterms:modified>
</cp:coreProperties>
</file>