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8267330434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D63F4F-8002-42C0-B49E-5841C7EE6D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33916B-304C-4F2F-A2C0-E76A5B842E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4/28/2023 9:19:35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916B4CB-A2F0-4CEE-B3E8-5777AEAB2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41" y="0"/>
            <a:ext cx="418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2023-04-28T09:19:35Z</dcterms:created>
  <dcterms:modified xsi:type="dcterms:W3CDTF">2023-04-28T09:19:35Z</dcterms:modified>
</cp:coreProperties>
</file>