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AE30-40B8-6C41-BE20-0C615CE76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CBAC5-0695-394E-B865-32C9B2F2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90F1-D53E-AD46-8BBE-D230E5DB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7AE8-C1C9-7A4C-8BDC-B7DF0CF6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649A-8E05-C94B-86AE-E5F06BAC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8CA9-40B3-4247-8625-18EAD784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7CB5B-D997-F947-BE74-E02A7AF04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00A1-239F-2E4A-83AB-C883718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BABC-C5BF-CA4A-B102-C9B77386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159D-A993-C34F-91B4-52E7540B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3492-411D-B840-8B3F-8350F9914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EE5A-06E8-A042-B7D8-1EF9EE63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007C-F93F-0D4C-AC16-E45D815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2B01-E9FA-E24B-A59D-1A386961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3B29-D707-0747-8263-474C0FBC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A8A0-20E7-CB46-9EC0-E1EB63CE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D6A-4EB0-164D-A654-176E10B8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CD7B-6D7C-5C47-BB88-B926F69C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FA92-DBC1-974F-A2DE-536AE211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284E-D769-CE4E-88CB-99227DC3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3F3F-C153-F342-848C-10B0339B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717B-E317-2C42-84E7-FDB34BE2B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B287-F008-7449-B9F7-47600666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AC93-FE9F-A749-BBEE-E766735D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8DDD-AEB9-154D-A466-56868B6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D500-34F7-C144-9840-30CFAA73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41F0-A41E-9943-9DEF-F1A27052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08D4-1AB5-9F4E-B52E-BF1E6110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68FE-C23C-884D-9CB7-DEC3F538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A0AB-65E4-FA43-9064-C30F2325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EC62-EEAD-7047-922B-43B1B691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D45-89AD-A74C-897D-4F4FAF9A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F1F30-A8D8-D745-8649-0C7A5AEE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80A5B-FFD3-F24B-BBA8-DF9E965D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72799-1C44-734A-8D82-5FBDBD4A6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353A-A79A-5940-9223-5BBEB8342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BEE58-06B7-9748-9607-1051BAE2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39C5A-9466-9644-B674-8FE88086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0A144-0ED7-CD4D-8869-248D3617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F1B3-1017-6B4E-A2F7-7E8B482F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0FE3-3CB1-A747-BAB7-AD5EB5EC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B810-D657-BB4B-AA5A-6B0B410B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63D9-924B-8540-9D00-B552C8B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2CBDD-664B-574E-91ED-24B80D0E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EE78-03BD-2A4B-A39E-21BC271E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E5012-81A0-7C42-8A4B-067CDB51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C230-A11B-C94A-812A-4FA9EF76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FFD-C647-3547-9030-309BAFA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98FE-E8E2-7E44-9A98-168BC561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4D752-C8FF-CD4E-ABBA-CA260F8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8900-FD46-A547-ABF8-0680B3E8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95159-C9E9-3A41-B3E2-CB786587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C719-EAD2-EA4E-A607-B514BDB6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49A6A-E94F-5640-981F-BEACD93C1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0D0A-5A2E-6440-9408-03C86EC56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4258F-7A65-1F4F-AEB2-9A4A0AEC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5350D-DEBE-2544-9237-CB732EAC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716B8-14D9-8647-9E60-0FCEE1BA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50F95-199E-8A48-AAD1-00B0A4F9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92AB-81D4-024F-B542-8CB12B8C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4239-D700-F047-9017-1579B734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4314-663D-274F-A43F-B80067BFA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69B2-BBAE-9145-9BEC-97C282AE4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BAB75C-635B-BD4C-9C12-8490BDB83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9"/>
          <a:stretch/>
        </p:blipFill>
        <p:spPr>
          <a:xfrm>
            <a:off x="538482" y="1078997"/>
            <a:ext cx="4797469" cy="158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A009E-7D11-5A4D-81A2-7D043172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9" r="22172"/>
          <a:stretch/>
        </p:blipFill>
        <p:spPr>
          <a:xfrm>
            <a:off x="348901" y="4195090"/>
            <a:ext cx="4987050" cy="1479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14106-8278-624B-A391-0EF66FA04CD3}"/>
              </a:ext>
            </a:extLst>
          </p:cNvPr>
          <p:cNvSpPr txBox="1"/>
          <p:nvPr/>
        </p:nvSpPr>
        <p:spPr>
          <a:xfrm>
            <a:off x="348901" y="6016997"/>
            <a:ext cx="319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N=predicted as error by </a:t>
            </a:r>
            <a:r>
              <a:rPr lang="en-US" sz="1600" b="1" dirty="0" err="1">
                <a:latin typeface="Helvetica" pitchFamily="2" charset="0"/>
              </a:rPr>
              <a:t>ErrorX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07CB-DF3A-4E44-9A52-95A5820AE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59" t="17209" r="41438" b="13954"/>
          <a:stretch/>
        </p:blipFill>
        <p:spPr>
          <a:xfrm>
            <a:off x="5812074" y="413825"/>
            <a:ext cx="3068877" cy="2974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215AE-107D-6E46-ACD9-AF53A2750D66}"/>
              </a:ext>
            </a:extLst>
          </p:cNvPr>
          <p:cNvSpPr txBox="1"/>
          <p:nvPr/>
        </p:nvSpPr>
        <p:spPr>
          <a:xfrm>
            <a:off x="6904094" y="480959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SEQ170844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1245D6-2984-7545-A606-4A391CBB0BBC}"/>
              </a:ext>
            </a:extLst>
          </p:cNvPr>
          <p:cNvSpPr/>
          <p:nvPr/>
        </p:nvSpPr>
        <p:spPr>
          <a:xfrm>
            <a:off x="7384334" y="4653045"/>
            <a:ext cx="100208" cy="100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71621-AF1E-BC43-BE33-E4EC6EBA93D2}"/>
              </a:ext>
            </a:extLst>
          </p:cNvPr>
          <p:cNvSpPr txBox="1"/>
          <p:nvPr/>
        </p:nvSpPr>
        <p:spPr>
          <a:xfrm>
            <a:off x="9281785" y="164630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8 “clones” in lineage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6A6B9-89E3-FE45-AF5F-47CF4AB23AAB}"/>
              </a:ext>
            </a:extLst>
          </p:cNvPr>
          <p:cNvSpPr txBox="1"/>
          <p:nvPr/>
        </p:nvSpPr>
        <p:spPr>
          <a:xfrm>
            <a:off x="8638065" y="4473026"/>
            <a:ext cx="265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ErrorX</a:t>
            </a:r>
            <a:r>
              <a:rPr lang="en-US" dirty="0">
                <a:latin typeface="Helvetica" pitchFamily="2" charset="0"/>
              </a:rPr>
              <a:t> collapses false clones into the correct consensus sequence</a:t>
            </a:r>
          </a:p>
        </p:txBody>
      </p:sp>
    </p:spTree>
    <p:extLst>
      <p:ext uri="{BB962C8B-B14F-4D97-AF65-F5344CB8AC3E}">
        <p14:creationId xmlns:p14="http://schemas.microsoft.com/office/powerpoint/2010/main" val="28054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Sevy, Alexander</dc:creator>
  <cp:lastModifiedBy>Sevy, Alexander</cp:lastModifiedBy>
  <cp:revision>2</cp:revision>
  <dcterms:created xsi:type="dcterms:W3CDTF">2019-01-29T18:31:27Z</dcterms:created>
  <dcterms:modified xsi:type="dcterms:W3CDTF">2019-01-29T18:54:08Z</dcterms:modified>
</cp:coreProperties>
</file>