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5759450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" userDrawn="1">
          <p15:clr>
            <a:srgbClr val="A4A3A4"/>
          </p15:clr>
        </p15:guide>
        <p15:guide id="2" pos="19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 showGuides="1">
      <p:cViewPr varScale="1">
        <p:scale>
          <a:sx n="216" d="100"/>
          <a:sy n="216" d="100"/>
        </p:scale>
        <p:origin x="-864" y="504"/>
      </p:cViewPr>
      <p:guideLst>
        <p:guide orient="horz" pos="79"/>
        <p:guide pos="19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382954"/>
            <a:ext cx="4319588" cy="814658"/>
          </a:xfrm>
        </p:spPr>
        <p:txBody>
          <a:bodyPr anchor="b"/>
          <a:lstStyle>
            <a:lvl1pPr algn="ctr">
              <a:defRPr sz="20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229029"/>
            <a:ext cx="4319588" cy="564952"/>
          </a:xfrm>
        </p:spPr>
        <p:txBody>
          <a:bodyPr/>
          <a:lstStyle>
            <a:lvl1pPr marL="0" indent="0" algn="ctr">
              <a:buNone/>
              <a:defRPr sz="819"/>
            </a:lvl1pPr>
            <a:lvl2pPr marL="155997" indent="0" algn="ctr">
              <a:buNone/>
              <a:defRPr sz="682"/>
            </a:lvl2pPr>
            <a:lvl3pPr marL="311993" indent="0" algn="ctr">
              <a:buNone/>
              <a:defRPr sz="614"/>
            </a:lvl3pPr>
            <a:lvl4pPr marL="467990" indent="0" algn="ctr">
              <a:buNone/>
              <a:defRPr sz="546"/>
            </a:lvl4pPr>
            <a:lvl5pPr marL="623987" indent="0" algn="ctr">
              <a:buNone/>
              <a:defRPr sz="546"/>
            </a:lvl5pPr>
            <a:lvl6pPr marL="779983" indent="0" algn="ctr">
              <a:buNone/>
              <a:defRPr sz="546"/>
            </a:lvl6pPr>
            <a:lvl7pPr marL="935980" indent="0" algn="ctr">
              <a:buNone/>
              <a:defRPr sz="546"/>
            </a:lvl7pPr>
            <a:lvl8pPr marL="1091976" indent="0" algn="ctr">
              <a:buNone/>
              <a:defRPr sz="546"/>
            </a:lvl8pPr>
            <a:lvl9pPr marL="1247973" indent="0" algn="ctr">
              <a:buNone/>
              <a:defRPr sz="54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2020-11-04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1777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2020-11-04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29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24582"/>
            <a:ext cx="1241881" cy="19830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24582"/>
            <a:ext cx="3653651" cy="198302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2020-11-04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7468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2020-11-04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104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583369"/>
            <a:ext cx="4967526" cy="973364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1565942"/>
            <a:ext cx="4967526" cy="511869"/>
          </a:xfrm>
        </p:spPr>
        <p:txBody>
          <a:bodyPr/>
          <a:lstStyle>
            <a:lvl1pPr marL="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1pPr>
            <a:lvl2pPr marL="155997" indent="0">
              <a:buNone/>
              <a:defRPr sz="682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2020-11-04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6940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622910"/>
            <a:ext cx="2447766" cy="14846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622910"/>
            <a:ext cx="2447766" cy="14846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2020-11-04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37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24582"/>
            <a:ext cx="4967526" cy="45228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573619"/>
            <a:ext cx="2436517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854741"/>
            <a:ext cx="2436517" cy="12571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573619"/>
            <a:ext cx="2448516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854741"/>
            <a:ext cx="2448516" cy="12571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2020-11-04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314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2020-11-04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566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2020-11-04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6198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55998"/>
            <a:ext cx="1857572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336913"/>
            <a:ext cx="2915722" cy="1662899"/>
          </a:xfrm>
        </p:spPr>
        <p:txBody>
          <a:bodyPr/>
          <a:lstStyle>
            <a:lvl1pPr>
              <a:defRPr sz="1092"/>
            </a:lvl1pPr>
            <a:lvl2pPr>
              <a:defRPr sz="955"/>
            </a:lvl2pPr>
            <a:lvl3pPr>
              <a:defRPr sz="819"/>
            </a:lvl3pPr>
            <a:lvl4pPr>
              <a:defRPr sz="682"/>
            </a:lvl4pPr>
            <a:lvl5pPr>
              <a:defRPr sz="682"/>
            </a:lvl5pPr>
            <a:lvl6pPr>
              <a:defRPr sz="682"/>
            </a:lvl6pPr>
            <a:lvl7pPr>
              <a:defRPr sz="682"/>
            </a:lvl7pPr>
            <a:lvl8pPr>
              <a:defRPr sz="682"/>
            </a:lvl8pPr>
            <a:lvl9pPr>
              <a:defRPr sz="68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701992"/>
            <a:ext cx="1857572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2020-11-04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5041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55998"/>
            <a:ext cx="1857572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336913"/>
            <a:ext cx="2915722" cy="1662899"/>
          </a:xfrm>
        </p:spPr>
        <p:txBody>
          <a:bodyPr anchor="t"/>
          <a:lstStyle>
            <a:lvl1pPr marL="0" indent="0">
              <a:buNone/>
              <a:defRPr sz="1092"/>
            </a:lvl1pPr>
            <a:lvl2pPr marL="155997" indent="0">
              <a:buNone/>
              <a:defRPr sz="955"/>
            </a:lvl2pPr>
            <a:lvl3pPr marL="311993" indent="0">
              <a:buNone/>
              <a:defRPr sz="819"/>
            </a:lvl3pPr>
            <a:lvl4pPr marL="467990" indent="0">
              <a:buNone/>
              <a:defRPr sz="682"/>
            </a:lvl4pPr>
            <a:lvl5pPr marL="623987" indent="0">
              <a:buNone/>
              <a:defRPr sz="682"/>
            </a:lvl5pPr>
            <a:lvl6pPr marL="779983" indent="0">
              <a:buNone/>
              <a:defRPr sz="682"/>
            </a:lvl6pPr>
            <a:lvl7pPr marL="935980" indent="0">
              <a:buNone/>
              <a:defRPr sz="682"/>
            </a:lvl7pPr>
            <a:lvl8pPr marL="1091976" indent="0">
              <a:buNone/>
              <a:defRPr sz="682"/>
            </a:lvl8pPr>
            <a:lvl9pPr marL="1247973" indent="0">
              <a:buNone/>
              <a:defRPr sz="68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701992"/>
            <a:ext cx="1857572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2020-11-04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1314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24582"/>
            <a:ext cx="4967526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622910"/>
            <a:ext cx="4967526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2168810"/>
            <a:ext cx="129587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AC56-FE91-814C-9A7B-52AA78064FF6}" type="datetimeFigureOut">
              <a:rPr lang="en-SE" smtClean="0"/>
              <a:t>2020-11-04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2168810"/>
            <a:ext cx="1943814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2168810"/>
            <a:ext cx="129587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2748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11993" rtl="0" eaLnBrk="1" latinLnBrk="0" hangingPunct="1">
        <a:lnSpc>
          <a:spcPct val="90000"/>
        </a:lnSpc>
        <a:spcBef>
          <a:spcPct val="0"/>
        </a:spcBef>
        <a:buNone/>
        <a:defRPr sz="1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98" indent="-77998" algn="l" defTabSz="311993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19" kern="1200">
          <a:solidFill>
            <a:schemeClr val="tx1"/>
          </a:solidFill>
          <a:latin typeface="+mn-lt"/>
          <a:ea typeface="+mn-ea"/>
          <a:cs typeface="+mn-cs"/>
        </a:defRPr>
      </a:lvl2pPr>
      <a:lvl3pPr marL="38999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2" kern="1200">
          <a:solidFill>
            <a:schemeClr val="tx1"/>
          </a:solidFill>
          <a:latin typeface="+mn-lt"/>
          <a:ea typeface="+mn-ea"/>
          <a:cs typeface="+mn-cs"/>
        </a:defRPr>
      </a:lvl3pPr>
      <a:lvl4pPr marL="54598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70198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85798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101397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16997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325971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1pPr>
      <a:lvl2pPr marL="15599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2pPr>
      <a:lvl3pPr marL="31199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3pPr>
      <a:lvl4pPr marL="46799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62398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77998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93598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091976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24797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5656AA-73A2-CE4A-A662-77F469CFE1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38" y="15801"/>
            <a:ext cx="2933700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A83A0F-2782-9E4D-90B7-3B1630CFF5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52750" y="19141"/>
            <a:ext cx="2844800" cy="2260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18591A-60B8-8E4F-9AA8-B330A6989B67}"/>
              </a:ext>
            </a:extLst>
          </p:cNvPr>
          <p:cNvSpPr txBox="1"/>
          <p:nvPr/>
        </p:nvSpPr>
        <p:spPr>
          <a:xfrm>
            <a:off x="6938" y="-36335"/>
            <a:ext cx="187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8D2D1-C5A2-5549-B39C-A4E061566C3F}"/>
              </a:ext>
            </a:extLst>
          </p:cNvPr>
          <p:cNvSpPr txBox="1"/>
          <p:nvPr/>
        </p:nvSpPr>
        <p:spPr>
          <a:xfrm>
            <a:off x="2940638" y="-36335"/>
            <a:ext cx="187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2836FB-4D85-5D40-8968-9777DB3349F0}"/>
              </a:ext>
            </a:extLst>
          </p:cNvPr>
          <p:cNvSpPr txBox="1"/>
          <p:nvPr/>
        </p:nvSpPr>
        <p:spPr>
          <a:xfrm>
            <a:off x="2075629" y="733738"/>
            <a:ext cx="17542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800" spc="-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rescale =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B37575-CEC3-9641-BC7B-999E03894DAC}"/>
              </a:ext>
            </a:extLst>
          </p:cNvPr>
          <p:cNvSpPr txBox="1"/>
          <p:nvPr/>
        </p:nvSpPr>
        <p:spPr>
          <a:xfrm>
            <a:off x="4801671" y="626016"/>
            <a:ext cx="17542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800" spc="-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rescale = 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F35500-A4FF-7B47-934C-63C6738DBBA7}"/>
              </a:ext>
            </a:extLst>
          </p:cNvPr>
          <p:cNvSpPr txBox="1"/>
          <p:nvPr/>
        </p:nvSpPr>
        <p:spPr>
          <a:xfrm>
            <a:off x="1858636" y="1618870"/>
            <a:ext cx="17542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800" spc="-100" dirty="0">
                <a:solidFill>
                  <a:srgbClr val="FF9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rescale = False</a:t>
            </a:r>
          </a:p>
        </p:txBody>
      </p:sp>
    </p:spTree>
    <p:extLst>
      <p:ext uri="{BB962C8B-B14F-4D97-AF65-F5344CB8AC3E}">
        <p14:creationId xmlns:p14="http://schemas.microsoft.com/office/powerpoint/2010/main" val="324615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11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Elisabeth Dietze</dc:creator>
  <cp:lastModifiedBy>Elisabeth Dietze</cp:lastModifiedBy>
  <cp:revision>3</cp:revision>
  <dcterms:created xsi:type="dcterms:W3CDTF">2020-10-05T07:05:19Z</dcterms:created>
  <dcterms:modified xsi:type="dcterms:W3CDTF">2020-11-04T08:34:03Z</dcterms:modified>
</cp:coreProperties>
</file>