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119813" cy="233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" userDrawn="1">
          <p15:clr>
            <a:srgbClr val="A4A3A4"/>
          </p15:clr>
        </p15:guide>
        <p15:guide id="2" pos="1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4"/>
    <p:restoredTop sz="94704"/>
  </p:normalViewPr>
  <p:slideViewPr>
    <p:cSldViewPr snapToGrid="0" snapToObjects="1" showGuides="1">
      <p:cViewPr varScale="1">
        <p:scale>
          <a:sx n="259" d="100"/>
          <a:sy n="259" d="100"/>
        </p:scale>
        <p:origin x="176" y="1000"/>
      </p:cViewPr>
      <p:guideLst>
        <p:guide orient="horz" pos="79"/>
        <p:guide pos="1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977" y="382954"/>
            <a:ext cx="4589860" cy="814658"/>
          </a:xfrm>
        </p:spPr>
        <p:txBody>
          <a:bodyPr anchor="b"/>
          <a:lstStyle>
            <a:lvl1pPr algn="ctr">
              <a:defRPr sz="20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1229029"/>
            <a:ext cx="4589860" cy="564952"/>
          </a:xfrm>
        </p:spPr>
        <p:txBody>
          <a:bodyPr/>
          <a:lstStyle>
            <a:lvl1pPr marL="0" indent="0" algn="ctr">
              <a:buNone/>
              <a:defRPr sz="819"/>
            </a:lvl1pPr>
            <a:lvl2pPr marL="155997" indent="0" algn="ctr">
              <a:buNone/>
              <a:defRPr sz="682"/>
            </a:lvl2pPr>
            <a:lvl3pPr marL="311993" indent="0" algn="ctr">
              <a:buNone/>
              <a:defRPr sz="614"/>
            </a:lvl3pPr>
            <a:lvl4pPr marL="467990" indent="0" algn="ctr">
              <a:buNone/>
              <a:defRPr sz="546"/>
            </a:lvl4pPr>
            <a:lvl5pPr marL="623987" indent="0" algn="ctr">
              <a:buNone/>
              <a:defRPr sz="546"/>
            </a:lvl5pPr>
            <a:lvl6pPr marL="779983" indent="0" algn="ctr">
              <a:buNone/>
              <a:defRPr sz="546"/>
            </a:lvl6pPr>
            <a:lvl7pPr marL="935980" indent="0" algn="ctr">
              <a:buNone/>
              <a:defRPr sz="546"/>
            </a:lvl7pPr>
            <a:lvl8pPr marL="1091976" indent="0" algn="ctr">
              <a:buNone/>
              <a:defRPr sz="546"/>
            </a:lvl8pPr>
            <a:lvl9pPr marL="1247973" indent="0" algn="ctr">
              <a:buNone/>
              <a:defRPr sz="54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AC56-FE91-814C-9A7B-52AA78064FF6}" type="datetimeFigureOut">
              <a:rPr lang="en-SE" smtClean="0"/>
              <a:t>2020-10-22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C335-F3AF-DE49-A63E-62985A04410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1630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AC56-FE91-814C-9A7B-52AA78064FF6}" type="datetimeFigureOut">
              <a:rPr lang="en-SE" smtClean="0"/>
              <a:t>2020-10-22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C335-F3AF-DE49-A63E-62985A04410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6248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124582"/>
            <a:ext cx="1319585" cy="19830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7" y="124582"/>
            <a:ext cx="3882256" cy="198302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AC56-FE91-814C-9A7B-52AA78064FF6}" type="datetimeFigureOut">
              <a:rPr lang="en-SE" smtClean="0"/>
              <a:t>2020-10-22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C335-F3AF-DE49-A63E-62985A04410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1570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AC56-FE91-814C-9A7B-52AA78064FF6}" type="datetimeFigureOut">
              <a:rPr lang="en-SE" smtClean="0"/>
              <a:t>2020-10-22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C335-F3AF-DE49-A63E-62985A04410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1670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583369"/>
            <a:ext cx="5278339" cy="973364"/>
          </a:xfrm>
        </p:spPr>
        <p:txBody>
          <a:bodyPr anchor="b"/>
          <a:lstStyle>
            <a:lvl1pPr>
              <a:defRPr sz="20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1565942"/>
            <a:ext cx="5278339" cy="511869"/>
          </a:xfrm>
        </p:spPr>
        <p:txBody>
          <a:bodyPr/>
          <a:lstStyle>
            <a:lvl1pPr marL="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1pPr>
            <a:lvl2pPr marL="155997" indent="0">
              <a:buNone/>
              <a:defRPr sz="682">
                <a:solidFill>
                  <a:schemeClr val="tx1">
                    <a:tint val="75000"/>
                  </a:schemeClr>
                </a:solidFill>
              </a:defRPr>
            </a:lvl2pPr>
            <a:lvl3pPr marL="311993" indent="0">
              <a:buNone/>
              <a:defRPr sz="614">
                <a:solidFill>
                  <a:schemeClr val="tx1">
                    <a:tint val="75000"/>
                  </a:schemeClr>
                </a:solidFill>
              </a:defRPr>
            </a:lvl3pPr>
            <a:lvl4pPr marL="46799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4pPr>
            <a:lvl5pPr marL="623987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5pPr>
            <a:lvl6pPr marL="77998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6pPr>
            <a:lvl7pPr marL="93598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7pPr>
            <a:lvl8pPr marL="1091976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8pPr>
            <a:lvl9pPr marL="124797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AC56-FE91-814C-9A7B-52AA78064FF6}" type="datetimeFigureOut">
              <a:rPr lang="en-SE" smtClean="0"/>
              <a:t>2020-10-22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C335-F3AF-DE49-A63E-62985A04410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2067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622910"/>
            <a:ext cx="2600921" cy="14846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622910"/>
            <a:ext cx="2600921" cy="14846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AC56-FE91-814C-9A7B-52AA78064FF6}" type="datetimeFigureOut">
              <a:rPr lang="en-SE" smtClean="0"/>
              <a:t>2020-10-22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C335-F3AF-DE49-A63E-62985A04410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3602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124582"/>
            <a:ext cx="5278339" cy="45228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4" y="573619"/>
            <a:ext cx="2588968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4" y="854741"/>
            <a:ext cx="2588968" cy="12571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573619"/>
            <a:ext cx="2601718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854741"/>
            <a:ext cx="2601718" cy="12571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AC56-FE91-814C-9A7B-52AA78064FF6}" type="datetimeFigureOut">
              <a:rPr lang="en-SE" smtClean="0"/>
              <a:t>2020-10-22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C335-F3AF-DE49-A63E-62985A04410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139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AC56-FE91-814C-9A7B-52AA78064FF6}" type="datetimeFigureOut">
              <a:rPr lang="en-SE" smtClean="0"/>
              <a:t>2020-10-22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C335-F3AF-DE49-A63E-62985A04410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2689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AC56-FE91-814C-9A7B-52AA78064FF6}" type="datetimeFigureOut">
              <a:rPr lang="en-SE" smtClean="0"/>
              <a:t>2020-10-22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C335-F3AF-DE49-A63E-62985A04410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3521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155998"/>
            <a:ext cx="1973799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336913"/>
            <a:ext cx="3098155" cy="1662899"/>
          </a:xfrm>
        </p:spPr>
        <p:txBody>
          <a:bodyPr/>
          <a:lstStyle>
            <a:lvl1pPr>
              <a:defRPr sz="1092"/>
            </a:lvl1pPr>
            <a:lvl2pPr>
              <a:defRPr sz="955"/>
            </a:lvl2pPr>
            <a:lvl3pPr>
              <a:defRPr sz="819"/>
            </a:lvl3pPr>
            <a:lvl4pPr>
              <a:defRPr sz="682"/>
            </a:lvl4pPr>
            <a:lvl5pPr>
              <a:defRPr sz="682"/>
            </a:lvl5pPr>
            <a:lvl6pPr>
              <a:defRPr sz="682"/>
            </a:lvl6pPr>
            <a:lvl7pPr>
              <a:defRPr sz="682"/>
            </a:lvl7pPr>
            <a:lvl8pPr>
              <a:defRPr sz="682"/>
            </a:lvl8pPr>
            <a:lvl9pPr>
              <a:defRPr sz="68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701992"/>
            <a:ext cx="1973799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AC56-FE91-814C-9A7B-52AA78064FF6}" type="datetimeFigureOut">
              <a:rPr lang="en-SE" smtClean="0"/>
              <a:t>2020-10-22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C335-F3AF-DE49-A63E-62985A04410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4860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155998"/>
            <a:ext cx="1973799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336913"/>
            <a:ext cx="3098155" cy="1662899"/>
          </a:xfrm>
        </p:spPr>
        <p:txBody>
          <a:bodyPr anchor="t"/>
          <a:lstStyle>
            <a:lvl1pPr marL="0" indent="0">
              <a:buNone/>
              <a:defRPr sz="1092"/>
            </a:lvl1pPr>
            <a:lvl2pPr marL="155997" indent="0">
              <a:buNone/>
              <a:defRPr sz="955"/>
            </a:lvl2pPr>
            <a:lvl3pPr marL="311993" indent="0">
              <a:buNone/>
              <a:defRPr sz="819"/>
            </a:lvl3pPr>
            <a:lvl4pPr marL="467990" indent="0">
              <a:buNone/>
              <a:defRPr sz="682"/>
            </a:lvl4pPr>
            <a:lvl5pPr marL="623987" indent="0">
              <a:buNone/>
              <a:defRPr sz="682"/>
            </a:lvl5pPr>
            <a:lvl6pPr marL="779983" indent="0">
              <a:buNone/>
              <a:defRPr sz="682"/>
            </a:lvl6pPr>
            <a:lvl7pPr marL="935980" indent="0">
              <a:buNone/>
              <a:defRPr sz="682"/>
            </a:lvl7pPr>
            <a:lvl8pPr marL="1091976" indent="0">
              <a:buNone/>
              <a:defRPr sz="682"/>
            </a:lvl8pPr>
            <a:lvl9pPr marL="1247973" indent="0">
              <a:buNone/>
              <a:defRPr sz="68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701992"/>
            <a:ext cx="1973799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AC56-FE91-814C-9A7B-52AA78064FF6}" type="datetimeFigureOut">
              <a:rPr lang="en-SE" smtClean="0"/>
              <a:t>2020-10-22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C335-F3AF-DE49-A63E-62985A04410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5369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124582"/>
            <a:ext cx="5278339" cy="45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622910"/>
            <a:ext cx="5278339" cy="148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2168810"/>
            <a:ext cx="1376958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9AC56-FE91-814C-9A7B-52AA78064FF6}" type="datetimeFigureOut">
              <a:rPr lang="en-SE" smtClean="0"/>
              <a:t>2020-10-22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2168810"/>
            <a:ext cx="2065437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2168810"/>
            <a:ext cx="1376958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0C335-F3AF-DE49-A63E-62985A04410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1639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11993" rtl="0" eaLnBrk="1" latinLnBrk="0" hangingPunct="1">
        <a:lnSpc>
          <a:spcPct val="90000"/>
        </a:lnSpc>
        <a:spcBef>
          <a:spcPct val="0"/>
        </a:spcBef>
        <a:buNone/>
        <a:defRPr sz="15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998" indent="-77998" algn="l" defTabSz="311993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819" kern="1200">
          <a:solidFill>
            <a:schemeClr val="tx1"/>
          </a:solidFill>
          <a:latin typeface="+mn-lt"/>
          <a:ea typeface="+mn-ea"/>
          <a:cs typeface="+mn-cs"/>
        </a:defRPr>
      </a:lvl2pPr>
      <a:lvl3pPr marL="38999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82" kern="1200">
          <a:solidFill>
            <a:schemeClr val="tx1"/>
          </a:solidFill>
          <a:latin typeface="+mn-lt"/>
          <a:ea typeface="+mn-ea"/>
          <a:cs typeface="+mn-cs"/>
        </a:defRPr>
      </a:lvl3pPr>
      <a:lvl4pPr marL="54598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70198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85798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101397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16997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325971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1pPr>
      <a:lvl2pPr marL="15599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2pPr>
      <a:lvl3pPr marL="31199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3pPr>
      <a:lvl4pPr marL="46799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62398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77998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93598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091976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24797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5656AA-73A2-CE4A-A662-77F469CFE1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61" r="1261"/>
          <a:stretch/>
        </p:blipFill>
        <p:spPr>
          <a:xfrm>
            <a:off x="140109" y="12569"/>
            <a:ext cx="2921589" cy="2349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A83A0F-2782-9E4D-90B7-3B1630CFF5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6" r="206"/>
          <a:stretch/>
        </p:blipFill>
        <p:spPr>
          <a:xfrm>
            <a:off x="3068256" y="12569"/>
            <a:ext cx="2921588" cy="2349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18591A-60B8-8E4F-9AA8-B330A6989B67}"/>
              </a:ext>
            </a:extLst>
          </p:cNvPr>
          <p:cNvSpPr txBox="1"/>
          <p:nvPr/>
        </p:nvSpPr>
        <p:spPr>
          <a:xfrm>
            <a:off x="89146" y="-25449"/>
            <a:ext cx="187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38D2D1-C5A2-5549-B39C-A4E061566C3F}"/>
              </a:ext>
            </a:extLst>
          </p:cNvPr>
          <p:cNvSpPr txBox="1"/>
          <p:nvPr/>
        </p:nvSpPr>
        <p:spPr>
          <a:xfrm>
            <a:off x="3050061" y="-25449"/>
            <a:ext cx="187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46153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Elisabeth Dietze</dc:creator>
  <cp:lastModifiedBy>Elisabeth Dietze</cp:lastModifiedBy>
  <cp:revision>4</cp:revision>
  <dcterms:created xsi:type="dcterms:W3CDTF">2020-10-05T07:05:19Z</dcterms:created>
  <dcterms:modified xsi:type="dcterms:W3CDTF">2020-10-22T07:10:17Z</dcterms:modified>
</cp:coreProperties>
</file>