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1198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 snapToObjects="1" showGuides="1">
      <p:cViewPr varScale="1">
        <p:scale>
          <a:sx n="130" d="100"/>
          <a:sy n="130" d="100"/>
        </p:scale>
        <p:origin x="2800" y="184"/>
      </p:cViewPr>
      <p:guideLst>
        <p:guide orient="horz" pos="153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765909"/>
            <a:ext cx="5201841" cy="162931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458058"/>
            <a:ext cx="4589860" cy="11299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183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49164"/>
            <a:ext cx="1319585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49164"/>
            <a:ext cx="3882256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71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0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166739"/>
            <a:ext cx="5278339" cy="194672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131884"/>
            <a:ext cx="5278339" cy="102373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54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245820"/>
            <a:ext cx="2600921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245820"/>
            <a:ext cx="2600921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79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49165"/>
            <a:ext cx="5278339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147238"/>
            <a:ext cx="2588967" cy="56224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709482"/>
            <a:ext cx="258896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147238"/>
            <a:ext cx="2601718" cy="56224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709482"/>
            <a:ext cx="260171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45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8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76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11997"/>
            <a:ext cx="1973799" cy="109198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673827"/>
            <a:ext cx="3098155" cy="3325798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403985"/>
            <a:ext cx="1973799" cy="26010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89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11997"/>
            <a:ext cx="1973799" cy="109198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673827"/>
            <a:ext cx="3098155" cy="3325798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403985"/>
            <a:ext cx="1973799" cy="26010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0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49165"/>
            <a:ext cx="52783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245820"/>
            <a:ext cx="52783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337621"/>
            <a:ext cx="137695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AC56-FE91-814C-9A7B-52AA78064FF6}" type="datetimeFigureOut">
              <a:rPr lang="en-SE" smtClean="0"/>
              <a:t>2020-10-08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337621"/>
            <a:ext cx="206543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337621"/>
            <a:ext cx="137695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14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656AA-73A2-CE4A-A662-77F469CF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05" y="32671"/>
            <a:ext cx="2997200" cy="234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83A0F-2782-9E4D-90B7-3B1630CF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1994" y="25707"/>
            <a:ext cx="3009900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8591A-60B8-8E4F-9AA8-B330A6989B67}"/>
              </a:ext>
            </a:extLst>
          </p:cNvPr>
          <p:cNvSpPr txBox="1"/>
          <p:nvPr/>
        </p:nvSpPr>
        <p:spPr>
          <a:xfrm>
            <a:off x="49470" y="-6890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D2D1-C5A2-5549-B39C-A4E061566C3F}"/>
              </a:ext>
            </a:extLst>
          </p:cNvPr>
          <p:cNvSpPr txBox="1"/>
          <p:nvPr/>
        </p:nvSpPr>
        <p:spPr>
          <a:xfrm>
            <a:off x="3042163" y="-6888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75F11-E19D-8C4E-856C-9522C3B8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82104" y="2297070"/>
            <a:ext cx="2997200" cy="234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39385-354C-354D-9A1F-485AF98EE8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806" y="2304034"/>
            <a:ext cx="2997200" cy="2349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CACBA-2540-6947-A33C-31D4A241B42C}"/>
              </a:ext>
            </a:extLst>
          </p:cNvPr>
          <p:cNvSpPr txBox="1"/>
          <p:nvPr/>
        </p:nvSpPr>
        <p:spPr>
          <a:xfrm>
            <a:off x="54386" y="2269282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04A42-1F67-F240-A466-C099AC0A576D}"/>
              </a:ext>
            </a:extLst>
          </p:cNvPr>
          <p:cNvSpPr txBox="1"/>
          <p:nvPr/>
        </p:nvSpPr>
        <p:spPr>
          <a:xfrm>
            <a:off x="3047079" y="2269284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461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Dietze</dc:creator>
  <cp:lastModifiedBy>Elisabeth Dietze</cp:lastModifiedBy>
  <cp:revision>4</cp:revision>
  <dcterms:created xsi:type="dcterms:W3CDTF">2020-10-05T07:05:19Z</dcterms:created>
  <dcterms:modified xsi:type="dcterms:W3CDTF">2020-10-08T06:50:16Z</dcterms:modified>
</cp:coreProperties>
</file>