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1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>
        <p:scale>
          <a:sx n="311" d="100"/>
          <a:sy n="311" d="100"/>
        </p:scale>
        <p:origin x="568" y="1088"/>
      </p:cViewPr>
      <p:guideLst>
        <p:guide orient="horz" pos="567"/>
        <p:guide pos="1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637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39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107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976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521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032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22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21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6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50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231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150A-0D15-4E46-B398-CCEFDF3617DC}" type="datetimeFigureOut">
              <a:rPr lang="en-SE" smtClean="0"/>
              <a:t>2020-09-30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15D2-F945-FD44-B46A-358C46517BD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01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C165AE-0F1D-7449-A17D-00C460C3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7" y="210045"/>
            <a:ext cx="3060700" cy="158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92EBA-5EBB-8C47-A6EE-8851D05676EF}"/>
              </a:ext>
            </a:extLst>
          </p:cNvPr>
          <p:cNvSpPr txBox="1"/>
          <p:nvPr/>
        </p:nvSpPr>
        <p:spPr>
          <a:xfrm>
            <a:off x="261594" y="970151"/>
            <a:ext cx="61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5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989E9-7D41-8048-B76A-CAC7ED4E2D8F}"/>
              </a:ext>
            </a:extLst>
          </p:cNvPr>
          <p:cNvSpPr txBox="1"/>
          <p:nvPr/>
        </p:nvSpPr>
        <p:spPr>
          <a:xfrm>
            <a:off x="364833" y="596597"/>
            <a:ext cx="61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5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079C5-25D7-8143-9ED3-B6C825E73AC5}"/>
              </a:ext>
            </a:extLst>
          </p:cNvPr>
          <p:cNvSpPr txBox="1"/>
          <p:nvPr/>
        </p:nvSpPr>
        <p:spPr>
          <a:xfrm>
            <a:off x="138077" y="319598"/>
            <a:ext cx="61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</a:t>
            </a:r>
            <a:endParaRPr lang="en-SE" sz="1050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B4E42-4924-F248-B91A-DCE160383DE9}"/>
              </a:ext>
            </a:extLst>
          </p:cNvPr>
          <p:cNvSpPr txBox="1"/>
          <p:nvPr/>
        </p:nvSpPr>
        <p:spPr>
          <a:xfrm>
            <a:off x="1487697" y="1071780"/>
            <a:ext cx="770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" dirty="0">
                <a:latin typeface="Arial" panose="020B0604020202020204" pitchFamily="34" charset="0"/>
                <a:cs typeface="Arial" panose="020B0604020202020204" pitchFamily="34" charset="0"/>
              </a:rPr>
              <a:t>Adsorption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92B8F-1F3C-0648-85BD-CF17F64BDC4F}"/>
              </a:ext>
            </a:extLst>
          </p:cNvPr>
          <p:cNvSpPr txBox="1"/>
          <p:nvPr/>
        </p:nvSpPr>
        <p:spPr>
          <a:xfrm>
            <a:off x="2295273" y="978806"/>
            <a:ext cx="770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" dirty="0">
                <a:latin typeface="Arial" panose="020B0604020202020204" pitchFamily="34" charset="0"/>
                <a:cs typeface="Arial" panose="020B0604020202020204" pitchFamily="34" charset="0"/>
              </a:rPr>
              <a:t>Desorption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237C9-4BA5-9B4D-A8A2-DDB82F31D250}"/>
              </a:ext>
            </a:extLst>
          </p:cNvPr>
          <p:cNvSpPr txBox="1"/>
          <p:nvPr/>
        </p:nvSpPr>
        <p:spPr>
          <a:xfrm>
            <a:off x="2936981" y="812800"/>
            <a:ext cx="770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" dirty="0"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EF45C-01A4-334A-91EF-259D03A1EC6D}"/>
              </a:ext>
            </a:extLst>
          </p:cNvPr>
          <p:cNvSpPr txBox="1"/>
          <p:nvPr/>
        </p:nvSpPr>
        <p:spPr>
          <a:xfrm>
            <a:off x="716888" y="718303"/>
            <a:ext cx="770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Adsorption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3388C-96A7-D249-BC64-421B9D4989A6}"/>
              </a:ext>
            </a:extLst>
          </p:cNvPr>
          <p:cNvSpPr txBox="1"/>
          <p:nvPr/>
        </p:nvSpPr>
        <p:spPr>
          <a:xfrm>
            <a:off x="2555620" y="628656"/>
            <a:ext cx="770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Desorption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4062D-857A-5E4D-9854-7214C7F2190E}"/>
              </a:ext>
            </a:extLst>
          </p:cNvPr>
          <p:cNvSpPr txBox="1"/>
          <p:nvPr/>
        </p:nvSpPr>
        <p:spPr>
          <a:xfrm>
            <a:off x="2936981" y="458097"/>
            <a:ext cx="770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30AA1-A9AD-DD4D-839B-CE6687B22DC1}"/>
              </a:ext>
            </a:extLst>
          </p:cNvPr>
          <p:cNvSpPr txBox="1"/>
          <p:nvPr/>
        </p:nvSpPr>
        <p:spPr>
          <a:xfrm>
            <a:off x="1524464" y="372621"/>
            <a:ext cx="770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92CC10-FBB5-8648-890D-6F626A5FEE55}"/>
              </a:ext>
            </a:extLst>
          </p:cNvPr>
          <p:cNvSpPr/>
          <p:nvPr/>
        </p:nvSpPr>
        <p:spPr>
          <a:xfrm>
            <a:off x="64274" y="0"/>
            <a:ext cx="3536175" cy="1781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8B107-F9EF-AD4F-B717-B15C6D9A703D}"/>
              </a:ext>
            </a:extLst>
          </p:cNvPr>
          <p:cNvSpPr txBox="1"/>
          <p:nvPr/>
        </p:nvSpPr>
        <p:spPr>
          <a:xfrm>
            <a:off x="289411" y="10651"/>
            <a:ext cx="3126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dirty="0"/>
              <a:t>Reaction rate constants for CO oxidation without V</a:t>
            </a:r>
            <a:r>
              <a:rPr lang="en-SE" sz="1000" baseline="-25000" dirty="0"/>
              <a:t>ads-ads</a:t>
            </a:r>
          </a:p>
        </p:txBody>
      </p:sp>
    </p:spTree>
    <p:extLst>
      <p:ext uri="{BB962C8B-B14F-4D97-AF65-F5344CB8AC3E}">
        <p14:creationId xmlns:p14="http://schemas.microsoft.com/office/powerpoint/2010/main" val="91162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Dietze</dc:creator>
  <cp:lastModifiedBy>Elisabeth Dietze</cp:lastModifiedBy>
  <cp:revision>2</cp:revision>
  <dcterms:created xsi:type="dcterms:W3CDTF">2020-09-30T06:37:03Z</dcterms:created>
  <dcterms:modified xsi:type="dcterms:W3CDTF">2020-09-30T06:46:16Z</dcterms:modified>
</cp:coreProperties>
</file>