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77983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1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>
        <p:scale>
          <a:sx n="196" d="100"/>
          <a:sy n="196" d="100"/>
        </p:scale>
        <p:origin x="1752" y="1176"/>
      </p:cViewPr>
      <p:guideLst>
        <p:guide orient="horz" pos="851"/>
        <p:guide pos="1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441930"/>
            <a:ext cx="3212862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1418303"/>
            <a:ext cx="2834879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26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143768"/>
            <a:ext cx="815028" cy="22884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143768"/>
            <a:ext cx="2397835" cy="22884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683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001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673210"/>
            <a:ext cx="3260110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1807102"/>
            <a:ext cx="3260110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0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718840"/>
            <a:ext cx="1606431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718840"/>
            <a:ext cx="1606431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165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43768"/>
            <a:ext cx="3260110" cy="5219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661958"/>
            <a:ext cx="1599048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986373"/>
            <a:ext cx="1599048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661958"/>
            <a:ext cx="1606923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986373"/>
            <a:ext cx="1606923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19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87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859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80022"/>
            <a:ext cx="121909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388799"/>
            <a:ext cx="1913543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10101"/>
            <a:ext cx="121909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177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80022"/>
            <a:ext cx="121909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388799"/>
            <a:ext cx="1913543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10101"/>
            <a:ext cx="121909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07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143768"/>
            <a:ext cx="326011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718840"/>
            <a:ext cx="326011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2502814"/>
            <a:ext cx="850464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E5B7-8738-E248-96AF-9E41B98D656A}" type="datetimeFigureOut">
              <a:rPr lang="en-SE" smtClean="0"/>
              <a:t>2020-09-29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2502814"/>
            <a:ext cx="127569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2502814"/>
            <a:ext cx="850464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9174-0BB9-0144-AE30-C24726EB76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745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BEDD0-29FE-EA40-8CAE-5F23A7FD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6" y="20639"/>
            <a:ext cx="3771899" cy="26796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4141EC-9AF2-D84A-8BFE-0BF33317481A}"/>
              </a:ext>
            </a:extLst>
          </p:cNvPr>
          <p:cNvSpPr/>
          <p:nvPr/>
        </p:nvSpPr>
        <p:spPr>
          <a:xfrm>
            <a:off x="116732" y="103762"/>
            <a:ext cx="3566809" cy="2464340"/>
          </a:xfrm>
          <a:prstGeom prst="rect">
            <a:avLst/>
          </a:prstGeom>
          <a:solidFill>
            <a:schemeClr val="bg2">
              <a:lumMod val="2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ECE0-0FE6-9B48-B86C-F0C93D628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6" t="49757" r="68225" b="22731"/>
          <a:stretch/>
        </p:blipFill>
        <p:spPr>
          <a:xfrm>
            <a:off x="350196" y="1350963"/>
            <a:ext cx="836580" cy="737241"/>
          </a:xfrm>
          <a:prstGeom prst="ellipse">
            <a:avLst/>
          </a:pr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6580"/>
                      <a:gd name="connsiteY0" fmla="*/ 368621 h 737241"/>
                      <a:gd name="connsiteX1" fmla="*/ 418290 w 836580"/>
                      <a:gd name="connsiteY1" fmla="*/ 0 h 737241"/>
                      <a:gd name="connsiteX2" fmla="*/ 836580 w 836580"/>
                      <a:gd name="connsiteY2" fmla="*/ 368621 h 737241"/>
                      <a:gd name="connsiteX3" fmla="*/ 418290 w 836580"/>
                      <a:gd name="connsiteY3" fmla="*/ 737242 h 737241"/>
                      <a:gd name="connsiteX4" fmla="*/ 0 w 836580"/>
                      <a:gd name="connsiteY4" fmla="*/ 368621 h 737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6580" h="737241" fill="none" extrusionOk="0">
                        <a:moveTo>
                          <a:pt x="0" y="368621"/>
                        </a:moveTo>
                        <a:cubicBezTo>
                          <a:pt x="44107" y="170269"/>
                          <a:pt x="199623" y="-25411"/>
                          <a:pt x="418290" y="0"/>
                        </a:cubicBezTo>
                        <a:cubicBezTo>
                          <a:pt x="615383" y="-5195"/>
                          <a:pt x="812581" y="187632"/>
                          <a:pt x="836580" y="368621"/>
                        </a:cubicBezTo>
                        <a:cubicBezTo>
                          <a:pt x="832003" y="528558"/>
                          <a:pt x="629913" y="764191"/>
                          <a:pt x="418290" y="737242"/>
                        </a:cubicBezTo>
                        <a:cubicBezTo>
                          <a:pt x="191444" y="739576"/>
                          <a:pt x="35341" y="580702"/>
                          <a:pt x="0" y="368621"/>
                        </a:cubicBezTo>
                        <a:close/>
                      </a:path>
                      <a:path w="836580" h="737241" stroke="0" extrusionOk="0">
                        <a:moveTo>
                          <a:pt x="0" y="368621"/>
                        </a:moveTo>
                        <a:cubicBezTo>
                          <a:pt x="-6653" y="160933"/>
                          <a:pt x="158707" y="10722"/>
                          <a:pt x="418290" y="0"/>
                        </a:cubicBezTo>
                        <a:cubicBezTo>
                          <a:pt x="682162" y="6917"/>
                          <a:pt x="793265" y="166414"/>
                          <a:pt x="836580" y="368621"/>
                        </a:cubicBezTo>
                        <a:cubicBezTo>
                          <a:pt x="824393" y="584106"/>
                          <a:pt x="639038" y="793990"/>
                          <a:pt x="418290" y="737242"/>
                        </a:cubicBezTo>
                        <a:cubicBezTo>
                          <a:pt x="167834" y="726605"/>
                          <a:pt x="26882" y="585049"/>
                          <a:pt x="0" y="368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777E9-B0E7-1840-8D77-B5C7FDED2B62}"/>
              </a:ext>
            </a:extLst>
          </p:cNvPr>
          <p:cNvSpPr txBox="1"/>
          <p:nvPr/>
        </p:nvSpPr>
        <p:spPr>
          <a:xfrm>
            <a:off x="735179" y="875817"/>
            <a:ext cx="93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Explore S</a:t>
            </a:r>
            <a:r>
              <a:rPr lang="en-SE" sz="1200" baseline="-25000" dirty="0">
                <a:solidFill>
                  <a:schemeClr val="bg1"/>
                </a:solidFill>
              </a:rPr>
              <a:t>B</a:t>
            </a:r>
            <a:r>
              <a:rPr lang="en-SE" sz="1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D1F59D-692C-8A42-A43B-06BFABD9A2C6}"/>
              </a:ext>
            </a:extLst>
          </p:cNvPr>
          <p:cNvCxnSpPr>
            <a:stCxn id="7" idx="0"/>
          </p:cNvCxnSpPr>
          <p:nvPr/>
        </p:nvCxnSpPr>
        <p:spPr>
          <a:xfrm flipV="1">
            <a:off x="768486" y="771728"/>
            <a:ext cx="0" cy="5792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8CFCFE-06DD-7942-B17C-4EB3A3658238}"/>
              </a:ext>
            </a:extLst>
          </p:cNvPr>
          <p:cNvCxnSpPr>
            <a:cxnSpLocks/>
          </p:cNvCxnSpPr>
          <p:nvPr/>
        </p:nvCxnSpPr>
        <p:spPr>
          <a:xfrm flipV="1">
            <a:off x="1083015" y="1225686"/>
            <a:ext cx="232009" cy="218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72116-8CFC-4F40-BFB9-1DFD365A1105}"/>
              </a:ext>
            </a:extLst>
          </p:cNvPr>
          <p:cNvCxnSpPr>
            <a:cxnSpLocks/>
          </p:cNvCxnSpPr>
          <p:nvPr/>
        </p:nvCxnSpPr>
        <p:spPr>
          <a:xfrm>
            <a:off x="1199019" y="1699519"/>
            <a:ext cx="422258" cy="122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120E9-0523-AA4B-9E52-177770D07D6E}"/>
              </a:ext>
            </a:extLst>
          </p:cNvPr>
          <p:cNvSpPr txBox="1"/>
          <p:nvPr/>
        </p:nvSpPr>
        <p:spPr>
          <a:xfrm>
            <a:off x="612606" y="1579701"/>
            <a:ext cx="55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S</a:t>
            </a:r>
            <a:r>
              <a:rPr lang="en-SE" sz="1200" baseline="-25000" dirty="0">
                <a:solidFill>
                  <a:schemeClr val="bg1"/>
                </a:solidFill>
              </a:rPr>
              <a:t>A</a:t>
            </a:r>
            <a:endParaRPr lang="en-SE" sz="12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E76AC6-A7A8-C148-ADF5-C08D98266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22" t="28257" r="18947" b="54803"/>
          <a:stretch/>
        </p:blipFill>
        <p:spPr>
          <a:xfrm>
            <a:off x="2483789" y="771728"/>
            <a:ext cx="566959" cy="453958"/>
          </a:xfrm>
          <a:prstGeom prst="hexagon">
            <a:avLst/>
          </a:prstGeom>
          <a:ln>
            <a:solidFill>
              <a:schemeClr val="accent6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0A1FF5-9135-024A-91DE-4447907B6446}"/>
              </a:ext>
            </a:extLst>
          </p:cNvPr>
          <p:cNvSpPr txBox="1"/>
          <p:nvPr/>
        </p:nvSpPr>
        <p:spPr>
          <a:xfrm>
            <a:off x="2608539" y="855231"/>
            <a:ext cx="55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S’</a:t>
            </a:r>
            <a:r>
              <a:rPr lang="en-SE" sz="1200" baseline="-25000" dirty="0">
                <a:solidFill>
                  <a:schemeClr val="bg1"/>
                </a:solidFill>
              </a:rPr>
              <a:t>A</a:t>
            </a:r>
            <a:endParaRPr lang="en-SE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435962-293A-684B-A609-B671DE44E23F}"/>
              </a:ext>
            </a:extLst>
          </p:cNvPr>
          <p:cNvCxnSpPr>
            <a:cxnSpLocks/>
          </p:cNvCxnSpPr>
          <p:nvPr/>
        </p:nvCxnSpPr>
        <p:spPr>
          <a:xfrm flipV="1">
            <a:off x="2767268" y="415047"/>
            <a:ext cx="0" cy="35668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C48348-A831-C74A-832C-3DA08FB1FFBA}"/>
              </a:ext>
            </a:extLst>
          </p:cNvPr>
          <p:cNvCxnSpPr>
            <a:cxnSpLocks/>
          </p:cNvCxnSpPr>
          <p:nvPr/>
        </p:nvCxnSpPr>
        <p:spPr>
          <a:xfrm flipV="1">
            <a:off x="2976367" y="693680"/>
            <a:ext cx="472043" cy="152401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A4CE2F-6238-FE49-A363-8C7A58EA8E18}"/>
              </a:ext>
            </a:extLst>
          </p:cNvPr>
          <p:cNvCxnSpPr>
            <a:cxnSpLocks/>
          </p:cNvCxnSpPr>
          <p:nvPr/>
        </p:nvCxnSpPr>
        <p:spPr>
          <a:xfrm>
            <a:off x="2833495" y="1233198"/>
            <a:ext cx="217253" cy="25647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182182-71AD-9045-AF90-EF9F33354659}"/>
              </a:ext>
            </a:extLst>
          </p:cNvPr>
          <p:cNvSpPr txBox="1"/>
          <p:nvPr/>
        </p:nvSpPr>
        <p:spPr>
          <a:xfrm>
            <a:off x="3005749" y="841330"/>
            <a:ext cx="93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Explore </a:t>
            </a:r>
          </a:p>
          <a:p>
            <a:r>
              <a:rPr lang="en-SE" sz="1200" dirty="0">
                <a:solidFill>
                  <a:schemeClr val="bg1"/>
                </a:solidFill>
              </a:rPr>
              <a:t>S’</a:t>
            </a:r>
            <a:r>
              <a:rPr lang="en-SE" sz="1200" baseline="-25000" dirty="0">
                <a:solidFill>
                  <a:schemeClr val="bg1"/>
                </a:solidFill>
              </a:rPr>
              <a:t>B</a:t>
            </a:r>
            <a:r>
              <a:rPr lang="en-SE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9CB4C3-34A7-8941-AA9F-0243FF1E6A32}"/>
              </a:ext>
            </a:extLst>
          </p:cNvPr>
          <p:cNvSpPr/>
          <p:nvPr/>
        </p:nvSpPr>
        <p:spPr>
          <a:xfrm>
            <a:off x="1757464" y="0"/>
            <a:ext cx="265890" cy="270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93AEF20-5609-1346-A05A-E43C4EC39F22}"/>
              </a:ext>
            </a:extLst>
          </p:cNvPr>
          <p:cNvCxnSpPr>
            <a:cxnSpLocks/>
          </p:cNvCxnSpPr>
          <p:nvPr/>
        </p:nvCxnSpPr>
        <p:spPr>
          <a:xfrm flipV="1">
            <a:off x="1181186" y="1007072"/>
            <a:ext cx="1297013" cy="577174"/>
          </a:xfrm>
          <a:prstGeom prst="curvedConnector3">
            <a:avLst>
              <a:gd name="adj1" fmla="val 42500"/>
            </a:avLst>
          </a:prstGeom>
          <a:ln w="127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C23974-8BB0-3F44-8743-DE61CB096050}"/>
                  </a:ext>
                </a:extLst>
              </p:cNvPr>
              <p:cNvSpPr txBox="1"/>
              <p:nvPr/>
            </p:nvSpPr>
            <p:spPr>
              <a:xfrm>
                <a:off x="1551772" y="749888"/>
                <a:ext cx="10986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E" sz="1200" b="1" dirty="0">
                    <a:solidFill>
                      <a:srgbClr val="FF0000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SE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E" sz="1200" b="1" dirty="0">
                    <a:solidFill>
                      <a:srgbClr val="FF0000"/>
                    </a:solidFill>
                  </a:rPr>
                  <a:t> S</a:t>
                </a:r>
                <a:r>
                  <a:rPr lang="en-SE" sz="12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SE" sz="1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C23974-8BB0-3F44-8743-DE61CB09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772" y="749888"/>
                <a:ext cx="1098681" cy="276999"/>
              </a:xfrm>
              <a:prstGeom prst="rect">
                <a:avLst/>
              </a:prstGeom>
              <a:blipFill>
                <a:blip r:embed="rId3"/>
                <a:stretch>
                  <a:fillRect l="-1149" b="-1363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985340C-89F1-E74F-BF67-84AB6313D1F1}"/>
              </a:ext>
            </a:extLst>
          </p:cNvPr>
          <p:cNvSpPr/>
          <p:nvPr/>
        </p:nvSpPr>
        <p:spPr>
          <a:xfrm>
            <a:off x="31447" y="20639"/>
            <a:ext cx="3740400" cy="26317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7989A9-7FEE-0844-84F5-8CACEDFE2119}"/>
              </a:ext>
            </a:extLst>
          </p:cNvPr>
          <p:cNvSpPr txBox="1"/>
          <p:nvPr/>
        </p:nvSpPr>
        <p:spPr>
          <a:xfrm>
            <a:off x="116732" y="113717"/>
            <a:ext cx="11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Superbasin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A5B8AF-8BFD-5C4D-A0B8-C4BD69D4FD69}"/>
              </a:ext>
            </a:extLst>
          </p:cNvPr>
          <p:cNvSpPr txBox="1"/>
          <p:nvPr/>
        </p:nvSpPr>
        <p:spPr>
          <a:xfrm>
            <a:off x="2018390" y="103526"/>
            <a:ext cx="11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chemeClr val="bg1"/>
                </a:solidFill>
              </a:rPr>
              <a:t>Superbasin S’</a:t>
            </a:r>
          </a:p>
        </p:txBody>
      </p:sp>
    </p:spTree>
    <p:extLst>
      <p:ext uri="{BB962C8B-B14F-4D97-AF65-F5344CB8AC3E}">
        <p14:creationId xmlns:p14="http://schemas.microsoft.com/office/powerpoint/2010/main" val="231471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Dietze</dc:creator>
  <cp:lastModifiedBy>Elisabeth Dietze</cp:lastModifiedBy>
  <cp:revision>5</cp:revision>
  <dcterms:created xsi:type="dcterms:W3CDTF">2020-09-29T13:20:34Z</dcterms:created>
  <dcterms:modified xsi:type="dcterms:W3CDTF">2020-09-29T13:46:10Z</dcterms:modified>
</cp:coreProperties>
</file>