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402hYN8EzPjWsZhDrkJWmkPx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a962428d-22e6-41e7-8240-da5386f0d0bd.jp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e9e3116f-42f6-49ef-b12a-cc1f97259b0d.jpg"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6f19947-6216-45d7-895d-870fbf38608e.jpg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161756a7-ba23-4e7f-9aef-81d0f1680867.jpg"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c163018b-5e8b-4eba-b314-b4ca003f2746.jp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81eb58c6-0924-4de9-a2e8-d56710f81c5e.jp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ae5890a0-1b36-4065-a3ac-9e499eac9f53.jp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e79b5366-4462-41ba-b6f6-3dc73e1b9f88.jp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0f433561-710f-4b1c-a003-162ac2af1770.jp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fa554a43-5ba8-4c94-8085-c34d39919f40.jp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7a8df3ff-5f3d-4545-b1e4-00fc421a03f6.jpg"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dd2cd6a0-37d9-4a14-b4d1-f1f8009164bc.jpg"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ee608e24-21ac-43a1-9c89-2ddb9fb4cedc.jpg"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069b871-0c05-4b43-b82e-71bbe1d9a1b9.jpg"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2024-11-17T22:31:02.540Z</dcterms:created>
  <dc:creator>PptxGenJS</dc:creator>
</cp:coreProperties>
</file>