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adi\Desktop\Thesis%20papers\Confirmed%20use\stats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A graph of the feedback from the cognitive</a:t>
            </a:r>
            <a:r>
              <a:rPr lang="en-ZA" baseline="0"/>
              <a:t> walkthrough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743869928346896E-2"/>
          <c:y val="0.13408058777767301"/>
          <c:w val="0.79475444690292796"/>
          <c:h val="0.71967242865849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[statsbook.xlsx]Sheet1!$B$3</c:f>
              <c:strCache>
                <c:ptCount val="1"/>
                <c:pt idx="0">
                  <c:v>very simple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[statsbook.xlsx]Sheet1!$A$4:$A$13</c:f>
              <c:strCache>
                <c:ptCount val="10"/>
                <c:pt idx="0">
                  <c:v>1 register</c:v>
                </c:pt>
                <c:pt idx="1">
                  <c:v>2 login</c:v>
                </c:pt>
                <c:pt idx="2">
                  <c:v>3 profile</c:v>
                </c:pt>
                <c:pt idx="3">
                  <c:v>4 transport</c:v>
                </c:pt>
                <c:pt idx="4">
                  <c:v>5 meeting</c:v>
                </c:pt>
                <c:pt idx="5">
                  <c:v>6 lost job</c:v>
                </c:pt>
                <c:pt idx="6">
                  <c:v>7 address</c:v>
                </c:pt>
                <c:pt idx="7">
                  <c:v>8 offer</c:v>
                </c:pt>
                <c:pt idx="8">
                  <c:v>9 donation</c:v>
                </c:pt>
                <c:pt idx="9">
                  <c:v>10 log out</c:v>
                </c:pt>
              </c:strCache>
            </c:strRef>
          </c:cat>
          <c:val>
            <c:numRef>
              <c:f>[statsbook.xlsx]Sheet1!$B$4:$B$13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0-4FE6-8916-D31BFCEC47A0}"/>
            </c:ext>
          </c:extLst>
        </c:ser>
        <c:ser>
          <c:idx val="1"/>
          <c:order val="1"/>
          <c:tx>
            <c:strRef>
              <c:f>[statsbook.xlsx]Sheet1!$C$3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[statsbook.xlsx]Sheet1!$A$4:$A$13</c:f>
              <c:strCache>
                <c:ptCount val="10"/>
                <c:pt idx="0">
                  <c:v>1 register</c:v>
                </c:pt>
                <c:pt idx="1">
                  <c:v>2 login</c:v>
                </c:pt>
                <c:pt idx="2">
                  <c:v>3 profile</c:v>
                </c:pt>
                <c:pt idx="3">
                  <c:v>4 transport</c:v>
                </c:pt>
                <c:pt idx="4">
                  <c:v>5 meeting</c:v>
                </c:pt>
                <c:pt idx="5">
                  <c:v>6 lost job</c:v>
                </c:pt>
                <c:pt idx="6">
                  <c:v>7 address</c:v>
                </c:pt>
                <c:pt idx="7">
                  <c:v>8 offer</c:v>
                </c:pt>
                <c:pt idx="8">
                  <c:v>9 donation</c:v>
                </c:pt>
                <c:pt idx="9">
                  <c:v>10 log out</c:v>
                </c:pt>
              </c:strCache>
            </c:strRef>
          </c:cat>
          <c:val>
            <c:numRef>
              <c:f>[statsbook.xlsx]Sheet1!$C$4:$C$13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0-4FE6-8916-D31BFCEC47A0}"/>
            </c:ext>
          </c:extLst>
        </c:ser>
        <c:ser>
          <c:idx val="2"/>
          <c:order val="2"/>
          <c:tx>
            <c:strRef>
              <c:f>[statsbook.xlsx]Sheet1!$D$3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[statsbook.xlsx]Sheet1!$A$4:$A$13</c:f>
              <c:strCache>
                <c:ptCount val="10"/>
                <c:pt idx="0">
                  <c:v>1 register</c:v>
                </c:pt>
                <c:pt idx="1">
                  <c:v>2 login</c:v>
                </c:pt>
                <c:pt idx="2">
                  <c:v>3 profile</c:v>
                </c:pt>
                <c:pt idx="3">
                  <c:v>4 transport</c:v>
                </c:pt>
                <c:pt idx="4">
                  <c:v>5 meeting</c:v>
                </c:pt>
                <c:pt idx="5">
                  <c:v>6 lost job</c:v>
                </c:pt>
                <c:pt idx="6">
                  <c:v>7 address</c:v>
                </c:pt>
                <c:pt idx="7">
                  <c:v>8 offer</c:v>
                </c:pt>
                <c:pt idx="8">
                  <c:v>9 donation</c:v>
                </c:pt>
                <c:pt idx="9">
                  <c:v>10 log out</c:v>
                </c:pt>
              </c:strCache>
            </c:strRef>
          </c:cat>
          <c:val>
            <c:numRef>
              <c:f>[statsbook.xlsx]Sheet1!$D$4:$D$13</c:f>
              <c:numCache>
                <c:formatCode>General</c:formatCode>
                <c:ptCount val="10"/>
                <c:pt idx="4">
                  <c:v>1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80-4FE6-8916-D31BFCEC47A0}"/>
            </c:ext>
          </c:extLst>
        </c:ser>
        <c:ser>
          <c:idx val="3"/>
          <c:order val="3"/>
          <c:tx>
            <c:strRef>
              <c:f>[statsbook.xlsx]Sheet1!$E$3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[statsbook.xlsx]Sheet1!$A$4:$A$13</c:f>
              <c:strCache>
                <c:ptCount val="10"/>
                <c:pt idx="0">
                  <c:v>1 register</c:v>
                </c:pt>
                <c:pt idx="1">
                  <c:v>2 login</c:v>
                </c:pt>
                <c:pt idx="2">
                  <c:v>3 profile</c:v>
                </c:pt>
                <c:pt idx="3">
                  <c:v>4 transport</c:v>
                </c:pt>
                <c:pt idx="4">
                  <c:v>5 meeting</c:v>
                </c:pt>
                <c:pt idx="5">
                  <c:v>6 lost job</c:v>
                </c:pt>
                <c:pt idx="6">
                  <c:v>7 address</c:v>
                </c:pt>
                <c:pt idx="7">
                  <c:v>8 offer</c:v>
                </c:pt>
                <c:pt idx="8">
                  <c:v>9 donation</c:v>
                </c:pt>
                <c:pt idx="9">
                  <c:v>10 log out</c:v>
                </c:pt>
              </c:strCache>
            </c:strRef>
          </c:cat>
          <c:val>
            <c:numRef>
              <c:f>[statsbook.xlsx]Sheet1!$E$4:$E$13</c:f>
              <c:numCache>
                <c:formatCode>General</c:formatCode>
                <c:ptCount val="10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80-4FE6-8916-D31BFCEC47A0}"/>
            </c:ext>
          </c:extLst>
        </c:ser>
        <c:ser>
          <c:idx val="4"/>
          <c:order val="4"/>
          <c:tx>
            <c:strRef>
              <c:f>[statsbook.xlsx]Sheet1!$F$3</c:f>
              <c:strCache>
                <c:ptCount val="1"/>
                <c:pt idx="0">
                  <c:v>very difficult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[statsbook.xlsx]Sheet1!$A$4:$A$13</c:f>
              <c:strCache>
                <c:ptCount val="10"/>
                <c:pt idx="0">
                  <c:v>1 register</c:v>
                </c:pt>
                <c:pt idx="1">
                  <c:v>2 login</c:v>
                </c:pt>
                <c:pt idx="2">
                  <c:v>3 profile</c:v>
                </c:pt>
                <c:pt idx="3">
                  <c:v>4 transport</c:v>
                </c:pt>
                <c:pt idx="4">
                  <c:v>5 meeting</c:v>
                </c:pt>
                <c:pt idx="5">
                  <c:v>6 lost job</c:v>
                </c:pt>
                <c:pt idx="6">
                  <c:v>7 address</c:v>
                </c:pt>
                <c:pt idx="7">
                  <c:v>8 offer</c:v>
                </c:pt>
                <c:pt idx="8">
                  <c:v>9 donation</c:v>
                </c:pt>
                <c:pt idx="9">
                  <c:v>10 log out</c:v>
                </c:pt>
              </c:strCache>
            </c:strRef>
          </c:cat>
          <c:val>
            <c:numRef>
              <c:f>[statsbook.xlsx]Sheet1!$F$4:$F$13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80-4FE6-8916-D31BFCEC4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1499279"/>
        <c:axId val="1009788815"/>
      </c:barChart>
      <c:catAx>
        <c:axId val="112149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Task</a:t>
                </a:r>
                <a:r>
                  <a:rPr lang="en-ZA" baseline="0"/>
                  <a:t>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88815"/>
        <c:crosses val="autoZero"/>
        <c:auto val="1"/>
        <c:lblAlgn val="ctr"/>
        <c:lblOffset val="100"/>
        <c:noMultiLvlLbl val="0"/>
      </c:catAx>
      <c:valAx>
        <c:axId val="100978881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Number</a:t>
                </a:r>
                <a:r>
                  <a:rPr lang="en-ZA" baseline="0"/>
                  <a:t> of respondents </a:t>
                </a:r>
              </a:p>
            </c:rich>
          </c:tx>
          <c:layout>
            <c:manualLayout>
              <c:xMode val="edge"/>
              <c:yMode val="edge"/>
              <c:x val="4.0276224622727399E-3"/>
              <c:y val="0.29104552031356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49927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7941573189149"/>
          <c:y val="5.1060769730093998E-2"/>
          <c:w val="0.103261187828908"/>
          <c:h val="0.29920422181269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14894-E17D-463D-910D-83B8993FD55A}" type="doc">
      <dgm:prSet loTypeId="urn:microsoft.com/office/officeart/2005/8/layout/gear1#1" loCatId="process" qsTypeId="urn:microsoft.com/office/officeart/2005/8/quickstyle/simple1#1" qsCatId="simple" csTypeId="urn:microsoft.com/office/officeart/2005/8/colors/accent1_2#1" csCatId="accent1" phldr="1"/>
      <dgm:spPr/>
    </dgm:pt>
    <dgm:pt modelId="{638443D1-95CB-4E92-80BE-E519CB43608B}">
      <dgm:prSet phldrT="[Text]"/>
      <dgm:spPr/>
      <dgm:t>
        <a:bodyPr/>
        <a:lstStyle/>
        <a:p>
          <a:r>
            <a:rPr lang="en-US" dirty="0"/>
            <a:t>Software prototype</a:t>
          </a:r>
        </a:p>
      </dgm:t>
    </dgm:pt>
    <dgm:pt modelId="{058B43C7-53EB-4E81-8D27-FFFC071ABD09}" type="parTrans" cxnId="{355A914D-4118-4A84-AA22-7166A2ED842B}">
      <dgm:prSet/>
      <dgm:spPr/>
      <dgm:t>
        <a:bodyPr/>
        <a:lstStyle/>
        <a:p>
          <a:endParaRPr lang="en-US"/>
        </a:p>
      </dgm:t>
    </dgm:pt>
    <dgm:pt modelId="{4040B060-8DA1-44F1-9AA1-03F3588EC09A}" type="sibTrans" cxnId="{355A914D-4118-4A84-AA22-7166A2ED842B}">
      <dgm:prSet/>
      <dgm:spPr/>
      <dgm:t>
        <a:bodyPr/>
        <a:lstStyle/>
        <a:p>
          <a:endParaRPr lang="en-US"/>
        </a:p>
      </dgm:t>
    </dgm:pt>
    <dgm:pt modelId="{94DCAD45-F0B2-4091-A595-8C8B8FFFBB28}">
      <dgm:prSet phldrT="[Text]"/>
      <dgm:spPr/>
      <dgm:t>
        <a:bodyPr/>
        <a:lstStyle/>
        <a:p>
          <a:r>
            <a:rPr lang="en-US" dirty="0"/>
            <a:t>Paper prototype</a:t>
          </a:r>
        </a:p>
      </dgm:t>
    </dgm:pt>
    <dgm:pt modelId="{99D14624-9B39-4C8C-8CB3-8C79A3C8A56A}" type="parTrans" cxnId="{457E17E9-1182-4542-958F-9517B011723C}">
      <dgm:prSet/>
      <dgm:spPr/>
      <dgm:t>
        <a:bodyPr/>
        <a:lstStyle/>
        <a:p>
          <a:endParaRPr lang="en-US"/>
        </a:p>
      </dgm:t>
    </dgm:pt>
    <dgm:pt modelId="{2E595C92-83B4-4B64-B12C-DD014E0F8D3A}" type="sibTrans" cxnId="{457E17E9-1182-4542-958F-9517B011723C}">
      <dgm:prSet/>
      <dgm:spPr/>
      <dgm:t>
        <a:bodyPr/>
        <a:lstStyle/>
        <a:p>
          <a:endParaRPr lang="en-US"/>
        </a:p>
      </dgm:t>
    </dgm:pt>
    <dgm:pt modelId="{FC6BBBA8-22AF-4F8C-92A8-31D51BBFF58E}">
      <dgm:prSet phldrT="[Text]"/>
      <dgm:spPr/>
      <dgm:t>
        <a:bodyPr/>
        <a:lstStyle/>
        <a:p>
          <a:r>
            <a:rPr lang="en-US" dirty="0"/>
            <a:t>Medium Prototype</a:t>
          </a:r>
        </a:p>
      </dgm:t>
    </dgm:pt>
    <dgm:pt modelId="{0686215B-7CFA-4D3E-80A2-3A75B092BD63}" type="parTrans" cxnId="{99D26B9D-C1A1-4DF4-A14C-49C952728B3C}">
      <dgm:prSet/>
      <dgm:spPr/>
      <dgm:t>
        <a:bodyPr/>
        <a:lstStyle/>
        <a:p>
          <a:endParaRPr lang="en-US"/>
        </a:p>
      </dgm:t>
    </dgm:pt>
    <dgm:pt modelId="{C20FBDFD-1B89-4C90-AE3E-75CCB1CF3577}" type="sibTrans" cxnId="{99D26B9D-C1A1-4DF4-A14C-49C952728B3C}">
      <dgm:prSet/>
      <dgm:spPr/>
      <dgm:t>
        <a:bodyPr/>
        <a:lstStyle/>
        <a:p>
          <a:endParaRPr lang="en-US"/>
        </a:p>
      </dgm:t>
    </dgm:pt>
    <dgm:pt modelId="{38011379-07BE-4A30-9752-E33BDEAC01B9}" type="pres">
      <dgm:prSet presAssocID="{1DB14894-E17D-463D-910D-83B8993FD55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3BAA7B-828F-4134-A57F-055F934D08B5}" type="pres">
      <dgm:prSet presAssocID="{638443D1-95CB-4E92-80BE-E519CB43608B}" presName="gear1" presStyleLbl="node1" presStyleIdx="0" presStyleCnt="3" custAng="20778812" custLinFactNeighborX="31931" custLinFactNeighborY="-43132">
        <dgm:presLayoutVars>
          <dgm:chMax val="1"/>
          <dgm:bulletEnabled val="1"/>
        </dgm:presLayoutVars>
      </dgm:prSet>
      <dgm:spPr/>
    </dgm:pt>
    <dgm:pt modelId="{7377223C-D067-4414-97C3-8D807DE00093}" type="pres">
      <dgm:prSet presAssocID="{638443D1-95CB-4E92-80BE-E519CB43608B}" presName="gear1srcNode" presStyleLbl="node1" presStyleIdx="0" presStyleCnt="3"/>
      <dgm:spPr/>
    </dgm:pt>
    <dgm:pt modelId="{87171E96-3853-4F47-B4A8-C85778A24586}" type="pres">
      <dgm:prSet presAssocID="{638443D1-95CB-4E92-80BE-E519CB43608B}" presName="gear1dstNode" presStyleLbl="node1" presStyleIdx="0" presStyleCnt="3"/>
      <dgm:spPr/>
    </dgm:pt>
    <dgm:pt modelId="{E5AFF430-B898-49C5-A5F3-218CAAFE55F6}" type="pres">
      <dgm:prSet presAssocID="{94DCAD45-F0B2-4091-A595-8C8B8FFFBB28}" presName="gear2" presStyleLbl="node1" presStyleIdx="1" presStyleCnt="3" custScaleX="91576" custScaleY="90300" custLinFactNeighborX="-75367" custLinFactNeighborY="-17731">
        <dgm:presLayoutVars>
          <dgm:chMax val="1"/>
          <dgm:bulletEnabled val="1"/>
        </dgm:presLayoutVars>
      </dgm:prSet>
      <dgm:spPr/>
    </dgm:pt>
    <dgm:pt modelId="{EE9EC086-0C40-40EB-AC31-BA50B136E5D0}" type="pres">
      <dgm:prSet presAssocID="{94DCAD45-F0B2-4091-A595-8C8B8FFFBB28}" presName="gear2srcNode" presStyleLbl="node1" presStyleIdx="1" presStyleCnt="3"/>
      <dgm:spPr/>
    </dgm:pt>
    <dgm:pt modelId="{F6445D09-AD03-4FC5-B731-797ADEDEC4A4}" type="pres">
      <dgm:prSet presAssocID="{94DCAD45-F0B2-4091-A595-8C8B8FFFBB28}" presName="gear2dstNode" presStyleLbl="node1" presStyleIdx="1" presStyleCnt="3"/>
      <dgm:spPr/>
    </dgm:pt>
    <dgm:pt modelId="{6E6BE10D-B705-44D1-B76B-4172D5BC7246}" type="pres">
      <dgm:prSet presAssocID="{FC6BBBA8-22AF-4F8C-92A8-31D51BBFF58E}" presName="gear3" presStyleLbl="node1" presStyleIdx="2" presStyleCnt="3" custScaleX="118405" custScaleY="116136" custLinFactNeighborX="-25037" custLinFactNeighborY="57979"/>
      <dgm:spPr/>
    </dgm:pt>
    <dgm:pt modelId="{10C0E071-0C88-470F-95F0-D7AD432EC67B}" type="pres">
      <dgm:prSet presAssocID="{FC6BBBA8-22AF-4F8C-92A8-31D51BBFF58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690C7C0-92B9-4A95-8647-1B2C0237AD5C}" type="pres">
      <dgm:prSet presAssocID="{FC6BBBA8-22AF-4F8C-92A8-31D51BBFF58E}" presName="gear3srcNode" presStyleLbl="node1" presStyleIdx="2" presStyleCnt="3"/>
      <dgm:spPr/>
    </dgm:pt>
    <dgm:pt modelId="{36475D20-80A1-4255-8EF5-FD3AB4D72D71}" type="pres">
      <dgm:prSet presAssocID="{FC6BBBA8-22AF-4F8C-92A8-31D51BBFF58E}" presName="gear3dstNode" presStyleLbl="node1" presStyleIdx="2" presStyleCnt="3"/>
      <dgm:spPr/>
    </dgm:pt>
    <dgm:pt modelId="{ED97DBA9-2313-47C4-A994-BE4BDF652695}" type="pres">
      <dgm:prSet presAssocID="{4040B060-8DA1-44F1-9AA1-03F3588EC09A}" presName="connector1" presStyleLbl="sibTrans2D1" presStyleIdx="0" presStyleCnt="3" custAng="16200000" custScaleX="48200" custScaleY="73803" custLinFactNeighborX="-3995" custLinFactNeighborY="-54541"/>
      <dgm:spPr/>
    </dgm:pt>
    <dgm:pt modelId="{E37FE9DE-97E4-48CF-BA03-BB99D69C3E7A}" type="pres">
      <dgm:prSet presAssocID="{2E595C92-83B4-4B64-B12C-DD014E0F8D3A}" presName="connector2" presStyleLbl="sibTrans2D1" presStyleIdx="1" presStyleCnt="3" custFlipHor="1" custScaleX="1650" custScaleY="2921" custLinFactX="-38180" custLinFactNeighborX="-100000" custLinFactNeighborY="-94671"/>
      <dgm:spPr/>
    </dgm:pt>
    <dgm:pt modelId="{2229A3E1-8915-40D4-B3EB-CA49893B8CCD}" type="pres">
      <dgm:prSet presAssocID="{C20FBDFD-1B89-4C90-AE3E-75CCB1CF3577}" presName="connector3" presStyleLbl="sibTrans2D1" presStyleIdx="2" presStyleCnt="3" custAng="4637714" custScaleX="100283" custScaleY="128315" custLinFactNeighborX="-70732" custLinFactNeighborY="52462"/>
      <dgm:spPr/>
    </dgm:pt>
  </dgm:ptLst>
  <dgm:cxnLst>
    <dgm:cxn modelId="{D7C8B222-9DED-4456-BCF4-05F62CEB4440}" type="presOf" srcId="{FC6BBBA8-22AF-4F8C-92A8-31D51BBFF58E}" destId="{36475D20-80A1-4255-8EF5-FD3AB4D72D71}" srcOrd="3" destOrd="0" presId="urn:microsoft.com/office/officeart/2005/8/layout/gear1#1"/>
    <dgm:cxn modelId="{2D466741-D555-4A48-AFB4-7CBE940A1B89}" type="presOf" srcId="{638443D1-95CB-4E92-80BE-E519CB43608B}" destId="{7377223C-D067-4414-97C3-8D807DE00093}" srcOrd="1" destOrd="0" presId="urn:microsoft.com/office/officeart/2005/8/layout/gear1#1"/>
    <dgm:cxn modelId="{39CE4543-0C68-40EF-97CB-5B12CBF10CAB}" type="presOf" srcId="{638443D1-95CB-4E92-80BE-E519CB43608B}" destId="{FF3BAA7B-828F-4134-A57F-055F934D08B5}" srcOrd="0" destOrd="0" presId="urn:microsoft.com/office/officeart/2005/8/layout/gear1#1"/>
    <dgm:cxn modelId="{7A4F534A-64A6-40F4-989F-9FEDB06B88D4}" type="presOf" srcId="{94DCAD45-F0B2-4091-A595-8C8B8FFFBB28}" destId="{F6445D09-AD03-4FC5-B731-797ADEDEC4A4}" srcOrd="2" destOrd="0" presId="urn:microsoft.com/office/officeart/2005/8/layout/gear1#1"/>
    <dgm:cxn modelId="{355A914D-4118-4A84-AA22-7166A2ED842B}" srcId="{1DB14894-E17D-463D-910D-83B8993FD55A}" destId="{638443D1-95CB-4E92-80BE-E519CB43608B}" srcOrd="0" destOrd="0" parTransId="{058B43C7-53EB-4E81-8D27-FFFC071ABD09}" sibTransId="{4040B060-8DA1-44F1-9AA1-03F3588EC09A}"/>
    <dgm:cxn modelId="{E1731B52-225F-4A3C-88ED-05D6C1AB7699}" type="presOf" srcId="{94DCAD45-F0B2-4091-A595-8C8B8FFFBB28}" destId="{EE9EC086-0C40-40EB-AC31-BA50B136E5D0}" srcOrd="1" destOrd="0" presId="urn:microsoft.com/office/officeart/2005/8/layout/gear1#1"/>
    <dgm:cxn modelId="{94781194-5BF3-459B-8E12-0D0AB69FB953}" type="presOf" srcId="{FC6BBBA8-22AF-4F8C-92A8-31D51BBFF58E}" destId="{10C0E071-0C88-470F-95F0-D7AD432EC67B}" srcOrd="1" destOrd="0" presId="urn:microsoft.com/office/officeart/2005/8/layout/gear1#1"/>
    <dgm:cxn modelId="{AD70B796-3E88-46A6-AA57-B66F59361D93}" type="presOf" srcId="{1DB14894-E17D-463D-910D-83B8993FD55A}" destId="{38011379-07BE-4A30-9752-E33BDEAC01B9}" srcOrd="0" destOrd="0" presId="urn:microsoft.com/office/officeart/2005/8/layout/gear1#1"/>
    <dgm:cxn modelId="{99D26B9D-C1A1-4DF4-A14C-49C952728B3C}" srcId="{1DB14894-E17D-463D-910D-83B8993FD55A}" destId="{FC6BBBA8-22AF-4F8C-92A8-31D51BBFF58E}" srcOrd="2" destOrd="0" parTransId="{0686215B-7CFA-4D3E-80A2-3A75B092BD63}" sibTransId="{C20FBDFD-1B89-4C90-AE3E-75CCB1CF3577}"/>
    <dgm:cxn modelId="{EE74F59E-126E-482C-842E-898D7499C595}" type="presOf" srcId="{2E595C92-83B4-4B64-B12C-DD014E0F8D3A}" destId="{E37FE9DE-97E4-48CF-BA03-BB99D69C3E7A}" srcOrd="0" destOrd="0" presId="urn:microsoft.com/office/officeart/2005/8/layout/gear1#1"/>
    <dgm:cxn modelId="{454A77AC-510E-4866-BFBD-FE2614C468F6}" type="presOf" srcId="{C20FBDFD-1B89-4C90-AE3E-75CCB1CF3577}" destId="{2229A3E1-8915-40D4-B3EB-CA49893B8CCD}" srcOrd="0" destOrd="0" presId="urn:microsoft.com/office/officeart/2005/8/layout/gear1#1"/>
    <dgm:cxn modelId="{0A0BB0AE-F512-4F93-966E-F325ADD920EA}" type="presOf" srcId="{638443D1-95CB-4E92-80BE-E519CB43608B}" destId="{87171E96-3853-4F47-B4A8-C85778A24586}" srcOrd="2" destOrd="0" presId="urn:microsoft.com/office/officeart/2005/8/layout/gear1#1"/>
    <dgm:cxn modelId="{E3F1E0D1-566B-493E-BC65-CDB39E6D32FF}" type="presOf" srcId="{94DCAD45-F0B2-4091-A595-8C8B8FFFBB28}" destId="{E5AFF430-B898-49C5-A5F3-218CAAFE55F6}" srcOrd="0" destOrd="0" presId="urn:microsoft.com/office/officeart/2005/8/layout/gear1#1"/>
    <dgm:cxn modelId="{F76FE8DB-97CF-41EF-8113-A7107FC0E43D}" type="presOf" srcId="{FC6BBBA8-22AF-4F8C-92A8-31D51BBFF58E}" destId="{6E6BE10D-B705-44D1-B76B-4172D5BC7246}" srcOrd="0" destOrd="0" presId="urn:microsoft.com/office/officeart/2005/8/layout/gear1#1"/>
    <dgm:cxn modelId="{0A83D6E5-F151-4A41-A0DF-CD3037D6840F}" type="presOf" srcId="{FC6BBBA8-22AF-4F8C-92A8-31D51BBFF58E}" destId="{0690C7C0-92B9-4A95-8647-1B2C0237AD5C}" srcOrd="2" destOrd="0" presId="urn:microsoft.com/office/officeart/2005/8/layout/gear1#1"/>
    <dgm:cxn modelId="{457E17E9-1182-4542-958F-9517B011723C}" srcId="{1DB14894-E17D-463D-910D-83B8993FD55A}" destId="{94DCAD45-F0B2-4091-A595-8C8B8FFFBB28}" srcOrd="1" destOrd="0" parTransId="{99D14624-9B39-4C8C-8CB3-8C79A3C8A56A}" sibTransId="{2E595C92-83B4-4B64-B12C-DD014E0F8D3A}"/>
    <dgm:cxn modelId="{B5AC84F9-FCD0-47A5-B2F2-C30FC9536EBA}" type="presOf" srcId="{4040B060-8DA1-44F1-9AA1-03F3588EC09A}" destId="{ED97DBA9-2313-47C4-A994-BE4BDF652695}" srcOrd="0" destOrd="0" presId="urn:microsoft.com/office/officeart/2005/8/layout/gear1#1"/>
    <dgm:cxn modelId="{FC1B5087-578A-46F3-9CE4-8E5558A3756B}" type="presParOf" srcId="{38011379-07BE-4A30-9752-E33BDEAC01B9}" destId="{FF3BAA7B-828F-4134-A57F-055F934D08B5}" srcOrd="0" destOrd="0" presId="urn:microsoft.com/office/officeart/2005/8/layout/gear1#1"/>
    <dgm:cxn modelId="{61B7141A-7BDA-4198-8469-BE2C99C4CAD2}" type="presParOf" srcId="{38011379-07BE-4A30-9752-E33BDEAC01B9}" destId="{7377223C-D067-4414-97C3-8D807DE00093}" srcOrd="1" destOrd="0" presId="urn:microsoft.com/office/officeart/2005/8/layout/gear1#1"/>
    <dgm:cxn modelId="{68E39EE0-A786-4CA7-BD77-F95B6C16DBEE}" type="presParOf" srcId="{38011379-07BE-4A30-9752-E33BDEAC01B9}" destId="{87171E96-3853-4F47-B4A8-C85778A24586}" srcOrd="2" destOrd="0" presId="urn:microsoft.com/office/officeart/2005/8/layout/gear1#1"/>
    <dgm:cxn modelId="{6F8BC769-2198-4350-8602-D16B4DFB852B}" type="presParOf" srcId="{38011379-07BE-4A30-9752-E33BDEAC01B9}" destId="{E5AFF430-B898-49C5-A5F3-218CAAFE55F6}" srcOrd="3" destOrd="0" presId="urn:microsoft.com/office/officeart/2005/8/layout/gear1#1"/>
    <dgm:cxn modelId="{ED842048-A45B-4E7F-993B-27FC53818A04}" type="presParOf" srcId="{38011379-07BE-4A30-9752-E33BDEAC01B9}" destId="{EE9EC086-0C40-40EB-AC31-BA50B136E5D0}" srcOrd="4" destOrd="0" presId="urn:microsoft.com/office/officeart/2005/8/layout/gear1#1"/>
    <dgm:cxn modelId="{4C9372A1-FF93-4913-9C9B-A645FA5DB0DA}" type="presParOf" srcId="{38011379-07BE-4A30-9752-E33BDEAC01B9}" destId="{F6445D09-AD03-4FC5-B731-797ADEDEC4A4}" srcOrd="5" destOrd="0" presId="urn:microsoft.com/office/officeart/2005/8/layout/gear1#1"/>
    <dgm:cxn modelId="{01D86E9A-CE03-4D78-9964-FCCC1C3CED19}" type="presParOf" srcId="{38011379-07BE-4A30-9752-E33BDEAC01B9}" destId="{6E6BE10D-B705-44D1-B76B-4172D5BC7246}" srcOrd="6" destOrd="0" presId="urn:microsoft.com/office/officeart/2005/8/layout/gear1#1"/>
    <dgm:cxn modelId="{7337CA5B-2CD9-48DF-9B5A-A3F189383C6B}" type="presParOf" srcId="{38011379-07BE-4A30-9752-E33BDEAC01B9}" destId="{10C0E071-0C88-470F-95F0-D7AD432EC67B}" srcOrd="7" destOrd="0" presId="urn:microsoft.com/office/officeart/2005/8/layout/gear1#1"/>
    <dgm:cxn modelId="{C2299E8E-B50C-42E8-A330-E647E15AB916}" type="presParOf" srcId="{38011379-07BE-4A30-9752-E33BDEAC01B9}" destId="{0690C7C0-92B9-4A95-8647-1B2C0237AD5C}" srcOrd="8" destOrd="0" presId="urn:microsoft.com/office/officeart/2005/8/layout/gear1#1"/>
    <dgm:cxn modelId="{4F668240-3746-483A-B0A2-A2B84F4A6906}" type="presParOf" srcId="{38011379-07BE-4A30-9752-E33BDEAC01B9}" destId="{36475D20-80A1-4255-8EF5-FD3AB4D72D71}" srcOrd="9" destOrd="0" presId="urn:microsoft.com/office/officeart/2005/8/layout/gear1#1"/>
    <dgm:cxn modelId="{3C1EDB2F-5F47-4C14-A172-8F0A81D7DE2B}" type="presParOf" srcId="{38011379-07BE-4A30-9752-E33BDEAC01B9}" destId="{ED97DBA9-2313-47C4-A994-BE4BDF652695}" srcOrd="10" destOrd="0" presId="urn:microsoft.com/office/officeart/2005/8/layout/gear1#1"/>
    <dgm:cxn modelId="{CB33B79C-4E14-48AE-89B0-3596B6F2B65D}" type="presParOf" srcId="{38011379-07BE-4A30-9752-E33BDEAC01B9}" destId="{E37FE9DE-97E4-48CF-BA03-BB99D69C3E7A}" srcOrd="11" destOrd="0" presId="urn:microsoft.com/office/officeart/2005/8/layout/gear1#1"/>
    <dgm:cxn modelId="{7A259A3C-144C-40C5-AA7A-63785F0B4BC2}" type="presParOf" srcId="{38011379-07BE-4A30-9752-E33BDEAC01B9}" destId="{2229A3E1-8915-40D4-B3EB-CA49893B8CCD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BAA7B-828F-4134-A57F-055F934D08B5}">
      <dsp:nvSpPr>
        <dsp:cNvPr id="0" name=""/>
        <dsp:cNvSpPr/>
      </dsp:nvSpPr>
      <dsp:spPr>
        <a:xfrm rot="20778812">
          <a:off x="4744695" y="1257874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prototype</a:t>
          </a:r>
        </a:p>
      </dsp:txBody>
      <dsp:txXfrm>
        <a:off x="5337695" y="1956727"/>
        <a:ext cx="1781934" cy="1531918"/>
      </dsp:txXfrm>
    </dsp:sp>
    <dsp:sp modelId="{E5AFF430-B898-49C5-A5F3-218CAAFE55F6}">
      <dsp:nvSpPr>
        <dsp:cNvPr id="0" name=""/>
        <dsp:cNvSpPr/>
      </dsp:nvSpPr>
      <dsp:spPr>
        <a:xfrm>
          <a:off x="516832" y="1559704"/>
          <a:ext cx="1984879" cy="195722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Paper prototype</a:t>
          </a:r>
        </a:p>
      </dsp:txBody>
      <dsp:txXfrm>
        <a:off x="1013589" y="2055419"/>
        <a:ext cx="991365" cy="965792"/>
      </dsp:txXfrm>
    </dsp:sp>
    <dsp:sp modelId="{6E6BE10D-B705-44D1-B76B-4172D5BC7246}">
      <dsp:nvSpPr>
        <dsp:cNvPr id="0" name=""/>
        <dsp:cNvSpPr/>
      </dsp:nvSpPr>
      <dsp:spPr>
        <a:xfrm rot="20700000">
          <a:off x="2417643" y="1689056"/>
          <a:ext cx="2532174" cy="24487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Medium Prototype</a:t>
          </a:r>
        </a:p>
      </dsp:txBody>
      <dsp:txXfrm rot="-20700000">
        <a:off x="2977973" y="2221180"/>
        <a:ext cx="1411513" cy="1384465"/>
      </dsp:txXfrm>
    </dsp:sp>
    <dsp:sp modelId="{ED97DBA9-2313-47C4-A994-BE4BDF652695}">
      <dsp:nvSpPr>
        <dsp:cNvPr id="0" name=""/>
        <dsp:cNvSpPr/>
      </dsp:nvSpPr>
      <dsp:spPr>
        <a:xfrm rot="16200000">
          <a:off x="4413196" y="504862"/>
          <a:ext cx="1838705" cy="2815393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FE9DE-97E4-48CF-BA03-BB99D69C3E7A}">
      <dsp:nvSpPr>
        <dsp:cNvPr id="0" name=""/>
        <dsp:cNvSpPr/>
      </dsp:nvSpPr>
      <dsp:spPr>
        <a:xfrm flipH="1">
          <a:off x="-22866" y="75460"/>
          <a:ext cx="45732" cy="80959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A3E1-8915-40D4-B3EB-CA49893B8CCD}">
      <dsp:nvSpPr>
        <dsp:cNvPr id="0" name=""/>
        <dsp:cNvSpPr/>
      </dsp:nvSpPr>
      <dsp:spPr>
        <a:xfrm rot="4637714">
          <a:off x="663887" y="1017835"/>
          <a:ext cx="2996852" cy="38345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ABAA-67DA-4684-8D06-DA93CA9711F6}" type="datetimeFigureOut">
              <a:rPr lang="en-ZA" smtClean="0"/>
              <a:t>2017/10/09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33FB-F90B-46D1-8A34-71A8C776893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52487" y="8919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27513" y="1404731"/>
            <a:ext cx="577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ICT co-design iterative prototyping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7-09-28 at 9.32.40 PM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1440" y="922655"/>
            <a:ext cx="2412018" cy="3402025"/>
          </a:xfrm>
          <a:prstGeom prst="rect">
            <a:avLst/>
          </a:prstGeom>
        </p:spPr>
      </p:pic>
      <p:pic>
        <p:nvPicPr>
          <p:cNvPr id="5" name="Content Placeholder 4" descr="WhatsApp Image 2017-09-28 at 9.32.42 PM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9350" y="922655"/>
            <a:ext cx="2412018" cy="3402025"/>
          </a:xfrm>
          <a:prstGeom prst="rect">
            <a:avLst/>
          </a:prstGeom>
        </p:spPr>
      </p:pic>
      <p:pic>
        <p:nvPicPr>
          <p:cNvPr id="7" name="Picture 6" descr="WhatsApp Image 2017-09-28 at 9.48.13 PM"/>
          <p:cNvPicPr/>
          <p:nvPr/>
        </p:nvPicPr>
        <p:blipFill>
          <a:blip r:embed="rId4"/>
          <a:stretch>
            <a:fillRect/>
          </a:stretch>
        </p:blipFill>
        <p:spPr>
          <a:xfrm>
            <a:off x="4391660" y="922655"/>
            <a:ext cx="2412018" cy="3402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08455" y="4324985"/>
            <a:ext cx="766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en-US" b="1">
                <a:latin typeface="Times New Roman" panose="02020603050405020304" charset="0"/>
              </a:rPr>
              <a:t>Figure 3 - From left (a) View Profile, (b) My life has changed, (c) Help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249680"/>
          <a:ext cx="1007237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Picture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225" y="1168400"/>
            <a:ext cx="3240024" cy="3240024"/>
          </a:xfrm>
          <a:prstGeom prst="rect">
            <a:avLst/>
          </a:prstGeom>
        </p:spPr>
      </p:pic>
      <p:pic>
        <p:nvPicPr>
          <p:cNvPr id="4" name="Content Placeholder 3" descr="Picture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2854" r="22834"/>
          <a:stretch>
            <a:fillRect/>
          </a:stretch>
        </p:blipFill>
        <p:spPr>
          <a:xfrm>
            <a:off x="2842260" y="1168400"/>
            <a:ext cx="1759585" cy="3239770"/>
          </a:xfrm>
          <a:prstGeom prst="rect">
            <a:avLst/>
          </a:prstGeom>
        </p:spPr>
      </p:pic>
      <p:pic>
        <p:nvPicPr>
          <p:cNvPr id="6" name="Picture 5" descr="Picture4"/>
          <p:cNvPicPr>
            <a:picLocks noChangeAspect="1"/>
          </p:cNvPicPr>
          <p:nvPr/>
        </p:nvPicPr>
        <p:blipFill>
          <a:blip r:embed="rId4"/>
          <a:srcRect l="21894" r="22814"/>
          <a:stretch>
            <a:fillRect/>
          </a:stretch>
        </p:blipFill>
        <p:spPr>
          <a:xfrm>
            <a:off x="4736465" y="1168400"/>
            <a:ext cx="1794510" cy="3239770"/>
          </a:xfrm>
          <a:prstGeom prst="rect">
            <a:avLst/>
          </a:prstGeom>
        </p:spPr>
      </p:pic>
      <p:pic>
        <p:nvPicPr>
          <p:cNvPr id="7" name="Picture 6" descr="Picture5"/>
          <p:cNvPicPr>
            <a:picLocks noChangeAspect="1"/>
          </p:cNvPicPr>
          <p:nvPr/>
        </p:nvPicPr>
        <p:blipFill>
          <a:blip r:embed="rId5"/>
          <a:srcRect l="61461" r="11050"/>
          <a:stretch>
            <a:fillRect/>
          </a:stretch>
        </p:blipFill>
        <p:spPr>
          <a:xfrm>
            <a:off x="8552815" y="1168400"/>
            <a:ext cx="1804035" cy="3239770"/>
          </a:xfrm>
          <a:prstGeom prst="rect">
            <a:avLst/>
          </a:prstGeom>
        </p:spPr>
      </p:pic>
      <p:pic>
        <p:nvPicPr>
          <p:cNvPr id="8" name="Picture 7" descr="Picture5"/>
          <p:cNvPicPr>
            <a:picLocks noChangeAspect="1"/>
          </p:cNvPicPr>
          <p:nvPr/>
        </p:nvPicPr>
        <p:blipFill>
          <a:blip r:embed="rId5"/>
          <a:srcRect l="11737" r="61471"/>
          <a:stretch>
            <a:fillRect/>
          </a:stretch>
        </p:blipFill>
        <p:spPr>
          <a:xfrm>
            <a:off x="6654165" y="1168400"/>
            <a:ext cx="1758315" cy="32397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36675" y="4537075"/>
            <a:ext cx="8869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en-US" b="1">
                <a:latin typeface="Times New Roman" panose="02020603050405020304" charset="0"/>
              </a:rPr>
              <a:t>Figure 4 - From left (a) Login, (b) Create an account, (c) Navigation drawer ,(d) help me, and (e) help me: 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shot_2017-09-27-23-29-3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6520" y="497840"/>
            <a:ext cx="1839613" cy="360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 descr="Screenshot_2017-09-28-15-00-53"/>
          <p:cNvPicPr/>
          <p:nvPr/>
        </p:nvPicPr>
        <p:blipFill>
          <a:blip r:embed="rId3"/>
          <a:stretch>
            <a:fillRect/>
          </a:stretch>
        </p:blipFill>
        <p:spPr>
          <a:xfrm>
            <a:off x="9419590" y="497840"/>
            <a:ext cx="1839613" cy="360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 descr="Screenshot_2017-09-28-15-00-59"/>
          <p:cNvPicPr/>
          <p:nvPr/>
        </p:nvPicPr>
        <p:blipFill>
          <a:blip r:embed="rId4"/>
          <a:stretch>
            <a:fillRect/>
          </a:stretch>
        </p:blipFill>
        <p:spPr>
          <a:xfrm>
            <a:off x="7305675" y="497840"/>
            <a:ext cx="1839613" cy="360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 descr="Screenshot_2017-09-28-15-10-18"/>
          <p:cNvPicPr/>
          <p:nvPr/>
        </p:nvPicPr>
        <p:blipFill>
          <a:blip r:embed="rId5"/>
          <a:stretch>
            <a:fillRect/>
          </a:stretch>
        </p:blipFill>
        <p:spPr>
          <a:xfrm>
            <a:off x="2966085" y="497840"/>
            <a:ext cx="1839613" cy="360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 Box 18"/>
          <p:cNvSpPr txBox="1"/>
          <p:nvPr/>
        </p:nvSpPr>
        <p:spPr>
          <a:xfrm>
            <a:off x="488315" y="4234815"/>
            <a:ext cx="1160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en-US" b="1">
                <a:latin typeface="Times New Roman" panose="02020603050405020304" charset="0"/>
              </a:rPr>
              <a:t>Figure 5 - From left (a) home, (b) edit Profile, (c) my life has changed, (d) help me, and (e) request a meeting</a:t>
            </a:r>
          </a:p>
        </p:txBody>
      </p:sp>
      <p:pic>
        <p:nvPicPr>
          <p:cNvPr id="27" name="Content Placeholder 26" descr="Screenshot_2017-09-29-01-16-53[2]"/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44855" y="497840"/>
            <a:ext cx="1839613" cy="3600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6" descr="Screenshot_2017-09-29-01-16-53[2]">
            <a:extLst>
              <a:ext uri="{FF2B5EF4-FFF2-40B4-BE49-F238E27FC236}">
                <a16:creationId xmlns:a16="http://schemas.microsoft.com/office/drawing/2014/main" id="{C134F00E-DBB8-44A8-AFAA-30E596CC48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459" y="280335"/>
            <a:ext cx="1913206" cy="301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C22AC1-E048-4E19-B639-56E20BDD5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26" y="4404200"/>
            <a:ext cx="4339114" cy="2439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67E2C-AAA3-4DFC-9234-F4306E875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422030"/>
            <a:ext cx="3643533" cy="243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4D7A2-8A01-459C-A9A9-A6B04E15E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38" y="1340522"/>
            <a:ext cx="1696692" cy="1696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9DC490-AC27-4476-8AC5-978080A5D2A6}"/>
              </a:ext>
            </a:extLst>
          </p:cNvPr>
          <p:cNvSpPr/>
          <p:nvPr/>
        </p:nvSpPr>
        <p:spPr>
          <a:xfrm>
            <a:off x="5279541" y="1011325"/>
            <a:ext cx="2199861" cy="32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ICT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8F029-DDD3-4193-BBDC-BF9291CFD6D3}"/>
              </a:ext>
            </a:extLst>
          </p:cNvPr>
          <p:cNvSpPr/>
          <p:nvPr/>
        </p:nvSpPr>
        <p:spPr>
          <a:xfrm>
            <a:off x="-182880" y="2130066"/>
            <a:ext cx="3643533" cy="32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Management Tool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DC99D-6082-49E3-A843-FA312D7ABFDB}"/>
              </a:ext>
            </a:extLst>
          </p:cNvPr>
          <p:cNvSpPr/>
          <p:nvPr/>
        </p:nvSpPr>
        <p:spPr>
          <a:xfrm>
            <a:off x="9124000" y="3577505"/>
            <a:ext cx="3522123" cy="32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6A6CB-CFBC-492C-A82E-235F4559A6FE}"/>
              </a:ext>
            </a:extLst>
          </p:cNvPr>
          <p:cNvSpPr/>
          <p:nvPr/>
        </p:nvSpPr>
        <p:spPr>
          <a:xfrm>
            <a:off x="4618409" y="6843760"/>
            <a:ext cx="3522123" cy="32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 Tool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230DFD-0DC9-4017-9996-148D38423A1B}"/>
              </a:ext>
            </a:extLst>
          </p:cNvPr>
          <p:cNvSpPr/>
          <p:nvPr/>
        </p:nvSpPr>
        <p:spPr>
          <a:xfrm rot="2606670">
            <a:off x="3787168" y="629614"/>
            <a:ext cx="1854753" cy="42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722A56A-E474-495E-8E48-FE30E37D9781}"/>
              </a:ext>
            </a:extLst>
          </p:cNvPr>
          <p:cNvSpPr/>
          <p:nvPr/>
        </p:nvSpPr>
        <p:spPr>
          <a:xfrm rot="13488791">
            <a:off x="3337641" y="1131897"/>
            <a:ext cx="1854753" cy="423102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E7D42C-5662-4576-91BC-FD6D2BF49136}"/>
              </a:ext>
            </a:extLst>
          </p:cNvPr>
          <p:cNvSpPr/>
          <p:nvPr/>
        </p:nvSpPr>
        <p:spPr>
          <a:xfrm>
            <a:off x="7868455" y="1562186"/>
            <a:ext cx="1854753" cy="42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D7F6F7-A52D-45F8-9FA0-CA65F93884B1}"/>
              </a:ext>
            </a:extLst>
          </p:cNvPr>
          <p:cNvSpPr/>
          <p:nvPr/>
        </p:nvSpPr>
        <p:spPr>
          <a:xfrm rot="10800000">
            <a:off x="7801831" y="2247712"/>
            <a:ext cx="1854753" cy="42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5C7AD-58DF-4928-B6D5-551AAC8E2870}"/>
              </a:ext>
            </a:extLst>
          </p:cNvPr>
          <p:cNvSpPr/>
          <p:nvPr/>
        </p:nvSpPr>
        <p:spPr>
          <a:xfrm rot="5400000">
            <a:off x="5728626" y="3539658"/>
            <a:ext cx="1249114" cy="42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Sewagodimo Matlapeng</dc:creator>
  <cp:lastModifiedBy>Sewagodimo Matlapeng</cp:lastModifiedBy>
  <cp:revision>43</cp:revision>
  <dcterms:created xsi:type="dcterms:W3CDTF">2017-09-27T11:29:00Z</dcterms:created>
  <dcterms:modified xsi:type="dcterms:W3CDTF">2017-10-09T21:05:45Z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