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6E84-4C36-4464-9849-70CDC6C1AE85}" type="datetimeFigureOut">
              <a:rPr lang="en-ZA" smtClean="0"/>
              <a:t>2016/01/29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6358-527D-497F-814E-F2CE527207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221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6E84-4C36-4464-9849-70CDC6C1AE85}" type="datetimeFigureOut">
              <a:rPr lang="en-ZA" smtClean="0"/>
              <a:t>2016/01/29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6358-527D-497F-814E-F2CE527207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173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6E84-4C36-4464-9849-70CDC6C1AE85}" type="datetimeFigureOut">
              <a:rPr lang="en-ZA" smtClean="0"/>
              <a:t>2016/01/29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6358-527D-497F-814E-F2CE527207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27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6E84-4C36-4464-9849-70CDC6C1AE85}" type="datetimeFigureOut">
              <a:rPr lang="en-ZA" smtClean="0"/>
              <a:t>2016/01/29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6358-527D-497F-814E-F2CE527207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107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6E84-4C36-4464-9849-70CDC6C1AE85}" type="datetimeFigureOut">
              <a:rPr lang="en-ZA" smtClean="0"/>
              <a:t>2016/01/29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6358-527D-497F-814E-F2CE527207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3686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6E84-4C36-4464-9849-70CDC6C1AE85}" type="datetimeFigureOut">
              <a:rPr lang="en-ZA" smtClean="0"/>
              <a:t>2016/01/29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6358-527D-497F-814E-F2CE527207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308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6E84-4C36-4464-9849-70CDC6C1AE85}" type="datetimeFigureOut">
              <a:rPr lang="en-ZA" smtClean="0"/>
              <a:t>2016/01/29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6358-527D-497F-814E-F2CE527207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859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6E84-4C36-4464-9849-70CDC6C1AE85}" type="datetimeFigureOut">
              <a:rPr lang="en-ZA" smtClean="0"/>
              <a:t>2016/01/29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6358-527D-497F-814E-F2CE527207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291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6E84-4C36-4464-9849-70CDC6C1AE85}" type="datetimeFigureOut">
              <a:rPr lang="en-ZA" smtClean="0"/>
              <a:t>2016/01/29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6358-527D-497F-814E-F2CE527207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377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6E84-4C36-4464-9849-70CDC6C1AE85}" type="datetimeFigureOut">
              <a:rPr lang="en-ZA" smtClean="0"/>
              <a:t>2016/01/29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6358-527D-497F-814E-F2CE527207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978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6E84-4C36-4464-9849-70CDC6C1AE85}" type="datetimeFigureOut">
              <a:rPr lang="en-ZA" smtClean="0"/>
              <a:t>2016/01/29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6358-527D-497F-814E-F2CE527207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373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56E84-4C36-4464-9849-70CDC6C1AE85}" type="datetimeFigureOut">
              <a:rPr lang="en-ZA" smtClean="0"/>
              <a:t>2016/01/29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6358-527D-497F-814E-F2CE5272074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1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1451" y="182879"/>
            <a:ext cx="9144000" cy="1533117"/>
          </a:xfrm>
        </p:spPr>
        <p:txBody>
          <a:bodyPr>
            <a:normAutofit/>
          </a:bodyPr>
          <a:lstStyle/>
          <a:p>
            <a:r>
              <a:rPr lang="en-ZA" dirty="0" smtClean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</a:rPr>
              <a:t>PAC-PROGRAMMER</a:t>
            </a:r>
            <a:br>
              <a:rPr lang="en-ZA" dirty="0" smtClean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</a:rPr>
            </a:br>
            <a:r>
              <a:rPr lang="en-ZA" sz="4000" dirty="0" err="1" smtClean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</a:rPr>
              <a:t>Ednecia</a:t>
            </a:r>
            <a:r>
              <a:rPr lang="en-ZA" sz="4000" dirty="0" smtClean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</a:rPr>
              <a:t> S. </a:t>
            </a:r>
            <a:r>
              <a:rPr lang="en-ZA" sz="4000" dirty="0" err="1" smtClean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</a:rPr>
              <a:t>Matlapeng</a:t>
            </a:r>
            <a:endParaRPr lang="en-ZA" sz="4000" dirty="0">
              <a:solidFill>
                <a:schemeClr val="accent1">
                  <a:lumMod val="50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2" y="2240716"/>
            <a:ext cx="3901440" cy="39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8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63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</a:rPr>
              <a:t>Functional Programming</a:t>
            </a:r>
            <a:endParaRPr lang="en-ZA" dirty="0">
              <a:solidFill>
                <a:schemeClr val="accent1">
                  <a:lumMod val="50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52077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ZA" dirty="0" smtClean="0"/>
              <a:t> Elm is an new and exciting functional programming language, functional programming </a:t>
            </a:r>
          </a:p>
          <a:p>
            <a:pPr marL="0" indent="0">
              <a:buNone/>
            </a:pPr>
            <a:r>
              <a:rPr lang="en-ZA" dirty="0" smtClean="0"/>
              <a:t>                 </a:t>
            </a:r>
            <a:r>
              <a:rPr lang="en-ZA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According to </a:t>
            </a:r>
            <a:r>
              <a:rPr lang="en-ZA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wikipedia</a:t>
            </a:r>
            <a:r>
              <a:rPr lang="en-ZA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ZA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functional </a:t>
            </a:r>
            <a:r>
              <a:rPr lang="en-ZA" dirty="0" smtClean="0"/>
              <a:t>programming is </a:t>
            </a:r>
            <a:r>
              <a:rPr lang="en-ZA" sz="1200" dirty="0" smtClean="0"/>
              <a:t>(https</a:t>
            </a:r>
            <a:r>
              <a:rPr lang="en-ZA" sz="1200" dirty="0" smtClean="0"/>
              <a:t>://en.wikipedia.org/wiki/Functional_programming) </a:t>
            </a:r>
          </a:p>
          <a:p>
            <a:r>
              <a:rPr lang="en-ZA" dirty="0" smtClean="0"/>
              <a:t>     </a:t>
            </a:r>
            <a:r>
              <a:rPr lang="en-ZA" dirty="0"/>
              <a:t>A</a:t>
            </a:r>
            <a:r>
              <a:rPr lang="en-ZA" dirty="0" smtClean="0"/>
              <a:t> </a:t>
            </a:r>
            <a:r>
              <a:rPr lang="en-ZA" dirty="0" smtClean="0"/>
              <a:t>style of building the structure and elements of computer programs—that treats computation as the evaluation of  </a:t>
            </a:r>
          </a:p>
          <a:p>
            <a:r>
              <a:rPr lang="en-ZA" dirty="0" smtClean="0"/>
              <a:t>     </a:t>
            </a:r>
            <a:r>
              <a:rPr lang="en-ZA" dirty="0">
                <a:solidFill>
                  <a:schemeClr val="accent1">
                    <a:lumMod val="50000"/>
                  </a:schemeClr>
                </a:solidFill>
              </a:rPr>
              <a:t> mathematical functions and avoids changing-state and mutable data</a:t>
            </a:r>
            <a:r>
              <a:rPr lang="en-ZA" dirty="0" smtClean="0"/>
              <a:t>.</a:t>
            </a:r>
          </a:p>
          <a:p>
            <a:r>
              <a:rPr lang="en-ZA" dirty="0" smtClean="0"/>
              <a:t> It is a </a:t>
            </a:r>
            <a:r>
              <a:rPr lang="en-ZA" b="1" dirty="0" smtClean="0">
                <a:solidFill>
                  <a:srgbClr val="FF0000"/>
                </a:solidFill>
              </a:rPr>
              <a:t>declarative</a:t>
            </a:r>
            <a:r>
              <a:rPr lang="en-ZA" dirty="0" smtClean="0"/>
              <a:t> programming paradigm</a:t>
            </a:r>
          </a:p>
          <a:p>
            <a:r>
              <a:rPr lang="en-ZA" dirty="0" smtClean="0"/>
              <a:t>    which means programming is done with expressions. </a:t>
            </a:r>
          </a:p>
          <a:p>
            <a:r>
              <a:rPr lang="en-ZA" dirty="0" smtClean="0"/>
              <a:t>The </a:t>
            </a:r>
            <a:r>
              <a:rPr lang="en-ZA" dirty="0" smtClean="0"/>
              <a:t>output value of a function depends only on the arguments that are input to the </a:t>
            </a:r>
            <a:r>
              <a:rPr lang="en-ZA" dirty="0" smtClean="0"/>
              <a:t>                                       function</a:t>
            </a:r>
            <a:r>
              <a:rPr lang="en-ZA" dirty="0" smtClean="0"/>
              <a:t>, </a:t>
            </a:r>
          </a:p>
          <a:p>
            <a:r>
              <a:rPr lang="en-ZA" dirty="0" smtClean="0"/>
              <a:t>     </a:t>
            </a:r>
            <a:r>
              <a:rPr lang="en-ZA" dirty="0" smtClean="0"/>
              <a:t>So </a:t>
            </a:r>
            <a:r>
              <a:rPr lang="en-ZA" dirty="0" smtClean="0"/>
              <a:t>calling a function f twice with the same value for an argument x will produce the same result f(x) each time. </a:t>
            </a:r>
          </a:p>
          <a:p>
            <a:r>
              <a:rPr lang="en-ZA" dirty="0" smtClean="0"/>
              <a:t>     Eliminating side effects, i.e. changes in state that do not depend on the function inputs, </a:t>
            </a:r>
          </a:p>
          <a:p>
            <a:r>
              <a:rPr lang="en-ZA" dirty="0" smtClean="0"/>
              <a:t>     can make it </a:t>
            </a:r>
            <a:r>
              <a:rPr lang="en-ZA" b="1" dirty="0" smtClean="0"/>
              <a:t>much easier to understand and predict the </a:t>
            </a:r>
            <a:r>
              <a:rPr lang="en-ZA" b="1" dirty="0" err="1" smtClean="0"/>
              <a:t>behavior</a:t>
            </a:r>
            <a:r>
              <a:rPr lang="en-ZA" b="1" dirty="0" smtClean="0"/>
              <a:t> of a program</a:t>
            </a:r>
            <a:r>
              <a:rPr lang="en-ZA" dirty="0" smtClean="0"/>
              <a:t>, </a:t>
            </a:r>
          </a:p>
          <a:p>
            <a:r>
              <a:rPr lang="en-ZA" dirty="0" smtClean="0"/>
              <a:t>     which is one of the key motivations for the development of functional programming.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7134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8000" dirty="0" smtClean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</a:rPr>
              <a:t>Elm?</a:t>
            </a:r>
            <a:endParaRPr lang="en-ZA" sz="8000" dirty="0">
              <a:solidFill>
                <a:schemeClr val="accent1">
                  <a:lumMod val="50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Reactive web design</a:t>
            </a:r>
          </a:p>
          <a:p>
            <a:r>
              <a:rPr lang="en-ZA" dirty="0" smtClean="0"/>
              <a:t>Brings functional programming to web design</a:t>
            </a:r>
          </a:p>
          <a:p>
            <a:r>
              <a:rPr lang="en-ZA" dirty="0" smtClean="0"/>
              <a:t>Average Syntax</a:t>
            </a:r>
          </a:p>
          <a:p>
            <a:r>
              <a:rPr lang="en-ZA" dirty="0" smtClean="0"/>
              <a:t>It’s the entire thinking style behind f(x) programming that is an adjustment</a:t>
            </a:r>
          </a:p>
          <a:p>
            <a:r>
              <a:rPr lang="en-ZA" dirty="0" smtClean="0"/>
              <a:t>Quite fun in the end!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606" y="730342"/>
            <a:ext cx="2252560" cy="238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736" y="3814354"/>
            <a:ext cx="2774502" cy="29712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</a:rPr>
              <a:t>Using Elm to make a game that somehow shows the life of a Programmer</a:t>
            </a:r>
            <a:endParaRPr lang="en-ZA" dirty="0">
              <a:solidFill>
                <a:schemeClr val="accent1">
                  <a:lumMod val="50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 At first I thought we are not that cool, I mean we code coffee and repeat</a:t>
            </a:r>
          </a:p>
          <a:p>
            <a:r>
              <a:rPr lang="en-ZA" dirty="0" smtClean="0"/>
              <a:t>    so I thought this game is going to be really boring. After a couple of brainstorming sessions with </a:t>
            </a:r>
          </a:p>
          <a:p>
            <a:r>
              <a:rPr lang="en-ZA" dirty="0" smtClean="0"/>
              <a:t>    my mentor Ramsay I finally decided to make </a:t>
            </a:r>
            <a:r>
              <a:rPr lang="en-ZA" dirty="0" err="1"/>
              <a:t>P</a:t>
            </a:r>
            <a:r>
              <a:rPr lang="en-ZA" dirty="0" err="1" smtClean="0"/>
              <a:t>acman</a:t>
            </a:r>
            <a:r>
              <a:rPr lang="en-ZA" dirty="0" smtClean="0"/>
              <a:t>, which I thought was more interesting (yes an could</a:t>
            </a:r>
          </a:p>
          <a:p>
            <a:r>
              <a:rPr lang="en-ZA" dirty="0" smtClean="0"/>
              <a:t>    have been more interesting) but towards the end Ram</a:t>
            </a:r>
            <a:r>
              <a:rPr lang="en-ZA" dirty="0" smtClean="0">
                <a:solidFill>
                  <a:schemeClr val="bg1"/>
                </a:solidFill>
              </a:rPr>
              <a:t>say </a:t>
            </a:r>
            <a:r>
              <a:rPr lang="en-ZA" dirty="0" smtClean="0"/>
              <a:t>suggested that I merge the two. Instead of just remaking</a:t>
            </a:r>
          </a:p>
          <a:p>
            <a:r>
              <a:rPr lang="en-ZA" dirty="0" smtClean="0"/>
              <a:t>    the arcade game, why not </a:t>
            </a:r>
            <a:r>
              <a:rPr lang="en-ZA" b="1" dirty="0" smtClean="0"/>
              <a:t>add</a:t>
            </a:r>
            <a:r>
              <a:rPr lang="en-ZA" dirty="0" smtClean="0"/>
              <a:t> some spunk into it. So I </a:t>
            </a:r>
            <a:r>
              <a:rPr lang="en-ZA" dirty="0" smtClean="0">
                <a:solidFill>
                  <a:schemeClr val="bg1"/>
                </a:solidFill>
              </a:rPr>
              <a:t>added some </a:t>
            </a:r>
            <a:r>
              <a:rPr lang="en-ZA" dirty="0" smtClean="0"/>
              <a:t>common enemy to the everyday programmers.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489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6600" dirty="0" smtClean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rPr>
              <a:t>The Game</a:t>
            </a:r>
            <a:endParaRPr lang="en-ZA" sz="6600" dirty="0">
              <a:solidFill>
                <a:schemeClr val="accent1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ZA" dirty="0" smtClean="0">
                <a:solidFill>
                  <a:schemeClr val="accent1">
                    <a:lumMod val="75000"/>
                  </a:schemeClr>
                </a:solidFill>
              </a:rPr>
              <a:t>The ghosts of the game are </a:t>
            </a:r>
          </a:p>
          <a:p>
            <a:pPr marL="0" indent="0">
              <a:buNone/>
            </a:pPr>
            <a:r>
              <a:rPr lang="en-ZA" dirty="0" smtClean="0"/>
              <a:t>            *paperwork</a:t>
            </a:r>
          </a:p>
          <a:p>
            <a:pPr marL="0" indent="0">
              <a:buNone/>
            </a:pPr>
            <a:r>
              <a:rPr lang="en-ZA" dirty="0" smtClean="0"/>
              <a:t>            *Bugs</a:t>
            </a:r>
          </a:p>
          <a:p>
            <a:pPr marL="0" indent="0">
              <a:buNone/>
            </a:pPr>
            <a:r>
              <a:rPr lang="en-ZA" dirty="0" smtClean="0"/>
              <a:t>            *</a:t>
            </a:r>
            <a:r>
              <a:rPr lang="en-ZA" dirty="0" err="1" smtClean="0"/>
              <a:t>Procastination</a:t>
            </a:r>
            <a:r>
              <a:rPr lang="en-ZA" dirty="0" smtClean="0"/>
              <a:t> (</a:t>
            </a:r>
            <a:r>
              <a:rPr lang="en-ZA" sz="1700" dirty="0" smtClean="0"/>
              <a:t>The </a:t>
            </a:r>
            <a:r>
              <a:rPr lang="en-ZA" sz="1700" dirty="0" err="1" smtClean="0"/>
              <a:t>halloween</a:t>
            </a:r>
            <a:r>
              <a:rPr lang="en-ZA" sz="1700" dirty="0" smtClean="0"/>
              <a:t> mask), anything silly really. </a:t>
            </a:r>
            <a:r>
              <a:rPr lang="en-ZA" dirty="0" smtClean="0"/>
              <a:t>**We love the Silly**</a:t>
            </a:r>
          </a:p>
          <a:p>
            <a:pPr marL="0" indent="0">
              <a:buNone/>
            </a:pPr>
            <a:r>
              <a:rPr lang="en-ZA" dirty="0" smtClean="0">
                <a:solidFill>
                  <a:schemeClr val="accent1">
                    <a:lumMod val="75000"/>
                  </a:schemeClr>
                </a:solidFill>
              </a:rPr>
              <a:t>The Perk: The Coffee Machine (The haven)</a:t>
            </a:r>
          </a:p>
          <a:p>
            <a:r>
              <a:rPr lang="en-ZA" dirty="0" smtClean="0"/>
              <a:t>      After a certain amount of time the limited </a:t>
            </a:r>
            <a:r>
              <a:rPr lang="en-ZA" dirty="0" err="1" smtClean="0"/>
              <a:t>tim</a:t>
            </a:r>
            <a:r>
              <a:rPr lang="en-ZA" dirty="0" smtClean="0"/>
              <a:t> coffee cup shows up one the screen</a:t>
            </a:r>
          </a:p>
          <a:p>
            <a:r>
              <a:rPr lang="en-ZA" dirty="0" smtClean="0"/>
              <a:t>      When the user gets to it they enter the world of coffee, it is here they must make the required coffee </a:t>
            </a:r>
          </a:p>
          <a:p>
            <a:r>
              <a:rPr lang="en-ZA" dirty="0" smtClean="0"/>
              <a:t>      to earn an extra life. Anyone can tell you, this analogy is KEY.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9516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sz="4400" dirty="0" smtClean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rPr>
              <a:t>Progression</a:t>
            </a:r>
          </a:p>
          <a:p>
            <a:r>
              <a:rPr lang="en-ZA" dirty="0" smtClean="0"/>
              <a:t>      *</a:t>
            </a:r>
            <a:r>
              <a:rPr lang="en-ZA" b="1" dirty="0" smtClean="0"/>
              <a:t>Reduced</a:t>
            </a:r>
            <a:r>
              <a:rPr lang="en-ZA" dirty="0" smtClean="0"/>
              <a:t> thinking time, the ghosts move faster and spend less time thinking</a:t>
            </a:r>
          </a:p>
          <a:p>
            <a:r>
              <a:rPr lang="en-ZA" dirty="0" smtClean="0"/>
              <a:t>      *Larger time intervals for </a:t>
            </a:r>
            <a:r>
              <a:rPr lang="en-ZA" dirty="0" err="1" smtClean="0"/>
              <a:t>cofffe</a:t>
            </a:r>
            <a:r>
              <a:rPr lang="en-ZA" dirty="0" smtClean="0"/>
              <a:t> breaks</a:t>
            </a:r>
          </a:p>
          <a:p>
            <a:r>
              <a:rPr lang="en-ZA" dirty="0" smtClean="0"/>
              <a:t>      *Ghosts have reduced scatter time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8143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rPr>
              <a:t>LIST2D Library</a:t>
            </a:r>
            <a:endParaRPr lang="en-ZA" dirty="0">
              <a:solidFill>
                <a:schemeClr val="accent1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 had to make a 2D-list2Array library because life..</a:t>
            </a:r>
          </a:p>
          <a:p>
            <a:r>
              <a:rPr lang="en-ZA" dirty="0" smtClean="0"/>
              <a:t>  http</a:t>
            </a:r>
            <a:r>
              <a:rPr lang="en-ZA" dirty="0" smtClean="0"/>
              <a:t>://127.0.0.1:8000/Pacman.elm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439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665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811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462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Aharoni</vt:lpstr>
      <vt:lpstr>Arial</vt:lpstr>
      <vt:lpstr>Bauhaus 93</vt:lpstr>
      <vt:lpstr>Calibri</vt:lpstr>
      <vt:lpstr>Calibri Light</vt:lpstr>
      <vt:lpstr>Office Theme</vt:lpstr>
      <vt:lpstr>PAC-PROGRAMMER Ednecia S. Matlapeng</vt:lpstr>
      <vt:lpstr>Functional Programming</vt:lpstr>
      <vt:lpstr>Elm?</vt:lpstr>
      <vt:lpstr>Using Elm to make a game that somehow shows the life of a Programmer</vt:lpstr>
      <vt:lpstr>The Game</vt:lpstr>
      <vt:lpstr>PowerPoint Presentation</vt:lpstr>
      <vt:lpstr>LIST2D Library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PAC-PROGRAMMER</dc:title>
  <dc:creator>User</dc:creator>
  <cp:lastModifiedBy>User</cp:lastModifiedBy>
  <cp:revision>9</cp:revision>
  <dcterms:created xsi:type="dcterms:W3CDTF">2016-01-29T04:42:36Z</dcterms:created>
  <dcterms:modified xsi:type="dcterms:W3CDTF">2016-01-29T08:46:41Z</dcterms:modified>
</cp:coreProperties>
</file>