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380" y="6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4153827"/>
              </p:ext>
            </p:extLst>
          </p:nvPr>
        </p:nvGraphicFramePr>
        <p:xfrm>
          <a:off x="152399" y="0"/>
          <a:ext cx="5562600" cy="87630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556260"/>
                <a:gridCol w="556260"/>
                <a:gridCol w="556260"/>
                <a:gridCol w="556260"/>
                <a:gridCol w="556260"/>
                <a:gridCol w="556260"/>
                <a:gridCol w="556260"/>
                <a:gridCol w="556260"/>
                <a:gridCol w="556260"/>
                <a:gridCol w="556260"/>
              </a:tblGrid>
              <a:tr h="584200"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</a:tr>
              <a:tr h="584200">
                <a:tc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</a:tr>
              <a:tr h="584200">
                <a:tc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</a:tr>
              <a:tr h="584200">
                <a:tc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</a:tr>
              <a:tr h="584200"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</a:tr>
              <a:tr h="584200"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</a:tr>
              <a:tr h="584200"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</a:tr>
              <a:tr h="584200"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</a:tr>
              <a:tr h="584200">
                <a:tc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</a:tr>
              <a:tr h="584200"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</a:tr>
              <a:tr h="584200"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</a:tr>
              <a:tr h="584200"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</a:tr>
              <a:tr h="584200">
                <a:tc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</a:tr>
              <a:tr h="584200">
                <a:tc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</a:tr>
              <a:tr h="584200">
                <a:tc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48876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Sewagodimo Matlapeng</dc:creator>
  <cp:lastModifiedBy>Sewagodimo</cp:lastModifiedBy>
  <cp:revision>4</cp:revision>
  <dcterms:created xsi:type="dcterms:W3CDTF">2006-08-16T00:00:00Z</dcterms:created>
  <dcterms:modified xsi:type="dcterms:W3CDTF">2015-08-04T20:00:18Z</dcterms:modified>
</cp:coreProperties>
</file>