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414ac14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414ac14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14ac14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14ac14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14ac14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14ac14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Sequestration Pitch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 Baker, Nika Gorski, Caroline Willett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073" y="0"/>
            <a:ext cx="63658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173" l="18359" r="19066" t="13227"/>
          <a:stretch/>
        </p:blipFill>
        <p:spPr>
          <a:xfrm>
            <a:off x="416300" y="597613"/>
            <a:ext cx="5385226" cy="39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191000" y="616950"/>
            <a:ext cx="2645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Working With Data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Organize, clean, and assure that the data is accurate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and compare carbon sequestration equations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Establish an impeccable dashboard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Search for solutions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Scale up project and monitoring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Improve method of carbon payments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Overarching Goals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Sustainable income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soil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agricultural productivity and food </a:t>
            </a: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Dr. McGrath and Sewanee’s Partners in Agriculture Program to collaborate remotely and accurately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model feasible as a large-scale solution?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425" y="1301940"/>
            <a:ext cx="3620325" cy="2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