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Tino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Tinos-bold.fntdata"/><Relationship Id="rId16" Type="http://schemas.openxmlformats.org/officeDocument/2006/relationships/font" Target="fonts/Tinos-regular.fntdata"/><Relationship Id="rId5" Type="http://schemas.openxmlformats.org/officeDocument/2006/relationships/slide" Target="slides/slide1.xml"/><Relationship Id="rId19" Type="http://schemas.openxmlformats.org/officeDocument/2006/relationships/font" Target="fonts/Tinos-boldItalic.fntdata"/><Relationship Id="rId6" Type="http://schemas.openxmlformats.org/officeDocument/2006/relationships/slide" Target="slides/slide2.xml"/><Relationship Id="rId18" Type="http://schemas.openxmlformats.org/officeDocument/2006/relationships/font" Target="fonts/Tino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178a88274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178a8827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offset atmospheric carbon while providing greater economic stability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10" name="Google Shape;10;p2"/>
          <p:cNvPicPr preferRelativeResize="0"/>
          <p:nvPr/>
        </p:nvPicPr>
        <p:blipFill rotWithShape="1">
          <a:blip r:embed="rId2">
            <a:alphaModFix/>
          </a:blip>
          <a:srcRect b="9288" l="45142" r="0" t="0"/>
          <a:stretch/>
        </p:blipFill>
        <p:spPr>
          <a:xfrm rot="5400000">
            <a:off x="1066799" y="-1085850"/>
            <a:ext cx="1857376" cy="4010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11" name="Google Shape;11;p2"/>
          <p:cNvPicPr preferRelativeResize="0"/>
          <p:nvPr/>
        </p:nvPicPr>
        <p:blipFill rotWithShape="1">
          <a:blip r:embed="rId3">
            <a:alphaModFix/>
          </a:blip>
          <a:srcRect b="2780" l="0" r="35069" t="0"/>
          <a:stretch/>
        </p:blipFill>
        <p:spPr>
          <a:xfrm rot="5400000">
            <a:off x="2296513" y="2182213"/>
            <a:ext cx="157917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12" name="Google Shape;12;p2"/>
          <p:cNvPicPr preferRelativeResize="0"/>
          <p:nvPr/>
        </p:nvPicPr>
        <p:blipFill rotWithShape="1">
          <a:blip r:embed="rId4">
            <a:alphaModFix/>
          </a:blip>
          <a:srcRect b="38811" l="0" r="20660" t="0"/>
          <a:stretch/>
        </p:blipFill>
        <p:spPr>
          <a:xfrm>
            <a:off x="5626393" y="2481475"/>
            <a:ext cx="3517607" cy="2662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3" name="Google Shape;13;p2"/>
          <p:cNvPicPr preferRelativeResize="0"/>
          <p:nvPr/>
        </p:nvPicPr>
        <p:blipFill rotWithShape="1">
          <a:blip r:embed="rId5">
            <a:alphaModFix/>
          </a:blip>
          <a:srcRect b="0" l="0" r="26809" t="0"/>
          <a:stretch/>
        </p:blipFill>
        <p:spPr>
          <a:xfrm rot="-5400000">
            <a:off x="5465075" y="-1026425"/>
            <a:ext cx="2662025" cy="469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>
            <a:off x="1638168" y="1095866"/>
            <a:ext cx="5867786" cy="2951912"/>
            <a:chOff x="615225" y="581250"/>
            <a:chExt cx="7913400" cy="3981000"/>
          </a:xfrm>
        </p:grpSpPr>
        <p:sp>
          <p:nvSpPr>
            <p:cNvPr id="15" name="Google Shape;15;p2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962150" y="1171525"/>
            <a:ext cx="52197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pic>
        <p:nvPicPr>
          <p:cNvPr descr="1.png" id="18" name="Google Shape;18;p2"/>
          <p:cNvPicPr preferRelativeResize="0"/>
          <p:nvPr/>
        </p:nvPicPr>
        <p:blipFill rotWithShape="1">
          <a:blip r:embed="rId6">
            <a:alphaModFix/>
          </a:blip>
          <a:srcRect b="14813" l="0" r="34262" t="0"/>
          <a:stretch/>
        </p:blipFill>
        <p:spPr>
          <a:xfrm flipH="1">
            <a:off x="0" y="1209675"/>
            <a:ext cx="2536475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.png" id="19" name="Google Shape;19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1375">
            <a:off x="7110167" y="2730953"/>
            <a:ext cx="970522" cy="138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plants">
  <p:cSld name="BLANK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102" name="Google Shape;102;p11"/>
          <p:cNvPicPr preferRelativeResize="0"/>
          <p:nvPr/>
        </p:nvPicPr>
        <p:blipFill rotWithShape="1">
          <a:blip r:embed="rId2">
            <a:alphaModFix/>
          </a:blip>
          <a:srcRect b="0" l="43534" r="0" t="0"/>
          <a:stretch/>
        </p:blipFill>
        <p:spPr>
          <a:xfrm flipH="1" rot="-5400000">
            <a:off x="5076912" y="-1318612"/>
            <a:ext cx="1162050" cy="378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103" name="Google Shape;103;p11"/>
          <p:cNvPicPr preferRelativeResize="0"/>
          <p:nvPr/>
        </p:nvPicPr>
        <p:blipFill rotWithShape="1">
          <a:blip r:embed="rId3">
            <a:alphaModFix/>
          </a:blip>
          <a:srcRect b="21353" l="45142" r="0" t="-12064"/>
          <a:stretch/>
        </p:blipFill>
        <p:spPr>
          <a:xfrm rot="5400000">
            <a:off x="1066799" y="-1085850"/>
            <a:ext cx="1857376" cy="4010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2780" l="0" r="35069" t="0"/>
          <a:stretch/>
        </p:blipFill>
        <p:spPr>
          <a:xfrm rot="5400000">
            <a:off x="2664950" y="2474450"/>
            <a:ext cx="142332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105" name="Google Shape;105;p11"/>
          <p:cNvPicPr preferRelativeResize="0"/>
          <p:nvPr/>
        </p:nvPicPr>
        <p:blipFill rotWithShape="1">
          <a:blip r:embed="rId4">
            <a:alphaModFix/>
          </a:blip>
          <a:srcRect b="38811" l="0" r="20660" t="0"/>
          <a:stretch/>
        </p:blipFill>
        <p:spPr>
          <a:xfrm>
            <a:off x="5972175" y="2743150"/>
            <a:ext cx="3171824" cy="240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06" name="Google Shape;106;p11"/>
          <p:cNvPicPr preferRelativeResize="0"/>
          <p:nvPr/>
        </p:nvPicPr>
        <p:blipFill rotWithShape="1">
          <a:blip r:embed="rId5">
            <a:alphaModFix/>
          </a:blip>
          <a:srcRect b="0" l="0" r="26809" t="0"/>
          <a:stretch/>
        </p:blipFill>
        <p:spPr>
          <a:xfrm rot="-5400000">
            <a:off x="6379650" y="-773625"/>
            <a:ext cx="2000250" cy="352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07" name="Google Shape;107;p11"/>
          <p:cNvPicPr preferRelativeResize="0"/>
          <p:nvPr/>
        </p:nvPicPr>
        <p:blipFill rotWithShape="1">
          <a:blip r:embed="rId6">
            <a:alphaModFix/>
          </a:blip>
          <a:srcRect b="14813" l="0" r="34262" t="0"/>
          <a:stretch/>
        </p:blipFill>
        <p:spPr>
          <a:xfrm flipH="1">
            <a:off x="0" y="1209675"/>
            <a:ext cx="2536475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png" id="108" name="Google Shape;108;p11"/>
          <p:cNvPicPr preferRelativeResize="0"/>
          <p:nvPr/>
        </p:nvPicPr>
        <p:blipFill rotWithShape="1">
          <a:blip r:embed="rId7">
            <a:alphaModFix/>
          </a:blip>
          <a:srcRect b="12701" l="0" r="40695" t="0"/>
          <a:stretch/>
        </p:blipFill>
        <p:spPr>
          <a:xfrm>
            <a:off x="7548050" y="1476375"/>
            <a:ext cx="159595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4297650" y="47498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plants small">
  <p:cSld name="BLANK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111" name="Google Shape;111;p12"/>
          <p:cNvPicPr preferRelativeResize="0"/>
          <p:nvPr/>
        </p:nvPicPr>
        <p:blipFill rotWithShape="1">
          <a:blip r:embed="rId2">
            <a:alphaModFix/>
          </a:blip>
          <a:srcRect b="0" l="43534" r="0" t="0"/>
          <a:stretch/>
        </p:blipFill>
        <p:spPr>
          <a:xfrm flipH="1" rot="-5400000">
            <a:off x="6449075" y="-876950"/>
            <a:ext cx="769994" cy="2504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112" name="Google Shape;112;p12"/>
          <p:cNvPicPr preferRelativeResize="0"/>
          <p:nvPr/>
        </p:nvPicPr>
        <p:blipFill rotWithShape="1">
          <a:blip r:embed="rId3">
            <a:alphaModFix/>
          </a:blip>
          <a:srcRect b="21353" l="45142" r="0" t="-12064"/>
          <a:stretch/>
        </p:blipFill>
        <p:spPr>
          <a:xfrm rot="5400000">
            <a:off x="721662" y="-740712"/>
            <a:ext cx="126177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113" name="Google Shape;113;p12"/>
          <p:cNvPicPr preferRelativeResize="0"/>
          <p:nvPr/>
        </p:nvPicPr>
        <p:blipFill rotWithShape="1">
          <a:blip r:embed="rId2">
            <a:alphaModFix/>
          </a:blip>
          <a:srcRect b="2780" l="0" r="35069" t="0"/>
          <a:stretch/>
        </p:blipFill>
        <p:spPr>
          <a:xfrm rot="5400000">
            <a:off x="1477665" y="3663565"/>
            <a:ext cx="789205" cy="2170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114" name="Google Shape;114;p12"/>
          <p:cNvPicPr preferRelativeResize="0"/>
          <p:nvPr/>
        </p:nvPicPr>
        <p:blipFill rotWithShape="1">
          <a:blip r:embed="rId4">
            <a:alphaModFix/>
          </a:blip>
          <a:srcRect b="38811" l="0" r="20660" t="0"/>
          <a:stretch/>
        </p:blipFill>
        <p:spPr>
          <a:xfrm>
            <a:off x="6973325" y="3500784"/>
            <a:ext cx="2170675" cy="1642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15" name="Google Shape;115;p12"/>
          <p:cNvPicPr preferRelativeResize="0"/>
          <p:nvPr/>
        </p:nvPicPr>
        <p:blipFill rotWithShape="1">
          <a:blip r:embed="rId5">
            <a:alphaModFix/>
          </a:blip>
          <a:srcRect b="0" l="0" r="26809" t="0"/>
          <a:stretch/>
        </p:blipFill>
        <p:spPr>
          <a:xfrm rot="-5400000">
            <a:off x="7312293" y="-515832"/>
            <a:ext cx="1325400" cy="2338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16" name="Google Shape;116;p12"/>
          <p:cNvPicPr preferRelativeResize="0"/>
          <p:nvPr/>
        </p:nvPicPr>
        <p:blipFill rotWithShape="1">
          <a:blip r:embed="rId6">
            <a:alphaModFix/>
          </a:blip>
          <a:srcRect b="14813" l="0" r="34262" t="0"/>
          <a:stretch/>
        </p:blipFill>
        <p:spPr>
          <a:xfrm flipH="1">
            <a:off x="-1" y="2962275"/>
            <a:ext cx="1406427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png" id="117" name="Google Shape;117;p12"/>
          <p:cNvPicPr preferRelativeResize="0"/>
          <p:nvPr/>
        </p:nvPicPr>
        <p:blipFill rotWithShape="1">
          <a:blip r:embed="rId7">
            <a:alphaModFix/>
          </a:blip>
          <a:srcRect b="12701" l="0" r="40695" t="0"/>
          <a:stretch/>
        </p:blipFill>
        <p:spPr>
          <a:xfrm>
            <a:off x="8051794" y="2633848"/>
            <a:ext cx="1092207" cy="25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4297650" y="47498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as background">
  <p:cSld name="BLANK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-9525" y="-9525"/>
            <a:ext cx="9153600" cy="5153100"/>
          </a:xfrm>
          <a:prstGeom prst="frame">
            <a:avLst>
              <a:gd fmla="val 6469" name="adj1"/>
            </a:avLst>
          </a:prstGeom>
          <a:solidFill>
            <a:srgbClr val="FFFFFF">
              <a:alpha val="503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3.png" id="121" name="Google Shape;121;p13"/>
          <p:cNvPicPr preferRelativeResize="0"/>
          <p:nvPr/>
        </p:nvPicPr>
        <p:blipFill rotWithShape="1">
          <a:blip r:embed="rId2">
            <a:alphaModFix/>
          </a:blip>
          <a:srcRect b="18533" l="0" r="17197" t="0"/>
          <a:stretch/>
        </p:blipFill>
        <p:spPr>
          <a:xfrm>
            <a:off x="6915150" y="2889625"/>
            <a:ext cx="2228850" cy="225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122" name="Google Shape;122;p13"/>
          <p:cNvPicPr preferRelativeResize="0"/>
          <p:nvPr/>
        </p:nvPicPr>
        <p:blipFill rotWithShape="1">
          <a:blip r:embed="rId3">
            <a:alphaModFix/>
          </a:blip>
          <a:srcRect b="18374" l="49259" r="0" t="0"/>
          <a:stretch/>
        </p:blipFill>
        <p:spPr>
          <a:xfrm rot="5400000">
            <a:off x="418138" y="-437188"/>
            <a:ext cx="1478299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4297650" y="4812625"/>
            <a:ext cx="5487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21" name="Google Shape;21;p3"/>
          <p:cNvPicPr preferRelativeResize="0"/>
          <p:nvPr/>
        </p:nvPicPr>
        <p:blipFill rotWithShape="1">
          <a:blip r:embed="rId2">
            <a:alphaModFix/>
          </a:blip>
          <a:srcRect b="17702" l="0" r="35069" t="0"/>
          <a:stretch/>
        </p:blipFill>
        <p:spPr>
          <a:xfrm rot="5400000">
            <a:off x="1426387" y="1569262"/>
            <a:ext cx="2147850" cy="5000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26809" t="0"/>
          <a:stretch/>
        </p:blipFill>
        <p:spPr>
          <a:xfrm rot="-5400000">
            <a:off x="5569537" y="-997538"/>
            <a:ext cx="2586450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3"/>
          <p:cNvGrpSpPr/>
          <p:nvPr/>
        </p:nvGrpSpPr>
        <p:grpSpPr>
          <a:xfrm>
            <a:off x="1638168" y="1095866"/>
            <a:ext cx="5867786" cy="2951912"/>
            <a:chOff x="615225" y="581250"/>
            <a:chExt cx="7913400" cy="3981000"/>
          </a:xfrm>
        </p:grpSpPr>
        <p:sp>
          <p:nvSpPr>
            <p:cNvPr id="24" name="Google Shape;24;p3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ctrTitle"/>
          </p:nvPr>
        </p:nvSpPr>
        <p:spPr>
          <a:xfrm>
            <a:off x="1924050" y="1659550"/>
            <a:ext cx="5295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1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1"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descr="3.png" id="28" name="Google Shape;28;p3"/>
          <p:cNvPicPr preferRelativeResize="0"/>
          <p:nvPr/>
        </p:nvPicPr>
        <p:blipFill rotWithShape="1">
          <a:blip r:embed="rId4">
            <a:alphaModFix/>
          </a:blip>
          <a:srcRect b="18533" l="0" r="17197" t="0"/>
          <a:stretch/>
        </p:blipFill>
        <p:spPr>
          <a:xfrm>
            <a:off x="6162675" y="2128700"/>
            <a:ext cx="2981325" cy="3014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29" name="Google Shape;29;p3"/>
          <p:cNvPicPr preferRelativeResize="0"/>
          <p:nvPr/>
        </p:nvPicPr>
        <p:blipFill rotWithShape="1">
          <a:blip r:embed="rId5">
            <a:alphaModFix/>
          </a:blip>
          <a:srcRect b="18374" l="49259" r="0" t="0"/>
          <a:stretch/>
        </p:blipFill>
        <p:spPr>
          <a:xfrm rot="5400000">
            <a:off x="603175" y="-622226"/>
            <a:ext cx="2117874" cy="33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31" name="Google Shape;31;p4"/>
          <p:cNvPicPr preferRelativeResize="0"/>
          <p:nvPr/>
        </p:nvPicPr>
        <p:blipFill rotWithShape="1">
          <a:blip r:embed="rId2">
            <a:alphaModFix/>
          </a:blip>
          <a:srcRect b="18533" l="0" r="17197" t="0"/>
          <a:stretch/>
        </p:blipFill>
        <p:spPr>
          <a:xfrm>
            <a:off x="6162675" y="2128700"/>
            <a:ext cx="2981325" cy="3014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32" name="Google Shape;32;p4"/>
          <p:cNvPicPr preferRelativeResize="0"/>
          <p:nvPr/>
        </p:nvPicPr>
        <p:blipFill rotWithShape="1">
          <a:blip r:embed="rId3">
            <a:alphaModFix/>
          </a:blip>
          <a:srcRect b="18374" l="49259" r="0" t="0"/>
          <a:stretch/>
        </p:blipFill>
        <p:spPr>
          <a:xfrm rot="5400000">
            <a:off x="603175" y="-622226"/>
            <a:ext cx="2117874" cy="334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4"/>
          <p:cNvGrpSpPr/>
          <p:nvPr/>
        </p:nvGrpSpPr>
        <p:grpSpPr>
          <a:xfrm>
            <a:off x="1638168" y="1095794"/>
            <a:ext cx="5867786" cy="2951912"/>
            <a:chOff x="615225" y="581250"/>
            <a:chExt cx="7913400" cy="3981000"/>
          </a:xfrm>
        </p:grpSpPr>
        <p:sp>
          <p:nvSpPr>
            <p:cNvPr id="34" name="Google Shape;34;p4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4276500" y="3703848"/>
            <a:ext cx="591000" cy="591000"/>
          </a:xfrm>
          <a:prstGeom prst="ellipse">
            <a:avLst/>
          </a:prstGeom>
          <a:solidFill>
            <a:srgbClr val="231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750400" y="1164100"/>
            <a:ext cx="3643200" cy="28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◉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◎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○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●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○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■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●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○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ts val="1800"/>
              <a:buFont typeface="Playfair Display"/>
              <a:buChar char="■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8" name="Google Shape;38;p4"/>
          <p:cNvSpPr txBox="1"/>
          <p:nvPr/>
        </p:nvSpPr>
        <p:spPr>
          <a:xfrm>
            <a:off x="3593400" y="3748272"/>
            <a:ext cx="1957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”</a:t>
            </a:r>
            <a:endParaRPr sz="36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10.png" id="39" name="Google Shape;39;p4"/>
          <p:cNvPicPr preferRelativeResize="0"/>
          <p:nvPr/>
        </p:nvPicPr>
        <p:blipFill rotWithShape="1">
          <a:blip r:embed="rId4">
            <a:alphaModFix/>
          </a:blip>
          <a:srcRect b="50541" l="17184" r="0" t="0"/>
          <a:stretch/>
        </p:blipFill>
        <p:spPr>
          <a:xfrm>
            <a:off x="-9525" y="2599625"/>
            <a:ext cx="3138200" cy="2543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40" name="Google Shape;40;p4"/>
          <p:cNvPicPr preferRelativeResize="0"/>
          <p:nvPr/>
        </p:nvPicPr>
        <p:blipFill rotWithShape="1">
          <a:blip r:embed="rId5">
            <a:alphaModFix/>
          </a:blip>
          <a:srcRect b="26905" l="0" r="34288" t="0"/>
          <a:stretch/>
        </p:blipFill>
        <p:spPr>
          <a:xfrm rot="-5400000">
            <a:off x="6531676" y="-493150"/>
            <a:ext cx="2138225" cy="3105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4297650" y="4292650"/>
            <a:ext cx="548700" cy="2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43" name="Google Shape;43;p5"/>
          <p:cNvPicPr preferRelativeResize="0"/>
          <p:nvPr/>
        </p:nvPicPr>
        <p:blipFill rotWithShape="1">
          <a:blip r:embed="rId2">
            <a:alphaModFix/>
          </a:blip>
          <a:srcRect b="19199" l="50049" r="-4964" t="-17056"/>
          <a:stretch/>
        </p:blipFill>
        <p:spPr>
          <a:xfrm rot="5400000">
            <a:off x="1031774" y="-1060351"/>
            <a:ext cx="2527500" cy="462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5"/>
          <p:cNvGrpSpPr/>
          <p:nvPr/>
        </p:nvGrpSpPr>
        <p:grpSpPr>
          <a:xfrm>
            <a:off x="615225" y="581250"/>
            <a:ext cx="7913400" cy="3981000"/>
            <a:chOff x="615225" y="581250"/>
            <a:chExt cx="7913400" cy="3981000"/>
          </a:xfrm>
        </p:grpSpPr>
        <p:sp>
          <p:nvSpPr>
            <p:cNvPr id="45" name="Google Shape;45;p5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251600" y="2122450"/>
            <a:ext cx="66408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◉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5.png" id="49" name="Google Shape;49;p5"/>
          <p:cNvPicPr preferRelativeResize="0"/>
          <p:nvPr/>
        </p:nvPicPr>
        <p:blipFill rotWithShape="1">
          <a:blip r:embed="rId3">
            <a:alphaModFix/>
          </a:blip>
          <a:srcRect b="23112" l="0" r="36415" t="0"/>
          <a:stretch/>
        </p:blipFill>
        <p:spPr>
          <a:xfrm>
            <a:off x="7397875" y="1847850"/>
            <a:ext cx="17461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50" name="Google Shape;50;p5"/>
          <p:cNvPicPr preferRelativeResize="0"/>
          <p:nvPr/>
        </p:nvPicPr>
        <p:blipFill rotWithShape="1">
          <a:blip r:embed="rId4">
            <a:alphaModFix/>
          </a:blip>
          <a:srcRect b="16541" l="11090" r="-11089" t="0"/>
          <a:stretch/>
        </p:blipFill>
        <p:spPr>
          <a:xfrm>
            <a:off x="-19050" y="3355500"/>
            <a:ext cx="1746125" cy="17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53" name="Google Shape;53;p6"/>
          <p:cNvPicPr preferRelativeResize="0"/>
          <p:nvPr/>
        </p:nvPicPr>
        <p:blipFill rotWithShape="1">
          <a:blip r:embed="rId2">
            <a:alphaModFix/>
          </a:blip>
          <a:srcRect b="26905" l="0" r="34288" t="0"/>
          <a:stretch/>
        </p:blipFill>
        <p:spPr>
          <a:xfrm rot="-5400000">
            <a:off x="6531676" y="-493150"/>
            <a:ext cx="2138225" cy="3105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6"/>
          <p:cNvGrpSpPr/>
          <p:nvPr/>
        </p:nvGrpSpPr>
        <p:grpSpPr>
          <a:xfrm>
            <a:off x="615225" y="581250"/>
            <a:ext cx="7913400" cy="3981000"/>
            <a:chOff x="615225" y="581250"/>
            <a:chExt cx="7913400" cy="3981000"/>
          </a:xfrm>
        </p:grpSpPr>
        <p:sp>
          <p:nvSpPr>
            <p:cNvPr id="55" name="Google Shape;55;p6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6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191650" y="2115774"/>
            <a:ext cx="32817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◉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4670800" y="2115774"/>
            <a:ext cx="32817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◉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7.png" id="60" name="Google Shape;60;p6"/>
          <p:cNvPicPr preferRelativeResize="0"/>
          <p:nvPr/>
        </p:nvPicPr>
        <p:blipFill rotWithShape="1">
          <a:blip r:embed="rId3">
            <a:alphaModFix/>
          </a:blip>
          <a:srcRect b="21764" l="57520" r="0" t="0"/>
          <a:stretch/>
        </p:blipFill>
        <p:spPr>
          <a:xfrm>
            <a:off x="0" y="2380575"/>
            <a:ext cx="1528900" cy="276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61" name="Google Shape;61;p6"/>
          <p:cNvPicPr preferRelativeResize="0"/>
          <p:nvPr/>
        </p:nvPicPr>
        <p:blipFill rotWithShape="1">
          <a:blip r:embed="rId4">
            <a:alphaModFix/>
          </a:blip>
          <a:srcRect b="72214" l="0" r="35069" t="0"/>
          <a:stretch/>
        </p:blipFill>
        <p:spPr>
          <a:xfrm>
            <a:off x="7005675" y="3455208"/>
            <a:ext cx="2147850" cy="16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png" id="64" name="Google Shape;64;p7"/>
          <p:cNvPicPr preferRelativeResize="0"/>
          <p:nvPr/>
        </p:nvPicPr>
        <p:blipFill rotWithShape="1">
          <a:blip r:embed="rId2">
            <a:alphaModFix/>
          </a:blip>
          <a:srcRect b="3157" l="45000" r="0" t="0"/>
          <a:stretch/>
        </p:blipFill>
        <p:spPr>
          <a:xfrm>
            <a:off x="-11014" y="1333539"/>
            <a:ext cx="118127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65" name="Google Shape;65;p7"/>
          <p:cNvPicPr preferRelativeResize="0"/>
          <p:nvPr/>
        </p:nvPicPr>
        <p:blipFill rotWithShape="1">
          <a:blip r:embed="rId3">
            <a:alphaModFix/>
          </a:blip>
          <a:srcRect b="6270" l="-5401" r="32211" t="-6270"/>
          <a:stretch/>
        </p:blipFill>
        <p:spPr>
          <a:xfrm flipH="1" rot="-5400000">
            <a:off x="6293387" y="2292888"/>
            <a:ext cx="2062675" cy="3638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615225" y="581250"/>
            <a:ext cx="7913400" cy="3981000"/>
            <a:chOff x="615225" y="581250"/>
            <a:chExt cx="7913400" cy="3981000"/>
          </a:xfrm>
        </p:grpSpPr>
        <p:sp>
          <p:nvSpPr>
            <p:cNvPr id="67" name="Google Shape;67;p7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7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1176100" y="2127925"/>
            <a:ext cx="21684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◉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◎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7"/>
          <p:cNvSpPr txBox="1"/>
          <p:nvPr>
            <p:ph idx="2" type="body"/>
          </p:nvPr>
        </p:nvSpPr>
        <p:spPr>
          <a:xfrm>
            <a:off x="3455677" y="2127925"/>
            <a:ext cx="21684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◉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◎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7"/>
          <p:cNvSpPr txBox="1"/>
          <p:nvPr>
            <p:ph idx="3" type="body"/>
          </p:nvPr>
        </p:nvSpPr>
        <p:spPr>
          <a:xfrm>
            <a:off x="5735254" y="2127925"/>
            <a:ext cx="21684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◉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◎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1.png" id="73" name="Google Shape;73;p7"/>
          <p:cNvPicPr preferRelativeResize="0"/>
          <p:nvPr/>
        </p:nvPicPr>
        <p:blipFill rotWithShape="1">
          <a:blip r:embed="rId4">
            <a:alphaModFix/>
          </a:blip>
          <a:srcRect b="42702" l="-13090" r="39793" t="-8865"/>
          <a:stretch/>
        </p:blipFill>
        <p:spPr>
          <a:xfrm rot="-5400000">
            <a:off x="6943724" y="-90783"/>
            <a:ext cx="2133601" cy="230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png" id="76" name="Google Shape;76;p8"/>
          <p:cNvPicPr preferRelativeResize="0"/>
          <p:nvPr/>
        </p:nvPicPr>
        <p:blipFill rotWithShape="1">
          <a:blip r:embed="rId2">
            <a:alphaModFix/>
          </a:blip>
          <a:srcRect b="18374" l="49259" r="0" t="0"/>
          <a:stretch/>
        </p:blipFill>
        <p:spPr>
          <a:xfrm rot="5400000">
            <a:off x="418138" y="-437188"/>
            <a:ext cx="1478299" cy="233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8"/>
          <p:cNvGrpSpPr/>
          <p:nvPr/>
        </p:nvGrpSpPr>
        <p:grpSpPr>
          <a:xfrm>
            <a:off x="615225" y="581250"/>
            <a:ext cx="7913400" cy="3981000"/>
            <a:chOff x="615225" y="581250"/>
            <a:chExt cx="7913400" cy="3981000"/>
          </a:xfrm>
        </p:grpSpPr>
        <p:sp>
          <p:nvSpPr>
            <p:cNvPr id="78" name="Google Shape;78;p8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8"/>
          <p:cNvSpPr txBox="1"/>
          <p:nvPr>
            <p:ph type="title"/>
          </p:nvPr>
        </p:nvSpPr>
        <p:spPr>
          <a:xfrm>
            <a:off x="1251600" y="1044175"/>
            <a:ext cx="6640800" cy="4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descr="3.png" id="81" name="Google Shape;81;p8"/>
          <p:cNvPicPr preferRelativeResize="0"/>
          <p:nvPr/>
        </p:nvPicPr>
        <p:blipFill rotWithShape="1">
          <a:blip r:embed="rId3">
            <a:alphaModFix/>
          </a:blip>
          <a:srcRect b="18533" l="0" r="17197" t="0"/>
          <a:stretch/>
        </p:blipFill>
        <p:spPr>
          <a:xfrm>
            <a:off x="6915150" y="2889625"/>
            <a:ext cx="2228850" cy="22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84" name="Google Shape;84;p9"/>
          <p:cNvPicPr preferRelativeResize="0"/>
          <p:nvPr/>
        </p:nvPicPr>
        <p:blipFill rotWithShape="1">
          <a:blip r:embed="rId2">
            <a:alphaModFix/>
          </a:blip>
          <a:srcRect b="18533" l="0" r="17197" t="0"/>
          <a:stretch/>
        </p:blipFill>
        <p:spPr>
          <a:xfrm>
            <a:off x="6915150" y="2889625"/>
            <a:ext cx="2228850" cy="2253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9"/>
          <p:cNvGrpSpPr/>
          <p:nvPr/>
        </p:nvGrpSpPr>
        <p:grpSpPr>
          <a:xfrm>
            <a:off x="615225" y="581250"/>
            <a:ext cx="7913400" cy="3981000"/>
            <a:chOff x="615225" y="581250"/>
            <a:chExt cx="7913400" cy="3981000"/>
          </a:xfrm>
        </p:grpSpPr>
        <p:sp>
          <p:nvSpPr>
            <p:cNvPr id="86" name="Google Shape;86;p9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885825" y="3949100"/>
            <a:ext cx="73725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pic>
        <p:nvPicPr>
          <p:cNvPr descr="7.png" id="89" name="Google Shape;89;p9"/>
          <p:cNvPicPr preferRelativeResize="0"/>
          <p:nvPr/>
        </p:nvPicPr>
        <p:blipFill rotWithShape="1">
          <a:blip r:embed="rId3">
            <a:alphaModFix/>
          </a:blip>
          <a:srcRect b="18374" l="49259" r="0" t="0"/>
          <a:stretch/>
        </p:blipFill>
        <p:spPr>
          <a:xfrm rot="5400000">
            <a:off x="418138" y="-437188"/>
            <a:ext cx="1478299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4297650" y="4521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png" id="92" name="Google Shape;92;p10"/>
          <p:cNvPicPr preferRelativeResize="0"/>
          <p:nvPr/>
        </p:nvPicPr>
        <p:blipFill rotWithShape="1">
          <a:blip r:embed="rId2">
            <a:alphaModFix/>
          </a:blip>
          <a:srcRect b="12701" l="0" r="40695" t="0"/>
          <a:stretch/>
        </p:blipFill>
        <p:spPr>
          <a:xfrm>
            <a:off x="7727980" y="1889850"/>
            <a:ext cx="1416020" cy="325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93" name="Google Shape;93;p10"/>
          <p:cNvPicPr preferRelativeResize="0"/>
          <p:nvPr/>
        </p:nvPicPr>
        <p:blipFill rotWithShape="1">
          <a:blip r:embed="rId3">
            <a:alphaModFix/>
          </a:blip>
          <a:srcRect b="9942" l="43534" r="0" t="0"/>
          <a:stretch/>
        </p:blipFill>
        <p:spPr>
          <a:xfrm flipH="1" rot="-5400000">
            <a:off x="6860725" y="-1130750"/>
            <a:ext cx="1162050" cy="340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.png" id="94" name="Google Shape;94;p10"/>
          <p:cNvPicPr preferRelativeResize="0"/>
          <p:nvPr/>
        </p:nvPicPr>
        <p:blipFill rotWithShape="1">
          <a:blip r:embed="rId3">
            <a:alphaModFix/>
          </a:blip>
          <a:srcRect b="2780" l="0" r="35069" t="0"/>
          <a:stretch/>
        </p:blipFill>
        <p:spPr>
          <a:xfrm rot="5400000">
            <a:off x="1236200" y="2474450"/>
            <a:ext cx="1423325" cy="391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0"/>
          <p:cNvGrpSpPr/>
          <p:nvPr/>
        </p:nvGrpSpPr>
        <p:grpSpPr>
          <a:xfrm>
            <a:off x="615225" y="581250"/>
            <a:ext cx="7913400" cy="3981000"/>
            <a:chOff x="615225" y="581250"/>
            <a:chExt cx="7913400" cy="3981000"/>
          </a:xfrm>
        </p:grpSpPr>
        <p:sp>
          <p:nvSpPr>
            <p:cNvPr id="96" name="Google Shape;96;p10"/>
            <p:cNvSpPr/>
            <p:nvPr/>
          </p:nvSpPr>
          <p:spPr>
            <a:xfrm>
              <a:off x="615225" y="581250"/>
              <a:ext cx="7913400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704880" y="666850"/>
              <a:ext cx="7734000" cy="3809700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2.png" id="98" name="Google Shape;98;p10"/>
          <p:cNvPicPr preferRelativeResize="0"/>
          <p:nvPr/>
        </p:nvPicPr>
        <p:blipFill rotWithShape="1">
          <a:blip r:embed="rId4">
            <a:alphaModFix/>
          </a:blip>
          <a:srcRect b="21353" l="45142" r="0" t="-12064"/>
          <a:stretch/>
        </p:blipFill>
        <p:spPr>
          <a:xfrm rot="5400000">
            <a:off x="949199" y="-968250"/>
            <a:ext cx="1654426" cy="3571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99" name="Google Shape;99;p10"/>
          <p:cNvPicPr preferRelativeResize="0"/>
          <p:nvPr/>
        </p:nvPicPr>
        <p:blipFill rotWithShape="1">
          <a:blip r:embed="rId5">
            <a:alphaModFix/>
          </a:blip>
          <a:srcRect b="16541" l="11090" r="-11089" t="0"/>
          <a:stretch/>
        </p:blipFill>
        <p:spPr>
          <a:xfrm flipH="1">
            <a:off x="7639050" y="3602476"/>
            <a:ext cx="1504950" cy="15410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BFA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fair Display"/>
              <a:buNone/>
              <a:defRPr b="1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51600" y="2122450"/>
            <a:ext cx="66408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◉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◎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○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●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○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■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●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○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■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ctr">
              <a:buNone/>
              <a:defRPr sz="11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biodiversitylibrar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ctrTitle"/>
          </p:nvPr>
        </p:nvSpPr>
        <p:spPr>
          <a:xfrm>
            <a:off x="1962150" y="1171525"/>
            <a:ext cx="5219700" cy="28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Zanmi Kafe: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Dr. McGrath’s Perspective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4294967295" type="ctrTitle"/>
          </p:nvPr>
        </p:nvSpPr>
        <p:spPr>
          <a:xfrm>
            <a:off x="1275150" y="745150"/>
            <a:ext cx="65937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4125"/>
                </a:solidFill>
              </a:rPr>
              <a:t>Project Overview</a:t>
            </a:r>
            <a:endParaRPr sz="4000">
              <a:solidFill>
                <a:srgbClr val="CC4125"/>
              </a:solidFill>
            </a:endParaRPr>
          </a:p>
        </p:txBody>
      </p:sp>
      <p:sp>
        <p:nvSpPr>
          <p:cNvPr id="134" name="Google Shape;134;p15"/>
          <p:cNvSpPr txBox="1"/>
          <p:nvPr>
            <p:ph idx="4294967295" type="subTitle"/>
          </p:nvPr>
        </p:nvSpPr>
        <p:spPr>
          <a:xfrm>
            <a:off x="1275150" y="1702938"/>
            <a:ext cx="6593700" cy="23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A tree-planting agroforestry partnership between Sewanee and Haitian </a:t>
            </a:r>
            <a:r>
              <a:rPr b="1" lang="en" sz="2500"/>
              <a:t>farmers that will restore community and ecological resilience while offsetting carbon emissions with a campus “green fee”.</a:t>
            </a:r>
            <a:endParaRPr b="1" sz="3400"/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4457293" y="3725626"/>
            <a:ext cx="229419" cy="299032"/>
            <a:chOff x="2624850" y="4296000"/>
            <a:chExt cx="380400" cy="495825"/>
          </a:xfrm>
        </p:grpSpPr>
        <p:sp>
          <p:nvSpPr>
            <p:cNvPr id="137" name="Google Shape;137;p15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267850" y="1952625"/>
            <a:ext cx="3281700" cy="16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Larger Issues: </a:t>
            </a:r>
            <a:endParaRPr b="1"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Degraded</a:t>
            </a:r>
            <a:r>
              <a:rPr lang="en" sz="1700"/>
              <a:t> soil and economic instability in Haiti and worldwide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Excess</a:t>
            </a:r>
            <a:r>
              <a:rPr lang="en" sz="1700"/>
              <a:t> carbon in the </a:t>
            </a:r>
            <a:r>
              <a:rPr lang="en" sz="1700"/>
              <a:t>atmosphere</a:t>
            </a:r>
            <a:r>
              <a:rPr lang="en" sz="1700"/>
              <a:t> causing global warming</a:t>
            </a:r>
            <a:endParaRPr sz="1700"/>
          </a:p>
        </p:txBody>
      </p:sp>
      <p:sp>
        <p:nvSpPr>
          <p:cNvPr id="145" name="Google Shape;145;p16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Problems</a:t>
            </a:r>
            <a:r>
              <a:rPr lang="en" sz="4100">
                <a:solidFill>
                  <a:schemeClr val="accent3"/>
                </a:solidFill>
              </a:rPr>
              <a:t> </a:t>
            </a:r>
            <a:endParaRPr/>
          </a:p>
        </p:txBody>
      </p:sp>
      <p:sp>
        <p:nvSpPr>
          <p:cNvPr id="146" name="Google Shape;146;p16"/>
          <p:cNvSpPr txBox="1"/>
          <p:nvPr>
            <p:ph idx="2" type="body"/>
          </p:nvPr>
        </p:nvSpPr>
        <p:spPr>
          <a:xfrm>
            <a:off x="4696850" y="1952625"/>
            <a:ext cx="32817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Short Term Issues:</a:t>
            </a:r>
            <a:endParaRPr b="1"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Multiple</a:t>
            </a:r>
            <a:r>
              <a:rPr lang="en" sz="1700"/>
              <a:t> datasets and </a:t>
            </a:r>
            <a:r>
              <a:rPr lang="en" sz="1700"/>
              <a:t>inconsistent</a:t>
            </a:r>
            <a:r>
              <a:rPr lang="en" sz="1700"/>
              <a:t> allometric equations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No uniformed process to determine carbon payments and quantify carbon sequestration </a:t>
            </a:r>
            <a:endParaRPr sz="1700"/>
          </a:p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8" name="Google Shape;148;p16"/>
          <p:cNvGrpSpPr/>
          <p:nvPr/>
        </p:nvGrpSpPr>
        <p:grpSpPr>
          <a:xfrm>
            <a:off x="4417694" y="3911926"/>
            <a:ext cx="308606" cy="228319"/>
            <a:chOff x="5255200" y="3006475"/>
            <a:chExt cx="511700" cy="378575"/>
          </a:xfrm>
        </p:grpSpPr>
        <p:sp>
          <p:nvSpPr>
            <p:cNvPr id="149" name="Google Shape;149;p1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ctrTitle"/>
          </p:nvPr>
        </p:nvSpPr>
        <p:spPr>
          <a:xfrm>
            <a:off x="1924050" y="1049950"/>
            <a:ext cx="52959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Solution</a:t>
            </a:r>
            <a:endParaRPr/>
          </a:p>
        </p:txBody>
      </p:sp>
      <p:sp>
        <p:nvSpPr>
          <p:cNvPr id="156" name="Google Shape;156;p17"/>
          <p:cNvSpPr txBox="1"/>
          <p:nvPr>
            <p:ph idx="1" type="subTitle"/>
          </p:nvPr>
        </p:nvSpPr>
        <p:spPr>
          <a:xfrm>
            <a:off x="1977600" y="1720750"/>
            <a:ext cx="51888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/>
              <a:t>A team of consultants with the skills to organize, merge, and analyze the data into a dashboard.</a:t>
            </a:r>
            <a:endParaRPr i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</p:txBody>
      </p:sp>
      <p:sp>
        <p:nvSpPr>
          <p:cNvPr id="157" name="Google Shape;157;p17"/>
          <p:cNvSpPr txBox="1"/>
          <p:nvPr/>
        </p:nvSpPr>
        <p:spPr>
          <a:xfrm>
            <a:off x="1977600" y="2322575"/>
            <a:ext cx="469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◉"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Research and compare allometric equations</a:t>
            </a:r>
            <a:endParaRPr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◉"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Correct dataset discrepancies &amp; verify estimates based on current equations</a:t>
            </a:r>
            <a:endParaRPr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nos"/>
              <a:buChar char="◉"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Develop an online database and platform that allows for growth</a:t>
            </a:r>
            <a:endParaRPr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4494295" y="3447690"/>
            <a:ext cx="155419" cy="253362"/>
            <a:chOff x="6730350" y="2315900"/>
            <a:chExt cx="257700" cy="420100"/>
          </a:xfrm>
        </p:grpSpPr>
        <p:sp>
          <p:nvSpPr>
            <p:cNvPr id="159" name="Google Shape;159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51600" y="675625"/>
            <a:ext cx="3389400" cy="37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Far-</a:t>
            </a:r>
            <a:r>
              <a:rPr lang="en" sz="3400">
                <a:solidFill>
                  <a:srgbClr val="FF0000"/>
                </a:solidFill>
              </a:rPr>
              <a:t>Reaching </a:t>
            </a:r>
            <a:r>
              <a:rPr lang="en" sz="3400"/>
              <a:t>Future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◉"/>
            </a:pPr>
            <a:r>
              <a:rPr b="0" lang="en" sz="1800"/>
              <a:t>Develop means of projecting carbon stocks based upon drone surveys of land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◉"/>
            </a:pPr>
            <a:r>
              <a:rPr b="0" lang="en" sz="1800"/>
              <a:t>Serve as a model for other universities and organizations</a:t>
            </a:r>
            <a:endParaRPr b="0"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descr="photo-1428738982447-44768851a467.jpg"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28070" r="14665" t="0"/>
          <a:stretch/>
        </p:blipFill>
        <p:spPr>
          <a:xfrm>
            <a:off x="4833200" y="743525"/>
            <a:ext cx="3529752" cy="3655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7814250" y="40640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4461962" y="4193800"/>
            <a:ext cx="220078" cy="20557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4294967295" type="ctrTitle"/>
          </p:nvPr>
        </p:nvSpPr>
        <p:spPr>
          <a:xfrm>
            <a:off x="1275150" y="821350"/>
            <a:ext cx="65937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1275150" y="3455879"/>
            <a:ext cx="65937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b="1" i="1" sz="3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9.png"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988" y="1740275"/>
            <a:ext cx="2010025" cy="18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51600" y="1044175"/>
            <a:ext cx="66408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51600" y="2122450"/>
            <a:ext cx="5777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/>
              <a:t>Plant illustrations from Köhler's Medizinal-Pflanzen in naturgetreuen at </a:t>
            </a:r>
            <a:r>
              <a:rPr lang="en" u="sng">
                <a:hlinkClick r:id="rId4"/>
              </a:rPr>
              <a:t>BHL</a:t>
            </a:r>
            <a:endParaRPr/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4297650" y="4140250"/>
            <a:ext cx="548700" cy="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>
            <a:off x="4442740" y="3925191"/>
            <a:ext cx="258519" cy="215065"/>
            <a:chOff x="1926350" y="995225"/>
            <a:chExt cx="428650" cy="356600"/>
          </a:xfrm>
        </p:grpSpPr>
        <p:sp>
          <p:nvSpPr>
            <p:cNvPr id="188" name="Google Shape;188;p2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stance template">
  <a:themeElements>
    <a:clrScheme name="Custom 347">
      <a:dk1>
        <a:srgbClr val="231F1C"/>
      </a:dk1>
      <a:lt1>
        <a:srgbClr val="FFFFFF"/>
      </a:lt1>
      <a:dk2>
        <a:srgbClr val="666666"/>
      </a:dk2>
      <a:lt2>
        <a:srgbClr val="FBFAF5"/>
      </a:lt2>
      <a:accent1>
        <a:srgbClr val="6AA84F"/>
      </a:accent1>
      <a:accent2>
        <a:srgbClr val="F1C232"/>
      </a:accent2>
      <a:accent3>
        <a:srgbClr val="E06666"/>
      </a:accent3>
      <a:accent4>
        <a:srgbClr val="C27BA0"/>
      </a:accent4>
      <a:accent5>
        <a:srgbClr val="8E7CC3"/>
      </a:accent5>
      <a:accent6>
        <a:srgbClr val="76A5AF"/>
      </a:accent6>
      <a:hlink>
        <a:srgbClr val="231F1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