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Zilla Slab SemiBold"/>
      <p:bold r:id="rId12"/>
    </p:embeddedFont>
    <p:embeddedFont>
      <p:font typeface="Zilla Slab"/>
      <p:regular r:id="rId13"/>
      <p:bold r:id="rId14"/>
      <p:italic r:id="rId15"/>
    </p:embeddedFont>
    <p:embeddedFont>
      <p:font typeface="Red Hat Text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11" Type="http://schemas.openxmlformats.org/officeDocument/2006/relationships/slide" Target="slides/slide7.xml"/><Relationship Id="rId22" Type="http://schemas.openxmlformats.org/officeDocument/2006/relationships/font" Target="fonts/DMSans-italic.fntdata"/><Relationship Id="rId10" Type="http://schemas.openxmlformats.org/officeDocument/2006/relationships/slide" Target="slides/slide6.xml"/><Relationship Id="rId21" Type="http://schemas.openxmlformats.org/officeDocument/2006/relationships/font" Target="fonts/DMSans-bold.fntdata"/><Relationship Id="rId13" Type="http://schemas.openxmlformats.org/officeDocument/2006/relationships/font" Target="fonts/ZillaSlab-regular.fntdata"/><Relationship Id="rId12" Type="http://schemas.openxmlformats.org/officeDocument/2006/relationships/font" Target="fonts/ZillaSlabSemiBold-bold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ZillaSlab-italic.fntdata"/><Relationship Id="rId14" Type="http://schemas.openxmlformats.org/officeDocument/2006/relationships/font" Target="fonts/ZillaSlab-bold.fntdata"/><Relationship Id="rId17" Type="http://schemas.openxmlformats.org/officeDocument/2006/relationships/font" Target="fonts/RedHatText-bold.fntdata"/><Relationship Id="rId16" Type="http://schemas.openxmlformats.org/officeDocument/2006/relationships/font" Target="fonts/RedHatText-regular.fntdata"/><Relationship Id="rId5" Type="http://schemas.openxmlformats.org/officeDocument/2006/relationships/slide" Target="slides/slide1.xml"/><Relationship Id="rId19" Type="http://schemas.openxmlformats.org/officeDocument/2006/relationships/font" Target="fonts/RedHatText-boldItalic.fntdata"/><Relationship Id="rId6" Type="http://schemas.openxmlformats.org/officeDocument/2006/relationships/slide" Target="slides/slide2.xml"/><Relationship Id="rId18" Type="http://schemas.openxmlformats.org/officeDocument/2006/relationships/font" Target="fonts/RedHatTex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34faebb48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34faebb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4faebb48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4faebb4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rect b="b" l="l" r="r" t="t"/>
              <a:pathLst>
                <a:path extrusionOk="0" h="3559360" w="4870838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rect b="b" l="l" r="r" t="t"/>
              <a:pathLst>
                <a:path extrusionOk="0" h="1021442" w="1060407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rect b="b" l="l" r="r" t="t"/>
              <a:pathLst>
                <a:path extrusionOk="0" h="6508723" w="7816743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rect b="b" l="l" r="r" t="t"/>
              <a:pathLst>
                <a:path extrusionOk="0" h="1459231" w="1739323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rect b="b" l="l" r="r" t="t"/>
              <a:pathLst>
                <a:path extrusionOk="0" h="253560" w="500673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rect b="b" l="l" r="r" t="t"/>
              <a:pathLst>
                <a:path extrusionOk="0" h="1267331" w="1262883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rect b="b" l="l" r="r" t="t"/>
              <a:pathLst>
                <a:path extrusionOk="0" h="502458" w="500809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rect b="b" l="l" r="r" t="t"/>
              <a:pathLst>
                <a:path extrusionOk="0" h="228376" w="227669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rect b="b" l="l" r="r" t="t"/>
              <a:pathLst>
                <a:path extrusionOk="0" h="1149053" w="1059635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rect b="b" l="l" r="r" t="t"/>
              <a:pathLst>
                <a:path extrusionOk="0" h="248289" w="257951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rect b="b" l="l" r="r" t="t"/>
              <a:pathLst>
                <a:path extrusionOk="0" h="124173" w="12886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rect b="b" l="l" r="r" t="t"/>
              <a:pathLst>
                <a:path extrusionOk="0" h="756187" w="785156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rect b="b" l="l" r="r" t="t"/>
              <a:pathLst>
                <a:path extrusionOk="0" h="257380" w="248378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rect b="b" l="l" r="r" t="t"/>
              <a:pathLst>
                <a:path extrusionOk="0" h="2436081" w="2247585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rect b="b" l="l" r="r" t="t"/>
              <a:pathLst>
                <a:path extrusionOk="0" h="362910" w="380539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rect b="b" l="l" r="r" t="t"/>
              <a:pathLst>
                <a:path extrusionOk="0" h="219950" w="230695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rect b="b" l="l" r="r" t="t"/>
              <a:pathLst>
                <a:path extrusionOk="0" h="1913961" w="2951872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rect b="b" l="l" r="r" t="t"/>
              <a:pathLst>
                <a:path extrusionOk="0" h="2080478" w="2404015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rect b="b" l="l" r="r" t="t"/>
              <a:pathLst>
                <a:path extrusionOk="0" h="1997697" w="1600817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rect b="b" l="l" r="r" t="t"/>
              <a:pathLst>
                <a:path extrusionOk="0" h="1301873" w="270129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rect b="b" l="l" r="r" t="t"/>
              <a:pathLst>
                <a:path extrusionOk="0" h="1891601" w="963988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rect b="b" l="l" r="r" t="t"/>
              <a:pathLst>
                <a:path extrusionOk="0" h="1244714" w="1873164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2385" y="2386"/>
            <a:ext cx="9146643" cy="5143181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rect b="b" l="l" r="r" t="t"/>
              <a:pathLst>
                <a:path extrusionOk="0" h="1622615" w="84801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rect b="b" l="l" r="r" t="t"/>
              <a:pathLst>
                <a:path extrusionOk="0" h="925576" w="922938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rect b="b" l="l" r="r" t="t"/>
              <a:pathLst>
                <a:path extrusionOk="0" h="2142934" w="2375661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rect b="b" l="l" r="r" t="t"/>
              <a:pathLst>
                <a:path extrusionOk="0" h="176276" w="183129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rect b="b" l="l" r="r" t="t"/>
              <a:pathLst>
                <a:path extrusionOk="0" h="549529" w="516689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rect b="b" l="l" r="r" t="t"/>
              <a:pathLst>
                <a:path extrusionOk="0" h="722757" w="859831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rect b="b" l="l" r="r" t="t"/>
              <a:pathLst>
                <a:path extrusionOk="0" h="260553" w="273276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rect b="b" l="l" r="r" t="t"/>
              <a:pathLst>
                <a:path extrusionOk="0" h="155355" w="162747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rect b="b" l="l" r="r" t="t"/>
              <a:pathLst>
                <a:path extrusionOk="0" h="2827210" w="2607895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rect b="b" l="l" r="r" t="t"/>
              <a:pathLst>
                <a:path extrusionOk="0" h="905319" w="93980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rect b="b" l="l" r="r" t="t"/>
              <a:pathLst>
                <a:path extrusionOk="0" h="500315" w="772367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rect b="b" l="l" r="r" t="t"/>
              <a:pathLst>
                <a:path extrusionOk="0" h="2906966" w="2097785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rect b="b" l="l" r="r" t="t"/>
              <a:pathLst>
                <a:path extrusionOk="0" h="962215" w="1439922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rect b="b" l="l" r="r" t="t"/>
              <a:pathLst>
                <a:path extrusionOk="0" h="325183" w="367163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rect b="b" l="l" r="r" t="t"/>
              <a:pathLst>
                <a:path extrusionOk="0" h="164147" w="163494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rect b="b" l="l" r="r" t="t"/>
              <a:pathLst>
                <a:path extrusionOk="0" h="176276" w="18314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rect b="b" l="l" r="r" t="t"/>
              <a:pathLst>
                <a:path extrusionOk="0" h="84899" w="88404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rect b="b" l="l" r="r" t="t"/>
              <a:pathLst>
                <a:path extrusionOk="0" h="1000823" w="1031722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rect b="b" l="l" r="r" t="t"/>
              <a:pathLst>
                <a:path extrusionOk="0" h="1146936" w="1062141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rect b="b" l="l" r="r" t="t"/>
              <a:pathLst>
                <a:path extrusionOk="0" h="666750" w="704594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rect b="b" l="l" r="r" t="t"/>
              <a:pathLst>
                <a:path extrusionOk="0" h="1071752" w="1113147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rect b="b" l="l" r="r" t="t"/>
              <a:pathLst>
                <a:path extrusionOk="0" h="2104390" w="1419722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rect b="b" l="l" r="r" t="t"/>
              <a:pathLst>
                <a:path extrusionOk="0" h="260490" w="273352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38" name="Google Shape;38;p3"/>
            <p:cNvSpPr/>
            <p:nvPr/>
          </p:nvSpPr>
          <p:spPr>
            <a:xfrm>
              <a:off x="7058279" y="3298639"/>
              <a:ext cx="4870838" cy="3559360"/>
            </a:xfrm>
            <a:custGeom>
              <a:rect b="b" l="l" r="r" t="t"/>
              <a:pathLst>
                <a:path extrusionOk="0" h="3559360" w="4870838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94308" y="870735"/>
              <a:ext cx="1060407" cy="1021442"/>
            </a:xfrm>
            <a:custGeom>
              <a:rect b="b" l="l" r="r" t="t"/>
              <a:pathLst>
                <a:path extrusionOk="0" h="1021442" w="1060407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62136" y="349276"/>
              <a:ext cx="7816743" cy="6508723"/>
            </a:xfrm>
            <a:custGeom>
              <a:rect b="b" l="l" r="r" t="t"/>
              <a:pathLst>
                <a:path extrusionOk="0" h="6508723" w="7816743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0452676" y="0"/>
              <a:ext cx="1739323" cy="1459231"/>
            </a:xfrm>
            <a:custGeom>
              <a:rect b="b" l="l" r="r" t="t"/>
              <a:pathLst>
                <a:path extrusionOk="0" h="1459231" w="1739323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36446" y="0"/>
              <a:ext cx="500673" cy="253560"/>
            </a:xfrm>
            <a:custGeom>
              <a:rect b="b" l="l" r="r" t="t"/>
              <a:pathLst>
                <a:path extrusionOk="0" h="253560" w="500673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780582" y="438990"/>
              <a:ext cx="1262883" cy="1267331"/>
            </a:xfrm>
            <a:custGeom>
              <a:rect b="b" l="l" r="r" t="t"/>
              <a:pathLst>
                <a:path extrusionOk="0" h="1267331" w="1262883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764241" y="370787"/>
              <a:ext cx="500809" cy="502458"/>
            </a:xfrm>
            <a:custGeom>
              <a:rect b="b" l="l" r="r" t="t"/>
              <a:pathLst>
                <a:path extrusionOk="0" h="502458" w="500809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317271" y="638028"/>
              <a:ext cx="227669" cy="228376"/>
            </a:xfrm>
            <a:custGeom>
              <a:rect b="b" l="l" r="r" t="t"/>
              <a:pathLst>
                <a:path extrusionOk="0" h="228376" w="227669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721789" y="5368431"/>
              <a:ext cx="1059635" cy="1149053"/>
            </a:xfrm>
            <a:custGeom>
              <a:rect b="b" l="l" r="r" t="t"/>
              <a:pathLst>
                <a:path extrusionOk="0" h="1149053" w="1059635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768437" y="3223348"/>
              <a:ext cx="257951" cy="248289"/>
            </a:xfrm>
            <a:custGeom>
              <a:rect b="b" l="l" r="r" t="t"/>
              <a:pathLst>
                <a:path extrusionOk="0" h="248289" w="257951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679436" y="3549882"/>
              <a:ext cx="128860" cy="124173"/>
            </a:xfrm>
            <a:custGeom>
              <a:rect b="b" l="l" r="r" t="t"/>
              <a:pathLst>
                <a:path extrusionOk="0" h="124173" w="12886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691333" y="1651273"/>
              <a:ext cx="785156" cy="756187"/>
            </a:xfrm>
            <a:custGeom>
              <a:rect b="b" l="l" r="r" t="t"/>
              <a:pathLst>
                <a:path extrusionOk="0" h="756187" w="785156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033657" y="2158563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891147" y="5496758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568629" y="2410325"/>
              <a:ext cx="248378" cy="257380"/>
            </a:xfrm>
            <a:custGeom>
              <a:rect b="b" l="l" r="r" t="t"/>
              <a:pathLst>
                <a:path extrusionOk="0" h="257380" w="248378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026741" y="2119783"/>
              <a:ext cx="2247585" cy="2436081"/>
            </a:xfrm>
            <a:custGeom>
              <a:rect b="b" l="l" r="r" t="t"/>
              <a:pathLst>
                <a:path extrusionOk="0" h="2436081" w="2247585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023321" y="1490281"/>
              <a:ext cx="380539" cy="362910"/>
            </a:xfrm>
            <a:custGeom>
              <a:rect b="b" l="l" r="r" t="t"/>
              <a:pathLst>
                <a:path extrusionOk="0" h="362910" w="380539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9493305" y="623215"/>
              <a:ext cx="230695" cy="219950"/>
            </a:xfrm>
            <a:custGeom>
              <a:rect b="b" l="l" r="r" t="t"/>
              <a:pathLst>
                <a:path extrusionOk="0" h="219950" w="230695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358816" y="0"/>
              <a:ext cx="2951872" cy="1913961"/>
            </a:xfrm>
            <a:custGeom>
              <a:rect b="b" l="l" r="r" t="t"/>
              <a:pathLst>
                <a:path extrusionOk="0" h="1913961" w="2951872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36781" y="0"/>
              <a:ext cx="2404015" cy="2080478"/>
            </a:xfrm>
            <a:custGeom>
              <a:rect b="b" l="l" r="r" t="t"/>
              <a:pathLst>
                <a:path extrusionOk="0" h="2080478" w="2404015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591182" y="3281293"/>
              <a:ext cx="1600817" cy="1997697"/>
            </a:xfrm>
            <a:custGeom>
              <a:rect b="b" l="l" r="r" t="t"/>
              <a:pathLst>
                <a:path extrusionOk="0" h="1997697" w="1600817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490709" y="5556126"/>
              <a:ext cx="2701290" cy="1301873"/>
            </a:xfrm>
            <a:custGeom>
              <a:rect b="b" l="l" r="r" t="t"/>
              <a:pathLst>
                <a:path extrusionOk="0" h="1301873" w="270129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4521200"/>
              <a:ext cx="963988" cy="1891601"/>
            </a:xfrm>
            <a:custGeom>
              <a:rect b="b" l="l" r="r" t="t"/>
              <a:pathLst>
                <a:path extrusionOk="0" h="1891601" w="963988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5613285"/>
              <a:ext cx="1873164" cy="1244714"/>
            </a:xfrm>
            <a:custGeom>
              <a:rect b="b" l="l" r="r" t="t"/>
              <a:pathLst>
                <a:path extrusionOk="0" h="1244714" w="1873164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3"/>
          <p:cNvSpPr txBox="1"/>
          <p:nvPr>
            <p:ph type="ctrTitle"/>
          </p:nvPr>
        </p:nvSpPr>
        <p:spPr>
          <a:xfrm>
            <a:off x="1419825" y="1964350"/>
            <a:ext cx="4575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idx="1" type="subTitle"/>
          </p:nvPr>
        </p:nvSpPr>
        <p:spPr>
          <a:xfrm>
            <a:off x="1419825" y="3221050"/>
            <a:ext cx="4575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>
            <a:off x="2101" y="-4212"/>
            <a:ext cx="9156821" cy="5148491"/>
            <a:chOff x="12700" y="0"/>
            <a:chExt cx="12166917" cy="6858253"/>
          </a:xfrm>
        </p:grpSpPr>
        <p:sp>
          <p:nvSpPr>
            <p:cNvPr id="66" name="Google Shape;66;p4"/>
            <p:cNvSpPr/>
            <p:nvPr/>
          </p:nvSpPr>
          <p:spPr>
            <a:xfrm>
              <a:off x="12700" y="5848456"/>
              <a:ext cx="1668970" cy="1009543"/>
            </a:xfrm>
            <a:custGeom>
              <a:rect b="b" l="l" r="r" t="t"/>
              <a:pathLst>
                <a:path extrusionOk="0" h="1009543" w="1668970">
                  <a:moveTo>
                    <a:pt x="1119632" y="272943"/>
                  </a:moveTo>
                  <a:cubicBezTo>
                    <a:pt x="752793" y="57869"/>
                    <a:pt x="365697" y="-37254"/>
                    <a:pt x="0" y="13292"/>
                  </a:cubicBezTo>
                  <a:lnTo>
                    <a:pt x="0" y="1009543"/>
                  </a:lnTo>
                  <a:lnTo>
                    <a:pt x="1668970" y="1009543"/>
                  </a:lnTo>
                  <a:cubicBezTo>
                    <a:pt x="1592263" y="709252"/>
                    <a:pt x="1405700" y="441155"/>
                    <a:pt x="1119632" y="272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303025" y="2827152"/>
              <a:ext cx="4873992" cy="4030847"/>
            </a:xfrm>
            <a:custGeom>
              <a:rect b="b" l="l" r="r" t="t"/>
              <a:pathLst>
                <a:path extrusionOk="0" h="4030847" w="4873992">
                  <a:moveTo>
                    <a:pt x="4331826" y="341498"/>
                  </a:moveTo>
                  <a:cubicBezTo>
                    <a:pt x="3654344" y="-207142"/>
                    <a:pt x="2753470" y="-69665"/>
                    <a:pt x="2111866" y="574606"/>
                  </a:cubicBezTo>
                  <a:cubicBezTo>
                    <a:pt x="1470262" y="1218877"/>
                    <a:pt x="986392" y="2112386"/>
                    <a:pt x="386825" y="2704968"/>
                  </a:cubicBezTo>
                  <a:cubicBezTo>
                    <a:pt x="34718" y="3052948"/>
                    <a:pt x="-71836" y="3556313"/>
                    <a:pt x="46084" y="4030848"/>
                  </a:cubicBezTo>
                  <a:lnTo>
                    <a:pt x="3414822" y="4030848"/>
                  </a:lnTo>
                  <a:cubicBezTo>
                    <a:pt x="3829605" y="3568314"/>
                    <a:pt x="4267373" y="3078348"/>
                    <a:pt x="4565569" y="2561395"/>
                  </a:cubicBezTo>
                  <a:cubicBezTo>
                    <a:pt x="5009625" y="1790504"/>
                    <a:pt x="5009625" y="890074"/>
                    <a:pt x="4331826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56470" y="653184"/>
              <a:ext cx="1060400" cy="1021501"/>
            </a:xfrm>
            <a:custGeom>
              <a:rect b="b" l="l" r="r" t="t"/>
              <a:pathLst>
                <a:path extrusionOk="0" h="1021501" w="1060400">
                  <a:moveTo>
                    <a:pt x="198035" y="899137"/>
                  </a:moveTo>
                  <a:cubicBezTo>
                    <a:pt x="408474" y="1091859"/>
                    <a:pt x="708258" y="1049568"/>
                    <a:pt x="922507" y="824016"/>
                  </a:cubicBezTo>
                  <a:cubicBezTo>
                    <a:pt x="1136756" y="598464"/>
                    <a:pt x="1093957" y="245595"/>
                    <a:pt x="845354" y="99735"/>
                  </a:cubicBezTo>
                  <a:cubicBezTo>
                    <a:pt x="596751" y="-46124"/>
                    <a:pt x="322939" y="-40917"/>
                    <a:pt x="120883" y="174856"/>
                  </a:cubicBezTo>
                  <a:cubicBezTo>
                    <a:pt x="-81175" y="390629"/>
                    <a:pt x="-12467" y="706351"/>
                    <a:pt x="198035" y="899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09331" y="874531"/>
              <a:ext cx="3566591" cy="3908051"/>
            </a:xfrm>
            <a:custGeom>
              <a:rect b="b" l="l" r="r" t="t"/>
              <a:pathLst>
                <a:path extrusionOk="0" h="3908051" w="3566591">
                  <a:moveTo>
                    <a:pt x="3139709" y="272025"/>
                  </a:moveTo>
                  <a:cubicBezTo>
                    <a:pt x="3633929" y="672075"/>
                    <a:pt x="3710193" y="1397436"/>
                    <a:pt x="3309889" y="1891656"/>
                  </a:cubicBezTo>
                  <a:cubicBezTo>
                    <a:pt x="2909585" y="2385877"/>
                    <a:pt x="2381519" y="2920356"/>
                    <a:pt x="2051319" y="3446136"/>
                  </a:cubicBezTo>
                  <a:cubicBezTo>
                    <a:pt x="1721119" y="3971916"/>
                    <a:pt x="877331" y="4076373"/>
                    <a:pt x="431688" y="3616379"/>
                  </a:cubicBezTo>
                  <a:cubicBezTo>
                    <a:pt x="-13955" y="3156385"/>
                    <a:pt x="-185088" y="2548119"/>
                    <a:pt x="261254" y="1996749"/>
                  </a:cubicBezTo>
                  <a:lnTo>
                    <a:pt x="1520014" y="442268"/>
                  </a:lnTo>
                  <a:cubicBezTo>
                    <a:pt x="1958609" y="-99323"/>
                    <a:pt x="2645425" y="-128216"/>
                    <a:pt x="3139709" y="272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018171" y="451813"/>
              <a:ext cx="6181043" cy="5954359"/>
            </a:xfrm>
            <a:custGeom>
              <a:rect b="b" l="l" r="r" t="t"/>
              <a:pathLst>
                <a:path extrusionOk="0" h="5954359" w="6181043">
                  <a:moveTo>
                    <a:pt x="5026581" y="713348"/>
                  </a:moveTo>
                  <a:cubicBezTo>
                    <a:pt x="3799760" y="-410157"/>
                    <a:pt x="2052113" y="-163587"/>
                    <a:pt x="803386" y="1151117"/>
                  </a:cubicBezTo>
                  <a:cubicBezTo>
                    <a:pt x="-445341" y="2465821"/>
                    <a:pt x="-194961" y="4522967"/>
                    <a:pt x="1253220" y="5373042"/>
                  </a:cubicBezTo>
                  <a:cubicBezTo>
                    <a:pt x="2701401" y="6223117"/>
                    <a:pt x="4298173" y="6192954"/>
                    <a:pt x="5476351" y="4935209"/>
                  </a:cubicBezTo>
                  <a:cubicBezTo>
                    <a:pt x="6654530" y="3677465"/>
                    <a:pt x="6253337" y="1836854"/>
                    <a:pt x="5026581" y="7133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2700" y="79502"/>
              <a:ext cx="1132669" cy="2211705"/>
            </a:xfrm>
            <a:custGeom>
              <a:rect b="b" l="l" r="r" t="t"/>
              <a:pathLst>
                <a:path extrusionOk="0" h="2211705" w="1132669">
                  <a:moveTo>
                    <a:pt x="845566" y="383667"/>
                  </a:moveTo>
                  <a:cubicBezTo>
                    <a:pt x="612775" y="181674"/>
                    <a:pt x="308356" y="33465"/>
                    <a:pt x="0" y="0"/>
                  </a:cubicBezTo>
                  <a:lnTo>
                    <a:pt x="0" y="2211705"/>
                  </a:lnTo>
                  <a:cubicBezTo>
                    <a:pt x="228219" y="2192655"/>
                    <a:pt x="460756" y="2117789"/>
                    <a:pt x="673545" y="2001139"/>
                  </a:cubicBezTo>
                  <a:cubicBezTo>
                    <a:pt x="1218121" y="1702626"/>
                    <a:pt x="1281811" y="762254"/>
                    <a:pt x="845566" y="3836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761319" y="165378"/>
              <a:ext cx="1851377" cy="1857489"/>
            </a:xfrm>
            <a:custGeom>
              <a:rect b="b" l="l" r="r" t="t"/>
              <a:pathLst>
                <a:path extrusionOk="0" h="1857489" w="1851377">
                  <a:moveTo>
                    <a:pt x="97958" y="1337857"/>
                  </a:moveTo>
                  <a:cubicBezTo>
                    <a:pt x="327892" y="1813154"/>
                    <a:pt x="864086" y="1982128"/>
                    <a:pt x="1318301" y="1762354"/>
                  </a:cubicBezTo>
                  <a:cubicBezTo>
                    <a:pt x="1772517" y="1542581"/>
                    <a:pt x="2001879" y="934251"/>
                    <a:pt x="1742735" y="542012"/>
                  </a:cubicBezTo>
                  <a:cubicBezTo>
                    <a:pt x="1483592" y="149772"/>
                    <a:pt x="988355" y="-186016"/>
                    <a:pt x="522392" y="117514"/>
                  </a:cubicBezTo>
                  <a:cubicBezTo>
                    <a:pt x="56429" y="421044"/>
                    <a:pt x="-132039" y="862623"/>
                    <a:pt x="97958" y="1337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912568" y="190"/>
              <a:ext cx="385836" cy="296343"/>
            </a:xfrm>
            <a:custGeom>
              <a:rect b="b" l="l" r="r" t="t"/>
              <a:pathLst>
                <a:path extrusionOk="0" h="296343" w="385836">
                  <a:moveTo>
                    <a:pt x="20433" y="188151"/>
                  </a:moveTo>
                  <a:cubicBezTo>
                    <a:pt x="68375" y="287147"/>
                    <a:pt x="180072" y="322326"/>
                    <a:pt x="274750" y="276479"/>
                  </a:cubicBezTo>
                  <a:cubicBezTo>
                    <a:pt x="369428" y="230632"/>
                    <a:pt x="417180" y="103950"/>
                    <a:pt x="363205" y="22479"/>
                  </a:cubicBezTo>
                  <a:cubicBezTo>
                    <a:pt x="358189" y="14859"/>
                    <a:pt x="352728" y="7302"/>
                    <a:pt x="346886" y="0"/>
                  </a:cubicBezTo>
                  <a:lnTo>
                    <a:pt x="36625" y="0"/>
                  </a:lnTo>
                  <a:cubicBezTo>
                    <a:pt x="-4269" y="54420"/>
                    <a:pt x="-12714" y="119571"/>
                    <a:pt x="20433" y="188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6378" y="1275650"/>
              <a:ext cx="1262959" cy="1267225"/>
            </a:xfrm>
            <a:custGeom>
              <a:rect b="b" l="l" r="r" t="t"/>
              <a:pathLst>
                <a:path extrusionOk="0" h="1267225" w="1262959">
                  <a:moveTo>
                    <a:pt x="1031942" y="1122109"/>
                  </a:moveTo>
                  <a:cubicBezTo>
                    <a:pt x="748033" y="1351979"/>
                    <a:pt x="362461" y="1299909"/>
                    <a:pt x="142942" y="1028447"/>
                  </a:cubicBezTo>
                  <a:cubicBezTo>
                    <a:pt x="-76578" y="756984"/>
                    <a:pt x="-41526" y="308420"/>
                    <a:pt x="236160" y="139447"/>
                  </a:cubicBezTo>
                  <a:cubicBezTo>
                    <a:pt x="513846" y="-29527"/>
                    <a:pt x="922976" y="-94233"/>
                    <a:pt x="1125160" y="233109"/>
                  </a:cubicBezTo>
                  <a:cubicBezTo>
                    <a:pt x="1327344" y="560451"/>
                    <a:pt x="1315851" y="892239"/>
                    <a:pt x="1031942" y="1122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708516" y="6044728"/>
              <a:ext cx="1062500" cy="813525"/>
            </a:xfrm>
            <a:custGeom>
              <a:rect b="b" l="l" r="r" t="t"/>
              <a:pathLst>
                <a:path extrusionOk="0" h="813525" w="1062500">
                  <a:moveTo>
                    <a:pt x="906348" y="65178"/>
                  </a:moveTo>
                  <a:cubicBezTo>
                    <a:pt x="729945" y="-96557"/>
                    <a:pt x="379806" y="70702"/>
                    <a:pt x="159080" y="262028"/>
                  </a:cubicBezTo>
                  <a:cubicBezTo>
                    <a:pt x="330" y="399442"/>
                    <a:pt x="-40691" y="627089"/>
                    <a:pt x="40907" y="813525"/>
                  </a:cubicBezTo>
                  <a:lnTo>
                    <a:pt x="1025284" y="813525"/>
                  </a:lnTo>
                  <a:cubicBezTo>
                    <a:pt x="1107326" y="562065"/>
                    <a:pt x="1047572" y="194591"/>
                    <a:pt x="906348" y="65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69633" y="4440872"/>
              <a:ext cx="2073892" cy="1997784"/>
            </a:xfrm>
            <a:custGeom>
              <a:rect b="b" l="l" r="r" t="t"/>
              <a:pathLst>
                <a:path extrusionOk="0" h="1997784" w="2073892">
                  <a:moveTo>
                    <a:pt x="387616" y="1758442"/>
                  </a:moveTo>
                  <a:cubicBezTo>
                    <a:pt x="799223" y="2135378"/>
                    <a:pt x="1385582" y="2052701"/>
                    <a:pt x="1804492" y="1611567"/>
                  </a:cubicBezTo>
                  <a:cubicBezTo>
                    <a:pt x="2223402" y="1170432"/>
                    <a:pt x="2139137" y="480377"/>
                    <a:pt x="1653298" y="195072"/>
                  </a:cubicBezTo>
                  <a:cubicBezTo>
                    <a:pt x="1167460" y="-90234"/>
                    <a:pt x="631710" y="-80010"/>
                    <a:pt x="236423" y="342011"/>
                  </a:cubicBezTo>
                  <a:cubicBezTo>
                    <a:pt x="-158865" y="764032"/>
                    <a:pt x="-24308" y="1381506"/>
                    <a:pt x="387616" y="17584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789587" y="3368567"/>
              <a:ext cx="785106" cy="756187"/>
            </a:xfrm>
            <a:custGeom>
              <a:rect b="b" l="l" r="r" t="t"/>
              <a:pathLst>
                <a:path extrusionOk="0" h="756187" w="785106">
                  <a:moveTo>
                    <a:pt x="146702" y="665587"/>
                  </a:moveTo>
                  <a:cubicBezTo>
                    <a:pt x="302468" y="808272"/>
                    <a:pt x="524464" y="776967"/>
                    <a:pt x="683023" y="610025"/>
                  </a:cubicBezTo>
                  <a:cubicBezTo>
                    <a:pt x="841582" y="443083"/>
                    <a:pt x="810023" y="181781"/>
                    <a:pt x="625873" y="73831"/>
                  </a:cubicBezTo>
                  <a:cubicBezTo>
                    <a:pt x="441723" y="-34119"/>
                    <a:pt x="239158" y="-30309"/>
                    <a:pt x="89488" y="129393"/>
                  </a:cubicBezTo>
                  <a:cubicBezTo>
                    <a:pt x="-60181" y="289096"/>
                    <a:pt x="-9127" y="522903"/>
                    <a:pt x="146702" y="665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108312" y="6248280"/>
              <a:ext cx="257887" cy="248311"/>
            </a:xfrm>
            <a:custGeom>
              <a:rect b="b" l="l" r="r" t="t"/>
              <a:pathLst>
                <a:path extrusionOk="0" h="248311" w="257887">
                  <a:moveTo>
                    <a:pt x="48275" y="218560"/>
                  </a:moveTo>
                  <a:cubicBezTo>
                    <a:pt x="99456" y="265423"/>
                    <a:pt x="172354" y="255136"/>
                    <a:pt x="224424" y="200272"/>
                  </a:cubicBezTo>
                  <a:cubicBezTo>
                    <a:pt x="276494" y="145408"/>
                    <a:pt x="266017" y="59683"/>
                    <a:pt x="205374" y="24250"/>
                  </a:cubicBezTo>
                  <a:cubicBezTo>
                    <a:pt x="144731" y="-11184"/>
                    <a:pt x="78374" y="-9977"/>
                    <a:pt x="29289" y="42474"/>
                  </a:cubicBezTo>
                  <a:cubicBezTo>
                    <a:pt x="-19797" y="94925"/>
                    <a:pt x="-2906" y="171570"/>
                    <a:pt x="48275" y="218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283937" y="4153415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7" y="145407"/>
                    <a:pt x="266017" y="59682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326364" y="6045915"/>
              <a:ext cx="128851" cy="124142"/>
            </a:xfrm>
            <a:custGeom>
              <a:rect b="b" l="l" r="r" t="t"/>
              <a:pathLst>
                <a:path extrusionOk="0" h="124142" w="128851">
                  <a:moveTo>
                    <a:pt x="24024" y="109267"/>
                  </a:moveTo>
                  <a:cubicBezTo>
                    <a:pt x="49424" y="132698"/>
                    <a:pt x="86064" y="127555"/>
                    <a:pt x="112099" y="100123"/>
                  </a:cubicBezTo>
                  <a:cubicBezTo>
                    <a:pt x="138134" y="72691"/>
                    <a:pt x="132927" y="29828"/>
                    <a:pt x="102701" y="12112"/>
                  </a:cubicBezTo>
                  <a:cubicBezTo>
                    <a:pt x="72475" y="-5605"/>
                    <a:pt x="39201" y="-4970"/>
                    <a:pt x="14690" y="21256"/>
                  </a:cubicBezTo>
                  <a:cubicBezTo>
                    <a:pt x="-9821" y="47481"/>
                    <a:pt x="-1566" y="85835"/>
                    <a:pt x="24024" y="1092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809147" y="354228"/>
              <a:ext cx="785106" cy="756208"/>
            </a:xfrm>
            <a:custGeom>
              <a:rect b="b" l="l" r="r" t="t"/>
              <a:pathLst>
                <a:path extrusionOk="0" h="756208" w="785106">
                  <a:moveTo>
                    <a:pt x="146702" y="665582"/>
                  </a:moveTo>
                  <a:cubicBezTo>
                    <a:pt x="302531" y="808330"/>
                    <a:pt x="524463" y="776961"/>
                    <a:pt x="683022" y="610019"/>
                  </a:cubicBezTo>
                  <a:cubicBezTo>
                    <a:pt x="841583" y="443078"/>
                    <a:pt x="810022" y="181775"/>
                    <a:pt x="625872" y="73825"/>
                  </a:cubicBezTo>
                  <a:cubicBezTo>
                    <a:pt x="441722" y="-34125"/>
                    <a:pt x="239158" y="-30315"/>
                    <a:pt x="89488" y="129451"/>
                  </a:cubicBezTo>
                  <a:cubicBezTo>
                    <a:pt x="-60181" y="289217"/>
                    <a:pt x="-9128" y="522897"/>
                    <a:pt x="146702" y="6655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681831" y="5495170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8" y="145408"/>
                    <a:pt x="266017" y="59683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851583" y="1132324"/>
              <a:ext cx="248377" cy="257352"/>
            </a:xfrm>
            <a:custGeom>
              <a:rect b="b" l="l" r="r" t="t"/>
              <a:pathLst>
                <a:path extrusionOk="0" h="257352" w="248377">
                  <a:moveTo>
                    <a:pt x="15937" y="70746"/>
                  </a:moveTo>
                  <a:cubicBezTo>
                    <a:pt x="-19242" y="130563"/>
                    <a:pt x="5968" y="199715"/>
                    <a:pt x="70420" y="239212"/>
                  </a:cubicBezTo>
                  <a:cubicBezTo>
                    <a:pt x="134872" y="278709"/>
                    <a:pt x="216470" y="250705"/>
                    <a:pt x="238695" y="184284"/>
                  </a:cubicBezTo>
                  <a:cubicBezTo>
                    <a:pt x="260920" y="117863"/>
                    <a:pt x="245744" y="52966"/>
                    <a:pt x="184212" y="15819"/>
                  </a:cubicBezTo>
                  <a:cubicBezTo>
                    <a:pt x="122681" y="-21329"/>
                    <a:pt x="51116" y="10993"/>
                    <a:pt x="15937" y="70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9788952" y="1717573"/>
              <a:ext cx="785106" cy="756220"/>
            </a:xfrm>
            <a:custGeom>
              <a:rect b="b" l="l" r="r" t="t"/>
              <a:pathLst>
                <a:path extrusionOk="0" h="756220" w="785106">
                  <a:moveTo>
                    <a:pt x="146702" y="665645"/>
                  </a:moveTo>
                  <a:cubicBezTo>
                    <a:pt x="302467" y="808330"/>
                    <a:pt x="524464" y="776961"/>
                    <a:pt x="683023" y="610019"/>
                  </a:cubicBezTo>
                  <a:cubicBezTo>
                    <a:pt x="841582" y="443078"/>
                    <a:pt x="810023" y="181775"/>
                    <a:pt x="625873" y="73825"/>
                  </a:cubicBezTo>
                  <a:cubicBezTo>
                    <a:pt x="441723" y="-34125"/>
                    <a:pt x="239158" y="-30315"/>
                    <a:pt x="89488" y="129451"/>
                  </a:cubicBezTo>
                  <a:cubicBezTo>
                    <a:pt x="-60181" y="289217"/>
                    <a:pt x="-9127" y="522897"/>
                    <a:pt x="146702" y="6656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0280934" y="0"/>
              <a:ext cx="1898365" cy="1929701"/>
            </a:xfrm>
            <a:custGeom>
              <a:rect b="b" l="l" r="r" t="t"/>
              <a:pathLst>
                <a:path extrusionOk="0" h="1929701" w="1898365">
                  <a:moveTo>
                    <a:pt x="1898365" y="0"/>
                  </a:moveTo>
                  <a:lnTo>
                    <a:pt x="617888" y="0"/>
                  </a:lnTo>
                  <a:cubicBezTo>
                    <a:pt x="488030" y="176467"/>
                    <a:pt x="358173" y="346012"/>
                    <a:pt x="216759" y="485712"/>
                  </a:cubicBezTo>
                  <a:cubicBezTo>
                    <a:pt x="-119157" y="817690"/>
                    <a:pt x="-56291" y="1402207"/>
                    <a:pt x="347441" y="1729169"/>
                  </a:cubicBezTo>
                  <a:cubicBezTo>
                    <a:pt x="751174" y="2056130"/>
                    <a:pt x="1296068" y="1962531"/>
                    <a:pt x="1590898" y="1598486"/>
                  </a:cubicBezTo>
                  <a:cubicBezTo>
                    <a:pt x="1683862" y="1483741"/>
                    <a:pt x="1789463" y="1365631"/>
                    <a:pt x="1898365" y="1244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903705" y="5110054"/>
              <a:ext cx="2275912" cy="1747945"/>
            </a:xfrm>
            <a:custGeom>
              <a:rect b="b" l="l" r="r" t="t"/>
              <a:pathLst>
                <a:path extrusionOk="0" h="1747945" w="2275912">
                  <a:moveTo>
                    <a:pt x="2275595" y="249854"/>
                  </a:moveTo>
                  <a:cubicBezTo>
                    <a:pt x="1605797" y="-125558"/>
                    <a:pt x="873959" y="-100349"/>
                    <a:pt x="331161" y="479089"/>
                  </a:cubicBezTo>
                  <a:cubicBezTo>
                    <a:pt x="-11739" y="845293"/>
                    <a:pt x="-70032" y="1316654"/>
                    <a:pt x="72462" y="1747946"/>
                  </a:cubicBezTo>
                  <a:lnTo>
                    <a:pt x="2275912" y="1747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56070" y="2326844"/>
              <a:ext cx="380528" cy="362923"/>
            </a:xfrm>
            <a:custGeom>
              <a:rect b="b" l="l" r="r" t="t"/>
              <a:pathLst>
                <a:path extrusionOk="0" h="362923" w="380528">
                  <a:moveTo>
                    <a:pt x="305765" y="327900"/>
                  </a:moveTo>
                  <a:cubicBezTo>
                    <a:pt x="216865" y="376541"/>
                    <a:pt x="107010" y="380795"/>
                    <a:pt x="41795" y="300277"/>
                  </a:cubicBezTo>
                  <a:cubicBezTo>
                    <a:pt x="-23407" y="219702"/>
                    <a:pt x="-10955" y="101528"/>
                    <a:pt x="69608" y="36307"/>
                  </a:cubicBezTo>
                  <a:cubicBezTo>
                    <a:pt x="150190" y="-28971"/>
                    <a:pt x="262331" y="2081"/>
                    <a:pt x="333578" y="63930"/>
                  </a:cubicBezTo>
                  <a:cubicBezTo>
                    <a:pt x="404825" y="125779"/>
                    <a:pt x="394538" y="279259"/>
                    <a:pt x="305765" y="32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2750325" y="2161800"/>
            <a:ext cx="3643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9" name="Google Shape;89;p4"/>
          <p:cNvSpPr txBox="1"/>
          <p:nvPr/>
        </p:nvSpPr>
        <p:spPr>
          <a:xfrm>
            <a:off x="2279732" y="359940"/>
            <a:ext cx="9300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“</a:t>
            </a:r>
            <a:endParaRPr sz="9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93" name="Google Shape;93;p5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5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21" name="Google Shape;121;p6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6" name="Google Shape;146;p6"/>
          <p:cNvSpPr txBox="1"/>
          <p:nvPr>
            <p:ph idx="2" type="body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7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50" name="Google Shape;150;p7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819672" y="394425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1515977" y="4599209"/>
              <a:ext cx="188949" cy="181872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363546">
              <a:off x="10487027" y="2291608"/>
              <a:ext cx="1061767" cy="1022852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363546">
              <a:off x="10291954" y="3168162"/>
              <a:ext cx="336025" cy="348229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7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61145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4" name="Google Shape;174;p7"/>
          <p:cNvSpPr txBox="1"/>
          <p:nvPr>
            <p:ph idx="2" type="body"/>
          </p:nvPr>
        </p:nvSpPr>
        <p:spPr>
          <a:xfrm>
            <a:off x="297116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5" name="Google Shape;175;p7"/>
          <p:cNvSpPr txBox="1"/>
          <p:nvPr>
            <p:ph idx="3" type="body"/>
          </p:nvPr>
        </p:nvSpPr>
        <p:spPr>
          <a:xfrm>
            <a:off x="5330871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6" name="Google Shape;17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79" name="Google Shape;179;p8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8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idx="12" type="sldNum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grpSp>
        <p:nvGrpSpPr>
          <p:cNvPr id="207" name="Google Shape;207;p9"/>
          <p:cNvGrpSpPr/>
          <p:nvPr/>
        </p:nvGrpSpPr>
        <p:grpSpPr>
          <a:xfrm>
            <a:off x="0" y="0"/>
            <a:ext cx="9158200" cy="5151629"/>
            <a:chOff x="0" y="0"/>
            <a:chExt cx="9158200" cy="5151629"/>
          </a:xfrm>
        </p:grpSpPr>
        <p:sp>
          <p:nvSpPr>
            <p:cNvPr id="208" name="Google Shape;208;p9"/>
            <p:cNvSpPr/>
            <p:nvPr/>
          </p:nvSpPr>
          <p:spPr>
            <a:xfrm>
              <a:off x="8070617" y="4241847"/>
              <a:ext cx="1085813" cy="908049"/>
            </a:xfrm>
            <a:custGeom>
              <a:rect b="b" l="l" r="r" t="t"/>
              <a:pathLst>
                <a:path extrusionOk="0" h="2149229" w="2569971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29551" y="4937303"/>
              <a:ext cx="329171" cy="214008"/>
            </a:xfrm>
            <a:custGeom>
              <a:rect b="b" l="l" r="r" t="t"/>
              <a:pathLst>
                <a:path extrusionOk="0" h="506528" w="779104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722038" y="4308575"/>
              <a:ext cx="243798" cy="234867"/>
            </a:xfrm>
            <a:custGeom>
              <a:rect b="b" l="l" r="r" t="t"/>
              <a:pathLst>
                <a:path extrusionOk="0" h="555898" w="577036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75921" y="4552778"/>
              <a:ext cx="80049" cy="77166"/>
            </a:xfrm>
            <a:custGeom>
              <a:rect b="b" l="l" r="r" t="t"/>
              <a:pathLst>
                <a:path extrusionOk="0" h="182642" w="189464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685611" y="4745990"/>
              <a:ext cx="80049" cy="77166"/>
            </a:xfrm>
            <a:custGeom>
              <a:rect b="b" l="l" r="r" t="t"/>
              <a:pathLst>
                <a:path extrusionOk="0" h="182642" w="189465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37243" y="3511160"/>
              <a:ext cx="220957" cy="234823"/>
            </a:xfrm>
            <a:custGeom>
              <a:rect b="b" l="l" r="r" t="t"/>
              <a:pathLst>
                <a:path extrusionOk="0" h="555794" w="522974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62361" y="3342175"/>
              <a:ext cx="365886" cy="352497"/>
            </a:xfrm>
            <a:custGeom>
              <a:rect b="b" l="l" r="r" t="t"/>
              <a:pathLst>
                <a:path extrusionOk="0" h="834312" w="866003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908551" y="3618536"/>
              <a:ext cx="1104503" cy="1197384"/>
            </a:xfrm>
            <a:custGeom>
              <a:rect b="b" l="l" r="r" t="t"/>
              <a:pathLst>
                <a:path extrusionOk="0" h="2834046" w="2614208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758086" y="4765674"/>
              <a:ext cx="399748" cy="385287"/>
            </a:xfrm>
            <a:custGeom>
              <a:rect b="b" l="l" r="r" t="t"/>
              <a:pathLst>
                <a:path extrusionOk="0" h="911923" w="94615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0" y="0"/>
              <a:ext cx="928602" cy="1398829"/>
            </a:xfrm>
            <a:custGeom>
              <a:rect b="b" l="l" r="r" t="t"/>
              <a:pathLst>
                <a:path extrusionOk="0" h="3253090" w="215954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726483" y="79572"/>
              <a:ext cx="431431" cy="822884"/>
            </a:xfrm>
            <a:custGeom>
              <a:rect b="b" l="l" r="r" t="t"/>
              <a:pathLst>
                <a:path extrusionOk="0" h="1629473" w="854318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1373" y="0"/>
              <a:ext cx="621952" cy="416485"/>
            </a:xfrm>
            <a:custGeom>
              <a:rect b="b" l="l" r="r" t="t"/>
              <a:pathLst>
                <a:path extrusionOk="0" h="968569" w="144640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183" y="332909"/>
              <a:ext cx="129584" cy="130031"/>
            </a:xfrm>
            <a:custGeom>
              <a:rect b="b" l="l" r="r" t="t"/>
              <a:pathLst>
                <a:path extrusionOk="0" h="302398" w="301359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490844" y="525033"/>
              <a:ext cx="469118" cy="470813"/>
            </a:xfrm>
            <a:custGeom>
              <a:rect b="b" l="l" r="r" t="t"/>
              <a:pathLst>
                <a:path extrusionOk="0" h="932303" w="928947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2798" y="0"/>
              <a:ext cx="160534" cy="142556"/>
            </a:xfrm>
            <a:custGeom>
              <a:rect b="b" l="l" r="r" t="t"/>
              <a:pathLst>
                <a:path extrusionOk="0" h="331526" w="373336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19887" y="117627"/>
              <a:ext cx="72983" cy="73218"/>
            </a:xfrm>
            <a:custGeom>
              <a:rect b="b" l="l" r="r" t="t"/>
              <a:pathLst>
                <a:path extrusionOk="0" h="170275" w="169729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3745" y="396271"/>
              <a:ext cx="481225" cy="463494"/>
            </a:xfrm>
            <a:custGeom>
              <a:rect b="b" l="l" r="r" t="t"/>
              <a:pathLst>
                <a:path extrusionOk="0" h="1077892" w="1119129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012409" y="854477"/>
              <a:ext cx="81470" cy="78536"/>
            </a:xfrm>
            <a:custGeom>
              <a:rect b="b" l="l" r="r" t="t"/>
              <a:pathLst>
                <a:path extrusionOk="0" h="182642" w="189466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81360" y="790702"/>
              <a:ext cx="40781" cy="39267"/>
            </a:xfrm>
            <a:custGeom>
              <a:rect b="b" l="l" r="r" t="t"/>
              <a:pathLst>
                <a:path extrusionOk="0" h="91318" w="94839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4534168"/>
              <a:ext cx="537284" cy="617461"/>
            </a:xfrm>
            <a:custGeom>
              <a:rect b="b" l="l" r="r" t="t"/>
              <a:pathLst>
                <a:path extrusionOk="0" h="1193161" w="103823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0" y="4137233"/>
              <a:ext cx="552912" cy="597004"/>
            </a:xfrm>
            <a:custGeom>
              <a:rect b="b" l="l" r="r" t="t"/>
              <a:pathLst>
                <a:path extrusionOk="0" h="1153631" w="1068429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98370" y="1552192"/>
              <a:ext cx="305940" cy="294713"/>
            </a:xfrm>
            <a:custGeom>
              <a:rect b="b" l="l" r="r" t="t"/>
              <a:pathLst>
                <a:path extrusionOk="0" h="685378" w="711488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952853" y="916299"/>
              <a:ext cx="141267" cy="134711"/>
            </a:xfrm>
            <a:custGeom>
              <a:rect b="b" l="l" r="r" t="t"/>
              <a:pathLst>
                <a:path extrusionOk="0" h="266755" w="279737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383926" y="593893"/>
              <a:ext cx="85607" cy="81645"/>
            </a:xfrm>
            <a:custGeom>
              <a:rect b="b" l="l" r="r" t="t"/>
              <a:pathLst>
                <a:path extrusionOk="0" h="161673" w="169519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792498"/>
              <a:ext cx="613160" cy="907631"/>
            </a:xfrm>
            <a:custGeom>
              <a:rect b="b" l="l" r="r" t="t"/>
              <a:pathLst>
                <a:path extrusionOk="0" h="2110769" w="1425953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8531" y="4607869"/>
              <a:ext cx="144771" cy="138105"/>
            </a:xfrm>
            <a:custGeom>
              <a:rect b="b" l="l" r="r" t="t"/>
              <a:pathLst>
                <a:path extrusionOk="0" h="266869" w="279751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/>
          <p:nvPr>
            <p:ph idx="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0"/>
            <a:ext cx="9158630" cy="5151729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rect b="b" l="l" r="r" t="t"/>
              <a:pathLst>
                <a:path extrusionOk="0" h="3253090" w="215954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rect b="b" l="l" r="r" t="t"/>
              <a:pathLst>
                <a:path extrusionOk="0" h="1629473" w="854318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rect b="b" l="l" r="r" t="t"/>
              <a:pathLst>
                <a:path extrusionOk="0" h="2149229" w="2569971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rect b="b" l="l" r="r" t="t"/>
              <a:pathLst>
                <a:path extrusionOk="0" h="968569" w="144640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rect b="b" l="l" r="r" t="t"/>
              <a:pathLst>
                <a:path extrusionOk="0" h="302398" w="301359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rect b="b" l="l" r="r" t="t"/>
              <a:pathLst>
                <a:path extrusionOk="0" h="932303" w="928947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rect b="b" l="l" r="r" t="t"/>
              <a:pathLst>
                <a:path extrusionOk="0" h="331526" w="373336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rect b="b" l="l" r="r" t="t"/>
              <a:pathLst>
                <a:path extrusionOk="0" h="170275" w="169729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rect b="b" l="l" r="r" t="t"/>
              <a:pathLst>
                <a:path extrusionOk="0" h="506528" w="779104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rect b="b" l="l" r="r" t="t"/>
              <a:pathLst>
                <a:path extrusionOk="0" h="1077892" w="1119129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rect b="b" l="l" r="r" t="t"/>
              <a:pathLst>
                <a:path extrusionOk="0" h="555898" w="577036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rect b="b" l="l" r="r" t="t"/>
              <a:pathLst>
                <a:path extrusionOk="0" h="182642" w="189466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rect b="b" l="l" r="r" t="t"/>
              <a:pathLst>
                <a:path extrusionOk="0" h="182642" w="189464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rect b="b" l="l" r="r" t="t"/>
              <a:pathLst>
                <a:path extrusionOk="0" h="91318" w="94839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rect b="b" l="l" r="r" t="t"/>
              <a:pathLst>
                <a:path extrusionOk="0" h="182642" w="189465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rect b="b" l="l" r="r" t="t"/>
              <a:pathLst>
                <a:path extrusionOk="0" h="555794" w="522974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rect b="b" l="l" r="r" t="t"/>
              <a:pathLst>
                <a:path extrusionOk="0" h="1193161" w="103823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rect b="b" l="l" r="r" t="t"/>
              <a:pathLst>
                <a:path extrusionOk="0" h="1153631" w="1068429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rect b="b" l="l" r="r" t="t"/>
              <a:pathLst>
                <a:path extrusionOk="0" h="834312" w="866003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rect b="b" l="l" r="r" t="t"/>
              <a:pathLst>
                <a:path extrusionOk="0" h="2834046" w="2614208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rect b="b" l="l" r="r" t="t"/>
              <a:pathLst>
                <a:path extrusionOk="0" h="685378" w="711488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rect b="b" l="l" r="r" t="t"/>
              <a:pathLst>
                <a:path extrusionOk="0" h="911923" w="94615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rect b="b" l="l" r="r" t="t"/>
              <a:pathLst>
                <a:path extrusionOk="0" h="266755" w="279737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rect b="b" l="l" r="r" t="t"/>
              <a:pathLst>
                <a:path extrusionOk="0" h="161673" w="169519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rect b="b" l="l" r="r" t="t"/>
              <a:pathLst>
                <a:path extrusionOk="0" h="2110769" w="1425953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rect b="b" l="l" r="r" t="t"/>
              <a:pathLst>
                <a:path extrusionOk="0" h="266869" w="279751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>
            <p:ph type="ctrTitle"/>
          </p:nvPr>
        </p:nvSpPr>
        <p:spPr>
          <a:xfrm>
            <a:off x="1419825" y="1507925"/>
            <a:ext cx="5622600" cy="25263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Zanmi Kafe: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Reasons We Could FAIL </a:t>
            </a:r>
            <a:endParaRPr/>
          </a:p>
        </p:txBody>
      </p: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idx="4294967295" type="title"/>
          </p:nvPr>
        </p:nvSpPr>
        <p:spPr>
          <a:xfrm>
            <a:off x="1370950" y="4106900"/>
            <a:ext cx="2765100" cy="76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What’s hiding behind the </a:t>
            </a:r>
            <a:r>
              <a:rPr b="0" lang="en" sz="2400">
                <a:solidFill>
                  <a:schemeClr val="lt1"/>
                </a:solidFill>
              </a:rPr>
              <a:t>balloon? 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00" name="Google Shape;30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13"/>
          <p:cNvSpPr txBox="1"/>
          <p:nvPr>
            <p:ph idx="4294967295" type="title"/>
          </p:nvPr>
        </p:nvSpPr>
        <p:spPr>
          <a:xfrm>
            <a:off x="5392650" y="3989650"/>
            <a:ext cx="2765100" cy="76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… it’s failure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4994500" y="1280600"/>
            <a:ext cx="5394000" cy="5143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/>
          <p:nvPr>
            <p:ph idx="4294967295" type="ctrTitle"/>
          </p:nvPr>
        </p:nvSpPr>
        <p:spPr>
          <a:xfrm>
            <a:off x="2304000" y="1086900"/>
            <a:ext cx="4536000" cy="137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Time Management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308" name="Google Shape;308;p14"/>
          <p:cNvSpPr txBox="1"/>
          <p:nvPr>
            <p:ph idx="4294967295" type="subTitle"/>
          </p:nvPr>
        </p:nvSpPr>
        <p:spPr>
          <a:xfrm>
            <a:off x="2304050" y="2725740"/>
            <a:ext cx="45360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We do not finish our project because of poor time </a:t>
            </a:r>
            <a:r>
              <a:rPr lang="en" sz="2400"/>
              <a:t>management.</a:t>
            </a:r>
            <a:endParaRPr sz="2400"/>
          </a:p>
        </p:txBody>
      </p:sp>
      <p:sp>
        <p:nvSpPr>
          <p:cNvPr id="309" name="Google Shape;309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/>
          <p:nvPr>
            <p:ph idx="1" type="body"/>
          </p:nvPr>
        </p:nvSpPr>
        <p:spPr>
          <a:xfrm>
            <a:off x="611400" y="1600425"/>
            <a:ext cx="3882600" cy="3480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⦁"/>
            </a:pPr>
            <a:r>
              <a:rPr lang="en" sz="1500">
                <a:solidFill>
                  <a:srgbClr val="000000"/>
                </a:solidFill>
              </a:rPr>
              <a:t>Incorrect outputs and data or code doesn’t run (dashboard doesn’t work)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⦁"/>
            </a:pPr>
            <a:r>
              <a:rPr lang="en" sz="1500">
                <a:solidFill>
                  <a:srgbClr val="000000"/>
                </a:solidFill>
              </a:rPr>
              <a:t>We can’t get shiny app or other R related code, Github to work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⦁"/>
            </a:pPr>
            <a:r>
              <a:rPr lang="en" sz="1500">
                <a:solidFill>
                  <a:srgbClr val="000000"/>
                </a:solidFill>
              </a:rPr>
              <a:t>We pick the wrong allometric equation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⦁"/>
            </a:pPr>
            <a:r>
              <a:rPr lang="en" sz="1500">
                <a:solidFill>
                  <a:srgbClr val="000000"/>
                </a:solidFill>
              </a:rPr>
              <a:t>Use wrong conversion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⦁"/>
            </a:pPr>
            <a:r>
              <a:rPr lang="en" sz="1500">
                <a:solidFill>
                  <a:srgbClr val="000000"/>
                </a:solidFill>
              </a:rPr>
              <a:t>Lose raw data </a:t>
            </a:r>
            <a:endParaRPr sz="1500"/>
          </a:p>
        </p:txBody>
      </p:sp>
      <p:sp>
        <p:nvSpPr>
          <p:cNvPr id="315" name="Google Shape;315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5"/>
          <p:cNvSpPr txBox="1"/>
          <p:nvPr>
            <p:ph idx="4294967295" type="ctrTitle"/>
          </p:nvPr>
        </p:nvSpPr>
        <p:spPr>
          <a:xfrm>
            <a:off x="2304050" y="343200"/>
            <a:ext cx="4536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Data Errors and Malfunctions</a:t>
            </a:r>
            <a:r>
              <a:rPr lang="en" sz="4800">
                <a:solidFill>
                  <a:schemeClr val="accent2"/>
                </a:solidFill>
              </a:rPr>
              <a:t> 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317" name="Google Shape;317;p15"/>
          <p:cNvSpPr txBox="1"/>
          <p:nvPr>
            <p:ph idx="1" type="body"/>
          </p:nvPr>
        </p:nvSpPr>
        <p:spPr>
          <a:xfrm>
            <a:off x="4873300" y="1600425"/>
            <a:ext cx="3882600" cy="3480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→ not checking data as we go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→ not checking code as we go or being careful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→ not checking with client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→ not being careful and checking our work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→ didn’t back up data or keep the raw data</a:t>
            </a:r>
            <a:endParaRPr sz="1500"/>
          </a:p>
        </p:txBody>
      </p:sp>
      <p:sp>
        <p:nvSpPr>
          <p:cNvPr id="318" name="Google Shape;318;p15"/>
          <p:cNvSpPr txBox="1"/>
          <p:nvPr>
            <p:ph type="title"/>
          </p:nvPr>
        </p:nvSpPr>
        <p:spPr>
          <a:xfrm>
            <a:off x="611400" y="963525"/>
            <a:ext cx="1692600" cy="63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Issue:</a:t>
            </a:r>
            <a:endParaRPr/>
          </a:p>
        </p:txBody>
      </p:sp>
      <p:sp>
        <p:nvSpPr>
          <p:cNvPr id="319" name="Google Shape;319;p15"/>
          <p:cNvSpPr txBox="1"/>
          <p:nvPr>
            <p:ph type="title"/>
          </p:nvPr>
        </p:nvSpPr>
        <p:spPr>
          <a:xfrm>
            <a:off x="5276275" y="963525"/>
            <a:ext cx="3479700" cy="63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i="1" lang="en"/>
              <a:t> It </a:t>
            </a:r>
            <a:r>
              <a:rPr lang="en"/>
              <a:t>Failed: </a:t>
            </a:r>
            <a:endParaRPr/>
          </a:p>
        </p:txBody>
      </p: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/>
          <p:nvPr>
            <p:ph type="title"/>
          </p:nvPr>
        </p:nvSpPr>
        <p:spPr>
          <a:xfrm>
            <a:off x="1627050" y="49767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Communication Inefficiencies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325" name="Google Shape;325;p16"/>
          <p:cNvSpPr txBox="1"/>
          <p:nvPr>
            <p:ph idx="2" type="body"/>
          </p:nvPr>
        </p:nvSpPr>
        <p:spPr>
          <a:xfrm>
            <a:off x="4892075" y="1600575"/>
            <a:ext cx="3971400" cy="3423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Not following guidance of or communicating frequently with the client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We aren’t considerate or communicate our problems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We don’t know what we don’t know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Fail to </a:t>
            </a:r>
            <a:r>
              <a:rPr lang="en" sz="1500">
                <a:solidFill>
                  <a:srgbClr val="000000"/>
                </a:solidFill>
              </a:rPr>
              <a:t>establish</a:t>
            </a:r>
            <a:r>
              <a:rPr lang="en" sz="1500">
                <a:solidFill>
                  <a:srgbClr val="000000"/>
                </a:solidFill>
              </a:rPr>
              <a:t> a meeting schedule and direct line to client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Don’t discuss our skill sets upfront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326" name="Google Shape;326;p16"/>
          <p:cNvSpPr txBox="1"/>
          <p:nvPr>
            <p:ph idx="1" type="body"/>
          </p:nvPr>
        </p:nvSpPr>
        <p:spPr>
          <a:xfrm>
            <a:off x="486300" y="1600425"/>
            <a:ext cx="3971400" cy="3423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⦁"/>
            </a:pPr>
            <a:r>
              <a:rPr lang="en" sz="1500">
                <a:solidFill>
                  <a:srgbClr val="000000"/>
                </a:solidFill>
              </a:rPr>
              <a:t>Create an </a:t>
            </a:r>
            <a:r>
              <a:rPr lang="en" sz="1500">
                <a:solidFill>
                  <a:srgbClr val="000000"/>
                </a:solidFill>
              </a:rPr>
              <a:t>undesired</a:t>
            </a:r>
            <a:r>
              <a:rPr lang="en" sz="1500">
                <a:solidFill>
                  <a:srgbClr val="000000"/>
                </a:solidFill>
              </a:rPr>
              <a:t> end product for our client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⦁"/>
            </a:pPr>
            <a:r>
              <a:rPr lang="en" sz="1500">
                <a:solidFill>
                  <a:srgbClr val="000000"/>
                </a:solidFill>
              </a:rPr>
              <a:t>We develop inter-team beef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⦁"/>
            </a:pPr>
            <a:r>
              <a:rPr lang="en" sz="1500">
                <a:solidFill>
                  <a:srgbClr val="000000"/>
                </a:solidFill>
              </a:rPr>
              <a:t>We don’t know when to ask for help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⦁"/>
            </a:pPr>
            <a:r>
              <a:rPr lang="en" sz="1500">
                <a:solidFill>
                  <a:srgbClr val="000000"/>
                </a:solidFill>
              </a:rPr>
              <a:t>Unable to reach client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⦁"/>
            </a:pPr>
            <a:r>
              <a:rPr lang="en" sz="1500">
                <a:solidFill>
                  <a:srgbClr val="000000"/>
                </a:solidFill>
              </a:rPr>
              <a:t> Assigning someone a task they don’t understand 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327" name="Google Shape;327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16"/>
          <p:cNvSpPr txBox="1"/>
          <p:nvPr>
            <p:ph type="title"/>
          </p:nvPr>
        </p:nvSpPr>
        <p:spPr>
          <a:xfrm>
            <a:off x="611400" y="963525"/>
            <a:ext cx="1692600" cy="63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Issue:</a:t>
            </a:r>
            <a:endParaRPr/>
          </a:p>
        </p:txBody>
      </p:sp>
      <p:sp>
        <p:nvSpPr>
          <p:cNvPr id="329" name="Google Shape;329;p16"/>
          <p:cNvSpPr txBox="1"/>
          <p:nvPr>
            <p:ph type="title"/>
          </p:nvPr>
        </p:nvSpPr>
        <p:spPr>
          <a:xfrm>
            <a:off x="4892075" y="963525"/>
            <a:ext cx="3479700" cy="63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i="1" lang="en"/>
              <a:t> It </a:t>
            </a:r>
            <a:r>
              <a:rPr lang="en"/>
              <a:t>Failed: </a:t>
            </a:r>
            <a:endParaRPr/>
          </a:p>
        </p:txBody>
      </p:sp>
      <p:cxnSp>
        <p:nvCxnSpPr>
          <p:cNvPr id="330" name="Google Shape;330;p16"/>
          <p:cNvCxnSpPr/>
          <p:nvPr/>
        </p:nvCxnSpPr>
        <p:spPr>
          <a:xfrm>
            <a:off x="5098350" y="1710400"/>
            <a:ext cx="22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16"/>
          <p:cNvCxnSpPr/>
          <p:nvPr/>
        </p:nvCxnSpPr>
        <p:spPr>
          <a:xfrm>
            <a:off x="5098350" y="4644475"/>
            <a:ext cx="22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16"/>
          <p:cNvCxnSpPr/>
          <p:nvPr/>
        </p:nvCxnSpPr>
        <p:spPr>
          <a:xfrm>
            <a:off x="5098350" y="3840375"/>
            <a:ext cx="22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16"/>
          <p:cNvCxnSpPr/>
          <p:nvPr/>
        </p:nvCxnSpPr>
        <p:spPr>
          <a:xfrm>
            <a:off x="5098350" y="3312375"/>
            <a:ext cx="22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16"/>
          <p:cNvCxnSpPr/>
          <p:nvPr/>
        </p:nvCxnSpPr>
        <p:spPr>
          <a:xfrm>
            <a:off x="5098350" y="2571750"/>
            <a:ext cx="22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/>
          <p:nvPr>
            <p:ph idx="1" type="body"/>
          </p:nvPr>
        </p:nvSpPr>
        <p:spPr>
          <a:xfrm>
            <a:off x="611400" y="1600425"/>
            <a:ext cx="3882600" cy="3260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⦁"/>
            </a:pPr>
            <a:r>
              <a:rPr lang="en" sz="1500">
                <a:solidFill>
                  <a:srgbClr val="000000"/>
                </a:solidFill>
              </a:rPr>
              <a:t>Someone loses motivation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⦁"/>
            </a:pPr>
            <a:r>
              <a:rPr lang="en" sz="1500">
                <a:solidFill>
                  <a:srgbClr val="000000"/>
                </a:solidFill>
              </a:rPr>
              <a:t>Faulty internet or devices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40" name="Google Shape;34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17"/>
          <p:cNvSpPr txBox="1"/>
          <p:nvPr>
            <p:ph idx="4294967295" type="ctrTitle"/>
          </p:nvPr>
        </p:nvSpPr>
        <p:spPr>
          <a:xfrm>
            <a:off x="2304050" y="114600"/>
            <a:ext cx="4536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Other Bad Things 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342" name="Google Shape;342;p17"/>
          <p:cNvSpPr txBox="1"/>
          <p:nvPr>
            <p:ph idx="1" type="body"/>
          </p:nvPr>
        </p:nvSpPr>
        <p:spPr>
          <a:xfrm>
            <a:off x="4873300" y="1600425"/>
            <a:ext cx="3882600" cy="3260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→ Not doing self-care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→ Not showing up early enough to check devices</a:t>
            </a:r>
            <a:endParaRPr sz="1500"/>
          </a:p>
        </p:txBody>
      </p:sp>
      <p:sp>
        <p:nvSpPr>
          <p:cNvPr id="343" name="Google Shape;343;p17"/>
          <p:cNvSpPr txBox="1"/>
          <p:nvPr>
            <p:ph type="title"/>
          </p:nvPr>
        </p:nvSpPr>
        <p:spPr>
          <a:xfrm>
            <a:off x="611400" y="963525"/>
            <a:ext cx="1692600" cy="63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Issue:</a:t>
            </a:r>
            <a:endParaRPr/>
          </a:p>
        </p:txBody>
      </p:sp>
      <p:sp>
        <p:nvSpPr>
          <p:cNvPr id="344" name="Google Shape;344;p17"/>
          <p:cNvSpPr txBox="1"/>
          <p:nvPr>
            <p:ph type="title"/>
          </p:nvPr>
        </p:nvSpPr>
        <p:spPr>
          <a:xfrm>
            <a:off x="5276275" y="963525"/>
            <a:ext cx="3479700" cy="63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i="1" lang="en"/>
              <a:t> It </a:t>
            </a:r>
            <a:r>
              <a:rPr lang="en"/>
              <a:t>Failed: </a:t>
            </a:r>
            <a:endParaRPr/>
          </a:p>
        </p:txBody>
      </p: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"/>
          <p:cNvSpPr txBox="1"/>
          <p:nvPr>
            <p:ph idx="4294967295" type="ctrTitle"/>
          </p:nvPr>
        </p:nvSpPr>
        <p:spPr>
          <a:xfrm>
            <a:off x="2012050" y="249450"/>
            <a:ext cx="4539600" cy="93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Additionally:</a:t>
            </a:r>
            <a:endParaRPr sz="6000"/>
          </a:p>
        </p:txBody>
      </p:sp>
      <p:sp>
        <p:nvSpPr>
          <p:cNvPr id="350" name="Google Shape;350;p18"/>
          <p:cNvSpPr txBox="1"/>
          <p:nvPr>
            <p:ph idx="4294967295" type="subTitle"/>
          </p:nvPr>
        </p:nvSpPr>
        <p:spPr>
          <a:xfrm>
            <a:off x="2047900" y="1255300"/>
            <a:ext cx="4467900" cy="3815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⦁"/>
            </a:pPr>
            <a:r>
              <a:rPr lang="en" sz="1500"/>
              <a:t>Zombie </a:t>
            </a:r>
            <a:r>
              <a:rPr lang="en" sz="1500"/>
              <a:t>apocalypse (Finland or US)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⦁"/>
            </a:pPr>
            <a:r>
              <a:rPr lang="en" sz="1500"/>
              <a:t>Global pandemic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⦁"/>
            </a:pPr>
            <a:r>
              <a:rPr lang="en" sz="1500"/>
              <a:t>Spilled coffee on laptop (Simultaneous or sequential)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⦁"/>
            </a:pPr>
            <a:r>
              <a:rPr lang="en" sz="1500"/>
              <a:t>Spencer Hall spontaneously combusts, Nika holds our virtual funeral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⦁"/>
            </a:pPr>
            <a:r>
              <a:rPr lang="en" sz="1500"/>
              <a:t>Finland spontaneously combusts, we hold Nika’s virtual funeral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⦁"/>
            </a:pPr>
            <a:r>
              <a:rPr lang="en" sz="1500"/>
              <a:t>Our microchips activate and we become robot soldiers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⦁"/>
            </a:pPr>
            <a:r>
              <a:rPr lang="en" sz="1500"/>
              <a:t>Someone gets </a:t>
            </a:r>
            <a:r>
              <a:rPr lang="en" sz="1500"/>
              <a:t>salmonella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⦁"/>
            </a:pPr>
            <a:r>
              <a:rPr lang="en" sz="1500"/>
              <a:t>Or another debilitating disease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       </a:t>
            </a:r>
            <a:r>
              <a:rPr lang="en" sz="2500">
                <a:solidFill>
                  <a:schemeClr val="accent5"/>
                </a:solidFill>
              </a:rPr>
              <a:t>THANKS!    Questions?</a:t>
            </a:r>
            <a:endParaRPr sz="400">
              <a:solidFill>
                <a:schemeClr val="accent5"/>
              </a:solidFill>
            </a:endParaRPr>
          </a:p>
        </p:txBody>
      </p:sp>
      <p:sp>
        <p:nvSpPr>
          <p:cNvPr id="351" name="Google Shape;351;p18"/>
          <p:cNvSpPr/>
          <p:nvPr/>
        </p:nvSpPr>
        <p:spPr>
          <a:xfrm>
            <a:off x="6479851" y="249449"/>
            <a:ext cx="1577089" cy="1598128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52" name="Google Shape;352;p18"/>
          <p:cNvSpPr/>
          <p:nvPr/>
        </p:nvSpPr>
        <p:spPr>
          <a:xfrm rot="1473055">
            <a:off x="767456" y="2903414"/>
            <a:ext cx="922078" cy="89821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53" name="Google Shape;353;p18"/>
          <p:cNvSpPr/>
          <p:nvPr/>
        </p:nvSpPr>
        <p:spPr>
          <a:xfrm>
            <a:off x="6076173" y="249450"/>
            <a:ext cx="403685" cy="39227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54" name="Google Shape;354;p18"/>
          <p:cNvSpPr/>
          <p:nvPr/>
        </p:nvSpPr>
        <p:spPr>
          <a:xfrm rot="2487343">
            <a:off x="1367812" y="1907704"/>
            <a:ext cx="287231" cy="27909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55" name="Google Shape;35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