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36299-0EE5-48FD-B22A-B717BF422FF7}" v="182" dt="2022-12-14T16:36:02.609"/>
    <p1510:client id="{80D086CE-440D-96AA-BCE9-13A4A12F4E0D}" v="82" dt="2022-12-14T16:27:31.595"/>
    <p1510:client id="{BA52B21D-1FB2-76E2-B5C3-B4AAECADD6ED}" v="251" dt="2022-12-14T16:39:47.646"/>
    <p1510:client id="{D44F55BA-2B17-D10E-A440-A211583CA02A}" v="57" dt="2022-12-14T16:42:25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30B863B-D4A3-FFD4-83CE-E597AF95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53" y="17388"/>
            <a:ext cx="9130094" cy="68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77CC-78DC-AB24-B6AB-74BB2EF3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03" y="535653"/>
            <a:ext cx="1626626" cy="6618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>
                <a:latin typeface="Calibri Light"/>
                <a:cs typeface="Calibri Light"/>
              </a:rPr>
              <a:t>Design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920C23-6890-BA31-30D5-13EE2FF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454" y="1616898"/>
            <a:ext cx="952500" cy="952500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89C0FCC-A0D9-C0C8-6716-654C567B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454" y="3169120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149A94-B43E-76A3-53A6-9E2BB434E21F}"/>
              </a:ext>
            </a:extLst>
          </p:cNvPr>
          <p:cNvSpPr/>
          <p:nvPr/>
        </p:nvSpPr>
        <p:spPr>
          <a:xfrm>
            <a:off x="3775983" y="541450"/>
            <a:ext cx="8262935" cy="6203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E9C7C60-D37D-DC79-DD8E-FBBB07A5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42" y="592440"/>
            <a:ext cx="8268780" cy="6086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DF8DD-D142-9F4F-36B7-2A2739A10889}"/>
              </a:ext>
            </a:extLst>
          </p:cNvPr>
          <p:cNvSpPr txBox="1"/>
          <p:nvPr/>
        </p:nvSpPr>
        <p:spPr>
          <a:xfrm>
            <a:off x="251731" y="2122714"/>
            <a:ext cx="346528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>
                <a:latin typeface="Calibri Light"/>
                <a:cs typeface="Calibri" panose="020F0502020204030204"/>
              </a:rPr>
              <a:t>C++ libraries</a:t>
            </a:r>
            <a:endParaRPr lang="et-EE" sz="3200">
              <a:latin typeface="Calibri Ligh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t-EE" sz="3200">
                <a:latin typeface="Calibri Light"/>
                <a:cs typeface="Calibri" panose="020F0502020204030204"/>
              </a:rPr>
              <a:t>SFML</a:t>
            </a:r>
          </a:p>
          <a:p>
            <a:pPr marL="285750" indent="-285750">
              <a:buFont typeface="Arial"/>
              <a:buChar char="•"/>
            </a:pPr>
            <a:r>
              <a:rPr lang="et-EE" sz="3200" err="1">
                <a:latin typeface="Calibri Light"/>
                <a:cs typeface="Calibri" panose="020F0502020204030204"/>
              </a:rPr>
              <a:t>MinGW</a:t>
            </a:r>
            <a:r>
              <a:rPr lang="et-EE" sz="3200">
                <a:latin typeface="Calibri Light"/>
                <a:cs typeface="Calibri" panose="020F0502020204030204"/>
              </a:rPr>
              <a:t>, G++, </a:t>
            </a:r>
            <a:r>
              <a:rPr lang="et-EE" sz="3200" err="1">
                <a:latin typeface="Calibri Light"/>
                <a:cs typeface="Calibri" panose="020F0502020204030204"/>
              </a:rPr>
              <a:t>Clang</a:t>
            </a:r>
            <a:r>
              <a:rPr lang="et-EE" sz="3200">
                <a:latin typeface="Calibri Light"/>
                <a:cs typeface="Calibri" panose="020F0502020204030204"/>
              </a:rPr>
              <a:t>++</a:t>
            </a:r>
          </a:p>
          <a:p>
            <a:pPr marL="285750" indent="-285750">
              <a:buFont typeface="Arial"/>
              <a:buChar char="•"/>
            </a:pPr>
            <a:r>
              <a:rPr lang="et-EE" sz="3200" err="1">
                <a:latin typeface="Calibri Light"/>
                <a:cs typeface="Calibri" panose="020F0502020204030204"/>
              </a:rPr>
              <a:t>Valgrind</a:t>
            </a:r>
            <a:endParaRPr lang="et-EE" sz="3200">
              <a:latin typeface="Calibri Ligh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t-EE" sz="3200">
                <a:latin typeface="Calibri Light"/>
                <a:cs typeface="Calibri" panose="020F0502020204030204"/>
              </a:rPr>
              <a:t>GDB </a:t>
            </a:r>
            <a:r>
              <a:rPr lang="et-EE" sz="3200" err="1">
                <a:latin typeface="Calibri Light"/>
                <a:cs typeface="Calibri" panose="020F0502020204030204"/>
              </a:rPr>
              <a:t>Debugger</a:t>
            </a:r>
            <a:endParaRPr lang="en-US" sz="3200" err="1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81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77CC-78DC-AB24-B6AB-74BB2EF3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524899"/>
            <a:ext cx="1961537" cy="63730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Features</a:t>
            </a:r>
            <a:endParaRPr lang="en-US"/>
          </a:p>
        </p:txBody>
      </p:sp>
      <p:pic>
        <p:nvPicPr>
          <p:cNvPr id="6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C9C359DD-C27C-BFAB-253C-96280239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2" y="3696920"/>
            <a:ext cx="3834623" cy="3167491"/>
          </a:xfrm>
          <a:prstGeom prst="rect">
            <a:avLst/>
          </a:prstGeom>
        </p:spPr>
      </p:pic>
      <p:pic>
        <p:nvPicPr>
          <p:cNvPr id="7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A1ADA17-6024-4356-BE3F-C46BE5E0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21" y="3690498"/>
            <a:ext cx="3331153" cy="3168857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850C77E-60D7-075D-DBAE-2B62EE931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776" y="3689234"/>
            <a:ext cx="3821875" cy="31707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C59B61-3199-73E9-6CD3-C8E83B82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459345"/>
            <a:ext cx="10675374" cy="208748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Non-hardcoded maps</a:t>
            </a:r>
          </a:p>
          <a:p>
            <a:r>
              <a:rPr lang="en-US">
                <a:ea typeface="+mn-lt"/>
                <a:cs typeface="+mn-lt"/>
              </a:rPr>
              <a:t>Upgradable towers</a:t>
            </a:r>
          </a:p>
          <a:p>
            <a:r>
              <a:rPr lang="en-US">
                <a:ea typeface="+mn-lt"/>
                <a:cs typeface="+mn-lt"/>
              </a:rPr>
              <a:t>Tower placement that can be altered during an enemy wave</a:t>
            </a:r>
          </a:p>
          <a:p>
            <a:r>
              <a:rPr lang="en-US">
                <a:ea typeface="+mn-lt"/>
                <a:cs typeface="+mn-lt"/>
              </a:rPr>
              <a:t>Sound effects (music in our case)</a:t>
            </a:r>
            <a:endParaRPr lang="et-EE">
              <a:ea typeface="+mn-lt"/>
              <a:cs typeface="+mn-lt"/>
            </a:endParaRPr>
          </a:p>
          <a:p>
            <a:r>
              <a:rPr lang="et-EE">
                <a:ea typeface="+mn-lt"/>
                <a:cs typeface="+mn-lt"/>
              </a:rPr>
              <a:t>Multiple paths for enemies</a:t>
            </a:r>
          </a:p>
          <a:p>
            <a:r>
              <a:rPr lang="et-EE">
                <a:ea typeface="+mn-lt"/>
                <a:cs typeface="+mn-lt"/>
              </a:rPr>
              <a:t>Level editor*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40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77CC-78DC-AB24-B6AB-74BB2EF3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524899"/>
            <a:ext cx="4370439" cy="711048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cs typeface="Calibri Light"/>
              </a:rPr>
              <a:t>Working practices</a:t>
            </a:r>
            <a:endParaRPr lang="en-US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A250705A-D35F-E0FF-2402-BCAD9BE7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93" y="5418574"/>
            <a:ext cx="2743200" cy="126728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EB4BD79-CC43-99AB-95A4-487A34AB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893" y="4274005"/>
            <a:ext cx="2743200" cy="1146748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E30299B-284D-9025-0238-5CF7C6ED4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612" y="2451801"/>
            <a:ext cx="2669458" cy="1816902"/>
          </a:xfrm>
          <a:prstGeom prst="rect">
            <a:avLst/>
          </a:prstGeom>
        </p:spPr>
      </p:pic>
      <p:pic>
        <p:nvPicPr>
          <p:cNvPr id="7" name="Picture 7" descr="A picture containing square&#10;&#10;Description automatically generated">
            <a:extLst>
              <a:ext uri="{FF2B5EF4-FFF2-40B4-BE49-F238E27FC236}">
                <a16:creationId xmlns:a16="http://schemas.microsoft.com/office/drawing/2014/main" id="{3358F949-4BCF-2178-CFF6-1268D5867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884" y="98067"/>
            <a:ext cx="2743200" cy="22765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DD463-55F0-5116-A809-79CCF8E7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628980"/>
            <a:ext cx="84385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 Light"/>
                <a:cs typeface="Calibri"/>
              </a:rPr>
              <a:t>Weekly meetings on Teams / campus</a:t>
            </a:r>
          </a:p>
          <a:p>
            <a:r>
              <a:rPr lang="en-US">
                <a:latin typeface="Calibri Light"/>
                <a:cs typeface="Calibri"/>
              </a:rPr>
              <a:t>Extra meetings when needed</a:t>
            </a:r>
          </a:p>
          <a:p>
            <a:r>
              <a:rPr lang="en-US">
                <a:latin typeface="Calibri Light"/>
                <a:cs typeface="Calibri"/>
              </a:rPr>
              <a:t>Constant chatting on telegram</a:t>
            </a:r>
            <a:endParaRPr lang="et-EE">
              <a:latin typeface="Calibri Light"/>
              <a:cs typeface="Calibri"/>
            </a:endParaRPr>
          </a:p>
          <a:p>
            <a:r>
              <a:rPr lang="et-EE" err="1">
                <a:latin typeface="Calibri Light"/>
                <a:cs typeface="Calibri"/>
              </a:rPr>
              <a:t>Frequent</a:t>
            </a:r>
            <a:r>
              <a:rPr lang="et-EE">
                <a:latin typeface="Calibri Light"/>
                <a:cs typeface="Calibri"/>
              </a:rPr>
              <a:t> </a:t>
            </a:r>
            <a:r>
              <a:rPr lang="et-EE" err="1">
                <a:latin typeface="Calibri Light"/>
                <a:cs typeface="Calibri"/>
              </a:rPr>
              <a:t>pushes</a:t>
            </a:r>
            <a:r>
              <a:rPr lang="et-EE">
                <a:latin typeface="Calibri Light"/>
                <a:cs typeface="Calibri"/>
              </a:rPr>
              <a:t> </a:t>
            </a:r>
            <a:r>
              <a:rPr lang="et-EE" err="1">
                <a:latin typeface="Calibri Light"/>
                <a:cs typeface="Calibri"/>
              </a:rPr>
              <a:t>to</a:t>
            </a:r>
            <a:r>
              <a:rPr lang="et-EE">
                <a:latin typeface="Calibri Light"/>
                <a:cs typeface="Calibri"/>
              </a:rPr>
              <a:t> </a:t>
            </a:r>
            <a:r>
              <a:rPr lang="et-EE" err="1">
                <a:latin typeface="Calibri Light"/>
                <a:cs typeface="Calibri"/>
              </a:rPr>
              <a:t>Git</a:t>
            </a:r>
            <a:endParaRPr lang="en-US" err="1">
              <a:latin typeface="Calibri Light"/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8" name="Picture 9" descr="A picture containing food, indoor, plant, decorated&#10;&#10;Description automatically generated">
            <a:extLst>
              <a:ext uri="{FF2B5EF4-FFF2-40B4-BE49-F238E27FC236}">
                <a16:creationId xmlns:a16="http://schemas.microsoft.com/office/drawing/2014/main" id="{70BEE345-E1D6-C0CE-9653-40880096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331" y="5902427"/>
            <a:ext cx="952500" cy="9525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4536E7B-62CA-51AF-C6A8-D80D506F8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008" y="5902427"/>
            <a:ext cx="952500" cy="952500"/>
          </a:xfrm>
          <a:prstGeom prst="rect">
            <a:avLst/>
          </a:prstGeom>
        </p:spPr>
      </p:pic>
      <p:pic>
        <p:nvPicPr>
          <p:cNvPr id="11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id="{AD4F8064-32C8-59B4-AD01-9E71C45AD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169" y="5902427"/>
            <a:ext cx="952500" cy="9525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EE3DE5E-86AC-8CDF-92A7-735017618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5902427"/>
            <a:ext cx="952500" cy="9525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2B89D279-1119-5A4A-DE5D-C43B7E21EA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3847" y="5976169"/>
            <a:ext cx="952500" cy="9525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02F5EAD-0DE1-4F5B-F2EA-FA75C8D3D3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0911" y="5976170"/>
            <a:ext cx="952500" cy="9525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C436C96-CDEE-87BB-14B7-5C23DA6CE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7073" y="5902427"/>
            <a:ext cx="952500" cy="952500"/>
          </a:xfrm>
          <a:prstGeom prst="rect">
            <a:avLst/>
          </a:prstGeom>
        </p:spPr>
      </p:pic>
      <p:pic>
        <p:nvPicPr>
          <p:cNvPr id="16" name="Picture 16" descr="A picture containing indoor, orange&#10;&#10;Description automatically generated">
            <a:extLst>
              <a:ext uri="{FF2B5EF4-FFF2-40B4-BE49-F238E27FC236}">
                <a16:creationId xmlns:a16="http://schemas.microsoft.com/office/drawing/2014/main" id="{3B6D5CD5-6CEA-0B1B-19EE-B6D97A7944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395" y="590242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Design</vt:lpstr>
      <vt:lpstr>Features</vt:lpstr>
      <vt:lpstr>Working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2022-12-14T16:11:20Z</dcterms:created>
  <dcterms:modified xsi:type="dcterms:W3CDTF">2022-12-15T13:26:22Z</dcterms:modified>
</cp:coreProperties>
</file>