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세원" initials="윤" lastIdx="1" clrIdx="0">
    <p:extLst>
      <p:ext uri="{19B8F6BF-5375-455C-9EA6-DF929625EA0E}">
        <p15:presenceInfo xmlns:p15="http://schemas.microsoft.com/office/powerpoint/2012/main" userId="윤세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820B-5BD3-4AF3-A851-3EF2975F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C487B-D5E1-4DDF-8D04-C80DF44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5376C-DC6D-439A-B8C8-3C8AA2B2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4EBD-E006-4288-BD49-1F86A9E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BD42E-3C69-4B87-AFD4-C9DAC4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15DBF-3518-4063-8A4B-37F9A67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19B01-F3EA-44BE-89AC-99F701D6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D8B7-B095-40E3-9038-AA58C8BD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C46A1-40FF-4A2F-AE53-E8505D9C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03FF-3D9A-4C74-8A44-5F2C4424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D61AC-681D-4531-97BF-FE1A0714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75C13-B70D-4F5D-B61E-19DE2F8C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F114-865D-4239-9844-F2AD3196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F1D4C-9B6F-4C6A-B3C2-2FE6E44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2E5E7-22E3-4F13-A278-359D8649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9309D-848A-45F7-B8CA-71CE4AF4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DF288-1976-40B2-88CB-54EC613D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93289-E432-46B6-88EE-8F3A1FD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239F1-280A-4FE3-8C16-783076AE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EA927-D639-4F02-8742-0F535DCE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1616-B207-48B9-96A8-0D72F9C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82379-EED0-4F6A-9B57-4D5D2BA5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78B8-72C2-4271-9013-4D28E49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0A35E-2A64-42B2-83FB-45F2CBA4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1A48-CFE2-4461-BD0D-290EDA7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3FAD-33F3-441E-9F69-7912E61C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D095-3E34-46A8-8F2B-5D7D199D1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18BD8-7644-4084-A911-B7330E39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50704-7E06-4A3B-8136-4BEC55BB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A5125-623E-4272-B3B7-8FBAF1A3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87BC4-CF4F-47C0-AAE4-2905F38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7DBA-D090-4BBB-8AC0-A3B2833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388-6F7C-47A7-9599-0BD42CD5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C30BA-83E2-4243-B89A-46D5273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588DF-472A-4A3D-88E8-0A28947A4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BD5EE-7AED-4B28-8CAB-CD944C0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90C32-BD98-4E57-94D9-FD1228FC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CC6876-8FD6-4939-8587-58E9A13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80FC4C-88A5-4450-AAFE-2146C92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6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5AEF-611A-4037-8418-FFD6C42A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8DE220-484E-4C15-99E3-CE99957B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CEF0A-D9A1-4651-9BD2-B2F45F7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F8E40-B2C5-4631-866D-08A3ACD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593EC-E3DF-47A3-BCDC-6C70254F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3F7D0-8176-42CD-95A3-EC10B7E7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D4D17-BDED-4D4F-8A0A-F4E8CC2F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D908-E1BF-43BB-BED8-D82EADB5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4BC0A-DE60-44BD-9B04-BD7A3D9A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CDDA6-98FE-4CFE-851A-7A759291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B29A-27CC-4C3A-ADBC-38E0DDB4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95752-0AD2-4299-A5EB-8F3C3316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43C28-18F3-483E-A536-A582D72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86FCF-8A5E-4F22-AE04-6E22534B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4ECAF-39D2-47A1-8A37-C48C43AFE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D8F59-D6FC-4CD1-81FF-F4150DE0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DC892-B44B-466B-B8DD-615C5CB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138F-8B34-4BD7-91CA-0993B1D0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45F12-B35D-48B9-A4E9-6F08C894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73E88-BF9C-4E32-AF63-BFCB073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D4209-887F-4B1A-9E73-48D9A1D2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4FD73-8344-4CF6-98E3-FE58FCC8D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2040-9AD9-449E-AF3D-EC87D9DB837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95C3-D3CD-4D0C-BB23-D1C6FA0B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6E512-D7CD-40EB-94DD-07477551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109278-6F0E-4932-84D5-55B52CFBA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341" y="5167873"/>
            <a:ext cx="6362701" cy="86677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2D </a:t>
            </a:r>
            <a:r>
              <a:rPr lang="ko-KR" altLang="en-US" sz="3000" dirty="0">
                <a:solidFill>
                  <a:schemeClr val="bg1"/>
                </a:solidFill>
              </a:rPr>
              <a:t>게임 프로그래밍</a:t>
            </a:r>
            <a:r>
              <a:rPr lang="en-US" altLang="ko-KR" sz="3000" dirty="0">
                <a:solidFill>
                  <a:schemeClr val="bg1"/>
                </a:solidFill>
              </a:rPr>
              <a:t>(3) 2</a:t>
            </a:r>
            <a:r>
              <a:rPr lang="ko-KR" altLang="en-US" sz="3000" dirty="0">
                <a:solidFill>
                  <a:schemeClr val="bg1"/>
                </a:solidFill>
              </a:rPr>
              <a:t>차 발표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2018182022 </a:t>
            </a:r>
            <a:r>
              <a:rPr lang="ko-KR" altLang="en-US" sz="3000" dirty="0">
                <a:solidFill>
                  <a:schemeClr val="bg1"/>
                </a:solidFill>
              </a:rPr>
              <a:t>윤세원</a:t>
            </a:r>
          </a:p>
        </p:txBody>
      </p:sp>
    </p:spTree>
    <p:extLst>
      <p:ext uri="{BB962C8B-B14F-4D97-AF65-F5344CB8AC3E}">
        <p14:creationId xmlns:p14="http://schemas.microsoft.com/office/powerpoint/2010/main" val="39099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C9B4-A4CF-4A5E-A0C8-547E2B6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313E5-6B5C-4D5A-8D52-7A85F1AE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ko-KR" altLang="en-US" dirty="0" err="1"/>
              <a:t>로그라이크</a:t>
            </a:r>
            <a:r>
              <a:rPr lang="ko-KR" altLang="en-US" dirty="0"/>
              <a:t> </a:t>
            </a:r>
            <a:r>
              <a:rPr lang="en-US" altLang="ko-KR" dirty="0"/>
              <a:t>RPG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방을 지나면서 몬스터를 처치하고 성장한다</a:t>
            </a:r>
            <a:r>
              <a:rPr lang="en-US" altLang="ko-KR" dirty="0"/>
              <a:t>. </a:t>
            </a:r>
            <a:r>
              <a:rPr lang="ko-KR" altLang="en-US" dirty="0"/>
              <a:t>충분한 준비를 한 후 보스방에 가서 층의 보스를 잡고 층을 올라가 </a:t>
            </a:r>
            <a:r>
              <a:rPr lang="en-US" altLang="ko-KR" dirty="0"/>
              <a:t>5</a:t>
            </a:r>
            <a:r>
              <a:rPr lang="ko-KR" altLang="en-US" dirty="0"/>
              <a:t>층의 최종 보스를 처치하자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마우스 클릭만으로 게임을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2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E372-BFD3-4F32-B880-D60CA67F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-2828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79A258-5551-4C89-8460-A2D7FB28A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80146"/>
              </p:ext>
            </p:extLst>
          </p:nvPr>
        </p:nvGraphicFramePr>
        <p:xfrm>
          <a:off x="833718" y="594958"/>
          <a:ext cx="10874188" cy="60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777">
                  <a:extLst>
                    <a:ext uri="{9D8B030D-6E8A-4147-A177-3AD203B41FA5}">
                      <a16:colId xmlns:a16="http://schemas.microsoft.com/office/drawing/2014/main" val="1160914340"/>
                    </a:ext>
                  </a:extLst>
                </a:gridCol>
                <a:gridCol w="5118846">
                  <a:extLst>
                    <a:ext uri="{9D8B030D-6E8A-4147-A177-3AD203B41FA5}">
                      <a16:colId xmlns:a16="http://schemas.microsoft.com/office/drawing/2014/main" val="3272690141"/>
                    </a:ext>
                  </a:extLst>
                </a:gridCol>
                <a:gridCol w="4428565">
                  <a:extLst>
                    <a:ext uri="{9D8B030D-6E8A-4147-A177-3AD203B41FA5}">
                      <a16:colId xmlns:a16="http://schemas.microsoft.com/office/drawing/2014/main" val="3603100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마우스 클릭으로 방 이동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키보드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마우스 클릭으로</a:t>
                      </a:r>
                      <a:r>
                        <a:rPr lang="ko-KR" altLang="en-US" dirty="0"/>
                        <a:t> 스킬 사용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마우스로 기술 사용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/>
                        <a:t>스킬 </a:t>
                      </a:r>
                      <a:r>
                        <a:rPr lang="ko-KR" altLang="en-US" dirty="0" err="1"/>
                        <a:t>선입력</a:t>
                      </a:r>
                      <a:r>
                        <a:rPr lang="ko-KR" altLang="en-US" dirty="0"/>
                        <a:t> 기능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7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스탯</a:t>
                      </a:r>
                      <a:r>
                        <a:rPr lang="ko-KR" altLang="en-US" dirty="0"/>
                        <a:t>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장비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특성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클릭으로 세부 내용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92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10F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 5F</a:t>
                      </a:r>
                      <a:r>
                        <a:rPr lang="ko-KR" altLang="en-US" dirty="0"/>
                        <a:t>로 구성된 던전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보스를 잡으면 다음 층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방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 요소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늪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순풍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휴식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횃불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더 많은 층과 보스 추가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dirty="0"/>
                        <a:t>방 요소 증가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결계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흔적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변화 등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8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무작위로 스킬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일정한 패턴으로 스킬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4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난이도 증가 시 적 체력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공격력 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레벨 업 속도 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난이도 증가 시 플레이어에게 각종 </a:t>
                      </a:r>
                      <a:r>
                        <a:rPr lang="ko-KR" altLang="en-US" dirty="0" err="1"/>
                        <a:t>디버프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기술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552152"/>
                  </a:ext>
                </a:extLst>
              </a:tr>
              <a:tr h="377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피격 시 보호막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체력 순 감소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보호막은 방 이동시 가지고 있는 수치로 리셋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많은 방을 지날 시 보스방이 등장할 확률 상승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레벨 증가 시 스킬 또는 장비 획득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같은 스킬을 획득하면 스킬 업그레</a:t>
                      </a:r>
                      <a:r>
                        <a:rPr lang="ko-KR" altLang="en-US" b="0" dirty="0"/>
                        <a:t>이</a:t>
                      </a:r>
                      <a:r>
                        <a:rPr lang="ko-KR" altLang="en-US" dirty="0"/>
                        <a:t>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스킬 업그레이드시 추가 기능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보스 사냥 시 특성 추가</a:t>
                      </a:r>
                      <a:endParaRPr lang="en-US" altLang="ko-KR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일정 확률로 적 공격을 막는 방벽 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변화된 적과 변화된 스킬 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지속 피해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디버프</a:t>
                      </a:r>
                      <a:r>
                        <a:rPr lang="ko-KR" altLang="en-US" dirty="0"/>
                        <a:t> 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이벤트로 특수 상인 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스킬과 장비에 레어도 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전설의 무구 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레벨 증가 시 얻는 장비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스킬 다시 고르기</a:t>
                      </a:r>
                      <a:endParaRPr lang="en-US" altLang="ko-KR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5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기본 </a:t>
                      </a:r>
                      <a:r>
                        <a:rPr lang="ko-KR" altLang="en-US" dirty="0" err="1"/>
                        <a:t>배경음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</a:t>
                      </a:r>
                      <a:r>
                        <a:rPr lang="ko-KR" altLang="en-US" dirty="0" err="1"/>
                        <a:t>배경음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타격음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폭발음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적과 플레이어의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 흔들림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 감소 등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494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4245-A2FA-4A81-B36C-D47B0E22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50"/>
            <a:ext cx="10515600" cy="1325563"/>
          </a:xfrm>
        </p:spPr>
        <p:txBody>
          <a:bodyPr/>
          <a:lstStyle/>
          <a:p>
            <a:r>
              <a:rPr lang="ko-KR" altLang="en-US" dirty="0"/>
              <a:t>개발 진행상황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D27B1A-EB47-4C35-8507-BB396D217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952994"/>
              </p:ext>
            </p:extLst>
          </p:nvPr>
        </p:nvGraphicFramePr>
        <p:xfrm>
          <a:off x="838201" y="1338263"/>
          <a:ext cx="10515599" cy="533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970">
                  <a:extLst>
                    <a:ext uri="{9D8B030D-6E8A-4147-A177-3AD203B41FA5}">
                      <a16:colId xmlns:a16="http://schemas.microsoft.com/office/drawing/2014/main" val="1747021826"/>
                    </a:ext>
                  </a:extLst>
                </a:gridCol>
                <a:gridCol w="1408315">
                  <a:extLst>
                    <a:ext uri="{9D8B030D-6E8A-4147-A177-3AD203B41FA5}">
                      <a16:colId xmlns:a16="http://schemas.microsoft.com/office/drawing/2014/main" val="2465663458"/>
                    </a:ext>
                  </a:extLst>
                </a:gridCol>
                <a:gridCol w="5996196">
                  <a:extLst>
                    <a:ext uri="{9D8B030D-6E8A-4147-A177-3AD203B41FA5}">
                      <a16:colId xmlns:a16="http://schemas.microsoft.com/office/drawing/2014/main" val="3867361673"/>
                    </a:ext>
                  </a:extLst>
                </a:gridCol>
                <a:gridCol w="2129118">
                  <a:extLst>
                    <a:ext uri="{9D8B030D-6E8A-4147-A177-3AD203B41FA5}">
                      <a16:colId xmlns:a16="http://schemas.microsoft.com/office/drawing/2014/main" val="3079019252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01397"/>
                  </a:ext>
                </a:extLst>
              </a:tr>
              <a:tr h="119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전투 화면 구성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오브젝트에 쓸 이미지와 사운드 수집 </a:t>
                      </a:r>
                      <a:r>
                        <a:rPr lang="en-US" altLang="ko-KR" dirty="0"/>
                        <a:t>(-20%)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플레이어와 몬스터 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 바 등 기본 전투 화면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912121"/>
                  </a:ext>
                </a:extLst>
              </a:tr>
              <a:tr h="9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(10/1 ~ 10/7)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전투화면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플레이어 및 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플레이어와 적이 상호작용할 전투화면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플레이어와 적의 기본적인 요소들 추가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037080"/>
                  </a:ext>
                </a:extLst>
              </a:tr>
              <a:tr h="9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(10/8 ~ 10/14)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플레이어와 적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턴과 기본 스킬을 만들어서 플레이어와 적 간의 공격 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경험치 획득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 감소 등 중요 기능 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0158"/>
                  </a:ext>
                </a:extLst>
              </a:tr>
              <a:tr h="8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(10/15 ~10/22)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발표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적의 다양화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발표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 5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주차로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적의 오브젝트 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패턴 추가 </a:t>
                      </a:r>
                      <a:r>
                        <a:rPr lang="en-US" altLang="ko-KR" dirty="0"/>
                        <a:t>(-100%)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보스 몬스터 구현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 6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주차로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82951"/>
                  </a:ext>
                </a:extLst>
              </a:tr>
              <a:tr h="8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(10/22 ~10/28)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스킬 및 장비 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레벨 업 시에 나오는 스킬 및 장비 선택 창 구현 </a:t>
                      </a:r>
                      <a:r>
                        <a:rPr lang="en-US" altLang="ko-KR" dirty="0"/>
                        <a:t>( -50%)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스킬 및 장비 구현 </a:t>
                      </a:r>
                      <a:r>
                        <a:rPr lang="en-US" altLang="ko-KR" dirty="0"/>
                        <a:t>(-35%)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B022-96D4-49CE-88E3-23D57E7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37B0D6A-6E61-47EE-BE8C-43F065B49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023805"/>
              </p:ext>
            </p:extLst>
          </p:nvPr>
        </p:nvGraphicFramePr>
        <p:xfrm>
          <a:off x="838200" y="1815252"/>
          <a:ext cx="10134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24">
                  <a:extLst>
                    <a:ext uri="{9D8B030D-6E8A-4147-A177-3AD203B41FA5}">
                      <a16:colId xmlns:a16="http://schemas.microsoft.com/office/drawing/2014/main" val="2343699884"/>
                    </a:ext>
                  </a:extLst>
                </a:gridCol>
                <a:gridCol w="1414160">
                  <a:extLst>
                    <a:ext uri="{9D8B030D-6E8A-4147-A177-3AD203B41FA5}">
                      <a16:colId xmlns:a16="http://schemas.microsoft.com/office/drawing/2014/main" val="4248751558"/>
                    </a:ext>
                  </a:extLst>
                </a:gridCol>
                <a:gridCol w="7744316">
                  <a:extLst>
                    <a:ext uri="{9D8B030D-6E8A-4147-A177-3AD203B41FA5}">
                      <a16:colId xmlns:a16="http://schemas.microsoft.com/office/drawing/2014/main" val="2548835351"/>
                    </a:ext>
                  </a:extLst>
                </a:gridCol>
              </a:tblGrid>
              <a:tr h="29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핵심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896559"/>
                  </a:ext>
                </a:extLst>
              </a:tr>
              <a:tr h="445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차 발표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메뉴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방 구현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1.  2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차 발표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dirty="0"/>
                        <a:t>메뉴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스탯</a:t>
                      </a:r>
                      <a:r>
                        <a:rPr lang="ko-KR" altLang="en-US" dirty="0"/>
                        <a:t> 창</a:t>
                      </a:r>
                      <a:r>
                        <a:rPr lang="en-US" altLang="ko-KR" dirty="0"/>
                        <a:t> – </a:t>
                      </a:r>
                      <a:r>
                        <a:rPr lang="ko-KR" altLang="en-US" dirty="0"/>
                        <a:t>장비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스킬 일람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dirty="0"/>
                        <a:t>방을 선택하는 화면과 이동을 구현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234243"/>
                  </a:ext>
                </a:extLst>
              </a:tr>
              <a:tr h="445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 구현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방에 있는 특수 효과들을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특성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 </a:t>
                      </a:r>
                      <a:r>
                        <a:rPr lang="ko-KR" altLang="en-US" dirty="0" err="1"/>
                        <a:t>쿨타임</a:t>
                      </a:r>
                      <a:r>
                        <a:rPr lang="ko-KR" altLang="en-US" dirty="0"/>
                        <a:t> 등과 상호작용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보스 몬스터 구현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4562"/>
                  </a:ext>
                </a:extLst>
              </a:tr>
              <a:tr h="445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밸런싱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애니메이션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몬스터 간의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조절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58678"/>
                  </a:ext>
                </a:extLst>
              </a:tr>
              <a:tr h="445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발표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 구현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발표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방 요소 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이벤트 추가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4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1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354-8483-42A0-8FE4-6D3DC3C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ACD8E5C2-924B-48BA-BD11-5C2A6F8D3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" y="1396422"/>
            <a:ext cx="9973235" cy="5212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26B32-A362-4548-83D4-FCC6C6C66572}"/>
              </a:ext>
            </a:extLst>
          </p:cNvPr>
          <p:cNvSpPr txBox="1"/>
          <p:nvPr/>
        </p:nvSpPr>
        <p:spPr>
          <a:xfrm>
            <a:off x="6400800" y="3523129"/>
            <a:ext cx="4168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/>
              <a:t>횟수 </a:t>
            </a:r>
            <a:r>
              <a:rPr lang="en-US" altLang="ko-KR" sz="2500" dirty="0"/>
              <a:t>: </a:t>
            </a:r>
            <a:r>
              <a:rPr lang="ko-KR" altLang="en-US" sz="2500" dirty="0"/>
              <a:t>총 </a:t>
            </a:r>
            <a:r>
              <a:rPr lang="en-US" altLang="ko-KR" sz="2500" dirty="0"/>
              <a:t>13</a:t>
            </a:r>
            <a:r>
              <a:rPr lang="ko-KR" altLang="en-US" sz="25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96617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555</Words>
  <Application>Microsoft Office PowerPoint</Application>
  <PresentationFormat>와이드스크린</PresentationFormat>
  <Paragraphs>121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게임 컨셉</vt:lpstr>
      <vt:lpstr>개발 범위</vt:lpstr>
      <vt:lpstr>개발 진행상황</vt:lpstr>
      <vt:lpstr>개발 일정</vt:lpstr>
      <vt:lpstr>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Buriedbornes</dc:title>
  <dc:creator>윤세원</dc:creator>
  <cp:lastModifiedBy>윤 세원</cp:lastModifiedBy>
  <cp:revision>27</cp:revision>
  <dcterms:created xsi:type="dcterms:W3CDTF">2019-09-22T06:25:26Z</dcterms:created>
  <dcterms:modified xsi:type="dcterms:W3CDTF">2019-10-29T13:34:24Z</dcterms:modified>
</cp:coreProperties>
</file>