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세원" initials="윤" lastIdx="1" clrIdx="0">
    <p:extLst>
      <p:ext uri="{19B8F6BF-5375-455C-9EA6-DF929625EA0E}">
        <p15:presenceInfo xmlns:p15="http://schemas.microsoft.com/office/powerpoint/2012/main" userId="윤세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820B-5BD3-4AF3-A851-3EF2975F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C487B-D5E1-4DDF-8D04-C80DF44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5376C-DC6D-439A-B8C8-3C8AA2B2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4EBD-E006-4288-BD49-1F86A9E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D42E-3C69-4B87-AFD4-C9DAC4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15DBF-3518-4063-8A4B-37F9A67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19B01-F3EA-44BE-89AC-99F701D6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D8B7-B095-40E3-9038-AA58C8BD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C46A1-40FF-4A2F-AE53-E8505D9C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03FF-3D9A-4C74-8A44-5F2C442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D61AC-681D-4531-97BF-FE1A0714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75C13-B70D-4F5D-B61E-19DE2F8C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F114-865D-4239-9844-F2AD3196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F1D4C-9B6F-4C6A-B3C2-2FE6E44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2E5E7-22E3-4F13-A278-359D864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9309D-848A-45F7-B8CA-71CE4AF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DF288-1976-40B2-88CB-54EC613D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93289-E432-46B6-88EE-8F3A1FD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239F1-280A-4FE3-8C16-783076AE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EA927-D639-4F02-8742-0F535DC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1616-B207-48B9-96A8-0D72F9C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82379-EED0-4F6A-9B57-4D5D2BA5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78B8-72C2-4271-9013-4D28E4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0A35E-2A64-42B2-83FB-45F2CBA4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1A48-CFE2-4461-BD0D-290EDA7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3FAD-33F3-441E-9F69-7912E61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D095-3E34-46A8-8F2B-5D7D199D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18BD8-7644-4084-A911-B7330E39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50704-7E06-4A3B-8136-4BEC55BB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A5125-623E-4272-B3B7-8FBAF1A3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87BC4-CF4F-47C0-AAE4-2905F38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7DBA-D090-4BBB-8AC0-A3B2833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388-6F7C-47A7-9599-0BD42CD5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C30BA-83E2-4243-B89A-46D5273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588DF-472A-4A3D-88E8-0A28947A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BD5EE-7AED-4B28-8CAB-CD944C0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90C32-BD98-4E57-94D9-FD1228FC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CC6876-8FD6-4939-8587-58E9A13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80FC4C-88A5-4450-AAFE-2146C923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5AEF-611A-4037-8418-FFD6C42A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DE220-484E-4C15-99E3-CE99957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CEF0A-D9A1-4651-9BD2-B2F45F7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F8E40-B2C5-4631-866D-08A3ACD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593EC-E3DF-47A3-BCDC-6C70254F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3F7D0-8176-42CD-95A3-EC10B7E7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D4D17-BDED-4D4F-8A0A-F4E8CC2F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D908-E1BF-43BB-BED8-D82EADB5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4BC0A-DE60-44BD-9B04-BD7A3D9A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CDDA6-98FE-4CFE-851A-7A7592913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B29A-27CC-4C3A-ADBC-38E0DDB4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5752-0AD2-4299-A5EB-8F3C3316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43C28-18F3-483E-A536-A582D72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86FCF-8A5E-4F22-AE04-6E22534B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4ECAF-39D2-47A1-8A37-C48C43AFE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D8F59-D6FC-4CD1-81FF-F4150DE0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DC892-B44B-466B-B8DD-615C5CB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138F-8B34-4BD7-91CA-0993B1D0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45F12-B35D-48B9-A4E9-6F08C89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073E88-BF9C-4E32-AF63-BFCB073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D4209-887F-4B1A-9E73-48D9A1D2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4FD73-8344-4CF6-98E3-FE58FCC8D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2040-9AD9-449E-AF3D-EC87D9DB837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95C3-D3CD-4D0C-BB23-D1C6FA0B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E512-D7CD-40EB-94DD-07477551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D71E-A49C-4C4A-BB44-AD264C566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109278-6F0E-4932-84D5-55B52CFB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41" y="5167873"/>
            <a:ext cx="6362701" cy="86677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2D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프로그래밍</a:t>
            </a:r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발표</a:t>
            </a:r>
            <a:endParaRPr lang="en-US" altLang="ko-KR" sz="3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2018182022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윤세원</a:t>
            </a:r>
          </a:p>
        </p:txBody>
      </p:sp>
    </p:spTree>
    <p:extLst>
      <p:ext uri="{BB962C8B-B14F-4D97-AF65-F5344CB8AC3E}">
        <p14:creationId xmlns:p14="http://schemas.microsoft.com/office/powerpoint/2010/main" val="39099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E372-BFD3-4F32-B880-D60CA67F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-282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79A258-5551-4C89-8460-A2D7FB28A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036894"/>
              </p:ext>
            </p:extLst>
          </p:nvPr>
        </p:nvGraphicFramePr>
        <p:xfrm>
          <a:off x="758217" y="659611"/>
          <a:ext cx="10967618" cy="5926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405">
                  <a:extLst>
                    <a:ext uri="{9D8B030D-6E8A-4147-A177-3AD203B41FA5}">
                      <a16:colId xmlns:a16="http://schemas.microsoft.com/office/drawing/2014/main" val="1160914340"/>
                    </a:ext>
                  </a:extLst>
                </a:gridCol>
                <a:gridCol w="4113009">
                  <a:extLst>
                    <a:ext uri="{9D8B030D-6E8A-4147-A177-3AD203B41FA5}">
                      <a16:colId xmlns:a16="http://schemas.microsoft.com/office/drawing/2014/main" val="3272690141"/>
                    </a:ext>
                  </a:extLst>
                </a:gridCol>
                <a:gridCol w="4071296">
                  <a:extLst>
                    <a:ext uri="{9D8B030D-6E8A-4147-A177-3AD203B41FA5}">
                      <a16:colId xmlns:a16="http://schemas.microsoft.com/office/drawing/2014/main" val="3603100355"/>
                    </a:ext>
                  </a:extLst>
                </a:gridCol>
                <a:gridCol w="1676908">
                  <a:extLst>
                    <a:ext uri="{9D8B030D-6E8A-4147-A177-3AD203B41FA5}">
                      <a16:colId xmlns:a16="http://schemas.microsoft.com/office/drawing/2014/main" val="319918010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94574"/>
                  </a:ext>
                </a:extLst>
              </a:tr>
              <a:tr h="53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캐릭터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마우스로 스킬 사용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마우스 클릭으로 방 이동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마우스로 스킬 사용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마우스 클릭으로 방 이동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71146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캐릭터 </a:t>
                      </a:r>
                      <a:r>
                        <a:rPr lang="ko-KR" altLang="en-US" sz="1500" dirty="0" err="1"/>
                        <a:t>스탯</a:t>
                      </a:r>
                      <a:r>
                        <a:rPr lang="ko-KR" altLang="en-US" sz="1500" dirty="0"/>
                        <a:t> 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스킬 목록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장비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체력 바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가지고 있는 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30%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924442"/>
                  </a:ext>
                </a:extLst>
              </a:tr>
              <a:tr h="89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5F</a:t>
                      </a:r>
                      <a:r>
                        <a:rPr lang="ko-KR" altLang="en-US" sz="1500" dirty="0"/>
                        <a:t>로 구성된 던전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보스를 잡으면 다음 층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500" dirty="0"/>
                        <a:t>방 </a:t>
                      </a:r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방 요소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몬스터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늪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순풍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휴식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횃불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5F</a:t>
                      </a:r>
                      <a:r>
                        <a:rPr lang="ko-KR" altLang="en-US" sz="1500" dirty="0"/>
                        <a:t>로 구성된 던전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보스를 잡으면 다음 층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500" dirty="0"/>
                        <a:t>방 </a:t>
                      </a:r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개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이동 할 시 방 세이브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방 요소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몬스터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늪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순풍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휴식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전류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횃불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86833"/>
                  </a:ext>
                </a:extLst>
              </a:tr>
              <a:tr h="35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 </a:t>
                      </a:r>
                      <a:r>
                        <a:rPr lang="en-US" altLang="ko-KR" sz="1800" dirty="0"/>
                        <a:t>AI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무작위로 스킬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단순한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30%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487406"/>
                  </a:ext>
                </a:extLst>
              </a:tr>
              <a:tr h="53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난이도 증가 시 적 체력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및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공격력 증가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플레이어 레벨 업 속도 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턴이 지날 때마다 다음 몬스터 레벨 상승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그에 따른 몬스터의 체력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공격력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552152"/>
                  </a:ext>
                </a:extLst>
              </a:tr>
              <a:tr h="1756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피격 시 보호막 </a:t>
                      </a:r>
                      <a:r>
                        <a:rPr lang="en-US" altLang="ko-KR" sz="1500" dirty="0"/>
                        <a:t>-&gt; </a:t>
                      </a:r>
                      <a:r>
                        <a:rPr lang="ko-KR" altLang="en-US" sz="1500" dirty="0"/>
                        <a:t>체력 순 감소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보호막은 방 이동시 가지고 있는 수치로 리셋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많은 방을 지날 시 보스방이 등장할 확률 상승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레벨 증가 시 스킬 또는 장비 획득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같은 스킬을 획득하면 스킬 업그레이드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스킬 업그레이드시 추가 기능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보스 사냥 시 특성 추가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피격 시 보호막 </a:t>
                      </a:r>
                      <a:r>
                        <a:rPr lang="en-US" altLang="ko-KR" sz="1500" dirty="0"/>
                        <a:t>-&gt;</a:t>
                      </a:r>
                      <a:r>
                        <a:rPr lang="ko-KR" altLang="en-US" sz="1500" dirty="0"/>
                        <a:t> 체력 순 감소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많은 방을 지날 시 보스 방 등장 확률 상승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레벨 증가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상자 방일 시 스킬 획득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같은 스킬을 획득하면 스킬 업그레이드</a:t>
                      </a:r>
                      <a:endParaRPr lang="en-US" altLang="ko-KR" sz="1500" dirty="0"/>
                    </a:p>
                    <a:p>
                      <a:pPr algn="l" latinLnBrk="1"/>
                      <a:r>
                        <a:rPr lang="ko-KR" altLang="en-US" sz="1500" dirty="0"/>
                        <a:t>스킬 업그레이드시 스킬 성능 향상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범위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레벨 증가 시 얻는 스킬 다시 고르기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65%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657740"/>
                  </a:ext>
                </a:extLst>
              </a:tr>
              <a:tr h="53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기본 </a:t>
                      </a:r>
                      <a:r>
                        <a:rPr lang="ko-KR" altLang="en-US" sz="1500" dirty="0" err="1"/>
                        <a:t>배경음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보스 </a:t>
                      </a:r>
                      <a:r>
                        <a:rPr lang="ko-KR" altLang="en-US" sz="1500" dirty="0" err="1"/>
                        <a:t>배경음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타격음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폭발음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사운드</a:t>
                      </a:r>
                      <a:r>
                        <a:rPr lang="en-US" altLang="ko-KR" sz="1400" dirty="0"/>
                        <a:t> 4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몬스터의 공격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몬스터의 죽음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캐릭터의 죽음 소리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194024"/>
                  </a:ext>
                </a:extLst>
              </a:tr>
              <a:tr h="53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적과 플레이어의 공격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죽음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화면 흔들림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체력 감소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/>
                        <a:t>미구현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0%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94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6EA9-D6E8-4BA4-A80F-E030DEB6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2" y="276837"/>
            <a:ext cx="7331978" cy="343950"/>
          </a:xfrm>
        </p:spPr>
        <p:txBody>
          <a:bodyPr>
            <a:noAutofit/>
          </a:bodyPr>
          <a:lstStyle/>
          <a:p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통계 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주별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횟수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343978-7F33-42E6-9D1C-53CC1CE93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21812"/>
              </p:ext>
            </p:extLst>
          </p:nvPr>
        </p:nvGraphicFramePr>
        <p:xfrm>
          <a:off x="3097080" y="2834640"/>
          <a:ext cx="577617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8085">
                  <a:extLst>
                    <a:ext uri="{9D8B030D-6E8A-4147-A177-3AD203B41FA5}">
                      <a16:colId xmlns:a16="http://schemas.microsoft.com/office/drawing/2014/main" val="696364283"/>
                    </a:ext>
                  </a:extLst>
                </a:gridCol>
                <a:gridCol w="2888085">
                  <a:extLst>
                    <a:ext uri="{9D8B030D-6E8A-4147-A177-3AD203B41FA5}">
                      <a16:colId xmlns:a16="http://schemas.microsoft.com/office/drawing/2014/main" val="1466799291"/>
                    </a:ext>
                  </a:extLst>
                </a:gridCol>
              </a:tblGrid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02763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3607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58588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55524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30872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95488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6875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7242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81450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7873"/>
                  </a:ext>
                </a:extLst>
              </a:tr>
              <a:tr h="349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98490"/>
                  </a:ext>
                </a:extLst>
              </a:tr>
            </a:tbl>
          </a:graphicData>
        </a:graphic>
      </p:graphicFrame>
      <p:pic>
        <p:nvPicPr>
          <p:cNvPr id="4" name="그림 3" descr="스크린샷, 앉아있는, 고양이, 컴퓨터이(가) 표시된 사진&#10;&#10;자동 생성된 설명">
            <a:extLst>
              <a:ext uri="{FF2B5EF4-FFF2-40B4-BE49-F238E27FC236}">
                <a16:creationId xmlns:a16="http://schemas.microsoft.com/office/drawing/2014/main" id="{DC1FE267-E1F9-4E3F-95A5-4BDCEE99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90" y="662003"/>
            <a:ext cx="7471750" cy="21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372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 ExtraBold</vt:lpstr>
      <vt:lpstr>맑은 고딕</vt:lpstr>
      <vt:lpstr>Arial</vt:lpstr>
      <vt:lpstr>Office 테마</vt:lpstr>
      <vt:lpstr>PowerPoint 프레젠테이션</vt:lpstr>
      <vt:lpstr>개발 진척도</vt:lpstr>
      <vt:lpstr>깃 커밋 통계 – 주별 커밋 횟수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Buriedbornes</dc:title>
  <dc:creator>윤세원</dc:creator>
  <cp:lastModifiedBy>윤 세원</cp:lastModifiedBy>
  <cp:revision>36</cp:revision>
  <dcterms:created xsi:type="dcterms:W3CDTF">2019-09-22T06:25:26Z</dcterms:created>
  <dcterms:modified xsi:type="dcterms:W3CDTF">2019-12-10T09:40:01Z</dcterms:modified>
</cp:coreProperties>
</file>