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62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1EC8C-B12A-297D-AA0B-23DB4C0B8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CCB8D0-C859-0FF4-191B-CCD69A8AE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A23B4-A714-91F2-A645-33C10F65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AB078-91BA-97ED-026B-1829A937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12C9A3-BCD7-A424-29AF-801839A3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78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A5F7B-FAAA-A5FD-A235-35BC3826F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5209D7-B81D-40CE-49AB-43AF3F7D6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CE65C5-35C6-8F89-9E3A-4C48C2FC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FA0A05-4497-587A-32D1-B2D78304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0BBD40-655A-87C1-7E74-0F7EA7E9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63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5862B2B-DBA2-3329-E443-0844C489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F5BB3-9842-80A9-3EAF-349C3B142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402BEF-C67C-448C-A2C4-AE6EF8D0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2B044-9415-C6EE-A4A4-BF646083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A944B3-DA64-FAB8-401B-23EEB5B6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29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4831A-9EEC-AEB7-0901-B19246BE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CE5F8-FFE4-27F6-FEB1-C7701C3C9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4A4401-CE8F-CD5B-1992-11303942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7468C-7825-D8FF-F61C-8D0E877E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4FDD5-15C3-96AD-AD2A-795498BF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4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A4D7F8-374D-C3A4-35C5-8FDC50D4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A189A-789D-7C1D-6371-1C0D56E32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5148EB-AC51-AE25-A479-1FAF9447D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AF053-C024-0A9B-E7A9-AFC71AE5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5564D-9FD5-B94B-E663-131F8E26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31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AA666-97E3-F58B-D282-21CC2B1F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A8399D-3527-EC8E-A38F-AEEFA2624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55109D-1FE2-A4A1-61D9-BA54BE42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F88E7-5CC2-F8D4-BB0F-035662AB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FBC3B-0F48-449D-2536-86B8E13D1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DCB5D-4195-6D03-6CA2-2DB0064F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12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8C8A12-6828-5C3B-2CA4-233D58DE1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ACA81-7CEE-8C3A-343F-CC15098E5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9BCF71-4E8A-A2D4-214A-D7022E11E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008AE6-E5D1-76DD-8D7A-0A9E04992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A6AAFD-6D40-FF43-A9C4-2564A1425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0F09BE-BB0F-0515-B7CA-FFA17AFA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01280D-B609-FD77-E2BF-C73C9C40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DD49CD-8086-8BA6-E803-A80D05B4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9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31D51-A004-CF9D-FA61-FDEC47A5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4746B4-312B-9FCF-442D-87FBE769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C3E1BC-DED6-B1FD-68AA-B0BB0D045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1B494A-7C0A-4D30-1221-7043AC93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34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9627D-BEE0-BCA3-3371-8F7A4330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E07EC5-8032-A05E-87B2-40AA4359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DD8D8-2C00-8EE6-B596-B1A7E210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57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93252-01B1-44BE-13CD-087C3F008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DC3033-11F3-EB02-90E3-3FFDDAF2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933399-3D92-2537-EC49-533F6858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DCF7A-8E1F-4419-B241-FBC63ACD7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532B3E-DC93-989E-DF88-229B12C6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AA9A5-3C97-4CA9-452C-8471D23D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2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06DD-C5E6-46CA-693C-27FDF577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42C595-1D62-CDD3-46E7-5DEFC261A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40B237-0720-826A-22FA-23C78CA3D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D53A71-1282-E9F0-4EEB-62A5D0DC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527F0-0576-A879-FB05-2DB624B1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8DEAF-844D-E4E7-73BC-80A4D1BC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6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107F3C-4B3D-092B-4B69-D892009B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113B3C-AFFC-A4B4-944A-B7D7A638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0AF99-839E-05AD-B941-21E71F016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32F5E-A731-44EC-B171-0D95EC157922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C12D7-5C76-B7F0-D368-2249FC5CC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A7A98-7FE8-9C7B-94CD-B3CE0E88A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9D1F8-4EDD-4D33-855E-30B891CB2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8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75BE1-A8A4-5B23-6675-B89A5F1D7D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C7D325-24B6-2F69-B844-DD3DE1E9B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94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7743F15-6686-630A-9BCD-64FE80B61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70246"/>
              </p:ext>
            </p:extLst>
          </p:nvPr>
        </p:nvGraphicFramePr>
        <p:xfrm>
          <a:off x="248920" y="1078652"/>
          <a:ext cx="1118962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8213">
                  <a:extLst>
                    <a:ext uri="{9D8B030D-6E8A-4147-A177-3AD203B41FA5}">
                      <a16:colId xmlns:a16="http://schemas.microsoft.com/office/drawing/2014/main" val="1532177484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2276679096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1606548259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22154954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1789203830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2956558019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461110887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1306714603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2746774010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711380091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874315717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4238467207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2933908805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3847819293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441049893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1632490990"/>
                    </a:ext>
                  </a:extLst>
                </a:gridCol>
                <a:gridCol w="658213">
                  <a:extLst>
                    <a:ext uri="{9D8B030D-6E8A-4147-A177-3AD203B41FA5}">
                      <a16:colId xmlns:a16="http://schemas.microsoft.com/office/drawing/2014/main" val="39949274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Esp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Esp+4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Esp+8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Esp+12</a:t>
                      </a:r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Esp+16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Esp+20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Esp+24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Esp+28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Esp+32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Esp+36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Esp+40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Esp+44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Esp+48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Esp+52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Esp+56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Esp+60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Esp+64</a:t>
                      </a:r>
                      <a:endParaRPr lang="ko-KR" altLang="en-US" sz="1000" dirty="0"/>
                    </a:p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tx1">
                        <a:alpha val="2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57350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5D13626-DA81-6853-F33A-06D84F9CE796}"/>
              </a:ext>
            </a:extLst>
          </p:cNvPr>
          <p:cNvCxnSpPr/>
          <p:nvPr/>
        </p:nvCxnSpPr>
        <p:spPr>
          <a:xfrm>
            <a:off x="581296" y="914400"/>
            <a:ext cx="0" cy="16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73D2314-2447-F35E-2F16-DAA58FC84C98}"/>
              </a:ext>
            </a:extLst>
          </p:cNvPr>
          <p:cNvSpPr txBox="1"/>
          <p:nvPr/>
        </p:nvSpPr>
        <p:spPr>
          <a:xfrm>
            <a:off x="426720" y="627194"/>
            <a:ext cx="3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FCD8167-0B32-FC79-5CB0-5B051D668EBF}"/>
              </a:ext>
            </a:extLst>
          </p:cNvPr>
          <p:cNvCxnSpPr/>
          <p:nvPr/>
        </p:nvCxnSpPr>
        <p:spPr>
          <a:xfrm>
            <a:off x="1236616" y="914400"/>
            <a:ext cx="0" cy="16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E279F61-B8D9-03CC-88E6-F3403C3E88B9}"/>
              </a:ext>
            </a:extLst>
          </p:cNvPr>
          <p:cNvCxnSpPr/>
          <p:nvPr/>
        </p:nvCxnSpPr>
        <p:spPr>
          <a:xfrm>
            <a:off x="1891936" y="914400"/>
            <a:ext cx="0" cy="16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6D69E95-CB1C-E660-D0A7-7FC3857AC8BA}"/>
              </a:ext>
            </a:extLst>
          </p:cNvPr>
          <p:cNvSpPr txBox="1"/>
          <p:nvPr/>
        </p:nvSpPr>
        <p:spPr>
          <a:xfrm>
            <a:off x="1737358" y="627194"/>
            <a:ext cx="3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E5021D-45BC-CF9E-F57A-56544917EA30}"/>
              </a:ext>
            </a:extLst>
          </p:cNvPr>
          <p:cNvSpPr txBox="1"/>
          <p:nvPr/>
        </p:nvSpPr>
        <p:spPr>
          <a:xfrm>
            <a:off x="1082039" y="627194"/>
            <a:ext cx="33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498BD-C344-399D-9C46-B63D37DD528B}"/>
              </a:ext>
            </a:extLst>
          </p:cNvPr>
          <p:cNvSpPr txBox="1"/>
          <p:nvPr/>
        </p:nvSpPr>
        <p:spPr>
          <a:xfrm>
            <a:off x="2390500" y="558308"/>
            <a:ext cx="224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7B4A0-9961-C6BF-F701-610974E70A55}"/>
              </a:ext>
            </a:extLst>
          </p:cNvPr>
          <p:cNvSpPr txBox="1"/>
          <p:nvPr/>
        </p:nvSpPr>
        <p:spPr>
          <a:xfrm>
            <a:off x="10260878" y="656456"/>
            <a:ext cx="224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225AEC-D5A9-B7DB-91D8-6EF34B785DAF}"/>
              </a:ext>
            </a:extLst>
          </p:cNvPr>
          <p:cNvSpPr txBox="1"/>
          <p:nvPr/>
        </p:nvSpPr>
        <p:spPr>
          <a:xfrm>
            <a:off x="10873572" y="627194"/>
            <a:ext cx="56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E3FAAEB-393E-1EE6-A435-8B6C66E9EF71}"/>
              </a:ext>
            </a:extLst>
          </p:cNvPr>
          <p:cNvCxnSpPr/>
          <p:nvPr/>
        </p:nvCxnSpPr>
        <p:spPr>
          <a:xfrm>
            <a:off x="11090364" y="914400"/>
            <a:ext cx="0" cy="164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5E79CA-929B-EACB-1957-49744C1D4193}"/>
              </a:ext>
            </a:extLst>
          </p:cNvPr>
          <p:cNvSpPr txBox="1"/>
          <p:nvPr/>
        </p:nvSpPr>
        <p:spPr>
          <a:xfrm>
            <a:off x="325120" y="1249241"/>
            <a:ext cx="9876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%4c%</a:t>
            </a:r>
            <a:endParaRPr lang="ko-KR" altLang="en-US" sz="800" dirty="0"/>
          </a:p>
          <a:p>
            <a:endParaRPr lang="en-US" altLang="ko-KR" sz="800" dirty="0"/>
          </a:p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F2C8B-34B9-93F0-F648-96A0F98F8A7C}"/>
              </a:ext>
            </a:extLst>
          </p:cNvPr>
          <p:cNvSpPr txBox="1"/>
          <p:nvPr/>
        </p:nvSpPr>
        <p:spPr>
          <a:xfrm>
            <a:off x="1003660" y="1258136"/>
            <a:ext cx="9876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19$h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74EF79-8807-2E2B-0121-46333521E7CD}"/>
              </a:ext>
            </a:extLst>
          </p:cNvPr>
          <p:cNvSpPr txBox="1"/>
          <p:nvPr/>
        </p:nvSpPr>
        <p:spPr>
          <a:xfrm>
            <a:off x="1644465" y="1256824"/>
            <a:ext cx="1106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hn%4</a:t>
            </a:r>
            <a:endParaRPr lang="ko-KR" altLang="en-US" sz="800" dirty="0"/>
          </a:p>
          <a:p>
            <a:endParaRPr lang="en-US" altLang="ko-KR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BFB104-35DF-64BA-0330-28FB8956B74E}"/>
              </a:ext>
            </a:extLst>
          </p:cNvPr>
          <p:cNvSpPr txBox="1"/>
          <p:nvPr/>
        </p:nvSpPr>
        <p:spPr>
          <a:xfrm>
            <a:off x="2367640" y="1131085"/>
            <a:ext cx="110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59D966-609A-AD5E-3D14-82109FFFCBD0}"/>
              </a:ext>
            </a:extLst>
          </p:cNvPr>
          <p:cNvSpPr txBox="1"/>
          <p:nvPr/>
        </p:nvSpPr>
        <p:spPr>
          <a:xfrm>
            <a:off x="9622607" y="1126790"/>
            <a:ext cx="1106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0C1CD3-41F4-15EF-AD7B-FB7E0C467886}"/>
              </a:ext>
            </a:extLst>
          </p:cNvPr>
          <p:cNvSpPr txBox="1"/>
          <p:nvPr/>
        </p:nvSpPr>
        <p:spPr>
          <a:xfrm>
            <a:off x="10251066" y="1256860"/>
            <a:ext cx="622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AAAA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121C46-7C4D-8B37-43ED-4D162A28AB83}"/>
              </a:ext>
            </a:extLst>
          </p:cNvPr>
          <p:cNvSpPr txBox="1"/>
          <p:nvPr/>
        </p:nvSpPr>
        <p:spPr>
          <a:xfrm>
            <a:off x="10808145" y="1256860"/>
            <a:ext cx="706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exit_gots</a:t>
            </a:r>
          </a:p>
        </p:txBody>
      </p:sp>
    </p:spTree>
    <p:extLst>
      <p:ext uri="{BB962C8B-B14F-4D97-AF65-F5344CB8AC3E}">
        <p14:creationId xmlns:p14="http://schemas.microsoft.com/office/powerpoint/2010/main" val="370261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Office PowerPoint</Application>
  <PresentationFormat>와이드스크린</PresentationFormat>
  <Paragraphs>30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박세원</dc:creator>
  <cp:lastModifiedBy>박세원</cp:lastModifiedBy>
  <cp:revision>3</cp:revision>
  <dcterms:created xsi:type="dcterms:W3CDTF">2025-07-30T07:40:54Z</dcterms:created>
  <dcterms:modified xsi:type="dcterms:W3CDTF">2025-07-30T07:57:59Z</dcterms:modified>
</cp:coreProperties>
</file>