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97" r:id="rId6"/>
    <p:sldId id="299" r:id="rId7"/>
    <p:sldId id="303" r:id="rId8"/>
    <p:sldId id="298" r:id="rId9"/>
    <p:sldId id="300" r:id="rId10"/>
    <p:sldId id="302" r:id="rId11"/>
    <p:sldId id="304" r:id="rId12"/>
    <p:sldId id="305" r:id="rId13"/>
    <p:sldId id="306" r:id="rId14"/>
    <p:sldId id="309" r:id="rId15"/>
    <p:sldId id="307" r:id="rId16"/>
    <p:sldId id="310" r:id="rId17"/>
    <p:sldId id="316" r:id="rId18"/>
    <p:sldId id="311" r:id="rId19"/>
    <p:sldId id="318" r:id="rId20"/>
    <p:sldId id="319" r:id="rId21"/>
    <p:sldId id="321" r:id="rId22"/>
    <p:sldId id="320" r:id="rId23"/>
    <p:sldId id="322" r:id="rId24"/>
    <p:sldId id="275" r:id="rId25"/>
  </p:sldIdLst>
  <p:sldSz cx="9144000" cy="5143500" type="screen16x9"/>
  <p:notesSz cx="6858000" cy="9144000"/>
  <p:embeddedFontLst>
    <p:embeddedFont>
      <p:font typeface="Anaheim" panose="020B0600000101010101" charset="0"/>
      <p:regular r:id="rId27"/>
      <p:bold r:id="rId28"/>
    </p:embeddedFon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Public Sans" panose="020B0600000101010101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858"/>
    <a:srgbClr val="BD03A7"/>
    <a:srgbClr val="424242"/>
    <a:srgbClr val="B10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0C8E83-BFF6-480D-854E-32900F47CAE5}">
  <a:tblStyle styleId="{DC0C8E83-BFF6-480D-854E-32900F47CA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5155CA-0047-44CA-9D49-0C08C6098A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92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>
          <a:extLst>
            <a:ext uri="{FF2B5EF4-FFF2-40B4-BE49-F238E27FC236}">
              <a16:creationId xmlns:a16="http://schemas.microsoft.com/office/drawing/2014/main" id="{526BFD02-DAB1-BEAA-45DD-CE580DCF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4dda1946d_6_308:notes">
            <a:extLst>
              <a:ext uri="{FF2B5EF4-FFF2-40B4-BE49-F238E27FC236}">
                <a16:creationId xmlns:a16="http://schemas.microsoft.com/office/drawing/2014/main" id="{85DCE304-6F48-186C-A149-FAC3DD042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4dda1946d_6_308:notes">
            <a:extLst>
              <a:ext uri="{FF2B5EF4-FFF2-40B4-BE49-F238E27FC236}">
                <a16:creationId xmlns:a16="http://schemas.microsoft.com/office/drawing/2014/main" id="{321B6557-138B-AFF2-C215-81BE0F4B9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303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554C99FF-4794-80DA-916E-A59403E44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B184EE48-10B4-A180-6351-F42535827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D6D117C2-FDE4-1E48-E4FF-18FF20C51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57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EA458C23-B245-2F95-C0F2-2F2F80860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81A59351-5B5E-4406-042D-9220C508D0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5AD8B757-DAC5-DB5A-104B-A283208DD4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29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1C8C1A20-965C-D06E-0EEA-42A7D66E3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61AC310A-3414-B7C3-4509-9E233E35CC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9C4ECE36-4A34-AFC3-984B-6A4610795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72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>
          <a:extLst>
            <a:ext uri="{FF2B5EF4-FFF2-40B4-BE49-F238E27FC236}">
              <a16:creationId xmlns:a16="http://schemas.microsoft.com/office/drawing/2014/main" id="{1ADB9977-68DA-0C46-F7E7-E432DB35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4dda1946d_6_308:notes">
            <a:extLst>
              <a:ext uri="{FF2B5EF4-FFF2-40B4-BE49-F238E27FC236}">
                <a16:creationId xmlns:a16="http://schemas.microsoft.com/office/drawing/2014/main" id="{6743C246-EDFA-5C61-173A-847D7CE9DE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4dda1946d_6_308:notes">
            <a:extLst>
              <a:ext uri="{FF2B5EF4-FFF2-40B4-BE49-F238E27FC236}">
                <a16:creationId xmlns:a16="http://schemas.microsoft.com/office/drawing/2014/main" id="{11F2C274-F80A-9447-DF8A-DBDCCF32FE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5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2F673AFA-2C7F-6E20-37D1-8478691C4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583D63E0-A34E-46FB-C082-6666B6A819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F8012AA2-16D2-7811-7936-C56AA54E6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814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29A84773-7282-9954-64AF-8D923994F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2119F619-DCFC-79B7-B734-1BA630AE21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BC523ED5-CCDE-1A55-9C03-4D6404CF3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393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>
          <a:extLst>
            <a:ext uri="{FF2B5EF4-FFF2-40B4-BE49-F238E27FC236}">
              <a16:creationId xmlns:a16="http://schemas.microsoft.com/office/drawing/2014/main" id="{1E002E21-6C7B-AC90-D99A-70F5D7DD7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4dda1946d_6_308:notes">
            <a:extLst>
              <a:ext uri="{FF2B5EF4-FFF2-40B4-BE49-F238E27FC236}">
                <a16:creationId xmlns:a16="http://schemas.microsoft.com/office/drawing/2014/main" id="{DF0F719E-F7B7-F909-7EB4-64B4CAEE5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4dda1946d_6_308:notes">
            <a:extLst>
              <a:ext uri="{FF2B5EF4-FFF2-40B4-BE49-F238E27FC236}">
                <a16:creationId xmlns:a16="http://schemas.microsoft.com/office/drawing/2014/main" id="{CD4193ED-644D-963F-D477-10BD5F6BD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468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1AAA8847-F770-9B02-4961-ABCBBAB35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57EB9CA8-57A9-0BB4-D1DF-96FE5E57C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C8E5609B-D340-A5E4-78EC-7364F16CF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006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F34F9C1B-6285-443E-8FC9-EC310488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DB3E6399-4804-1F72-82D7-AA1BE8CEBA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1A84E940-3084-AE59-06A6-F4F90A6C91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05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F4BB3902-C4FE-DFED-46D1-3B1A8AC39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57D7E3F3-9F19-FC1E-EF1B-79F0CCBF83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C838BB6A-0F15-43B4-C6FA-E8D6C7AA7A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257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9214612D-7F67-7B48-7A96-BF5971630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6A6C67EE-542F-A774-CACC-0692378CE4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BCFE5792-54C1-A3CA-714F-591BFA6F2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217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A503498B-E136-45A3-8E54-6FAA85411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33FBADF8-9296-4898-FC1F-F1E64DDAB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B9F22A2E-57C8-1C33-96DC-3988F04A3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653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EB17D15F-3393-1879-3E0A-EE9A69C7F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86528896-409A-EFF8-1F20-3F966FA254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5F9918AA-9B0C-7FB3-0ECB-8A32327D7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50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4A18B892-E319-218D-F8E5-98444AE01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5D8B6DEB-41F7-277D-A31A-F622D8570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C4877463-BA1C-1222-BA0D-431D99087B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9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8B1CA8CE-043D-DA0D-18C4-4DB1C1AA4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D96F1E29-1458-A331-47D5-8059A084CB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B722A67C-1255-2DE7-F5BB-60749754B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22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>
          <a:extLst>
            <a:ext uri="{FF2B5EF4-FFF2-40B4-BE49-F238E27FC236}">
              <a16:creationId xmlns:a16="http://schemas.microsoft.com/office/drawing/2014/main" id="{9830FB3A-D6DA-E31E-3BB9-52F2CC326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54dda1946d_6_308:notes">
            <a:extLst>
              <a:ext uri="{FF2B5EF4-FFF2-40B4-BE49-F238E27FC236}">
                <a16:creationId xmlns:a16="http://schemas.microsoft.com/office/drawing/2014/main" id="{9AB9B28E-0086-DD1F-22F8-C44725710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54dda1946d_6_308:notes">
            <a:extLst>
              <a:ext uri="{FF2B5EF4-FFF2-40B4-BE49-F238E27FC236}">
                <a16:creationId xmlns:a16="http://schemas.microsoft.com/office/drawing/2014/main" id="{EC75AC83-83F2-6331-7DDC-11A14C5E9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99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3E45191A-BF14-3533-3D3A-806AF5C7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BF3DD1BB-D3DE-AC57-5AF6-B091A384E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7B1B299D-54B0-FF47-0F3D-30C53F6C92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095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1272FD8C-8549-E064-0C5C-14C8870E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54dda1946d_6_332:notes">
            <a:extLst>
              <a:ext uri="{FF2B5EF4-FFF2-40B4-BE49-F238E27FC236}">
                <a16:creationId xmlns:a16="http://schemas.microsoft.com/office/drawing/2014/main" id="{9B98C323-C4E4-A382-7D0A-DFEE63FF0F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54dda1946d_6_332:notes">
            <a:extLst>
              <a:ext uri="{FF2B5EF4-FFF2-40B4-BE49-F238E27FC236}">
                <a16:creationId xmlns:a16="http://schemas.microsoft.com/office/drawing/2014/main" id="{27627669-7532-8C81-BEC0-788C54FB3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99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name="adj1" fmla="val 29923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7225" y="1522275"/>
            <a:ext cx="7089600" cy="15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27275" y="3235425"/>
            <a:ext cx="7089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5400000">
            <a:off x="67541" y="2547360"/>
            <a:ext cx="563818" cy="109781"/>
            <a:chOff x="141171" y="294642"/>
            <a:chExt cx="563818" cy="1097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14" name="Google Shape;14;p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17" name="Google Shape;17;p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20" name="Google Shape;20;p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23" name="Google Shape;23;p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3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name="adj1" fmla="val 29923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40" name="Google Shape;740;p23"/>
          <p:cNvGrpSpPr/>
          <p:nvPr/>
        </p:nvGrpSpPr>
        <p:grpSpPr>
          <a:xfrm rot="5400000">
            <a:off x="67541" y="2547360"/>
            <a:ext cx="563818" cy="109781"/>
            <a:chOff x="141171" y="294642"/>
            <a:chExt cx="563818" cy="109781"/>
          </a:xfrm>
        </p:grpSpPr>
        <p:grpSp>
          <p:nvGrpSpPr>
            <p:cNvPr id="741" name="Google Shape;741;p23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742" name="Google Shape;742;p2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44" name="Google Shape;744;p23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745" name="Google Shape;745;p2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47" name="Google Shape;747;p23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748" name="Google Shape;748;p2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50" name="Google Shape;750;p23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751" name="Google Shape;751;p2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753" name="Google Shape;753;p23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754" name="Google Shape;754;p23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755" name="Google Shape;755;p2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60" name="Google Shape;760;p23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761" name="Google Shape;761;p23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66" name="Google Shape;766;p23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767" name="Google Shape;767;p2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4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name="adj1" fmla="val 29923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74" name="Google Shape;774;p24"/>
          <p:cNvGrpSpPr/>
          <p:nvPr/>
        </p:nvGrpSpPr>
        <p:grpSpPr>
          <a:xfrm rot="10800000">
            <a:off x="7866966" y="4815485"/>
            <a:ext cx="563818" cy="109781"/>
            <a:chOff x="141171" y="294642"/>
            <a:chExt cx="563818" cy="109781"/>
          </a:xfrm>
        </p:grpSpPr>
        <p:grpSp>
          <p:nvGrpSpPr>
            <p:cNvPr id="775" name="Google Shape;775;p24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776" name="Google Shape;776;p2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78" name="Google Shape;778;p24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779" name="Google Shape;779;p2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81" name="Google Shape;781;p24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782" name="Google Shape;782;p2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84" name="Google Shape;784;p24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785" name="Google Shape;785;p24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787" name="Google Shape;787;p24"/>
          <p:cNvGrpSpPr/>
          <p:nvPr/>
        </p:nvGrpSpPr>
        <p:grpSpPr>
          <a:xfrm>
            <a:off x="1569050" y="175563"/>
            <a:ext cx="385183" cy="245725"/>
            <a:chOff x="8238188" y="4696750"/>
            <a:chExt cx="385183" cy="245725"/>
          </a:xfrm>
        </p:grpSpPr>
        <p:grpSp>
          <p:nvGrpSpPr>
            <p:cNvPr id="788" name="Google Shape;788;p24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789" name="Google Shape;789;p24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94" name="Google Shape;794;p24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795" name="Google Shape;795;p24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800" name="Google Shape;800;p24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801" name="Google Shape;801;p24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name="adj1" fmla="val 29923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713225" y="2186063"/>
            <a:ext cx="4500900" cy="17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1980425" y="1158538"/>
            <a:ext cx="1966500" cy="104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4290091" y="214810"/>
            <a:ext cx="563818" cy="109781"/>
            <a:chOff x="141171" y="294642"/>
            <a:chExt cx="563818" cy="109781"/>
          </a:xfrm>
        </p:grpSpPr>
        <p:grpSp>
          <p:nvGrpSpPr>
            <p:cNvPr id="49" name="Google Shape;49;p3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50" name="Google Shape;50;p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53" name="Google Shape;53;p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5" name="Google Shape;55;p3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56" name="Google Shape;56;p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59" name="Google Shape;59;p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61" name="Google Shape;61;p3"/>
          <p:cNvGrpSpPr/>
          <p:nvPr/>
        </p:nvGrpSpPr>
        <p:grpSpPr>
          <a:xfrm>
            <a:off x="520625" y="4696750"/>
            <a:ext cx="385183" cy="245725"/>
            <a:chOff x="8238188" y="4696750"/>
            <a:chExt cx="385183" cy="245725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4" name="Google Shape;74;p3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75" name="Google Shape;75;p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sp>
        <p:nvSpPr>
          <p:cNvPr id="80" name="Google Shape;80;p3"/>
          <p:cNvSpPr>
            <a:spLocks noGrp="1"/>
          </p:cNvSpPr>
          <p:nvPr>
            <p:ph type="pic" idx="3"/>
          </p:nvPr>
        </p:nvSpPr>
        <p:spPr>
          <a:xfrm flipH="1">
            <a:off x="5305975" y="604200"/>
            <a:ext cx="3124800" cy="3935100"/>
          </a:xfrm>
          <a:prstGeom prst="roundRect">
            <a:avLst>
              <a:gd name="adj" fmla="val 1934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name="adj1" fmla="val 29923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5075649" y="2857485"/>
            <a:ext cx="25056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2"/>
          </p:nvPr>
        </p:nvSpPr>
        <p:spPr>
          <a:xfrm>
            <a:off x="1867775" y="2857485"/>
            <a:ext cx="2505600" cy="1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3"/>
          </p:nvPr>
        </p:nvSpPr>
        <p:spPr>
          <a:xfrm>
            <a:off x="1867775" y="2475965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4"/>
          </p:nvPr>
        </p:nvSpPr>
        <p:spPr>
          <a:xfrm>
            <a:off x="5075650" y="2475965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grpSp>
        <p:nvGrpSpPr>
          <p:cNvPr id="124" name="Google Shape;124;p5"/>
          <p:cNvGrpSpPr/>
          <p:nvPr/>
        </p:nvGrpSpPr>
        <p:grpSpPr>
          <a:xfrm>
            <a:off x="1476991" y="218535"/>
            <a:ext cx="563818" cy="109781"/>
            <a:chOff x="141171" y="294642"/>
            <a:chExt cx="563818" cy="109781"/>
          </a:xfrm>
        </p:grpSpPr>
        <p:grpSp>
          <p:nvGrpSpPr>
            <p:cNvPr id="125" name="Google Shape;125;p5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126" name="Google Shape;126;p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28" name="Google Shape;128;p5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129" name="Google Shape;129;p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31" name="Google Shape;131;p5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132" name="Google Shape;132;p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135" name="Google Shape;135;p5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137" name="Google Shape;137;p5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44" name="Google Shape;144;p5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name="adj1" fmla="val 29923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231" name="Google Shape;231;p8"/>
          <p:cNvGrpSpPr/>
          <p:nvPr/>
        </p:nvGrpSpPr>
        <p:grpSpPr>
          <a:xfrm rot="5400000">
            <a:off x="67541" y="2547360"/>
            <a:ext cx="563818" cy="109781"/>
            <a:chOff x="141171" y="294642"/>
            <a:chExt cx="563818" cy="109781"/>
          </a:xfrm>
        </p:grpSpPr>
        <p:grpSp>
          <p:nvGrpSpPr>
            <p:cNvPr id="232" name="Google Shape;232;p8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233" name="Google Shape;233;p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35" name="Google Shape;235;p8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236" name="Google Shape;236;p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38" name="Google Shape;238;p8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239" name="Google Shape;239;p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41" name="Google Shape;241;p8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242" name="Google Shape;242;p8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44" name="Google Shape;244;p8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245" name="Google Shape;245;p8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246" name="Google Shape;246;p8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51" name="Google Shape;251;p8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252" name="Google Shape;252;p8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57" name="Google Shape;257;p8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258" name="Google Shape;258;p8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name="adj1" fmla="val 29923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5" name="Google Shape;26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267" name="Google Shape;267;p9"/>
          <p:cNvGrpSpPr/>
          <p:nvPr/>
        </p:nvGrpSpPr>
        <p:grpSpPr>
          <a:xfrm rot="-5400000" flipH="1">
            <a:off x="8286571" y="2547360"/>
            <a:ext cx="563818" cy="109781"/>
            <a:chOff x="141171" y="294642"/>
            <a:chExt cx="563818" cy="109781"/>
          </a:xfrm>
        </p:grpSpPr>
        <p:grpSp>
          <p:nvGrpSpPr>
            <p:cNvPr id="268" name="Google Shape;268;p9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269" name="Google Shape;269;p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71" name="Google Shape;271;p9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272" name="Google Shape;272;p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74" name="Google Shape;274;p9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275" name="Google Shape;275;p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77" name="Google Shape;277;p9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278" name="Google Shape;278;p9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280" name="Google Shape;280;p9"/>
          <p:cNvGrpSpPr/>
          <p:nvPr/>
        </p:nvGrpSpPr>
        <p:grpSpPr>
          <a:xfrm flipH="1">
            <a:off x="294560" y="4696750"/>
            <a:ext cx="385183" cy="245725"/>
            <a:chOff x="8238188" y="4696750"/>
            <a:chExt cx="385183" cy="245725"/>
          </a:xfrm>
        </p:grpSpPr>
        <p:grpSp>
          <p:nvGrpSpPr>
            <p:cNvPr id="281" name="Google Shape;281;p9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282" name="Google Shape;282;p9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87" name="Google Shape;287;p9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93" name="Google Shape;293;p9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294" name="Google Shape;294;p9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name="adj1" fmla="val 29923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53709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70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53709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970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537098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970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"/>
          </p:nvPr>
        </p:nvSpPr>
        <p:spPr>
          <a:xfrm>
            <a:off x="720000" y="210980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8"/>
          </p:nvPr>
        </p:nvSpPr>
        <p:spPr>
          <a:xfrm>
            <a:off x="3419275" y="210980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9"/>
          </p:nvPr>
        </p:nvSpPr>
        <p:spPr>
          <a:xfrm>
            <a:off x="6118550" y="210980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13"/>
          </p:nvPr>
        </p:nvSpPr>
        <p:spPr>
          <a:xfrm>
            <a:off x="720000" y="354322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14"/>
          </p:nvPr>
        </p:nvSpPr>
        <p:spPr>
          <a:xfrm>
            <a:off x="3419275" y="354322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5"/>
          </p:nvPr>
        </p:nvSpPr>
        <p:spPr>
          <a:xfrm>
            <a:off x="6118550" y="354322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ublic Sans"/>
              <a:buNone/>
              <a:defRPr sz="22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grpSp>
        <p:nvGrpSpPr>
          <p:cNvPr id="353" name="Google Shape;353;p13"/>
          <p:cNvGrpSpPr/>
          <p:nvPr/>
        </p:nvGrpSpPr>
        <p:grpSpPr>
          <a:xfrm rot="5400000">
            <a:off x="8544741" y="2547360"/>
            <a:ext cx="563818" cy="109781"/>
            <a:chOff x="141171" y="294642"/>
            <a:chExt cx="563818" cy="109781"/>
          </a:xfrm>
        </p:grpSpPr>
        <p:grpSp>
          <p:nvGrpSpPr>
            <p:cNvPr id="354" name="Google Shape;354;p13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355" name="Google Shape;355;p1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57" name="Google Shape;357;p13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358" name="Google Shape;358;p1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60" name="Google Shape;360;p13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361" name="Google Shape;361;p1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63" name="Google Shape;363;p13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364" name="Google Shape;364;p13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366" name="Google Shape;366;p13"/>
          <p:cNvGrpSpPr/>
          <p:nvPr/>
        </p:nvGrpSpPr>
        <p:grpSpPr>
          <a:xfrm rot="5400000">
            <a:off x="172875" y="2448887"/>
            <a:ext cx="385183" cy="245725"/>
            <a:chOff x="8238188" y="4696750"/>
            <a:chExt cx="385183" cy="245725"/>
          </a:xfrm>
        </p:grpSpPr>
        <p:grpSp>
          <p:nvGrpSpPr>
            <p:cNvPr id="367" name="Google Shape;367;p13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368" name="Google Shape;368;p1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73" name="Google Shape;373;p13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374" name="Google Shape;374;p13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78" name="Google Shape;378;p13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379" name="Google Shape;379;p13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380" name="Google Shape;380;p13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2"/>
          <p:cNvSpPr/>
          <p:nvPr/>
        </p:nvSpPr>
        <p:spPr>
          <a:xfrm>
            <a:off x="0" y="50"/>
            <a:ext cx="9144000" cy="5143500"/>
          </a:xfrm>
          <a:prstGeom prst="round2SameRect">
            <a:avLst>
              <a:gd name="adj1" fmla="val 29923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03" name="Google Shape;703;p22"/>
          <p:cNvGrpSpPr/>
          <p:nvPr/>
        </p:nvGrpSpPr>
        <p:grpSpPr>
          <a:xfrm rot="5400000">
            <a:off x="67541" y="2547360"/>
            <a:ext cx="563818" cy="109781"/>
            <a:chOff x="141171" y="294642"/>
            <a:chExt cx="563818" cy="109781"/>
          </a:xfrm>
        </p:grpSpPr>
        <p:grpSp>
          <p:nvGrpSpPr>
            <p:cNvPr id="704" name="Google Shape;704;p22"/>
            <p:cNvGrpSpPr/>
            <p:nvPr/>
          </p:nvGrpSpPr>
          <p:grpSpPr>
            <a:xfrm>
              <a:off x="141171" y="294642"/>
              <a:ext cx="100914" cy="109781"/>
              <a:chOff x="2770749" y="4121472"/>
              <a:chExt cx="239701" cy="260700"/>
            </a:xfrm>
          </p:grpSpPr>
          <p:sp>
            <p:nvSpPr>
              <p:cNvPr id="705" name="Google Shape;705;p2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06" name="Google Shape;706;p22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07" name="Google Shape;707;p22"/>
            <p:cNvGrpSpPr/>
            <p:nvPr/>
          </p:nvGrpSpPr>
          <p:grpSpPr>
            <a:xfrm>
              <a:off x="295473" y="294642"/>
              <a:ext cx="100914" cy="109781"/>
              <a:chOff x="2770749" y="4121472"/>
              <a:chExt cx="239701" cy="260700"/>
            </a:xfrm>
          </p:grpSpPr>
          <p:sp>
            <p:nvSpPr>
              <p:cNvPr id="708" name="Google Shape;708;p2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09" name="Google Shape;709;p22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10" name="Google Shape;710;p22"/>
            <p:cNvGrpSpPr/>
            <p:nvPr/>
          </p:nvGrpSpPr>
          <p:grpSpPr>
            <a:xfrm>
              <a:off x="449774" y="294642"/>
              <a:ext cx="100914" cy="109781"/>
              <a:chOff x="2770749" y="4121472"/>
              <a:chExt cx="239701" cy="260700"/>
            </a:xfrm>
          </p:grpSpPr>
          <p:sp>
            <p:nvSpPr>
              <p:cNvPr id="711" name="Google Shape;711;p2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12" name="Google Shape;712;p22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13" name="Google Shape;713;p22"/>
            <p:cNvGrpSpPr/>
            <p:nvPr/>
          </p:nvGrpSpPr>
          <p:grpSpPr>
            <a:xfrm>
              <a:off x="604076" y="294642"/>
              <a:ext cx="100914" cy="109781"/>
              <a:chOff x="2770749" y="4121472"/>
              <a:chExt cx="239701" cy="260700"/>
            </a:xfrm>
          </p:grpSpPr>
          <p:sp>
            <p:nvSpPr>
              <p:cNvPr id="714" name="Google Shape;714;p22"/>
              <p:cNvSpPr/>
              <p:nvPr/>
            </p:nvSpPr>
            <p:spPr>
              <a:xfrm rot="7893740">
                <a:off x="2740245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15" name="Google Shape;715;p22"/>
              <p:cNvSpPr/>
              <p:nvPr/>
            </p:nvSpPr>
            <p:spPr>
              <a:xfrm rot="-7893740" flipH="1">
                <a:off x="2740246" y="4224940"/>
                <a:ext cx="300708" cy="53764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grpSp>
        <p:nvGrpSpPr>
          <p:cNvPr id="716" name="Google Shape;716;p22"/>
          <p:cNvGrpSpPr/>
          <p:nvPr/>
        </p:nvGrpSpPr>
        <p:grpSpPr>
          <a:xfrm>
            <a:off x="8238188" y="4696750"/>
            <a:ext cx="385183" cy="245725"/>
            <a:chOff x="8238188" y="4696750"/>
            <a:chExt cx="385183" cy="245725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8238188" y="4696750"/>
              <a:ext cx="385183" cy="40200"/>
              <a:chOff x="8045450" y="4830350"/>
              <a:chExt cx="385183" cy="40200"/>
            </a:xfrm>
          </p:grpSpPr>
          <p:sp>
            <p:nvSpPr>
              <p:cNvPr id="718" name="Google Shape;718;p22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19" name="Google Shape;719;p22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0" name="Google Shape;720;p22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1" name="Google Shape;721;p22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2" name="Google Shape;722;p22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23" name="Google Shape;723;p22"/>
            <p:cNvGrpSpPr/>
            <p:nvPr/>
          </p:nvGrpSpPr>
          <p:grpSpPr>
            <a:xfrm>
              <a:off x="8238188" y="4799525"/>
              <a:ext cx="385183" cy="40200"/>
              <a:chOff x="8045450" y="4933125"/>
              <a:chExt cx="385183" cy="40200"/>
            </a:xfrm>
          </p:grpSpPr>
          <p:sp>
            <p:nvSpPr>
              <p:cNvPr id="724" name="Google Shape;724;p22"/>
              <p:cNvSpPr/>
              <p:nvPr/>
            </p:nvSpPr>
            <p:spPr>
              <a:xfrm>
                <a:off x="8045450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8131696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8217942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8304187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8390433" y="4933125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729" name="Google Shape;729;p22"/>
            <p:cNvGrpSpPr/>
            <p:nvPr/>
          </p:nvGrpSpPr>
          <p:grpSpPr>
            <a:xfrm>
              <a:off x="8238188" y="4902275"/>
              <a:ext cx="385183" cy="40200"/>
              <a:chOff x="8045450" y="4830350"/>
              <a:chExt cx="385183" cy="40200"/>
            </a:xfrm>
          </p:grpSpPr>
          <p:sp>
            <p:nvSpPr>
              <p:cNvPr id="730" name="Google Shape;730;p22"/>
              <p:cNvSpPr/>
              <p:nvPr/>
            </p:nvSpPr>
            <p:spPr>
              <a:xfrm>
                <a:off x="8045450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8131696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>
                <a:off x="8217942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8304187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>
                <a:off x="8390433" y="4830350"/>
                <a:ext cx="40200" cy="4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  <p:sp>
        <p:nvSpPr>
          <p:cNvPr id="735" name="Google Shape;735;p22"/>
          <p:cNvSpPr txBox="1">
            <a:spLocks noGrp="1"/>
          </p:cNvSpPr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22"/>
          <p:cNvSpPr txBox="1">
            <a:spLocks noGrp="1"/>
          </p:cNvSpPr>
          <p:nvPr>
            <p:ph type="subTitle" idx="1"/>
          </p:nvPr>
        </p:nvSpPr>
        <p:spPr>
          <a:xfrm>
            <a:off x="2347900" y="1661699"/>
            <a:ext cx="44481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22"/>
          <p:cNvSpPr txBox="1"/>
          <p:nvPr/>
        </p:nvSpPr>
        <p:spPr>
          <a:xfrm>
            <a:off x="2628450" y="3640750"/>
            <a:ext cx="38871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/file_166657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8"/>
          <p:cNvSpPr txBox="1">
            <a:spLocks noGrp="1"/>
          </p:cNvSpPr>
          <p:nvPr>
            <p:ph type="ctrTitle"/>
          </p:nvPr>
        </p:nvSpPr>
        <p:spPr>
          <a:xfrm>
            <a:off x="1027225" y="1387673"/>
            <a:ext cx="7089600" cy="152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Out of Bounds</a:t>
            </a:r>
            <a:endParaRPr dirty="0"/>
          </a:p>
        </p:txBody>
      </p:sp>
      <p:sp>
        <p:nvSpPr>
          <p:cNvPr id="817" name="Google Shape;817;p28"/>
          <p:cNvSpPr txBox="1">
            <a:spLocks noGrp="1"/>
          </p:cNvSpPr>
          <p:nvPr>
            <p:ph type="subTitle" idx="1"/>
          </p:nvPr>
        </p:nvSpPr>
        <p:spPr>
          <a:xfrm>
            <a:off x="1790421" y="3888567"/>
            <a:ext cx="7089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System Software Lab.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20200451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+mn-ea"/>
                <a:ea typeface="+mn-ea"/>
              </a:rPr>
              <a:t>박세원</a:t>
            </a:r>
            <a:endParaRPr sz="1000" dirty="0">
              <a:latin typeface="+mn-ea"/>
              <a:ea typeface="+mn-ea"/>
            </a:endParaRPr>
          </a:p>
        </p:txBody>
      </p:sp>
      <p:cxnSp>
        <p:nvCxnSpPr>
          <p:cNvPr id="818" name="Google Shape;818;p28"/>
          <p:cNvCxnSpPr/>
          <p:nvPr/>
        </p:nvCxnSpPr>
        <p:spPr>
          <a:xfrm>
            <a:off x="2650950" y="3006423"/>
            <a:ext cx="3842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816;p28">
            <a:extLst>
              <a:ext uri="{FF2B5EF4-FFF2-40B4-BE49-F238E27FC236}">
                <a16:creationId xmlns:a16="http://schemas.microsoft.com/office/drawing/2014/main" id="{331292A2-1CD2-DDD5-1D00-336636657479}"/>
              </a:ext>
            </a:extLst>
          </p:cNvPr>
          <p:cNvSpPr txBox="1">
            <a:spLocks/>
          </p:cNvSpPr>
          <p:nvPr/>
        </p:nvSpPr>
        <p:spPr>
          <a:xfrm>
            <a:off x="1027175" y="387975"/>
            <a:ext cx="7089600" cy="15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ublic Sans"/>
              <a:buNone/>
              <a:defRPr sz="4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ublic Sans"/>
              <a:buNone/>
              <a:defRPr sz="4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ublic Sans"/>
              <a:buNone/>
              <a:defRPr sz="4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ublic Sans"/>
              <a:buNone/>
              <a:defRPr sz="4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ublic Sans"/>
              <a:buNone/>
              <a:defRPr sz="4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ublic Sans"/>
              <a:buNone/>
              <a:defRPr sz="4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ublic Sans"/>
              <a:buNone/>
              <a:defRPr sz="4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ublic Sans"/>
              <a:buNone/>
              <a:defRPr sz="4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ublic Sans"/>
              <a:buNone/>
              <a:defRPr sz="4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>
          <a:extLst>
            <a:ext uri="{FF2B5EF4-FFF2-40B4-BE49-F238E27FC236}">
              <a16:creationId xmlns:a16="http://schemas.microsoft.com/office/drawing/2014/main" id="{0D81C9EC-D9BC-9781-B4B9-CFDC87BEC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2">
            <a:extLst>
              <a:ext uri="{FF2B5EF4-FFF2-40B4-BE49-F238E27FC236}">
                <a16:creationId xmlns:a16="http://schemas.microsoft.com/office/drawing/2014/main" id="{770397BE-F09B-98A8-5058-DD82AD9B29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543" y="2186063"/>
            <a:ext cx="4754432" cy="17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Arbitrary addr read</a:t>
            </a:r>
            <a:endParaRPr dirty="0"/>
          </a:p>
        </p:txBody>
      </p:sp>
      <p:sp>
        <p:nvSpPr>
          <p:cNvPr id="859" name="Google Shape;859;p32">
            <a:extLst>
              <a:ext uri="{FF2B5EF4-FFF2-40B4-BE49-F238E27FC236}">
                <a16:creationId xmlns:a16="http://schemas.microsoft.com/office/drawing/2014/main" id="{1493C0AD-E064-AE38-45C5-F217FF5997B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80425" y="1158538"/>
            <a:ext cx="1966500" cy="10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860" name="Google Shape;860;p32">
            <a:extLst>
              <a:ext uri="{FF2B5EF4-FFF2-40B4-BE49-F238E27FC236}">
                <a16:creationId xmlns:a16="http://schemas.microsoft.com/office/drawing/2014/main" id="{DC374546-CB0C-1B1F-7E91-71481F96B461}"/>
              </a:ext>
            </a:extLst>
          </p:cNvPr>
          <p:cNvCxnSpPr/>
          <p:nvPr/>
        </p:nvCxnSpPr>
        <p:spPr>
          <a:xfrm>
            <a:off x="2400575" y="2186063"/>
            <a:ext cx="112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266" name="Picture 2" descr="File ">
            <a:hlinkClick r:id="rId3" tooltip="File"/>
            <a:extLst>
              <a:ext uri="{FF2B5EF4-FFF2-40B4-BE49-F238E27FC236}">
                <a16:creationId xmlns:a16="http://schemas.microsoft.com/office/drawing/2014/main" id="{C8E7B357-2188-1398-833C-8038E735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631" y="1722340"/>
            <a:ext cx="1985135" cy="19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05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4DFCCAB5-E5BE-4D12-AC47-12A5CB136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C1B84597-7E88-3D93-B2A9-66BA1E69C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Arbitrary </a:t>
            </a:r>
            <a:r>
              <a:rPr lang="en-US" dirty="0" err="1"/>
              <a:t>addr</a:t>
            </a:r>
            <a:r>
              <a:rPr lang="en-US" dirty="0"/>
              <a:t> read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DD1C50-48D3-F2BE-6B67-B3CCCA3A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1" y="1400883"/>
            <a:ext cx="3638561" cy="30640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43095D-EE58-51F8-FD7B-671492C6F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116" y="1167128"/>
            <a:ext cx="3638561" cy="378410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CCBEC0-1F78-18CC-48DF-18AC8ECA7CA3}"/>
              </a:ext>
            </a:extLst>
          </p:cNvPr>
          <p:cNvSpPr/>
          <p:nvPr/>
        </p:nvSpPr>
        <p:spPr>
          <a:xfrm>
            <a:off x="4338243" y="1326911"/>
            <a:ext cx="414000" cy="137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FDC7A54-B753-28DC-147C-1463C5DD93C7}"/>
              </a:ext>
            </a:extLst>
          </p:cNvPr>
          <p:cNvSpPr/>
          <p:nvPr/>
        </p:nvSpPr>
        <p:spPr>
          <a:xfrm>
            <a:off x="4346265" y="1630566"/>
            <a:ext cx="414000" cy="1375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A844E3-9832-A85C-B984-11B18AE07EE8}"/>
              </a:ext>
            </a:extLst>
          </p:cNvPr>
          <p:cNvSpPr txBox="1"/>
          <p:nvPr/>
        </p:nvSpPr>
        <p:spPr>
          <a:xfrm>
            <a:off x="3819167" y="1402538"/>
            <a:ext cx="6600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8byte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5643102-0088-F7A6-094F-B290A65535B5}"/>
              </a:ext>
            </a:extLst>
          </p:cNvPr>
          <p:cNvCxnSpPr/>
          <p:nvPr/>
        </p:nvCxnSpPr>
        <p:spPr>
          <a:xfrm>
            <a:off x="4390839" y="3866088"/>
            <a:ext cx="732630" cy="0"/>
          </a:xfrm>
          <a:prstGeom prst="line">
            <a:avLst/>
          </a:prstGeom>
          <a:ln>
            <a:solidFill>
              <a:srgbClr val="6DC858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8BF8BF-8299-D96B-9070-6B15182A6106}"/>
              </a:ext>
            </a:extLst>
          </p:cNvPr>
          <p:cNvSpPr txBox="1"/>
          <p:nvPr/>
        </p:nvSpPr>
        <p:spPr>
          <a:xfrm>
            <a:off x="5232018" y="3562953"/>
            <a:ext cx="21656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음수에 대한 확인 미흡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6549006-4660-1818-4733-7A6BB341EE7A}"/>
              </a:ext>
            </a:extLst>
          </p:cNvPr>
          <p:cNvSpPr/>
          <p:nvPr/>
        </p:nvSpPr>
        <p:spPr>
          <a:xfrm>
            <a:off x="863342" y="2033031"/>
            <a:ext cx="440954" cy="1856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9E542F-9EF8-E68B-2E8C-497BB0FEFD76}"/>
              </a:ext>
            </a:extLst>
          </p:cNvPr>
          <p:cNvSpPr/>
          <p:nvPr/>
        </p:nvSpPr>
        <p:spPr>
          <a:xfrm>
            <a:off x="1063772" y="3628151"/>
            <a:ext cx="440954" cy="1856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A3BE58-0C3C-2971-239B-6A4F24B3538A}"/>
              </a:ext>
            </a:extLst>
          </p:cNvPr>
          <p:cNvSpPr/>
          <p:nvPr/>
        </p:nvSpPr>
        <p:spPr>
          <a:xfrm>
            <a:off x="5613442" y="1590402"/>
            <a:ext cx="440954" cy="1856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2DA84-6293-A8AD-782A-DFA47ED01632}"/>
              </a:ext>
            </a:extLst>
          </p:cNvPr>
          <p:cNvSpPr txBox="1"/>
          <p:nvPr/>
        </p:nvSpPr>
        <p:spPr>
          <a:xfrm>
            <a:off x="2153655" y="1391541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oob_read.c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457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71379B99-F47D-7E95-E1C8-CF4E6278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1CD2B821-DB90-1065-C42B-37564EA00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Arbitrary </a:t>
            </a:r>
            <a:r>
              <a:rPr lang="en-US" dirty="0" err="1"/>
              <a:t>addr</a:t>
            </a:r>
            <a:r>
              <a:rPr lang="en-US" dirty="0"/>
              <a:t> read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20E2AF-A0D4-4C80-8F24-52542AAED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4" y="1290459"/>
            <a:ext cx="5584791" cy="17695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0DF3DE-7C37-F55C-0063-ACEF50CC097D}"/>
              </a:ext>
            </a:extLst>
          </p:cNvPr>
          <p:cNvSpPr/>
          <p:nvPr/>
        </p:nvSpPr>
        <p:spPr>
          <a:xfrm>
            <a:off x="2488818" y="2633703"/>
            <a:ext cx="3423844" cy="363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A4B7CFE-1ED9-7423-8882-422A4C672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6611"/>
              </p:ext>
            </p:extLst>
          </p:nvPr>
        </p:nvGraphicFramePr>
        <p:xfrm>
          <a:off x="6989773" y="1293700"/>
          <a:ext cx="1886094" cy="2948292"/>
        </p:xfrm>
        <a:graphic>
          <a:graphicData uri="http://schemas.openxmlformats.org/drawingml/2006/table">
            <a:tbl>
              <a:tblPr firstRow="1" bandRow="1">
                <a:tableStyleId>{DC0C8E83-BFF6-480D-854E-32900F47CAE5}</a:tableStyleId>
              </a:tblPr>
              <a:tblGrid>
                <a:gridCol w="1886094">
                  <a:extLst>
                    <a:ext uri="{9D8B030D-6E8A-4147-A177-3AD203B41FA5}">
                      <a16:colId xmlns:a16="http://schemas.microsoft.com/office/drawing/2014/main" val="2894902898"/>
                    </a:ext>
                  </a:extLst>
                </a:gridCol>
              </a:tblGrid>
              <a:tr h="327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786078"/>
                  </a:ext>
                </a:extLst>
              </a:tr>
              <a:tr h="327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43084"/>
                  </a:ext>
                </a:extLst>
              </a:tr>
              <a:tr h="327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0x55555555605b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246290"/>
                  </a:ext>
                </a:extLst>
              </a:tr>
              <a:tr h="327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0x55555555604d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07971"/>
                  </a:ext>
                </a:extLst>
              </a:tr>
              <a:tr h="327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0x555555556041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586797"/>
                  </a:ext>
                </a:extLst>
              </a:tr>
              <a:tr h="327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0x55555555602d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806773"/>
                  </a:ext>
                </a:extLst>
              </a:tr>
              <a:tr h="327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0x555555558040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923063"/>
                  </a:ext>
                </a:extLst>
              </a:tr>
              <a:tr h="327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435912"/>
                  </a:ext>
                </a:extLst>
              </a:tr>
              <a:tr h="3275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12139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46181BC-D8D7-90C4-6ACC-6A9EC5DD2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4" y="3125100"/>
            <a:ext cx="5584791" cy="172345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0DD99FC-C0F5-FA1D-67EA-D09EFCA66A2B}"/>
              </a:ext>
            </a:extLst>
          </p:cNvPr>
          <p:cNvCxnSpPr>
            <a:cxnSpLocks/>
          </p:cNvCxnSpPr>
          <p:nvPr/>
        </p:nvCxnSpPr>
        <p:spPr>
          <a:xfrm>
            <a:off x="6778934" y="2268816"/>
            <a:ext cx="1787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322656-2A57-0859-CCCE-BCF7E2DF9A51}"/>
              </a:ext>
            </a:extLst>
          </p:cNvPr>
          <p:cNvCxnSpPr>
            <a:cxnSpLocks/>
          </p:cNvCxnSpPr>
          <p:nvPr/>
        </p:nvCxnSpPr>
        <p:spPr>
          <a:xfrm>
            <a:off x="6780083" y="2599971"/>
            <a:ext cx="1787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06347BC-87BE-1C67-8E0A-9A3880F491AA}"/>
              </a:ext>
            </a:extLst>
          </p:cNvPr>
          <p:cNvCxnSpPr>
            <a:cxnSpLocks/>
          </p:cNvCxnSpPr>
          <p:nvPr/>
        </p:nvCxnSpPr>
        <p:spPr>
          <a:xfrm>
            <a:off x="6780081" y="3583121"/>
            <a:ext cx="1787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16AF61C-0F7C-45C9-ED1D-44408618F23F}"/>
              </a:ext>
            </a:extLst>
          </p:cNvPr>
          <p:cNvCxnSpPr>
            <a:cxnSpLocks/>
          </p:cNvCxnSpPr>
          <p:nvPr/>
        </p:nvCxnSpPr>
        <p:spPr>
          <a:xfrm>
            <a:off x="6773205" y="2929980"/>
            <a:ext cx="1787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3D4DF8-6781-0513-7BCB-952DA13F5F3D}"/>
              </a:ext>
            </a:extLst>
          </p:cNvPr>
          <p:cNvCxnSpPr>
            <a:cxnSpLocks/>
          </p:cNvCxnSpPr>
          <p:nvPr/>
        </p:nvCxnSpPr>
        <p:spPr>
          <a:xfrm>
            <a:off x="6780081" y="3253114"/>
            <a:ext cx="1787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386E9A-A4BB-B1F3-C7AA-29BAC3405C52}"/>
              </a:ext>
            </a:extLst>
          </p:cNvPr>
          <p:cNvSpPr txBox="1"/>
          <p:nvPr/>
        </p:nvSpPr>
        <p:spPr>
          <a:xfrm>
            <a:off x="6235219" y="2141873"/>
            <a:ext cx="90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docs[3]</a:t>
            </a:r>
            <a:endParaRPr lang="ko-KR" alt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003C8-DD7C-1453-FAD9-906B0DB7754A}"/>
              </a:ext>
            </a:extLst>
          </p:cNvPr>
          <p:cNvSpPr txBox="1"/>
          <p:nvPr/>
        </p:nvSpPr>
        <p:spPr>
          <a:xfrm>
            <a:off x="6235221" y="2801615"/>
            <a:ext cx="90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docs[1]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89AC78-B90D-3F4B-6089-D8CE2C442058}"/>
              </a:ext>
            </a:extLst>
          </p:cNvPr>
          <p:cNvSpPr txBox="1"/>
          <p:nvPr/>
        </p:nvSpPr>
        <p:spPr>
          <a:xfrm>
            <a:off x="6235220" y="2473381"/>
            <a:ext cx="90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docs[2]</a:t>
            </a:r>
            <a:endParaRPr lang="ko-KR" alt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9791D9-AE90-E626-6FC0-1158E40BD795}"/>
              </a:ext>
            </a:extLst>
          </p:cNvPr>
          <p:cNvSpPr txBox="1"/>
          <p:nvPr/>
        </p:nvSpPr>
        <p:spPr>
          <a:xfrm>
            <a:off x="6235221" y="3138778"/>
            <a:ext cx="90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docs[0]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BD7E73-292A-5C7A-275C-F6D2378895B5}"/>
              </a:ext>
            </a:extLst>
          </p:cNvPr>
          <p:cNvSpPr txBox="1"/>
          <p:nvPr/>
        </p:nvSpPr>
        <p:spPr>
          <a:xfrm>
            <a:off x="6235222" y="3453137"/>
            <a:ext cx="90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docs[-1]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379097-9E3F-F4C4-052D-000C10A960E9}"/>
              </a:ext>
            </a:extLst>
          </p:cNvPr>
          <p:cNvSpPr txBox="1"/>
          <p:nvPr/>
        </p:nvSpPr>
        <p:spPr>
          <a:xfrm>
            <a:off x="6236372" y="1824862"/>
            <a:ext cx="907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docs[4]</a:t>
            </a:r>
            <a:endParaRPr lang="ko-KR" altLang="en-US" sz="1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1ED1A44-85DC-2918-1132-E0300101A0C4}"/>
              </a:ext>
            </a:extLst>
          </p:cNvPr>
          <p:cNvCxnSpPr>
            <a:cxnSpLocks/>
          </p:cNvCxnSpPr>
          <p:nvPr/>
        </p:nvCxnSpPr>
        <p:spPr>
          <a:xfrm>
            <a:off x="6793834" y="1939953"/>
            <a:ext cx="1787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C11624-28FF-18E7-EF3B-586BB306679D}"/>
              </a:ext>
            </a:extLst>
          </p:cNvPr>
          <p:cNvSpPr txBox="1"/>
          <p:nvPr/>
        </p:nvSpPr>
        <p:spPr>
          <a:xfrm>
            <a:off x="5277780" y="1289417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05BA6-13AB-34C3-91DF-E89189AEA4A6}"/>
              </a:ext>
            </a:extLst>
          </p:cNvPr>
          <p:cNvSpPr txBox="1"/>
          <p:nvPr/>
        </p:nvSpPr>
        <p:spPr>
          <a:xfrm>
            <a:off x="5298409" y="3096598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91509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52CE2EB6-F015-804C-43C5-0047B97C6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1437FE3B-F8C4-6819-F88F-C8D091449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Arbitrary </a:t>
            </a:r>
            <a:r>
              <a:rPr lang="en-US" dirty="0" err="1"/>
              <a:t>addr</a:t>
            </a:r>
            <a:r>
              <a:rPr lang="en-US" dirty="0"/>
              <a:t> read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76EEC-C178-A6A5-22F4-133CE8F1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912" y="1926414"/>
            <a:ext cx="3543300" cy="2266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552593-CFB2-DFD3-1FA6-5BEAF87A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41" y="1112206"/>
            <a:ext cx="3638561" cy="37841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58ABEFD-10C8-4A50-45E9-C208C4057DE0}"/>
              </a:ext>
            </a:extLst>
          </p:cNvPr>
          <p:cNvSpPr/>
          <p:nvPr/>
        </p:nvSpPr>
        <p:spPr>
          <a:xfrm>
            <a:off x="694876" y="4393246"/>
            <a:ext cx="1292054" cy="190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2DE9E-ECE7-667B-093D-7EF8C479DAB5}"/>
              </a:ext>
            </a:extLst>
          </p:cNvPr>
          <p:cNvSpPr txBox="1"/>
          <p:nvPr/>
        </p:nvSpPr>
        <p:spPr>
          <a:xfrm>
            <a:off x="2213811" y="4193364"/>
            <a:ext cx="1533166" cy="3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을 입력하면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73DDC8-EC60-74CD-7BBD-A671F6F785B4}"/>
              </a:ext>
            </a:extLst>
          </p:cNvPr>
          <p:cNvCxnSpPr>
            <a:stCxn id="8" idx="0"/>
          </p:cNvCxnSpPr>
          <p:nvPr/>
        </p:nvCxnSpPr>
        <p:spPr>
          <a:xfrm flipV="1">
            <a:off x="2980394" y="3355092"/>
            <a:ext cx="2375377" cy="838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F749B51-2F90-A7EA-76EC-013AFE54D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974" y="392968"/>
            <a:ext cx="2343477" cy="1438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867416-B94A-0CEC-9D12-C4EB8D85122A}"/>
              </a:ext>
            </a:extLst>
          </p:cNvPr>
          <p:cNvSpPr txBox="1"/>
          <p:nvPr/>
        </p:nvSpPr>
        <p:spPr>
          <a:xfrm>
            <a:off x="491505" y="747100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oob_read.c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7A6FC-E504-7511-5B95-0416EFFB7B1B}"/>
              </a:ext>
            </a:extLst>
          </p:cNvPr>
          <p:cNvSpPr txBox="1"/>
          <p:nvPr/>
        </p:nvSpPr>
        <p:spPr>
          <a:xfrm>
            <a:off x="5020299" y="1609655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42384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>
          <a:extLst>
            <a:ext uri="{FF2B5EF4-FFF2-40B4-BE49-F238E27FC236}">
              <a16:creationId xmlns:a16="http://schemas.microsoft.com/office/drawing/2014/main" id="{126C5D1A-56BC-7C82-8F4F-D63DCD95A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2">
            <a:extLst>
              <a:ext uri="{FF2B5EF4-FFF2-40B4-BE49-F238E27FC236}">
                <a16:creationId xmlns:a16="http://schemas.microsoft.com/office/drawing/2014/main" id="{C2999337-9653-AE96-DD8E-F55A975CA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543" y="2186063"/>
            <a:ext cx="4754432" cy="17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Arbitrary addr write</a:t>
            </a:r>
            <a:endParaRPr dirty="0"/>
          </a:p>
        </p:txBody>
      </p:sp>
      <p:sp>
        <p:nvSpPr>
          <p:cNvPr id="859" name="Google Shape;859;p32">
            <a:extLst>
              <a:ext uri="{FF2B5EF4-FFF2-40B4-BE49-F238E27FC236}">
                <a16:creationId xmlns:a16="http://schemas.microsoft.com/office/drawing/2014/main" id="{86AC3FD0-C35A-5D9B-1FDA-3A0A05F72E1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80425" y="1158538"/>
            <a:ext cx="1966500" cy="10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860" name="Google Shape;860;p32">
            <a:extLst>
              <a:ext uri="{FF2B5EF4-FFF2-40B4-BE49-F238E27FC236}">
                <a16:creationId xmlns:a16="http://schemas.microsoft.com/office/drawing/2014/main" id="{095F15C7-0057-60CD-8510-DAE0365BE345}"/>
              </a:ext>
            </a:extLst>
          </p:cNvPr>
          <p:cNvCxnSpPr/>
          <p:nvPr/>
        </p:nvCxnSpPr>
        <p:spPr>
          <a:xfrm>
            <a:off x="2400575" y="2186063"/>
            <a:ext cx="112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290" name="Picture 2" descr="Writing ">
            <a:extLst>
              <a:ext uri="{FF2B5EF4-FFF2-40B4-BE49-F238E27FC236}">
                <a16:creationId xmlns:a16="http://schemas.microsoft.com/office/drawing/2014/main" id="{27804D07-CB36-6FE3-988F-17650A61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03" y="1613807"/>
            <a:ext cx="2112974" cy="211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66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DB3BDF31-9FAD-9DF6-7B7C-C04E98CF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75D13B48-43F8-4A15-CE86-6424F20D0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Arbitrary </a:t>
            </a:r>
            <a:r>
              <a:rPr lang="en-US" dirty="0" err="1"/>
              <a:t>addr</a:t>
            </a:r>
            <a:r>
              <a:rPr lang="en-US" dirty="0"/>
              <a:t> write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5386FA-FA39-C673-8592-37E709DB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45" y="1347536"/>
            <a:ext cx="2521309" cy="34513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1792470-B878-B587-B03F-1CE031C994A3}"/>
              </a:ext>
            </a:extLst>
          </p:cNvPr>
          <p:cNvSpPr/>
          <p:nvPr/>
        </p:nvSpPr>
        <p:spPr>
          <a:xfrm>
            <a:off x="3430719" y="1897552"/>
            <a:ext cx="921275" cy="453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33B2A-8F1B-30B9-F566-59C08F030FCC}"/>
              </a:ext>
            </a:extLst>
          </p:cNvPr>
          <p:cNvSpPr txBox="1"/>
          <p:nvPr/>
        </p:nvSpPr>
        <p:spPr>
          <a:xfrm>
            <a:off x="4351994" y="2001322"/>
            <a:ext cx="1248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 + 8 + 8 =</a:t>
            </a:r>
            <a:r>
              <a:rPr lang="ko-KR" altLang="en-US" sz="1000" dirty="0"/>
              <a:t> </a:t>
            </a:r>
            <a:r>
              <a:rPr lang="en-US" altLang="ko-KR" sz="1000" dirty="0"/>
              <a:t>24byte</a:t>
            </a:r>
            <a:endParaRPr lang="ko-KR" altLang="en-US" sz="1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84B469-1A93-2E26-6DF2-8019A12B22E1}"/>
              </a:ext>
            </a:extLst>
          </p:cNvPr>
          <p:cNvCxnSpPr/>
          <p:nvPr/>
        </p:nvCxnSpPr>
        <p:spPr>
          <a:xfrm>
            <a:off x="3331558" y="2853203"/>
            <a:ext cx="646268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9D7CC48-0CFA-A2DE-4F89-C9DBFAAA807D}"/>
              </a:ext>
            </a:extLst>
          </p:cNvPr>
          <p:cNvCxnSpPr/>
          <p:nvPr/>
        </p:nvCxnSpPr>
        <p:spPr>
          <a:xfrm>
            <a:off x="3331558" y="2716845"/>
            <a:ext cx="125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AC498C-E011-F52C-46CD-EC431ED19D00}"/>
              </a:ext>
            </a:extLst>
          </p:cNvPr>
          <p:cNvSpPr txBox="1"/>
          <p:nvPr/>
        </p:nvSpPr>
        <p:spPr>
          <a:xfrm>
            <a:off x="4749507" y="3630099"/>
            <a:ext cx="2352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그냥 </a:t>
            </a:r>
            <a:r>
              <a:rPr lang="en-US" altLang="ko-KR" sz="1000" dirty="0" err="1"/>
              <a:t>idx</a:t>
            </a:r>
            <a:r>
              <a:rPr lang="en-US" altLang="ko-KR" sz="1000" dirty="0"/>
              <a:t> check</a:t>
            </a:r>
            <a:r>
              <a:rPr lang="ko-KR" altLang="en-US" sz="1000" dirty="0"/>
              <a:t>를 안 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49446-A954-69BA-C0B1-05EDD65568E0}"/>
              </a:ext>
            </a:extLst>
          </p:cNvPr>
          <p:cNvSpPr/>
          <p:nvPr/>
        </p:nvSpPr>
        <p:spPr>
          <a:xfrm>
            <a:off x="3430719" y="4063237"/>
            <a:ext cx="1567543" cy="151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FD03FE-420B-D800-B97F-D5D10FBDF54B}"/>
              </a:ext>
            </a:extLst>
          </p:cNvPr>
          <p:cNvSpPr/>
          <p:nvPr/>
        </p:nvSpPr>
        <p:spPr>
          <a:xfrm>
            <a:off x="3430719" y="4326103"/>
            <a:ext cx="2352562" cy="151898"/>
          </a:xfrm>
          <a:prstGeom prst="rect">
            <a:avLst/>
          </a:prstGeom>
          <a:noFill/>
          <a:ln>
            <a:solidFill>
              <a:srgbClr val="6DC8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49AE4-1637-7E33-C8B3-8570D44FADBC}"/>
              </a:ext>
            </a:extLst>
          </p:cNvPr>
          <p:cNvSpPr txBox="1"/>
          <p:nvPr/>
        </p:nvSpPr>
        <p:spPr>
          <a:xfrm>
            <a:off x="4759114" y="1314765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oob_write.c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74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7A6BB87F-2584-7FD4-9C8C-9CE7F69FB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46EBE3E6-887B-055F-880F-BEED3D39D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Arbitrary </a:t>
            </a:r>
            <a:r>
              <a:rPr lang="en-US" dirty="0" err="1"/>
              <a:t>addr</a:t>
            </a:r>
            <a:r>
              <a:rPr lang="en-US" dirty="0"/>
              <a:t> write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1F9B3A-1D12-66DB-E0B2-CB10F748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3" y="2260090"/>
            <a:ext cx="3218632" cy="911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95D5BD-CF93-024A-FF23-9DB603D2D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527" y="2051610"/>
            <a:ext cx="4523369" cy="24803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ED590E-7199-1AD0-D652-9E7AD2E7865C}"/>
              </a:ext>
            </a:extLst>
          </p:cNvPr>
          <p:cNvSpPr/>
          <p:nvPr/>
        </p:nvSpPr>
        <p:spPr>
          <a:xfrm>
            <a:off x="541083" y="2260090"/>
            <a:ext cx="3218632" cy="2231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D17CFE-A6D9-38BB-6842-16495CE7F33C}"/>
              </a:ext>
            </a:extLst>
          </p:cNvPr>
          <p:cNvSpPr/>
          <p:nvPr/>
        </p:nvSpPr>
        <p:spPr>
          <a:xfrm>
            <a:off x="541083" y="2492543"/>
            <a:ext cx="3218632" cy="223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7E4D37F-D642-E42D-25C2-2DE2104058D9}"/>
              </a:ext>
            </a:extLst>
          </p:cNvPr>
          <p:cNvCxnSpPr>
            <a:stCxn id="6" idx="3"/>
          </p:cNvCxnSpPr>
          <p:nvPr/>
        </p:nvCxnSpPr>
        <p:spPr>
          <a:xfrm flipV="1">
            <a:off x="3759715" y="2260090"/>
            <a:ext cx="482730" cy="111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B50BF5-8733-FC3E-279F-B54FB700D76F}"/>
              </a:ext>
            </a:extLst>
          </p:cNvPr>
          <p:cNvCxnSpPr>
            <a:stCxn id="7" idx="3"/>
          </p:cNvCxnSpPr>
          <p:nvPr/>
        </p:nvCxnSpPr>
        <p:spPr>
          <a:xfrm>
            <a:off x="3759715" y="2604133"/>
            <a:ext cx="447812" cy="18007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353DF9-7C39-0465-E920-06F80D0285BC}"/>
              </a:ext>
            </a:extLst>
          </p:cNvPr>
          <p:cNvCxnSpPr>
            <a:cxnSpLocks/>
          </p:cNvCxnSpPr>
          <p:nvPr/>
        </p:nvCxnSpPr>
        <p:spPr>
          <a:xfrm>
            <a:off x="5788105" y="2178048"/>
            <a:ext cx="0" cy="2135148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DDAE38-CD60-7AE4-17F1-B358FE8A900D}"/>
              </a:ext>
            </a:extLst>
          </p:cNvPr>
          <p:cNvSpPr txBox="1"/>
          <p:nvPr/>
        </p:nvSpPr>
        <p:spPr>
          <a:xfrm>
            <a:off x="5750973" y="2757414"/>
            <a:ext cx="6591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240byte</a:t>
            </a:r>
            <a:endParaRPr lang="ko-KR" altLang="en-US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D740808-5EBC-033C-0E55-C932F8EE6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83" y="1441925"/>
            <a:ext cx="1696180" cy="37956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8FAD47-CEE0-E060-16EA-344466A5DA1A}"/>
              </a:ext>
            </a:extLst>
          </p:cNvPr>
          <p:cNvCxnSpPr>
            <a:cxnSpLocks/>
          </p:cNvCxnSpPr>
          <p:nvPr/>
        </p:nvCxnSpPr>
        <p:spPr>
          <a:xfrm>
            <a:off x="541083" y="1599214"/>
            <a:ext cx="16093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BFBE25C-BEDC-BE70-BFE4-2161F0515EC0}"/>
              </a:ext>
            </a:extLst>
          </p:cNvPr>
          <p:cNvCxnSpPr>
            <a:cxnSpLocks/>
          </p:cNvCxnSpPr>
          <p:nvPr/>
        </p:nvCxnSpPr>
        <p:spPr>
          <a:xfrm>
            <a:off x="541083" y="1777520"/>
            <a:ext cx="88853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BAA5B3-1217-C8EB-2251-3BD6F402E23C}"/>
              </a:ext>
            </a:extLst>
          </p:cNvPr>
          <p:cNvSpPr txBox="1"/>
          <p:nvPr/>
        </p:nvSpPr>
        <p:spPr>
          <a:xfrm>
            <a:off x="985351" y="1197187"/>
            <a:ext cx="1553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24byte * 10 = 240byte</a:t>
            </a:r>
            <a:endParaRPr lang="ko-KR" altLang="en-US" sz="1000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D064A58-D60A-F4C1-E5BD-C17F4297BC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7527" y="2051004"/>
            <a:ext cx="4523368" cy="245105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FA192D6-E8C1-CAF3-6721-55BF035C3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5785" y="3594748"/>
            <a:ext cx="1201580" cy="33592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D53D5A-E2FE-FAF8-9F57-B0013D5C0994}"/>
              </a:ext>
            </a:extLst>
          </p:cNvPr>
          <p:cNvSpPr/>
          <p:nvPr/>
        </p:nvSpPr>
        <p:spPr>
          <a:xfrm>
            <a:off x="6154794" y="4358485"/>
            <a:ext cx="1132556" cy="1734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C767A82-8346-897B-06D0-A57066DFEA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104" y="4158432"/>
            <a:ext cx="3296110" cy="40010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B4848BE-037B-7C38-63EF-2FBFF7CAF8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8104" y="3882758"/>
            <a:ext cx="1762371" cy="28579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D609B2-3A24-37D5-039D-F4DD98173593}"/>
              </a:ext>
            </a:extLst>
          </p:cNvPr>
          <p:cNvSpPr/>
          <p:nvPr/>
        </p:nvSpPr>
        <p:spPr>
          <a:xfrm>
            <a:off x="459520" y="4211686"/>
            <a:ext cx="3216645" cy="29965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5EB795-BD06-B460-540F-CDD060B00E1D}"/>
              </a:ext>
            </a:extLst>
          </p:cNvPr>
          <p:cNvSpPr txBox="1"/>
          <p:nvPr/>
        </p:nvSpPr>
        <p:spPr>
          <a:xfrm>
            <a:off x="3076575" y="2861850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03C43C-CE02-3FCD-BC40-6EB6D5639802}"/>
              </a:ext>
            </a:extLst>
          </p:cNvPr>
          <p:cNvSpPr txBox="1"/>
          <p:nvPr/>
        </p:nvSpPr>
        <p:spPr>
          <a:xfrm>
            <a:off x="8111892" y="1743530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0C693B-A34F-DA1C-4601-FD3CE054DF97}"/>
              </a:ext>
            </a:extLst>
          </p:cNvPr>
          <p:cNvSpPr txBox="1"/>
          <p:nvPr/>
        </p:nvSpPr>
        <p:spPr>
          <a:xfrm>
            <a:off x="1489550" y="1602607"/>
            <a:ext cx="1495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oob_write.c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01F318-135D-53C0-F39A-48034B2CD9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959" y="3403312"/>
            <a:ext cx="1914792" cy="543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1219EC-1023-8FEB-B61C-43D1AF61D3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4409" y="1261706"/>
            <a:ext cx="1286054" cy="657317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B631BCF-3496-9E0A-E407-FF5F0E744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53221"/>
              </p:ext>
            </p:extLst>
          </p:nvPr>
        </p:nvGraphicFramePr>
        <p:xfrm>
          <a:off x="6154794" y="2390229"/>
          <a:ext cx="1289155" cy="249046"/>
        </p:xfrm>
        <a:graphic>
          <a:graphicData uri="http://schemas.openxmlformats.org/drawingml/2006/table">
            <a:tbl>
              <a:tblPr firstRow="1" bandRow="1">
                <a:tableStyleId>{DC0C8E83-BFF6-480D-854E-32900F47CAE5}</a:tableStyleId>
              </a:tblPr>
              <a:tblGrid>
                <a:gridCol w="1289155">
                  <a:extLst>
                    <a:ext uri="{9D8B030D-6E8A-4147-A177-3AD203B41FA5}">
                      <a16:colId xmlns:a16="http://schemas.microsoft.com/office/drawing/2014/main" val="9117445"/>
                    </a:ext>
                  </a:extLst>
                </a:gridCol>
              </a:tblGrid>
              <a:tr h="126752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915993"/>
                  </a:ext>
                </a:extLst>
              </a:tr>
              <a:tr h="122294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37798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1137C64-A3E6-650F-52DE-1E6C18E2A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50121"/>
              </p:ext>
            </p:extLst>
          </p:nvPr>
        </p:nvGraphicFramePr>
        <p:xfrm>
          <a:off x="7447625" y="2390229"/>
          <a:ext cx="1283270" cy="124371"/>
        </p:xfrm>
        <a:graphic>
          <a:graphicData uri="http://schemas.openxmlformats.org/drawingml/2006/table">
            <a:tbl>
              <a:tblPr firstRow="1" bandRow="1">
                <a:tableStyleId>{DC0C8E83-BFF6-480D-854E-32900F47CAE5}</a:tableStyleId>
              </a:tblPr>
              <a:tblGrid>
                <a:gridCol w="1283270">
                  <a:extLst>
                    <a:ext uri="{9D8B030D-6E8A-4147-A177-3AD203B41FA5}">
                      <a16:colId xmlns:a16="http://schemas.microsoft.com/office/drawing/2014/main" val="1981509488"/>
                    </a:ext>
                  </a:extLst>
                </a:gridCol>
              </a:tblGrid>
              <a:tr h="124371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920046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1B354C-1277-564C-5F97-871B2867A0A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799371" y="2178048"/>
            <a:ext cx="0" cy="2121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20955FA-3C64-A25B-5192-5E676CBF9EB7}"/>
              </a:ext>
            </a:extLst>
          </p:cNvPr>
          <p:cNvCxnSpPr>
            <a:cxnSpLocks/>
          </p:cNvCxnSpPr>
          <p:nvPr/>
        </p:nvCxnSpPr>
        <p:spPr>
          <a:xfrm>
            <a:off x="8198680" y="2153999"/>
            <a:ext cx="0" cy="2121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14ADD7-FCFA-0000-D2A4-7C8A43541AEA}"/>
              </a:ext>
            </a:extLst>
          </p:cNvPr>
          <p:cNvCxnSpPr>
            <a:cxnSpLocks/>
          </p:cNvCxnSpPr>
          <p:nvPr/>
        </p:nvCxnSpPr>
        <p:spPr>
          <a:xfrm flipV="1">
            <a:off x="6799371" y="2639275"/>
            <a:ext cx="0" cy="2588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482EC734-9A60-33A0-2027-A81426F56E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3044" y="3543275"/>
            <a:ext cx="330563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9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/>
      <p:bldP spid="37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>
          <a:extLst>
            <a:ext uri="{FF2B5EF4-FFF2-40B4-BE49-F238E27FC236}">
              <a16:creationId xmlns:a16="http://schemas.microsoft.com/office/drawing/2014/main" id="{F83ACFCE-DD7A-4B06-94E3-EA3BB927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2">
            <a:extLst>
              <a:ext uri="{FF2B5EF4-FFF2-40B4-BE49-F238E27FC236}">
                <a16:creationId xmlns:a16="http://schemas.microsoft.com/office/drawing/2014/main" id="{8FD26C6A-1E3C-77B6-AFBB-DA06C7E7E9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543" y="2186063"/>
            <a:ext cx="4754432" cy="17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Exploit</a:t>
            </a:r>
            <a:endParaRPr dirty="0"/>
          </a:p>
        </p:txBody>
      </p:sp>
      <p:sp>
        <p:nvSpPr>
          <p:cNvPr id="859" name="Google Shape;859;p32">
            <a:extLst>
              <a:ext uri="{FF2B5EF4-FFF2-40B4-BE49-F238E27FC236}">
                <a16:creationId xmlns:a16="http://schemas.microsoft.com/office/drawing/2014/main" id="{5058253F-6B67-2F6D-7AEB-63D3B708909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80425" y="1158538"/>
            <a:ext cx="1966500" cy="10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860" name="Google Shape;860;p32">
            <a:extLst>
              <a:ext uri="{FF2B5EF4-FFF2-40B4-BE49-F238E27FC236}">
                <a16:creationId xmlns:a16="http://schemas.microsoft.com/office/drawing/2014/main" id="{47BE586F-6634-32A2-DA95-65C554B53E38}"/>
              </a:ext>
            </a:extLst>
          </p:cNvPr>
          <p:cNvCxnSpPr/>
          <p:nvPr/>
        </p:nvCxnSpPr>
        <p:spPr>
          <a:xfrm>
            <a:off x="2400575" y="2186063"/>
            <a:ext cx="112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Exploit ">
            <a:extLst>
              <a:ext uri="{FF2B5EF4-FFF2-40B4-BE49-F238E27FC236}">
                <a16:creationId xmlns:a16="http://schemas.microsoft.com/office/drawing/2014/main" id="{7C3C43F9-B7AE-D0D0-5476-B69E1B5D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923" y="1505722"/>
            <a:ext cx="2231885" cy="22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3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288E1778-1030-820C-BA15-733BC907B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D3F64D05-579D-543E-ECFA-F226D1ED6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697" y="1333500"/>
            <a:ext cx="3178606" cy="3205773"/>
          </a:xfrm>
          <a:prstGeom prst="rect">
            <a:avLst/>
          </a:prstGeom>
        </p:spPr>
      </p:pic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6B5D30F6-2EBD-0220-B71C-D260A5C03C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Exploit</a:t>
            </a:r>
            <a:endParaRPr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3B15989-51D1-47C7-D035-FC596A4B51E6}"/>
              </a:ext>
            </a:extLst>
          </p:cNvPr>
          <p:cNvSpPr/>
          <p:nvPr/>
        </p:nvSpPr>
        <p:spPr>
          <a:xfrm>
            <a:off x="3181369" y="1924057"/>
            <a:ext cx="223838" cy="128587"/>
          </a:xfrm>
          <a:prstGeom prst="ellipse">
            <a:avLst/>
          </a:prstGeom>
          <a:noFill/>
          <a:ln>
            <a:solidFill>
              <a:srgbClr val="6DC8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8A28EC-63C3-3744-095B-36E9F993BC5A}"/>
              </a:ext>
            </a:extLst>
          </p:cNvPr>
          <p:cNvSpPr/>
          <p:nvPr/>
        </p:nvSpPr>
        <p:spPr>
          <a:xfrm>
            <a:off x="3471880" y="3595694"/>
            <a:ext cx="223838" cy="128587"/>
          </a:xfrm>
          <a:prstGeom prst="ellipse">
            <a:avLst/>
          </a:prstGeom>
          <a:noFill/>
          <a:ln>
            <a:solidFill>
              <a:srgbClr val="6DC8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862DC1-428B-6C76-1275-564DBF1FC3F2}"/>
              </a:ext>
            </a:extLst>
          </p:cNvPr>
          <p:cNvCxnSpPr/>
          <p:nvPr/>
        </p:nvCxnSpPr>
        <p:spPr>
          <a:xfrm flipH="1">
            <a:off x="3986226" y="3957644"/>
            <a:ext cx="4905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81D07F-A544-08CA-C342-D0894D39DF23}"/>
              </a:ext>
            </a:extLst>
          </p:cNvPr>
          <p:cNvSpPr txBox="1"/>
          <p:nvPr/>
        </p:nvSpPr>
        <p:spPr>
          <a:xfrm>
            <a:off x="4482474" y="3811249"/>
            <a:ext cx="9576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OOB vuln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8AF67B-E79B-B88C-C789-B9ABFA87333C}"/>
              </a:ext>
            </a:extLst>
          </p:cNvPr>
          <p:cNvSpPr/>
          <p:nvPr/>
        </p:nvSpPr>
        <p:spPr>
          <a:xfrm>
            <a:off x="2982697" y="2138363"/>
            <a:ext cx="922553" cy="7048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87EAF-187B-6DE9-3F85-053A09079F38}"/>
              </a:ext>
            </a:extLst>
          </p:cNvPr>
          <p:cNvSpPr txBox="1"/>
          <p:nvPr/>
        </p:nvSpPr>
        <p:spPr>
          <a:xfrm>
            <a:off x="4805363" y="1317507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out_of_bound.c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9404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F8CCCDF7-0543-9A52-6D4E-0718B4F7C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351982CF-6DE7-8B42-B4FD-56A72B923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98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debug </a:t>
            </a:r>
            <a:r>
              <a:rPr lang="en-US" dirty="0">
                <a:solidFill>
                  <a:srgbClr val="FF0000"/>
                </a:solidFill>
              </a:rPr>
              <a:t>32bit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FCB047-5CE6-30F8-A703-B8269AD8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5" y="1581135"/>
            <a:ext cx="2353003" cy="276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1AE1B6-3515-2DB7-4917-5F8BA0191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35" y="1928721"/>
            <a:ext cx="3229426" cy="1362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481022-6361-1F63-0A83-8B1E9C27B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35" y="1240661"/>
            <a:ext cx="1247949" cy="304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0FE44C-BF3F-DC85-6CBA-CC26AC80986A}"/>
              </a:ext>
            </a:extLst>
          </p:cNvPr>
          <p:cNvSpPr txBox="1"/>
          <p:nvPr/>
        </p:nvSpPr>
        <p:spPr>
          <a:xfrm>
            <a:off x="2452687" y="2547935"/>
            <a:ext cx="247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30A0"/>
                </a:solidFill>
              </a:rPr>
              <a:t>read(0x0,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0x804a0ac,</a:t>
            </a:r>
            <a:r>
              <a:rPr lang="ko-KR" altLang="en-US" dirty="0">
                <a:solidFill>
                  <a:srgbClr val="7030A0"/>
                </a:solidFill>
              </a:rPr>
              <a:t> </a:t>
            </a:r>
            <a:r>
              <a:rPr lang="en-US" altLang="ko-KR" dirty="0">
                <a:solidFill>
                  <a:srgbClr val="7030A0"/>
                </a:solidFill>
              </a:rPr>
              <a:t>0x10)</a:t>
            </a:r>
            <a:endParaRPr lang="ko-KR" altLang="en-US" dirty="0">
              <a:solidFill>
                <a:srgbClr val="7030A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1C99D31-ECF6-3DD0-4DAE-CE6E2BD09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335" y="3431134"/>
            <a:ext cx="2600688" cy="12955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D061FC-FE17-84CF-DFD4-1FE482FA4F10}"/>
              </a:ext>
            </a:extLst>
          </p:cNvPr>
          <p:cNvSpPr/>
          <p:nvPr/>
        </p:nvSpPr>
        <p:spPr>
          <a:xfrm>
            <a:off x="1871679" y="4238625"/>
            <a:ext cx="985821" cy="252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A3DF35-1437-25C2-887C-900FE36C6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888" y="3703325"/>
            <a:ext cx="5791200" cy="75119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474DE9-4668-E747-7464-B590F7622857}"/>
              </a:ext>
            </a:extLst>
          </p:cNvPr>
          <p:cNvSpPr/>
          <p:nvPr/>
        </p:nvSpPr>
        <p:spPr>
          <a:xfrm>
            <a:off x="7119954" y="3910014"/>
            <a:ext cx="1890696" cy="13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965C850-02DA-1D4F-6DD9-73ADEE0CB67D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2857500" y="3976689"/>
            <a:ext cx="4262454" cy="388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170995-A1EB-8FB6-28A7-C3129F6A2967}"/>
              </a:ext>
            </a:extLst>
          </p:cNvPr>
          <p:cNvSpPr/>
          <p:nvPr/>
        </p:nvSpPr>
        <p:spPr>
          <a:xfrm>
            <a:off x="5748338" y="2464347"/>
            <a:ext cx="2353003" cy="966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EAX register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4byte </a:t>
            </a:r>
            <a:r>
              <a:rPr lang="ko-KR" altLang="en-US" sz="1000" dirty="0">
                <a:solidFill>
                  <a:schemeClr val="tx1"/>
                </a:solidFill>
              </a:rPr>
              <a:t>이므로</a:t>
            </a:r>
            <a:br>
              <a:rPr lang="en-US" altLang="ko-KR" sz="1000" dirty="0">
                <a:solidFill>
                  <a:schemeClr val="tx1"/>
                </a:solidFill>
              </a:rPr>
            </a:b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/bin/</a:t>
            </a:r>
            <a:r>
              <a:rPr lang="en-US" altLang="ko-KR" sz="1000" dirty="0" err="1">
                <a:solidFill>
                  <a:schemeClr val="tx1"/>
                </a:solidFill>
              </a:rPr>
              <a:t>sh</a:t>
            </a:r>
            <a:r>
              <a:rPr lang="en-US" altLang="ko-KR" sz="1000" dirty="0">
                <a:solidFill>
                  <a:schemeClr val="tx1"/>
                </a:solidFill>
              </a:rPr>
              <a:t>\x00(8byte)</a:t>
            </a:r>
            <a:r>
              <a:rPr lang="ko-KR" altLang="en-US" sz="1000" dirty="0">
                <a:solidFill>
                  <a:schemeClr val="tx1"/>
                </a:solidFill>
              </a:rPr>
              <a:t>가 들어갈 수 없다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br>
              <a:rPr lang="en-US" altLang="ko-KR" dirty="0"/>
            </a:br>
            <a:r>
              <a:rPr lang="en-US" altLang="ko-KR" dirty="0">
                <a:solidFill>
                  <a:srgbClr val="BD03A7"/>
                </a:solidFill>
              </a:rPr>
              <a:t>HOW?</a:t>
            </a:r>
            <a:endParaRPr lang="ko-KR" altLang="en-US" dirty="0">
              <a:solidFill>
                <a:srgbClr val="BD03A7"/>
              </a:solidFill>
            </a:endParaRPr>
          </a:p>
        </p:txBody>
      </p:sp>
      <p:pic>
        <p:nvPicPr>
          <p:cNvPr id="2050" name="Picture 2" descr="Solved Register 64-bit 32-bit 16-bit 8-bit Accumulator RAX | Chegg.com">
            <a:extLst>
              <a:ext uri="{FF2B5EF4-FFF2-40B4-BE49-F238E27FC236}">
                <a16:creationId xmlns:a16="http://schemas.microsoft.com/office/drawing/2014/main" id="{5C984274-322C-E299-0395-48D9FDC62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984007"/>
            <a:ext cx="27432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278928-CFB1-DE55-EDF3-FA51CA98D8CE}"/>
              </a:ext>
            </a:extLst>
          </p:cNvPr>
          <p:cNvSpPr txBox="1"/>
          <p:nvPr/>
        </p:nvSpPr>
        <p:spPr>
          <a:xfrm>
            <a:off x="3160962" y="1897306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09B023-FDE3-4F86-0D8E-06B55087D3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5741" y="1301320"/>
            <a:ext cx="1373171" cy="1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9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21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833" name="Google Shape;833;p30"/>
          <p:cNvSpPr txBox="1">
            <a:spLocks noGrp="1"/>
          </p:cNvSpPr>
          <p:nvPr>
            <p:ph type="title" idx="2"/>
          </p:nvPr>
        </p:nvSpPr>
        <p:spPr>
          <a:xfrm>
            <a:off x="1505400" y="153709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5" name="Google Shape;835;p30"/>
          <p:cNvSpPr txBox="1">
            <a:spLocks noGrp="1"/>
          </p:cNvSpPr>
          <p:nvPr>
            <p:ph type="title" idx="4"/>
          </p:nvPr>
        </p:nvSpPr>
        <p:spPr>
          <a:xfrm>
            <a:off x="4204675" y="153709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6" name="Google Shape;836;p30"/>
          <p:cNvSpPr txBox="1">
            <a:spLocks noGrp="1"/>
          </p:cNvSpPr>
          <p:nvPr>
            <p:ph type="title" idx="5"/>
          </p:nvPr>
        </p:nvSpPr>
        <p:spPr>
          <a:xfrm>
            <a:off x="1505425" y="310739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</a:t>
            </a:r>
            <a:endParaRPr dirty="0"/>
          </a:p>
        </p:txBody>
      </p:sp>
      <p:sp>
        <p:nvSpPr>
          <p:cNvPr id="837" name="Google Shape;837;p30"/>
          <p:cNvSpPr txBox="1">
            <a:spLocks noGrp="1"/>
          </p:cNvSpPr>
          <p:nvPr>
            <p:ph type="title" idx="6"/>
          </p:nvPr>
        </p:nvSpPr>
        <p:spPr>
          <a:xfrm>
            <a:off x="6903950" y="153709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9" name="Google Shape;839;p30"/>
          <p:cNvSpPr txBox="1">
            <a:spLocks noGrp="1"/>
          </p:cNvSpPr>
          <p:nvPr>
            <p:ph type="subTitle" idx="1"/>
          </p:nvPr>
        </p:nvSpPr>
        <p:spPr>
          <a:xfrm>
            <a:off x="720000" y="210980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Array?</a:t>
            </a:r>
            <a:endParaRPr dirty="0"/>
          </a:p>
        </p:txBody>
      </p:sp>
      <p:sp>
        <p:nvSpPr>
          <p:cNvPr id="840" name="Google Shape;840;p30"/>
          <p:cNvSpPr txBox="1">
            <a:spLocks noGrp="1"/>
          </p:cNvSpPr>
          <p:nvPr>
            <p:ph type="subTitle" idx="8"/>
          </p:nvPr>
        </p:nvSpPr>
        <p:spPr>
          <a:xfrm>
            <a:off x="3419275" y="2125379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 of Bounds?</a:t>
            </a:r>
            <a:endParaRPr dirty="0"/>
          </a:p>
        </p:txBody>
      </p:sp>
      <p:sp>
        <p:nvSpPr>
          <p:cNvPr id="841" name="Google Shape;841;p30"/>
          <p:cNvSpPr txBox="1">
            <a:spLocks noGrp="1"/>
          </p:cNvSpPr>
          <p:nvPr>
            <p:ph type="subTitle" idx="9"/>
          </p:nvPr>
        </p:nvSpPr>
        <p:spPr>
          <a:xfrm>
            <a:off x="6118550" y="2453896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arbitrary </a:t>
            </a:r>
            <a:r>
              <a:rPr lang="en-US" dirty="0" err="1"/>
              <a:t>addr</a:t>
            </a:r>
            <a:r>
              <a:rPr lang="en-US" dirty="0"/>
              <a:t> read</a:t>
            </a:r>
            <a:endParaRPr dirty="0"/>
          </a:p>
        </p:txBody>
      </p:sp>
      <p:cxnSp>
        <p:nvCxnSpPr>
          <p:cNvPr id="845" name="Google Shape;845;p30"/>
          <p:cNvCxnSpPr/>
          <p:nvPr/>
        </p:nvCxnSpPr>
        <p:spPr>
          <a:xfrm>
            <a:off x="3222388" y="1595550"/>
            <a:ext cx="0" cy="298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30"/>
          <p:cNvCxnSpPr/>
          <p:nvPr/>
        </p:nvCxnSpPr>
        <p:spPr>
          <a:xfrm>
            <a:off x="5921663" y="1595550"/>
            <a:ext cx="0" cy="298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부제목 22">
            <a:extLst>
              <a:ext uri="{FF2B5EF4-FFF2-40B4-BE49-F238E27FC236}">
                <a16:creationId xmlns:a16="http://schemas.microsoft.com/office/drawing/2014/main" id="{45AC6D20-9777-F9DE-61FE-99CFDC663EB7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622526" y="4054122"/>
            <a:ext cx="2305500" cy="457200"/>
          </a:xfrm>
        </p:spPr>
        <p:txBody>
          <a:bodyPr/>
          <a:lstStyle/>
          <a:p>
            <a:r>
              <a:rPr lang="en-US" altLang="ko-KR" dirty="0"/>
              <a:t>arbitrary </a:t>
            </a:r>
            <a:r>
              <a:rPr lang="en-US" altLang="ko-KR" dirty="0" err="1"/>
              <a:t>addr</a:t>
            </a:r>
            <a:r>
              <a:rPr lang="en-US" altLang="ko-KR" dirty="0"/>
              <a:t> write</a:t>
            </a:r>
            <a:endParaRPr lang="ko-KR" altLang="en-US" dirty="0"/>
          </a:p>
        </p:txBody>
      </p:sp>
      <p:sp>
        <p:nvSpPr>
          <p:cNvPr id="2" name="Google Shape;836;p30">
            <a:extLst>
              <a:ext uri="{FF2B5EF4-FFF2-40B4-BE49-F238E27FC236}">
                <a16:creationId xmlns:a16="http://schemas.microsoft.com/office/drawing/2014/main" id="{7B02CFE0-CBFA-2D28-AC47-F048475B65E0}"/>
              </a:ext>
            </a:extLst>
          </p:cNvPr>
          <p:cNvSpPr txBox="1">
            <a:spLocks/>
          </p:cNvSpPr>
          <p:nvPr/>
        </p:nvSpPr>
        <p:spPr>
          <a:xfrm>
            <a:off x="4204675" y="3087300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r>
              <a:rPr lang="en-US" dirty="0"/>
              <a:t>05</a:t>
            </a:r>
          </a:p>
        </p:txBody>
      </p:sp>
      <p:sp>
        <p:nvSpPr>
          <p:cNvPr id="3" name="부제목 22">
            <a:extLst>
              <a:ext uri="{FF2B5EF4-FFF2-40B4-BE49-F238E27FC236}">
                <a16:creationId xmlns:a16="http://schemas.microsoft.com/office/drawing/2014/main" id="{1A9F95AA-4E61-9E7E-5872-DAEC7820432F}"/>
              </a:ext>
            </a:extLst>
          </p:cNvPr>
          <p:cNvSpPr txBox="1">
            <a:spLocks/>
          </p:cNvSpPr>
          <p:nvPr/>
        </p:nvSpPr>
        <p:spPr>
          <a:xfrm>
            <a:off x="3321800" y="3714147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r>
              <a:rPr lang="en-US" altLang="ko-KR" dirty="0"/>
              <a:t>Exploit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AC335F90-3181-2EB7-BE0A-AD9874D1E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1EAAC9F5-506B-D00D-6369-2A1DE77635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Exploit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DD5B2B-8498-964D-1FA3-077E90E9E9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40"/>
          <a:stretch>
            <a:fillRect/>
          </a:stretch>
        </p:blipFill>
        <p:spPr>
          <a:xfrm>
            <a:off x="356889" y="1290638"/>
            <a:ext cx="4277322" cy="6620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D07BB85-AAAA-07D6-6AEE-A040A17F94F0}"/>
              </a:ext>
            </a:extLst>
          </p:cNvPr>
          <p:cNvSpPr/>
          <p:nvPr/>
        </p:nvSpPr>
        <p:spPr>
          <a:xfrm>
            <a:off x="2166938" y="1519238"/>
            <a:ext cx="242887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83208C-D222-8A23-1BC3-239A85589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89" y="2135869"/>
            <a:ext cx="1711628" cy="21680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5D896D4-9BE2-C574-320D-335C1646A8D4}"/>
              </a:ext>
            </a:extLst>
          </p:cNvPr>
          <p:cNvSpPr/>
          <p:nvPr/>
        </p:nvSpPr>
        <p:spPr>
          <a:xfrm>
            <a:off x="364890" y="2108541"/>
            <a:ext cx="657225" cy="271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CE174F-0747-855B-944E-296AC35B99D6}"/>
              </a:ext>
            </a:extLst>
          </p:cNvPr>
          <p:cNvSpPr/>
          <p:nvPr/>
        </p:nvSpPr>
        <p:spPr>
          <a:xfrm>
            <a:off x="364890" y="2571751"/>
            <a:ext cx="657225" cy="4000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384B53-7A58-82E8-A483-5AA43C06353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1022115" y="2771774"/>
            <a:ext cx="528637" cy="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332F87-437C-E310-597C-918611BB8E01}"/>
              </a:ext>
            </a:extLst>
          </p:cNvPr>
          <p:cNvSpPr/>
          <p:nvPr/>
        </p:nvSpPr>
        <p:spPr>
          <a:xfrm>
            <a:off x="1550752" y="2571749"/>
            <a:ext cx="1140061" cy="40005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/bin/</a:t>
            </a:r>
            <a:r>
              <a:rPr lang="en-US" altLang="ko-KR" dirty="0" err="1">
                <a:solidFill>
                  <a:schemeClr val="tx1"/>
                </a:solidFill>
              </a:rPr>
              <a:t>sh</a:t>
            </a:r>
            <a:r>
              <a:rPr lang="en-US" altLang="ko-KR" dirty="0">
                <a:solidFill>
                  <a:schemeClr val="tx1"/>
                </a:solidFill>
              </a:rPr>
              <a:t>\x00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022F0DB-5199-04F6-3B03-5BDE22DD2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859" y="2609859"/>
            <a:ext cx="2333951" cy="219106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601C0F-5066-2887-0053-ADD3DD00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73440"/>
              </p:ext>
            </p:extLst>
          </p:nvPr>
        </p:nvGraphicFramePr>
        <p:xfrm>
          <a:off x="3266859" y="3014928"/>
          <a:ext cx="5424912" cy="213360"/>
        </p:xfrm>
        <a:graphic>
          <a:graphicData uri="http://schemas.openxmlformats.org/drawingml/2006/table">
            <a:tbl>
              <a:tblPr firstRow="1" bandRow="1">
                <a:tableStyleId>{DC0C8E83-BFF6-480D-854E-32900F47CAE5}</a:tableStyleId>
              </a:tblPr>
              <a:tblGrid>
                <a:gridCol w="339057">
                  <a:extLst>
                    <a:ext uri="{9D8B030D-6E8A-4147-A177-3AD203B41FA5}">
                      <a16:colId xmlns:a16="http://schemas.microsoft.com/office/drawing/2014/main" val="1567813418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4068873152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3937888435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1770716564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3379853972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411633368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3578508308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2659843057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2087782389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2464378551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3420801141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2488817153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45845954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1713441477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1199774450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4176148221"/>
                    </a:ext>
                  </a:extLst>
                </a:gridCol>
              </a:tblGrid>
              <a:tr h="175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/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b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rgbClr val="BD03A7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n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/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h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x00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x08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x04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xa0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rgbClr val="FF0000"/>
                          </a:solidFill>
                        </a:rPr>
                        <a:t>xac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x00</a:t>
                      </a:r>
                      <a:endParaRPr lang="ko-KR" altLang="en-US" sz="800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x00</a:t>
                      </a:r>
                      <a:endParaRPr lang="ko-KR" altLang="en-US" sz="800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x00</a:t>
                      </a:r>
                      <a:endParaRPr lang="ko-KR" altLang="en-US" sz="800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x00</a:t>
                      </a:r>
                      <a:endParaRPr lang="ko-KR" altLang="en-US" sz="800" dirty="0"/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110457186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35F729A-7975-6E01-C563-68F21B7226E7}"/>
              </a:ext>
            </a:extLst>
          </p:cNvPr>
          <p:cNvCxnSpPr>
            <a:cxnSpLocks/>
          </p:cNvCxnSpPr>
          <p:nvPr/>
        </p:nvCxnSpPr>
        <p:spPr>
          <a:xfrm flipV="1">
            <a:off x="3266859" y="3228288"/>
            <a:ext cx="0" cy="257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01D5F2-2CA8-313A-7FD9-14EB237CEFF4}"/>
              </a:ext>
            </a:extLst>
          </p:cNvPr>
          <p:cNvSpPr/>
          <p:nvPr/>
        </p:nvSpPr>
        <p:spPr>
          <a:xfrm>
            <a:off x="3266860" y="3486150"/>
            <a:ext cx="890804" cy="21336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0x804a0ac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FC98C77-E73C-3C9E-F24F-F28C3D804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315" y="1833256"/>
            <a:ext cx="1800476" cy="59063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572D998-7788-FD66-5139-12C7001040CE}"/>
              </a:ext>
            </a:extLst>
          </p:cNvPr>
          <p:cNvCxnSpPr>
            <a:cxnSpLocks/>
          </p:cNvCxnSpPr>
          <p:nvPr/>
        </p:nvCxnSpPr>
        <p:spPr>
          <a:xfrm flipV="1">
            <a:off x="5979314" y="3228288"/>
            <a:ext cx="0" cy="257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2CE3A0D-E3FF-7691-6DF6-D8F2B279699D}"/>
              </a:ext>
            </a:extLst>
          </p:cNvPr>
          <p:cNvSpPr/>
          <p:nvPr/>
        </p:nvSpPr>
        <p:spPr>
          <a:xfrm>
            <a:off x="5979315" y="3486150"/>
            <a:ext cx="890804" cy="21336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idx</a:t>
            </a:r>
            <a:r>
              <a:rPr lang="en-US" altLang="ko-KR" sz="1000" dirty="0">
                <a:solidFill>
                  <a:schemeClr val="tx1"/>
                </a:solidFill>
              </a:rPr>
              <a:t>: ??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8F9E9-9EBF-6E93-F11B-5B357222CD8A}"/>
              </a:ext>
            </a:extLst>
          </p:cNvPr>
          <p:cNvSpPr txBox="1"/>
          <p:nvPr/>
        </p:nvSpPr>
        <p:spPr>
          <a:xfrm>
            <a:off x="6129337" y="2485561"/>
            <a:ext cx="1650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system(“/bin/</a:t>
            </a:r>
            <a:r>
              <a:rPr lang="en-US" altLang="ko-KR" dirty="0" err="1"/>
              <a:t>sh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CB6675-5889-83CC-62C6-4CF433D8B6A9}"/>
              </a:ext>
            </a:extLst>
          </p:cNvPr>
          <p:cNvSpPr txBox="1"/>
          <p:nvPr/>
        </p:nvSpPr>
        <p:spPr>
          <a:xfrm>
            <a:off x="4046787" y="1211461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6F38E-95B9-D4AB-A9EB-F068A3F5D42A}"/>
              </a:ext>
            </a:extLst>
          </p:cNvPr>
          <p:cNvSpPr txBox="1"/>
          <p:nvPr/>
        </p:nvSpPr>
        <p:spPr>
          <a:xfrm>
            <a:off x="1147831" y="1981591"/>
            <a:ext cx="928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out_of_bound.c</a:t>
            </a:r>
            <a:endParaRPr lang="en-US" altLang="ko-KR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BB92A-B23D-6F75-7D35-B98386FF0900}"/>
              </a:ext>
            </a:extLst>
          </p:cNvPr>
          <p:cNvSpPr txBox="1"/>
          <p:nvPr/>
        </p:nvSpPr>
        <p:spPr>
          <a:xfrm>
            <a:off x="3164686" y="2425919"/>
            <a:ext cx="928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out_of_bound.c</a:t>
            </a:r>
            <a:endParaRPr lang="en-US" altLang="ko-KR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D76E4-1B1B-8351-2524-46096733941C}"/>
              </a:ext>
            </a:extLst>
          </p:cNvPr>
          <p:cNvSpPr txBox="1"/>
          <p:nvPr/>
        </p:nvSpPr>
        <p:spPr>
          <a:xfrm>
            <a:off x="5878581" y="1645588"/>
            <a:ext cx="928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out_of_bound.c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4467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5" grpId="0" animBg="1"/>
      <p:bldP spid="24" grpId="0" animBg="1"/>
      <p:bldP spid="28" grpId="0" animBg="1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088C630C-7B03-272A-8D04-5DFA09F37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C3FFD77F-D2B8-88DB-01E8-A185F0550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Exploit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52BC45-93C0-5CBE-7018-89E9418D0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7" y="1242982"/>
            <a:ext cx="5967889" cy="391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65FD2F-95AC-615F-938C-9E3C91A32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584" y="1380155"/>
            <a:ext cx="1914792" cy="28579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8EB9AF-DBE5-88C4-8D70-6C52C2DEB927}"/>
              </a:ext>
            </a:extLst>
          </p:cNvPr>
          <p:cNvSpPr/>
          <p:nvPr/>
        </p:nvSpPr>
        <p:spPr>
          <a:xfrm>
            <a:off x="6523385" y="1420656"/>
            <a:ext cx="1891189" cy="204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99313B-2923-221F-F0D3-33F79986F883}"/>
              </a:ext>
            </a:extLst>
          </p:cNvPr>
          <p:cNvSpPr/>
          <p:nvPr/>
        </p:nvSpPr>
        <p:spPr>
          <a:xfrm>
            <a:off x="4214337" y="1420656"/>
            <a:ext cx="1943576" cy="204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105152-39BB-8C37-2C2D-36E28384B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369" y="1811856"/>
            <a:ext cx="1505426" cy="62902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A0383B-7536-E8A8-1B68-051804437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73200"/>
              </p:ext>
            </p:extLst>
          </p:nvPr>
        </p:nvGraphicFramePr>
        <p:xfrm>
          <a:off x="3273008" y="3782362"/>
          <a:ext cx="5424912" cy="213360"/>
        </p:xfrm>
        <a:graphic>
          <a:graphicData uri="http://schemas.openxmlformats.org/drawingml/2006/table">
            <a:tbl>
              <a:tblPr firstRow="1" bandRow="1">
                <a:tableStyleId>{DC0C8E83-BFF6-480D-854E-32900F47CAE5}</a:tableStyleId>
              </a:tblPr>
              <a:tblGrid>
                <a:gridCol w="339057">
                  <a:extLst>
                    <a:ext uri="{9D8B030D-6E8A-4147-A177-3AD203B41FA5}">
                      <a16:colId xmlns:a16="http://schemas.microsoft.com/office/drawing/2014/main" val="1567813418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4068873152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3937888435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1770716564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3379853972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411633368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3578508308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2659843057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2087782389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2464378551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3420801141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2488817153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45845954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1713441477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1199774450"/>
                    </a:ext>
                  </a:extLst>
                </a:gridCol>
                <a:gridCol w="339057">
                  <a:extLst>
                    <a:ext uri="{9D8B030D-6E8A-4147-A177-3AD203B41FA5}">
                      <a16:colId xmlns:a16="http://schemas.microsoft.com/office/drawing/2014/main" val="4176148221"/>
                    </a:ext>
                  </a:extLst>
                </a:gridCol>
              </a:tblGrid>
              <a:tr h="1758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/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b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rgbClr val="BD03A7"/>
                          </a:solidFill>
                        </a:rPr>
                        <a:t>i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n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/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s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h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BD03A7"/>
                          </a:solidFill>
                        </a:rPr>
                        <a:t>x00</a:t>
                      </a:r>
                      <a:endParaRPr lang="ko-KR" altLang="en-US" sz="800" dirty="0">
                        <a:solidFill>
                          <a:srgbClr val="BD03A7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x08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x04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rgbClr val="FF0000"/>
                          </a:solidFill>
                        </a:rPr>
                        <a:t>xa0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rgbClr val="FF0000"/>
                          </a:solidFill>
                        </a:rPr>
                        <a:t>xac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x00</a:t>
                      </a:r>
                      <a:endParaRPr lang="ko-KR" altLang="en-US" sz="800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x00</a:t>
                      </a:r>
                      <a:endParaRPr lang="ko-KR" altLang="en-US" sz="800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x00</a:t>
                      </a:r>
                      <a:endParaRPr lang="ko-KR" altLang="en-US" sz="800" dirty="0"/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x00</a:t>
                      </a:r>
                      <a:endParaRPr lang="ko-KR" altLang="en-US" sz="800" dirty="0"/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11045718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ED76DCCC-2E8E-4180-E5FA-9B70E538C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009" y="2627623"/>
            <a:ext cx="5424912" cy="2683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6A97624-A424-D261-1B2C-3C0EB45B4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0277" y="3220086"/>
            <a:ext cx="3210373" cy="23815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CF5EBA-C8BB-8F62-7360-4D085BD0FFF1}"/>
              </a:ext>
            </a:extLst>
          </p:cNvPr>
          <p:cNvSpPr/>
          <p:nvPr/>
        </p:nvSpPr>
        <p:spPr>
          <a:xfrm>
            <a:off x="6927273" y="2747941"/>
            <a:ext cx="713507" cy="1341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E6D90D-8337-9B40-7610-6DA6B385399A}"/>
              </a:ext>
            </a:extLst>
          </p:cNvPr>
          <p:cNvSpPr/>
          <p:nvPr/>
        </p:nvSpPr>
        <p:spPr>
          <a:xfrm>
            <a:off x="6380019" y="3250895"/>
            <a:ext cx="1196777" cy="19035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15A372-DD6E-8A86-D80C-D544C5927C2F}"/>
              </a:ext>
            </a:extLst>
          </p:cNvPr>
          <p:cNvSpPr/>
          <p:nvPr/>
        </p:nvSpPr>
        <p:spPr>
          <a:xfrm>
            <a:off x="5985462" y="3782337"/>
            <a:ext cx="1343592" cy="21336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65B2630-9DCE-E4DB-E9F3-6E22D459957C}"/>
              </a:ext>
            </a:extLst>
          </p:cNvPr>
          <p:cNvSpPr/>
          <p:nvPr/>
        </p:nvSpPr>
        <p:spPr>
          <a:xfrm>
            <a:off x="4828309" y="2747941"/>
            <a:ext cx="1792341" cy="1419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BDF73D-706D-35F8-C5C7-C7E6A4AEA4AD}"/>
              </a:ext>
            </a:extLst>
          </p:cNvPr>
          <p:cNvSpPr/>
          <p:nvPr/>
        </p:nvSpPr>
        <p:spPr>
          <a:xfrm>
            <a:off x="5134933" y="3239934"/>
            <a:ext cx="1196778" cy="20445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12F1A8-022D-94ED-9B68-E598486079D7}"/>
              </a:ext>
            </a:extLst>
          </p:cNvPr>
          <p:cNvSpPr/>
          <p:nvPr/>
        </p:nvSpPr>
        <p:spPr>
          <a:xfrm>
            <a:off x="3273008" y="3773623"/>
            <a:ext cx="2712454" cy="2220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BD34F-7173-726F-F206-BDABD7C6EB57}"/>
              </a:ext>
            </a:extLst>
          </p:cNvPr>
          <p:cNvSpPr txBox="1"/>
          <p:nvPr/>
        </p:nvSpPr>
        <p:spPr>
          <a:xfrm>
            <a:off x="194787" y="958317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49AA4D-C8D1-5EBE-D09F-A9872C16A026}"/>
              </a:ext>
            </a:extLst>
          </p:cNvPr>
          <p:cNvSpPr txBox="1"/>
          <p:nvPr/>
        </p:nvSpPr>
        <p:spPr>
          <a:xfrm>
            <a:off x="6447087" y="1089093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AFEDCF-7727-88E8-1C82-8F12FF3DB23D}"/>
              </a:ext>
            </a:extLst>
          </p:cNvPr>
          <p:cNvSpPr txBox="1"/>
          <p:nvPr/>
        </p:nvSpPr>
        <p:spPr>
          <a:xfrm>
            <a:off x="5412582" y="1564598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BBEA1A-DAA6-D682-F118-16674288F702}"/>
              </a:ext>
            </a:extLst>
          </p:cNvPr>
          <p:cNvSpPr txBox="1"/>
          <p:nvPr/>
        </p:nvSpPr>
        <p:spPr>
          <a:xfrm>
            <a:off x="3199838" y="2349210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5A067-E398-F75B-B551-B47A38270AA5}"/>
              </a:ext>
            </a:extLst>
          </p:cNvPr>
          <p:cNvSpPr txBox="1"/>
          <p:nvPr/>
        </p:nvSpPr>
        <p:spPr>
          <a:xfrm>
            <a:off x="4331701" y="2960294"/>
            <a:ext cx="965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exploit.py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8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1" grpId="0" animBg="1"/>
      <p:bldP spid="22" grpId="0" animBg="1"/>
      <p:bldP spid="25" grpId="0" animBg="1"/>
      <p:bldP spid="31" grpId="0" animBg="1"/>
      <p:bldP spid="32" grpId="0" animBg="1"/>
      <p:bldP spid="35" grpId="0" animBg="1"/>
      <p:bldP spid="36" grpId="0"/>
      <p:bldP spid="37" grpId="0"/>
      <p:bldP spid="38" grpId="0"/>
      <p:bldP spid="39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C1A93088-FC93-E6AE-CD0D-8B71E5C6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AA614435-E0BF-DE6F-DF9D-D5B106274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Exploit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C77C24-F392-F79B-3C15-167E969B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" y="1260346"/>
            <a:ext cx="7811590" cy="16290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B39350-63B9-8BAE-9299-2E25C489C4B4}"/>
              </a:ext>
            </a:extLst>
          </p:cNvPr>
          <p:cNvSpPr/>
          <p:nvPr/>
        </p:nvSpPr>
        <p:spPr>
          <a:xfrm>
            <a:off x="4149436" y="2334491"/>
            <a:ext cx="928255" cy="180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1564B5-E98E-DFC1-12A3-BCC8DCC32CE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602182" y="2514600"/>
            <a:ext cx="1011382" cy="460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3DBF46-625E-71FB-3EB9-07ED0ABDDDA9}"/>
              </a:ext>
            </a:extLst>
          </p:cNvPr>
          <p:cNvSpPr txBox="1"/>
          <p:nvPr/>
        </p:nvSpPr>
        <p:spPr>
          <a:xfrm>
            <a:off x="3224646" y="2975143"/>
            <a:ext cx="75507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idx</a:t>
            </a:r>
            <a:r>
              <a:rPr lang="en-US" altLang="ko-KR" dirty="0"/>
              <a:t>: 21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BA0B8F-B684-17CF-A4F7-CA9B296215A0}"/>
              </a:ext>
            </a:extLst>
          </p:cNvPr>
          <p:cNvCxnSpPr/>
          <p:nvPr/>
        </p:nvCxnSpPr>
        <p:spPr>
          <a:xfrm>
            <a:off x="7571509" y="1174551"/>
            <a:ext cx="0" cy="1062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5BFA12-CEA7-3A68-3536-E6449382C07E}"/>
              </a:ext>
            </a:extLst>
          </p:cNvPr>
          <p:cNvSpPr txBox="1"/>
          <p:nvPr/>
        </p:nvSpPr>
        <p:spPr>
          <a:xfrm>
            <a:off x="7003474" y="600665"/>
            <a:ext cx="1274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0x0804a0ac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4D7C95-BE92-0D26-80C0-81A3E005E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938" y="3014715"/>
            <a:ext cx="1381318" cy="2286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72165B-E64C-8B7E-E257-90621FB44FA3}"/>
              </a:ext>
            </a:extLst>
          </p:cNvPr>
          <p:cNvSpPr txBox="1"/>
          <p:nvPr/>
        </p:nvSpPr>
        <p:spPr>
          <a:xfrm>
            <a:off x="717624" y="908442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102665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A80D7F9F-669A-8604-AC95-349333F88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BC0E283A-2ED7-FA82-FCD9-69DDF15B5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Exploit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75CB8E-0AA4-5916-4C59-54D33DCA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67" y="2770715"/>
            <a:ext cx="3505689" cy="17052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FFE197-9EDB-D7C8-632C-C77F99FAB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488" y="3532821"/>
            <a:ext cx="2600688" cy="18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5C3189-26D1-E598-9C0F-91A45AB7A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067" y="1174052"/>
            <a:ext cx="246731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48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7"/>
          <p:cNvSpPr txBox="1">
            <a:spLocks noGrp="1"/>
          </p:cNvSpPr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41" name="Google Shape;1241;p47"/>
          <p:cNvSpPr txBox="1">
            <a:spLocks noGrp="1"/>
          </p:cNvSpPr>
          <p:nvPr>
            <p:ph type="subTitle" idx="1"/>
          </p:nvPr>
        </p:nvSpPr>
        <p:spPr>
          <a:xfrm>
            <a:off x="2347900" y="1661699"/>
            <a:ext cx="4448100" cy="8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cxnSp>
        <p:nvCxnSpPr>
          <p:cNvPr id="1263" name="Google Shape;1263;p47"/>
          <p:cNvCxnSpPr/>
          <p:nvPr/>
        </p:nvCxnSpPr>
        <p:spPr>
          <a:xfrm>
            <a:off x="2650950" y="1629950"/>
            <a:ext cx="3842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AB35FC-9383-DDA5-758C-3080FB0120B6}"/>
              </a:ext>
            </a:extLst>
          </p:cNvPr>
          <p:cNvSpPr/>
          <p:nvPr/>
        </p:nvSpPr>
        <p:spPr>
          <a:xfrm>
            <a:off x="2269754" y="3425519"/>
            <a:ext cx="4859781" cy="1141839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2"/>
          <p:cNvSpPr txBox="1">
            <a:spLocks noGrp="1"/>
          </p:cNvSpPr>
          <p:nvPr>
            <p:ph type="title"/>
          </p:nvPr>
        </p:nvSpPr>
        <p:spPr>
          <a:xfrm>
            <a:off x="551543" y="2186063"/>
            <a:ext cx="4754432" cy="17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Array?</a:t>
            </a:r>
            <a:endParaRPr dirty="0"/>
          </a:p>
        </p:txBody>
      </p:sp>
      <p:sp>
        <p:nvSpPr>
          <p:cNvPr id="859" name="Google Shape;859;p32"/>
          <p:cNvSpPr txBox="1">
            <a:spLocks noGrp="1"/>
          </p:cNvSpPr>
          <p:nvPr>
            <p:ph type="title" idx="2"/>
          </p:nvPr>
        </p:nvSpPr>
        <p:spPr>
          <a:xfrm>
            <a:off x="1980425" y="1158538"/>
            <a:ext cx="1966500" cy="10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60" name="Google Shape;860;p32"/>
          <p:cNvCxnSpPr/>
          <p:nvPr/>
        </p:nvCxnSpPr>
        <p:spPr>
          <a:xfrm>
            <a:off x="2400575" y="2186063"/>
            <a:ext cx="112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2" name="Picture 2" descr="Grid ">
            <a:extLst>
              <a:ext uri="{FF2B5EF4-FFF2-40B4-BE49-F238E27FC236}">
                <a16:creationId xmlns:a16="http://schemas.microsoft.com/office/drawing/2014/main" id="{606BBCA8-B709-D30E-A218-CA3675FB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67" y="1832755"/>
            <a:ext cx="1731908" cy="173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Array?</a:t>
            </a:r>
            <a:endParaRPr dirty="0"/>
          </a:p>
        </p:txBody>
      </p:sp>
      <p:sp>
        <p:nvSpPr>
          <p:cNvPr id="14" name="Google Shape;892;p34">
            <a:extLst>
              <a:ext uri="{FF2B5EF4-FFF2-40B4-BE49-F238E27FC236}">
                <a16:creationId xmlns:a16="http://schemas.microsoft.com/office/drawing/2014/main" id="{C7734518-FEAC-A0DA-77F3-2E398E519C9B}"/>
              </a:ext>
            </a:extLst>
          </p:cNvPr>
          <p:cNvSpPr txBox="1">
            <a:spLocks/>
          </p:cNvSpPr>
          <p:nvPr/>
        </p:nvSpPr>
        <p:spPr>
          <a:xfrm>
            <a:off x="937625" y="1987159"/>
            <a:ext cx="2175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ublic Sans"/>
              <a:buNone/>
              <a:defRPr sz="2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indent="0" algn="ctr"/>
            <a:r>
              <a:rPr lang="en-US" dirty="0"/>
              <a:t>Array</a:t>
            </a:r>
          </a:p>
        </p:txBody>
      </p:sp>
      <p:sp>
        <p:nvSpPr>
          <p:cNvPr id="15" name="Google Shape;893;p34">
            <a:extLst>
              <a:ext uri="{FF2B5EF4-FFF2-40B4-BE49-F238E27FC236}">
                <a16:creationId xmlns:a16="http://schemas.microsoft.com/office/drawing/2014/main" id="{9C917240-B0E0-B24E-B735-12B662806F7A}"/>
              </a:ext>
            </a:extLst>
          </p:cNvPr>
          <p:cNvSpPr txBox="1">
            <a:spLocks/>
          </p:cNvSpPr>
          <p:nvPr/>
        </p:nvSpPr>
        <p:spPr>
          <a:xfrm>
            <a:off x="3484348" y="1987159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Attribute</a:t>
            </a:r>
          </a:p>
        </p:txBody>
      </p:sp>
      <p:sp>
        <p:nvSpPr>
          <p:cNvPr id="16" name="Google Shape;894;p34">
            <a:extLst>
              <a:ext uri="{FF2B5EF4-FFF2-40B4-BE49-F238E27FC236}">
                <a16:creationId xmlns:a16="http://schemas.microsoft.com/office/drawing/2014/main" id="{132A8FE3-354F-F23E-5644-90DB51499F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7625" y="2368158"/>
            <a:ext cx="21753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>
                <a:latin typeface="+mn-ea"/>
                <a:ea typeface="+mn-ea"/>
              </a:rPr>
              <a:t>같은</a:t>
            </a:r>
            <a:r>
              <a:rPr lang="ko-KR" altLang="en-US" dirty="0">
                <a:latin typeface="+mn-ea"/>
                <a:ea typeface="+mn-ea"/>
              </a:rPr>
              <a:t> 자료형의 변수나 객체를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여러 개 관리해야 하면</a:t>
            </a:r>
            <a:r>
              <a:rPr lang="en-US" altLang="ko-KR" dirty="0">
                <a:latin typeface="+mn-ea"/>
                <a:ea typeface="+mn-ea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이들을 요소로 하는 배열을 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선언해 사용한다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7" name="Google Shape;895;p34">
            <a:extLst>
              <a:ext uri="{FF2B5EF4-FFF2-40B4-BE49-F238E27FC236}">
                <a16:creationId xmlns:a16="http://schemas.microsoft.com/office/drawing/2014/main" id="{E9F7C2D9-AB4A-D5CC-200F-74E0AB02FCD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84350" y="2368158"/>
            <a:ext cx="2175300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배열은 </a:t>
            </a:r>
            <a:r>
              <a:rPr lang="ko-KR" altLang="en-US" b="1" u="sng" dirty="0">
                <a:latin typeface="+mn-ea"/>
                <a:ea typeface="+mn-ea"/>
              </a:rPr>
              <a:t>연속된 메모리 공간</a:t>
            </a:r>
            <a:r>
              <a:rPr lang="ko-KR" altLang="en-US" dirty="0">
                <a:latin typeface="+mn-ea"/>
                <a:ea typeface="+mn-ea"/>
              </a:rPr>
              <a:t>을 점유한다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점유하는 공간의 크기는</a:t>
            </a:r>
            <a:endParaRPr lang="en-US" altLang="ko-KR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u="sng" dirty="0">
                <a:latin typeface="+mn-ea"/>
                <a:ea typeface="+mn-ea"/>
              </a:rPr>
              <a:t>요소 개수</a:t>
            </a:r>
            <a:r>
              <a:rPr lang="en-US" altLang="ko-KR" b="1" u="sng" dirty="0">
                <a:latin typeface="+mn-ea"/>
                <a:ea typeface="+mn-ea"/>
              </a:rPr>
              <a:t>, </a:t>
            </a:r>
            <a:r>
              <a:rPr lang="ko-KR" altLang="en-US" b="1" u="sng" dirty="0">
                <a:latin typeface="+mn-ea"/>
                <a:ea typeface="+mn-ea"/>
              </a:rPr>
              <a:t>자료형</a:t>
            </a:r>
            <a:r>
              <a:rPr lang="en-US" altLang="ko-KR" b="1" u="sng" dirty="0">
                <a:latin typeface="+mn-ea"/>
                <a:ea typeface="+mn-ea"/>
              </a:rPr>
              <a:t> </a:t>
            </a:r>
            <a:r>
              <a:rPr lang="ko-KR" altLang="en-US" b="1" u="sng" dirty="0">
                <a:latin typeface="+mn-ea"/>
                <a:ea typeface="+mn-ea"/>
              </a:rPr>
              <a:t>크기의 곱</a:t>
            </a:r>
            <a:endParaRPr lang="en-US" altLang="ko-KR" b="1" u="sng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</a:endParaRPr>
          </a:p>
        </p:txBody>
      </p:sp>
      <p:sp>
        <p:nvSpPr>
          <p:cNvPr id="18" name="Google Shape;896;p34">
            <a:extLst>
              <a:ext uri="{FF2B5EF4-FFF2-40B4-BE49-F238E27FC236}">
                <a16:creationId xmlns:a16="http://schemas.microsoft.com/office/drawing/2014/main" id="{495954B5-BE5D-1C77-23D7-4473305BDEE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952067" y="2368158"/>
            <a:ext cx="2370666" cy="12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+mn-ea"/>
                <a:ea typeface="+mn-ea"/>
              </a:rPr>
              <a:t>각 요소의 주소는</a:t>
            </a:r>
            <a:endParaRPr lang="en-US" altLang="ko-KR" sz="1200" dirty="0">
              <a:latin typeface="+mn-ea"/>
              <a:ea typeface="+mn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&amp;</a:t>
            </a:r>
            <a:r>
              <a:rPr lang="en-US" sz="1200" b="1" dirty="0" err="1"/>
              <a:t>arr</a:t>
            </a:r>
            <a:r>
              <a:rPr lang="en-US" sz="1200" b="1" dirty="0"/>
              <a:t>[k] = </a:t>
            </a:r>
            <a:r>
              <a:rPr lang="en-US" sz="1200" b="1" dirty="0" err="1"/>
              <a:t>arr</a:t>
            </a:r>
            <a:r>
              <a:rPr lang="en-US" sz="1200" b="1" dirty="0"/>
              <a:t> + </a:t>
            </a:r>
            <a:r>
              <a:rPr lang="en-US" sz="1200" b="1" dirty="0" err="1"/>
              <a:t>sizeof</a:t>
            </a:r>
            <a:r>
              <a:rPr lang="en-US" sz="1200" b="1" dirty="0"/>
              <a:t>(</a:t>
            </a:r>
            <a:r>
              <a:rPr lang="en-US" sz="1200" b="1" dirty="0" err="1"/>
              <a:t>elem</a:t>
            </a:r>
            <a:r>
              <a:rPr lang="en-US" sz="1200" b="1" dirty="0"/>
              <a:t>)*k</a:t>
            </a:r>
            <a:endParaRPr sz="1200" b="1" dirty="0"/>
          </a:p>
        </p:txBody>
      </p:sp>
      <p:sp>
        <p:nvSpPr>
          <p:cNvPr id="19" name="Google Shape;897;p34">
            <a:extLst>
              <a:ext uri="{FF2B5EF4-FFF2-40B4-BE49-F238E27FC236}">
                <a16:creationId xmlns:a16="http://schemas.microsoft.com/office/drawing/2014/main" id="{4A464644-CC66-BA6D-65EB-A3F837D70091}"/>
              </a:ext>
            </a:extLst>
          </p:cNvPr>
          <p:cNvSpPr txBox="1">
            <a:spLocks/>
          </p:cNvSpPr>
          <p:nvPr/>
        </p:nvSpPr>
        <p:spPr>
          <a:xfrm>
            <a:off x="6031075" y="1987159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array reference</a:t>
            </a:r>
          </a:p>
        </p:txBody>
      </p:sp>
      <p:grpSp>
        <p:nvGrpSpPr>
          <p:cNvPr id="20" name="Google Shape;898;p34">
            <a:extLst>
              <a:ext uri="{FF2B5EF4-FFF2-40B4-BE49-F238E27FC236}">
                <a16:creationId xmlns:a16="http://schemas.microsoft.com/office/drawing/2014/main" id="{44E6252E-75F4-6035-12A3-92AF3CB522A6}"/>
              </a:ext>
            </a:extLst>
          </p:cNvPr>
          <p:cNvGrpSpPr/>
          <p:nvPr/>
        </p:nvGrpSpPr>
        <p:grpSpPr>
          <a:xfrm>
            <a:off x="4366262" y="1275669"/>
            <a:ext cx="411473" cy="411495"/>
            <a:chOff x="2497275" y="2744159"/>
            <a:chExt cx="370930" cy="370549"/>
          </a:xfrm>
        </p:grpSpPr>
        <p:sp>
          <p:nvSpPr>
            <p:cNvPr id="21" name="Google Shape;899;p34">
              <a:extLst>
                <a:ext uri="{FF2B5EF4-FFF2-40B4-BE49-F238E27FC236}">
                  <a16:creationId xmlns:a16="http://schemas.microsoft.com/office/drawing/2014/main" id="{949FC350-57B4-CB80-4E90-9AE9F225CDF7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00;p34">
              <a:extLst>
                <a:ext uri="{FF2B5EF4-FFF2-40B4-BE49-F238E27FC236}">
                  <a16:creationId xmlns:a16="http://schemas.microsoft.com/office/drawing/2014/main" id="{F573AB38-B3FF-F268-4F33-10D583CCD27E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01;p34">
              <a:extLst>
                <a:ext uri="{FF2B5EF4-FFF2-40B4-BE49-F238E27FC236}">
                  <a16:creationId xmlns:a16="http://schemas.microsoft.com/office/drawing/2014/main" id="{33ED34E6-1547-1752-8AEA-7138CB809205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02;p34">
              <a:extLst>
                <a:ext uri="{FF2B5EF4-FFF2-40B4-BE49-F238E27FC236}">
                  <a16:creationId xmlns:a16="http://schemas.microsoft.com/office/drawing/2014/main" id="{80C40611-E285-647E-5CAE-3D9B4D1E23F7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03;p34">
              <a:extLst>
                <a:ext uri="{FF2B5EF4-FFF2-40B4-BE49-F238E27FC236}">
                  <a16:creationId xmlns:a16="http://schemas.microsoft.com/office/drawing/2014/main" id="{3A097D2B-0557-C45F-69DB-7BFD98C0CDF3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4;p34">
              <a:extLst>
                <a:ext uri="{FF2B5EF4-FFF2-40B4-BE49-F238E27FC236}">
                  <a16:creationId xmlns:a16="http://schemas.microsoft.com/office/drawing/2014/main" id="{8E7144B6-D701-5B41-A3F8-C05C96AFC199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905;p34">
            <a:extLst>
              <a:ext uri="{FF2B5EF4-FFF2-40B4-BE49-F238E27FC236}">
                <a16:creationId xmlns:a16="http://schemas.microsoft.com/office/drawing/2014/main" id="{23C28A92-3868-4667-7C3B-61093DCF785E}"/>
              </a:ext>
            </a:extLst>
          </p:cNvPr>
          <p:cNvGrpSpPr/>
          <p:nvPr/>
        </p:nvGrpSpPr>
        <p:grpSpPr>
          <a:xfrm>
            <a:off x="1809250" y="1275674"/>
            <a:ext cx="432051" cy="411486"/>
            <a:chOff x="4126815" y="2760704"/>
            <a:chExt cx="380393" cy="363118"/>
          </a:xfrm>
        </p:grpSpPr>
        <p:sp>
          <p:nvSpPr>
            <p:cNvPr id="28" name="Google Shape;906;p34">
              <a:extLst>
                <a:ext uri="{FF2B5EF4-FFF2-40B4-BE49-F238E27FC236}">
                  <a16:creationId xmlns:a16="http://schemas.microsoft.com/office/drawing/2014/main" id="{B6294E59-DF05-AAAD-2822-71DCA0A6ADF3}"/>
                </a:ext>
              </a:extLst>
            </p:cNvPr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07;p34">
              <a:extLst>
                <a:ext uri="{FF2B5EF4-FFF2-40B4-BE49-F238E27FC236}">
                  <a16:creationId xmlns:a16="http://schemas.microsoft.com/office/drawing/2014/main" id="{F3F5F0D5-3B36-0671-1355-EF8CD79546EC}"/>
                </a:ext>
              </a:extLst>
            </p:cNvPr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08;p34">
              <a:extLst>
                <a:ext uri="{FF2B5EF4-FFF2-40B4-BE49-F238E27FC236}">
                  <a16:creationId xmlns:a16="http://schemas.microsoft.com/office/drawing/2014/main" id="{324E5B1F-D03F-50BE-9436-C17FB7C0A1E8}"/>
                </a:ext>
              </a:extLst>
            </p:cNvPr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9;p34">
              <a:extLst>
                <a:ext uri="{FF2B5EF4-FFF2-40B4-BE49-F238E27FC236}">
                  <a16:creationId xmlns:a16="http://schemas.microsoft.com/office/drawing/2014/main" id="{C14C5FB3-3BE7-DA88-8488-3CC0B621ACCA}"/>
                </a:ext>
              </a:extLst>
            </p:cNvPr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910;p34">
            <a:extLst>
              <a:ext uri="{FF2B5EF4-FFF2-40B4-BE49-F238E27FC236}">
                <a16:creationId xmlns:a16="http://schemas.microsoft.com/office/drawing/2014/main" id="{13410958-C195-082E-34CE-512C16CA41B3}"/>
              </a:ext>
            </a:extLst>
          </p:cNvPr>
          <p:cNvGrpSpPr/>
          <p:nvPr/>
        </p:nvGrpSpPr>
        <p:grpSpPr>
          <a:xfrm>
            <a:off x="6923279" y="1275676"/>
            <a:ext cx="390893" cy="411480"/>
            <a:chOff x="4149138" y="4121151"/>
            <a:chExt cx="344065" cy="368644"/>
          </a:xfrm>
        </p:grpSpPr>
        <p:sp>
          <p:nvSpPr>
            <p:cNvPr id="33" name="Google Shape;911;p34">
              <a:extLst>
                <a:ext uri="{FF2B5EF4-FFF2-40B4-BE49-F238E27FC236}">
                  <a16:creationId xmlns:a16="http://schemas.microsoft.com/office/drawing/2014/main" id="{BCBF8D1B-A92F-FF11-0D56-80731874F838}"/>
                </a:ext>
              </a:extLst>
            </p:cNvPr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12;p34">
              <a:extLst>
                <a:ext uri="{FF2B5EF4-FFF2-40B4-BE49-F238E27FC236}">
                  <a16:creationId xmlns:a16="http://schemas.microsoft.com/office/drawing/2014/main" id="{751240EF-88F2-940B-6806-7A5153EF31E5}"/>
                </a:ext>
              </a:extLst>
            </p:cNvPr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13;p34">
              <a:extLst>
                <a:ext uri="{FF2B5EF4-FFF2-40B4-BE49-F238E27FC236}">
                  <a16:creationId xmlns:a16="http://schemas.microsoft.com/office/drawing/2014/main" id="{E43D2DC8-FCE5-7F90-C81C-C26CC3A306EE}"/>
                </a:ext>
              </a:extLst>
            </p:cNvPr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14;p34">
              <a:extLst>
                <a:ext uri="{FF2B5EF4-FFF2-40B4-BE49-F238E27FC236}">
                  <a16:creationId xmlns:a16="http://schemas.microsoft.com/office/drawing/2014/main" id="{4296D9C5-513D-8456-F353-43BC12A281B9}"/>
                </a:ext>
              </a:extLst>
            </p:cNvPr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15;p34">
              <a:extLst>
                <a:ext uri="{FF2B5EF4-FFF2-40B4-BE49-F238E27FC236}">
                  <a16:creationId xmlns:a16="http://schemas.microsoft.com/office/drawing/2014/main" id="{F4584CAA-22BD-D8CF-8BAE-ABC7FF699CD1}"/>
                </a:ext>
              </a:extLst>
            </p:cNvPr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16;p34">
              <a:extLst>
                <a:ext uri="{FF2B5EF4-FFF2-40B4-BE49-F238E27FC236}">
                  <a16:creationId xmlns:a16="http://schemas.microsoft.com/office/drawing/2014/main" id="{3EA35384-5200-7CB9-FC31-29E3E476A06A}"/>
                </a:ext>
              </a:extLst>
            </p:cNvPr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17;p34">
              <a:extLst>
                <a:ext uri="{FF2B5EF4-FFF2-40B4-BE49-F238E27FC236}">
                  <a16:creationId xmlns:a16="http://schemas.microsoft.com/office/drawing/2014/main" id="{40937DA7-8683-8B55-6525-D0C3D443B1B5}"/>
                </a:ext>
              </a:extLst>
            </p:cNvPr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18;p34">
              <a:extLst>
                <a:ext uri="{FF2B5EF4-FFF2-40B4-BE49-F238E27FC236}">
                  <a16:creationId xmlns:a16="http://schemas.microsoft.com/office/drawing/2014/main" id="{FFE661DE-E295-4B7F-AF10-BE1D8A0E579E}"/>
                </a:ext>
              </a:extLst>
            </p:cNvPr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19;p34">
              <a:extLst>
                <a:ext uri="{FF2B5EF4-FFF2-40B4-BE49-F238E27FC236}">
                  <a16:creationId xmlns:a16="http://schemas.microsoft.com/office/drawing/2014/main" id="{E3FB67A7-EFF3-8A66-BAE1-7923D81FF57A}"/>
                </a:ext>
              </a:extLst>
            </p:cNvPr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20;p34">
              <a:extLst>
                <a:ext uri="{FF2B5EF4-FFF2-40B4-BE49-F238E27FC236}">
                  <a16:creationId xmlns:a16="http://schemas.microsoft.com/office/drawing/2014/main" id="{D4FC9CE6-DF1F-89EC-B7D2-D17258467B4A}"/>
                </a:ext>
              </a:extLst>
            </p:cNvPr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21;p34">
              <a:extLst>
                <a:ext uri="{FF2B5EF4-FFF2-40B4-BE49-F238E27FC236}">
                  <a16:creationId xmlns:a16="http://schemas.microsoft.com/office/drawing/2014/main" id="{DF17E97B-1653-A193-B571-39EE2C40D0A7}"/>
                </a:ext>
              </a:extLst>
            </p:cNvPr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22;p34">
              <a:extLst>
                <a:ext uri="{FF2B5EF4-FFF2-40B4-BE49-F238E27FC236}">
                  <a16:creationId xmlns:a16="http://schemas.microsoft.com/office/drawing/2014/main" id="{D93C0C3F-9D23-1721-783F-52D18B19C5EA}"/>
                </a:ext>
              </a:extLst>
            </p:cNvPr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" name="Google Shape;923;p34">
            <a:extLst>
              <a:ext uri="{FF2B5EF4-FFF2-40B4-BE49-F238E27FC236}">
                <a16:creationId xmlns:a16="http://schemas.microsoft.com/office/drawing/2014/main" id="{BCF779E0-49B6-A7AA-5C81-56BC6EBCC586}"/>
              </a:ext>
            </a:extLst>
          </p:cNvPr>
          <p:cNvCxnSpPr/>
          <p:nvPr/>
        </p:nvCxnSpPr>
        <p:spPr>
          <a:xfrm>
            <a:off x="1682225" y="1820333"/>
            <a:ext cx="686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924;p34">
            <a:extLst>
              <a:ext uri="{FF2B5EF4-FFF2-40B4-BE49-F238E27FC236}">
                <a16:creationId xmlns:a16="http://schemas.microsoft.com/office/drawing/2014/main" id="{B708FDAC-2E50-FBA1-1417-A7C648C91CE4}"/>
              </a:ext>
            </a:extLst>
          </p:cNvPr>
          <p:cNvCxnSpPr/>
          <p:nvPr/>
        </p:nvCxnSpPr>
        <p:spPr>
          <a:xfrm>
            <a:off x="4228948" y="1820333"/>
            <a:ext cx="686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925;p34">
            <a:extLst>
              <a:ext uri="{FF2B5EF4-FFF2-40B4-BE49-F238E27FC236}">
                <a16:creationId xmlns:a16="http://schemas.microsoft.com/office/drawing/2014/main" id="{CAAA9EA9-7B47-B63C-E7A7-6241A151C772}"/>
              </a:ext>
            </a:extLst>
          </p:cNvPr>
          <p:cNvCxnSpPr/>
          <p:nvPr/>
        </p:nvCxnSpPr>
        <p:spPr>
          <a:xfrm>
            <a:off x="6775675" y="1820333"/>
            <a:ext cx="686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F48AA3C0-995C-4B67-A6A4-DF6BC71A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01898"/>
              </p:ext>
            </p:extLst>
          </p:nvPr>
        </p:nvGraphicFramePr>
        <p:xfrm>
          <a:off x="1227667" y="4069103"/>
          <a:ext cx="6485463" cy="370840"/>
        </p:xfrm>
        <a:graphic>
          <a:graphicData uri="http://schemas.openxmlformats.org/drawingml/2006/table">
            <a:tbl>
              <a:tblPr firstRow="1" bandRow="1">
                <a:tableStyleId>{DC0C8E83-BFF6-480D-854E-32900F47CAE5}</a:tableStyleId>
              </a:tblPr>
              <a:tblGrid>
                <a:gridCol w="720607">
                  <a:extLst>
                    <a:ext uri="{9D8B030D-6E8A-4147-A177-3AD203B41FA5}">
                      <a16:colId xmlns:a16="http://schemas.microsoft.com/office/drawing/2014/main" val="1091880611"/>
                    </a:ext>
                  </a:extLst>
                </a:gridCol>
                <a:gridCol w="720607">
                  <a:extLst>
                    <a:ext uri="{9D8B030D-6E8A-4147-A177-3AD203B41FA5}">
                      <a16:colId xmlns:a16="http://schemas.microsoft.com/office/drawing/2014/main" val="2890303871"/>
                    </a:ext>
                  </a:extLst>
                </a:gridCol>
                <a:gridCol w="720607">
                  <a:extLst>
                    <a:ext uri="{9D8B030D-6E8A-4147-A177-3AD203B41FA5}">
                      <a16:colId xmlns:a16="http://schemas.microsoft.com/office/drawing/2014/main" val="3551718604"/>
                    </a:ext>
                  </a:extLst>
                </a:gridCol>
                <a:gridCol w="720607">
                  <a:extLst>
                    <a:ext uri="{9D8B030D-6E8A-4147-A177-3AD203B41FA5}">
                      <a16:colId xmlns:a16="http://schemas.microsoft.com/office/drawing/2014/main" val="3873747590"/>
                    </a:ext>
                  </a:extLst>
                </a:gridCol>
                <a:gridCol w="720607">
                  <a:extLst>
                    <a:ext uri="{9D8B030D-6E8A-4147-A177-3AD203B41FA5}">
                      <a16:colId xmlns:a16="http://schemas.microsoft.com/office/drawing/2014/main" val="3000509835"/>
                    </a:ext>
                  </a:extLst>
                </a:gridCol>
                <a:gridCol w="720607">
                  <a:extLst>
                    <a:ext uri="{9D8B030D-6E8A-4147-A177-3AD203B41FA5}">
                      <a16:colId xmlns:a16="http://schemas.microsoft.com/office/drawing/2014/main" val="1933805180"/>
                    </a:ext>
                  </a:extLst>
                </a:gridCol>
                <a:gridCol w="720607">
                  <a:extLst>
                    <a:ext uri="{9D8B030D-6E8A-4147-A177-3AD203B41FA5}">
                      <a16:colId xmlns:a16="http://schemas.microsoft.com/office/drawing/2014/main" val="1624090264"/>
                    </a:ext>
                  </a:extLst>
                </a:gridCol>
                <a:gridCol w="720607">
                  <a:extLst>
                    <a:ext uri="{9D8B030D-6E8A-4147-A177-3AD203B41FA5}">
                      <a16:colId xmlns:a16="http://schemas.microsoft.com/office/drawing/2014/main" val="56436152"/>
                    </a:ext>
                  </a:extLst>
                </a:gridCol>
                <a:gridCol w="720607">
                  <a:extLst>
                    <a:ext uri="{9D8B030D-6E8A-4147-A177-3AD203B41FA5}">
                      <a16:colId xmlns:a16="http://schemas.microsoft.com/office/drawing/2014/main" val="4080578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[k]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[n-1]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56333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8690EC-D1AE-04F0-ED20-C50608EAF450}"/>
              </a:ext>
            </a:extLst>
          </p:cNvPr>
          <p:cNvSpPr/>
          <p:nvPr/>
        </p:nvSpPr>
        <p:spPr>
          <a:xfrm>
            <a:off x="187921" y="4059805"/>
            <a:ext cx="941441" cy="370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[n]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1DB3EC-7623-5AA7-BC53-7053C8216A93}"/>
              </a:ext>
            </a:extLst>
          </p:cNvPr>
          <p:cNvSpPr txBox="1"/>
          <p:nvPr/>
        </p:nvSpPr>
        <p:spPr>
          <a:xfrm>
            <a:off x="3970867" y="4644008"/>
            <a:ext cx="941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sizeof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arr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5D19B527-59EF-6CCA-9069-8FEACBD71158}"/>
              </a:ext>
            </a:extLst>
          </p:cNvPr>
          <p:cNvSpPr/>
          <p:nvPr/>
        </p:nvSpPr>
        <p:spPr>
          <a:xfrm>
            <a:off x="1947333" y="4461921"/>
            <a:ext cx="5054600" cy="194741"/>
          </a:xfrm>
          <a:custGeom>
            <a:avLst/>
            <a:gdLst>
              <a:gd name="connsiteX0" fmla="*/ 0 w 5054600"/>
              <a:gd name="connsiteY0" fmla="*/ 194741 h 194741"/>
              <a:gd name="connsiteX1" fmla="*/ 2523067 w 5054600"/>
              <a:gd name="connsiteY1" fmla="*/ 7 h 194741"/>
              <a:gd name="connsiteX2" fmla="*/ 5054600 w 5054600"/>
              <a:gd name="connsiteY2" fmla="*/ 186274 h 19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4600" h="194741">
                <a:moveTo>
                  <a:pt x="0" y="194741"/>
                </a:moveTo>
                <a:cubicBezTo>
                  <a:pt x="840317" y="98079"/>
                  <a:pt x="1680634" y="1418"/>
                  <a:pt x="2523067" y="7"/>
                </a:cubicBezTo>
                <a:cubicBezTo>
                  <a:pt x="3365500" y="-1404"/>
                  <a:pt x="4370211" y="204618"/>
                  <a:pt x="5054600" y="186274"/>
                </a:cubicBezTo>
              </a:path>
            </a:pathLst>
          </a:custGeom>
          <a:noFill/>
          <a:ln>
            <a:solidFill>
              <a:schemeClr val="bg2">
                <a:lumMod val="10000"/>
              </a:schemeClr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4EAE48D-25AB-4A1B-2CF9-105B879BD813}"/>
              </a:ext>
            </a:extLst>
          </p:cNvPr>
          <p:cNvCxnSpPr>
            <a:cxnSpLocks/>
          </p:cNvCxnSpPr>
          <p:nvPr/>
        </p:nvCxnSpPr>
        <p:spPr>
          <a:xfrm flipV="1">
            <a:off x="4836105" y="3807505"/>
            <a:ext cx="0" cy="318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687EB1-E6C3-1DB3-43ED-9413839EF60D}"/>
              </a:ext>
            </a:extLst>
          </p:cNvPr>
          <p:cNvSpPr txBox="1"/>
          <p:nvPr/>
        </p:nvSpPr>
        <p:spPr>
          <a:xfrm>
            <a:off x="4495798" y="3467140"/>
            <a:ext cx="271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&amp;</a:t>
            </a:r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[k] = </a:t>
            </a:r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 + </a:t>
            </a:r>
            <a:r>
              <a:rPr lang="en-US" altLang="ko-KR" dirty="0" err="1">
                <a:solidFill>
                  <a:srgbClr val="FF0000"/>
                </a:solidFill>
              </a:rPr>
              <a:t>sizeof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elem</a:t>
            </a:r>
            <a:r>
              <a:rPr lang="en-US" altLang="ko-KR" dirty="0">
                <a:solidFill>
                  <a:srgbClr val="FF0000"/>
                </a:solidFill>
              </a:rPr>
              <a:t>) * 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E79DFC1-F909-91AD-DDEC-5A3C858F163D}"/>
              </a:ext>
            </a:extLst>
          </p:cNvPr>
          <p:cNvCxnSpPr>
            <a:cxnSpLocks/>
          </p:cNvCxnSpPr>
          <p:nvPr/>
        </p:nvCxnSpPr>
        <p:spPr>
          <a:xfrm flipV="1">
            <a:off x="1940499" y="3799032"/>
            <a:ext cx="0" cy="318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E0E278A-F627-6C1E-6EE3-E8990DBF28E4}"/>
              </a:ext>
            </a:extLst>
          </p:cNvPr>
          <p:cNvSpPr txBox="1"/>
          <p:nvPr/>
        </p:nvSpPr>
        <p:spPr>
          <a:xfrm>
            <a:off x="1718144" y="3453812"/>
            <a:ext cx="271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4ADF162F-FB4A-ED42-0215-63EBFE84D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2B62ACBE-84D8-A942-3A5F-E0AA7E521F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reference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2F39C1-5EC8-1FB4-18F1-28768424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27" y="1158202"/>
            <a:ext cx="6896722" cy="691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F3853D-0998-67E0-ACFE-D4EF2B700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258" y="2135504"/>
            <a:ext cx="6501868" cy="18903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9600BB7-1221-602E-C0BE-F74D9DE203FE}"/>
              </a:ext>
            </a:extLst>
          </p:cNvPr>
          <p:cNvSpPr/>
          <p:nvPr/>
        </p:nvSpPr>
        <p:spPr>
          <a:xfrm>
            <a:off x="3714792" y="2226456"/>
            <a:ext cx="2353499" cy="345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3CE5A00-A687-F761-75DA-444452AFD71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4891542" y="2030418"/>
            <a:ext cx="203442" cy="196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7B8BD4-3211-23A2-38D5-40349100915F}"/>
              </a:ext>
            </a:extLst>
          </p:cNvPr>
          <p:cNvSpPr txBox="1"/>
          <p:nvPr/>
        </p:nvSpPr>
        <p:spPr>
          <a:xfrm>
            <a:off x="4211731" y="1784197"/>
            <a:ext cx="1766506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COMPANY INFORMATION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109981-40AB-257F-95E7-67C3EABD7C27}"/>
              </a:ext>
            </a:extLst>
          </p:cNvPr>
          <p:cNvSpPr/>
          <p:nvPr/>
        </p:nvSpPr>
        <p:spPr>
          <a:xfrm>
            <a:off x="2487313" y="1228412"/>
            <a:ext cx="4363759" cy="3684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4B3D3-957C-35E0-9C60-234708E23914}"/>
              </a:ext>
            </a:extLst>
          </p:cNvPr>
          <p:cNvSpPr txBox="1"/>
          <p:nvPr/>
        </p:nvSpPr>
        <p:spPr>
          <a:xfrm>
            <a:off x="6953006" y="1165760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oob_read.c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D78FD-05DF-F18C-908E-D11182649F35}"/>
              </a:ext>
            </a:extLst>
          </p:cNvPr>
          <p:cNvSpPr txBox="1"/>
          <p:nvPr/>
        </p:nvSpPr>
        <p:spPr>
          <a:xfrm>
            <a:off x="8311187" y="2263973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D1DDB1-A70B-E864-EA50-6C5B67D37391}"/>
              </a:ext>
            </a:extLst>
          </p:cNvPr>
          <p:cNvSpPr/>
          <p:nvPr/>
        </p:nvSpPr>
        <p:spPr>
          <a:xfrm>
            <a:off x="1330037" y="1217678"/>
            <a:ext cx="533399" cy="255859"/>
          </a:xfrm>
          <a:prstGeom prst="rect">
            <a:avLst/>
          </a:prstGeom>
          <a:noFill/>
          <a:ln>
            <a:solidFill>
              <a:srgbClr val="6DC8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69B0B-0DF4-6F7E-E86E-42042D29B283}"/>
              </a:ext>
            </a:extLst>
          </p:cNvPr>
          <p:cNvSpPr txBox="1"/>
          <p:nvPr/>
        </p:nvSpPr>
        <p:spPr>
          <a:xfrm>
            <a:off x="1330037" y="804429"/>
            <a:ext cx="1004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8byte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73D23B-1BED-535C-F2FC-ABB6F6D6D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169" y="4263127"/>
            <a:ext cx="4670902" cy="4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396AE9AE-9C38-87B2-22D5-3691A1A6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7327C594-1FFB-98E7-7F1D-0BC89B0BF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array reference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96288C-7535-15C4-7A6B-0F004608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06" y="1273335"/>
            <a:ext cx="7379587" cy="9009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AA5547-B93E-4B19-5A3C-A74631813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898" y="2264849"/>
            <a:ext cx="5787301" cy="281832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C00B5B-C361-3CBE-F3F8-27B849851902}"/>
              </a:ext>
            </a:extLst>
          </p:cNvPr>
          <p:cNvSpPr/>
          <p:nvPr/>
        </p:nvSpPr>
        <p:spPr>
          <a:xfrm>
            <a:off x="3444468" y="3153524"/>
            <a:ext cx="2540696" cy="143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087F5-1173-619F-367E-B54791944A24}"/>
              </a:ext>
            </a:extLst>
          </p:cNvPr>
          <p:cNvSpPr txBox="1"/>
          <p:nvPr/>
        </p:nvSpPr>
        <p:spPr>
          <a:xfrm>
            <a:off x="6545108" y="2281798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debug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CAC28-357A-237D-B1BB-FB962586FE64}"/>
              </a:ext>
            </a:extLst>
          </p:cNvPr>
          <p:cNvSpPr txBox="1"/>
          <p:nvPr/>
        </p:nvSpPr>
        <p:spPr>
          <a:xfrm>
            <a:off x="7189192" y="1273335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oob_read.c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5C41C6-51F7-0A1A-8FD3-0D7A56483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2774"/>
              </p:ext>
            </p:extLst>
          </p:nvPr>
        </p:nvGraphicFramePr>
        <p:xfrm>
          <a:off x="7383155" y="2288426"/>
          <a:ext cx="1616867" cy="2473038"/>
        </p:xfrm>
        <a:graphic>
          <a:graphicData uri="http://schemas.openxmlformats.org/drawingml/2006/table">
            <a:tbl>
              <a:tblPr firstRow="1" bandRow="1">
                <a:tableStyleId>{DC0C8E83-BFF6-480D-854E-32900F47CAE5}</a:tableStyleId>
              </a:tblPr>
              <a:tblGrid>
                <a:gridCol w="1616867">
                  <a:extLst>
                    <a:ext uri="{9D8B030D-6E8A-4147-A177-3AD203B41FA5}">
                      <a16:colId xmlns:a16="http://schemas.microsoft.com/office/drawing/2014/main" val="2981367772"/>
                    </a:ext>
                  </a:extLst>
                </a:gridCol>
              </a:tblGrid>
              <a:tr h="412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388678"/>
                  </a:ext>
                </a:extLst>
              </a:tr>
              <a:tr h="412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 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038424"/>
                  </a:ext>
                </a:extLst>
              </a:tr>
              <a:tr h="412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 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580296"/>
                  </a:ext>
                </a:extLst>
              </a:tr>
              <a:tr h="412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 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804001"/>
                  </a:ext>
                </a:extLst>
              </a:tr>
              <a:tr h="412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char *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664770"/>
                  </a:ext>
                </a:extLst>
              </a:tr>
              <a:tr h="4121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4664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96A128-B4EB-A65A-8AD6-EAFE9BA755FB}"/>
              </a:ext>
            </a:extLst>
          </p:cNvPr>
          <p:cNvSpPr txBox="1"/>
          <p:nvPr/>
        </p:nvSpPr>
        <p:spPr>
          <a:xfrm>
            <a:off x="7904283" y="2020351"/>
            <a:ext cx="78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0BCEDD-FD51-0771-700F-0F5F118754EF}"/>
              </a:ext>
            </a:extLst>
          </p:cNvPr>
          <p:cNvCxnSpPr/>
          <p:nvPr/>
        </p:nvCxnSpPr>
        <p:spPr>
          <a:xfrm>
            <a:off x="7058891" y="2697133"/>
            <a:ext cx="324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339199-D9C4-B6A0-96E7-C86664493C83}"/>
              </a:ext>
            </a:extLst>
          </p:cNvPr>
          <p:cNvSpPr txBox="1"/>
          <p:nvPr/>
        </p:nvSpPr>
        <p:spPr>
          <a:xfrm>
            <a:off x="6331526" y="2575721"/>
            <a:ext cx="7243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rbp-0x30</a:t>
            </a:r>
            <a:endParaRPr lang="ko-KR" altLang="en-US" sz="1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1F3D8B-F35A-279C-D151-72E90C4B302F}"/>
              </a:ext>
            </a:extLst>
          </p:cNvPr>
          <p:cNvCxnSpPr/>
          <p:nvPr/>
        </p:nvCxnSpPr>
        <p:spPr>
          <a:xfrm>
            <a:off x="7065818" y="3105844"/>
            <a:ext cx="324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12DD13-BF4F-4128-999B-E13A37D537C6}"/>
              </a:ext>
            </a:extLst>
          </p:cNvPr>
          <p:cNvSpPr txBox="1"/>
          <p:nvPr/>
        </p:nvSpPr>
        <p:spPr>
          <a:xfrm>
            <a:off x="6338453" y="2984432"/>
            <a:ext cx="7243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rbp-0x28</a:t>
            </a:r>
            <a:endParaRPr lang="ko-KR" altLang="en-US" sz="1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49F923-CD2F-CDD1-6391-D045744F8E7A}"/>
              </a:ext>
            </a:extLst>
          </p:cNvPr>
          <p:cNvCxnSpPr/>
          <p:nvPr/>
        </p:nvCxnSpPr>
        <p:spPr>
          <a:xfrm>
            <a:off x="7065818" y="3521479"/>
            <a:ext cx="324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A21126-A32C-5983-1AAF-0A0F138AB56C}"/>
              </a:ext>
            </a:extLst>
          </p:cNvPr>
          <p:cNvSpPr txBox="1"/>
          <p:nvPr/>
        </p:nvSpPr>
        <p:spPr>
          <a:xfrm>
            <a:off x="6338453" y="3400067"/>
            <a:ext cx="7243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rbp-0x20</a:t>
            </a:r>
            <a:endParaRPr lang="ko-KR" altLang="en-US" sz="1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8E2C8BD-121B-29E7-4CE5-0E55DEE1439A}"/>
              </a:ext>
            </a:extLst>
          </p:cNvPr>
          <p:cNvCxnSpPr/>
          <p:nvPr/>
        </p:nvCxnSpPr>
        <p:spPr>
          <a:xfrm>
            <a:off x="7065818" y="3930187"/>
            <a:ext cx="324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5830CD-AEA8-551E-AE96-99DC29B7EE3F}"/>
              </a:ext>
            </a:extLst>
          </p:cNvPr>
          <p:cNvSpPr txBox="1"/>
          <p:nvPr/>
        </p:nvSpPr>
        <p:spPr>
          <a:xfrm>
            <a:off x="6338453" y="3808775"/>
            <a:ext cx="7243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rbp-0x18</a:t>
            </a:r>
            <a:endParaRPr lang="ko-KR" altLang="en-US" sz="1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4763CDA-C4A6-9448-9731-7CACC70A4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7193" y="2531190"/>
            <a:ext cx="544650" cy="13533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5612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>
          <a:extLst>
            <a:ext uri="{FF2B5EF4-FFF2-40B4-BE49-F238E27FC236}">
              <a16:creationId xmlns:a16="http://schemas.microsoft.com/office/drawing/2014/main" id="{F5437359-BFA9-6CF5-927B-894EC5763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2">
            <a:extLst>
              <a:ext uri="{FF2B5EF4-FFF2-40B4-BE49-F238E27FC236}">
                <a16:creationId xmlns:a16="http://schemas.microsoft.com/office/drawing/2014/main" id="{5C189608-FB0A-E124-B538-44A37F87A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543" y="2186063"/>
            <a:ext cx="4754432" cy="17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OOB?</a:t>
            </a:r>
            <a:endParaRPr dirty="0"/>
          </a:p>
        </p:txBody>
      </p:sp>
      <p:sp>
        <p:nvSpPr>
          <p:cNvPr id="859" name="Google Shape;859;p32">
            <a:extLst>
              <a:ext uri="{FF2B5EF4-FFF2-40B4-BE49-F238E27FC236}">
                <a16:creationId xmlns:a16="http://schemas.microsoft.com/office/drawing/2014/main" id="{4C9A381B-C8B4-B811-F80D-11497D5DDCA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80425" y="1158538"/>
            <a:ext cx="1966500" cy="10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860" name="Google Shape;860;p32">
            <a:extLst>
              <a:ext uri="{FF2B5EF4-FFF2-40B4-BE49-F238E27FC236}">
                <a16:creationId xmlns:a16="http://schemas.microsoft.com/office/drawing/2014/main" id="{1201F985-87C0-2C11-7E97-9663C4A5D327}"/>
              </a:ext>
            </a:extLst>
          </p:cNvPr>
          <p:cNvCxnSpPr/>
          <p:nvPr/>
        </p:nvCxnSpPr>
        <p:spPr>
          <a:xfrm>
            <a:off x="2400575" y="2186063"/>
            <a:ext cx="1126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46" name="Picture 2" descr="Handling Index Out of Range Exception the Swift Way">
            <a:extLst>
              <a:ext uri="{FF2B5EF4-FFF2-40B4-BE49-F238E27FC236}">
                <a16:creationId xmlns:a16="http://schemas.microsoft.com/office/drawing/2014/main" id="{6EEA64DD-C168-908C-42CB-918725141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20" y="1930891"/>
            <a:ext cx="3028950" cy="1514475"/>
          </a:xfrm>
          <a:prstGeom prst="rect">
            <a:avLst/>
          </a:prstGeom>
          <a:noFill/>
          <a:effectLst>
            <a:softEdge rad="139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C9F31A1E-0647-895C-962D-8D8059F88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809BB482-1173-BB74-03F0-02D308AE59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OOB?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97712-FB3C-2605-F8EE-EEB19A5E4B42}"/>
              </a:ext>
            </a:extLst>
          </p:cNvPr>
          <p:cNvSpPr txBox="1"/>
          <p:nvPr/>
        </p:nvSpPr>
        <p:spPr>
          <a:xfrm>
            <a:off x="389467" y="1298472"/>
            <a:ext cx="8627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OOB</a:t>
            </a:r>
            <a:r>
              <a:rPr lang="ko-KR" altLang="en-US" dirty="0"/>
              <a:t> </a:t>
            </a:r>
            <a:r>
              <a:rPr lang="en-US" altLang="ko-KR" dirty="0"/>
              <a:t>vuln:</a:t>
            </a:r>
            <a:r>
              <a:rPr lang="ko-KR" altLang="en-US" dirty="0"/>
              <a:t> 배열의 경계를 넘어서서 값을 읽거나 쓸 수 있을 때 발생하는 취약점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Why occurred?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idx</a:t>
            </a:r>
            <a:r>
              <a:rPr lang="ko-KR" altLang="en-US" dirty="0"/>
              <a:t>가 음수 이거나 배열의 길이를 벗어날 때</a:t>
            </a:r>
            <a:r>
              <a:rPr lang="en-US" altLang="ko-KR" dirty="0"/>
              <a:t>… </a:t>
            </a:r>
            <a:r>
              <a:rPr lang="ko-KR" altLang="en-US" dirty="0"/>
              <a:t>프로세스는 요소의 주소를 계산할 뿐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ko-KR" altLang="en-US" b="1" u="sng" dirty="0"/>
              <a:t>계산한 주소가 배열의 범위 안에 있는지 검사</a:t>
            </a:r>
            <a:r>
              <a:rPr lang="ko-KR" altLang="en-US" b="1" dirty="0"/>
              <a:t> ✖️</a:t>
            </a:r>
            <a:endParaRPr lang="en-US" altLang="ko-KR" b="1" dirty="0"/>
          </a:p>
          <a:p>
            <a:pPr marL="285750" lvl="2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lvl="2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이를 이용해 </a:t>
            </a:r>
            <a:r>
              <a:rPr lang="ko-KR" altLang="en-US" u="sng" dirty="0"/>
              <a:t>인덱스를 임의 값으로 설정할 수 있다면</a:t>
            </a:r>
            <a:r>
              <a:rPr lang="en-US" altLang="ko-KR" dirty="0"/>
              <a:t>, </a:t>
            </a:r>
            <a:r>
              <a:rPr lang="ko-KR" altLang="en-US" u="sng" dirty="0"/>
              <a:t>특정 오프셋에 있는 메모리의 값을 참조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983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7290C817-D567-75EA-B3C0-170A2CCAA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>
            <a:extLst>
              <a:ext uri="{FF2B5EF4-FFF2-40B4-BE49-F238E27FC236}">
                <a16:creationId xmlns:a16="http://schemas.microsoft.com/office/drawing/2014/main" id="{80B826FE-EEC7-DA30-A293-D516014FF4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of Concept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05A84A-8B55-E3E1-E3CB-929A787D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55" y="1270148"/>
            <a:ext cx="3135655" cy="29610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0CFF78-E0B4-EDB0-6186-B0C265112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312" y="1717056"/>
            <a:ext cx="2734057" cy="206721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93287C-EA32-7285-4CCA-90717D46BA27}"/>
              </a:ext>
            </a:extLst>
          </p:cNvPr>
          <p:cNvCxnSpPr>
            <a:cxnSpLocks/>
          </p:cNvCxnSpPr>
          <p:nvPr/>
        </p:nvCxnSpPr>
        <p:spPr>
          <a:xfrm>
            <a:off x="3297381" y="3370416"/>
            <a:ext cx="6179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876822-A4AC-369C-7668-0FE0582E3A13}"/>
              </a:ext>
            </a:extLst>
          </p:cNvPr>
          <p:cNvCxnSpPr>
            <a:cxnSpLocks/>
          </p:cNvCxnSpPr>
          <p:nvPr/>
        </p:nvCxnSpPr>
        <p:spPr>
          <a:xfrm>
            <a:off x="3441468" y="3528359"/>
            <a:ext cx="473827" cy="79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150B19-227B-3708-A9F3-114542A2A7BF}"/>
              </a:ext>
            </a:extLst>
          </p:cNvPr>
          <p:cNvSpPr txBox="1"/>
          <p:nvPr/>
        </p:nvSpPr>
        <p:spPr>
          <a:xfrm>
            <a:off x="3818312" y="1188308"/>
            <a:ext cx="496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컴파일러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dirty="0" err="1">
                <a:latin typeface="+mn-ea"/>
                <a:ea typeface="+mn-ea"/>
              </a:rPr>
              <a:t>gcc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는 배열의 범위를 명백히 벗어나는 </a:t>
            </a:r>
            <a:r>
              <a:rPr lang="en-US" altLang="ko-KR" dirty="0">
                <a:latin typeface="+mn-ea"/>
                <a:ea typeface="+mn-ea"/>
              </a:rPr>
              <a:t>-1, 100</a:t>
            </a:r>
            <a:r>
              <a:rPr lang="ko-KR" altLang="en-US" dirty="0">
                <a:latin typeface="+mn-ea"/>
                <a:ea typeface="+mn-ea"/>
              </a:rPr>
              <a:t>을 인덱스로 사용했음에도 아무런 경고도 띄워주지 않는다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F4D20-6725-4A43-185D-89A3FEEF0018}"/>
              </a:ext>
            </a:extLst>
          </p:cNvPr>
          <p:cNvSpPr txBox="1"/>
          <p:nvPr/>
        </p:nvSpPr>
        <p:spPr>
          <a:xfrm>
            <a:off x="6762451" y="3607724"/>
            <a:ext cx="220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즉</a:t>
            </a:r>
            <a:r>
              <a:rPr lang="en-US" altLang="ko-KR" dirty="0"/>
              <a:t>, OOB</a:t>
            </a:r>
            <a:r>
              <a:rPr lang="ko-KR" altLang="ko-KR" dirty="0"/>
              <a:t>를 방지하는 것은 전적으로 개발자의 몫</a:t>
            </a:r>
            <a:r>
              <a:rPr lang="en-US" altLang="ko-KR" dirty="0"/>
              <a:t>…</a:t>
            </a:r>
            <a:endParaRPr lang="ko-KR" altLang="ko-KR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14B9B5-6DCE-236A-1DA8-61329DF8BCA1}"/>
              </a:ext>
            </a:extLst>
          </p:cNvPr>
          <p:cNvSpPr txBox="1"/>
          <p:nvPr/>
        </p:nvSpPr>
        <p:spPr>
          <a:xfrm>
            <a:off x="2858625" y="1270044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oob.c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9C4FB-4B41-F84D-28EC-BD1AEE384A69}"/>
              </a:ext>
            </a:extLst>
          </p:cNvPr>
          <p:cNvSpPr txBox="1"/>
          <p:nvPr/>
        </p:nvSpPr>
        <p:spPr>
          <a:xfrm>
            <a:off x="5552665" y="1711528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oob.c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1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Research Proposal Meeting by Slidesgo">
  <a:themeElements>
    <a:clrScheme name="Simple Light">
      <a:dk1>
        <a:srgbClr val="070606"/>
      </a:dk1>
      <a:lt1>
        <a:srgbClr val="98DAB9"/>
      </a:lt1>
      <a:dk2>
        <a:srgbClr val="DBDBDB"/>
      </a:dk2>
      <a:lt2>
        <a:srgbClr val="FFFFFF"/>
      </a:lt2>
      <a:accent1>
        <a:srgbClr val="BEBDBD"/>
      </a:accent1>
      <a:accent2>
        <a:srgbClr val="424242"/>
      </a:accent2>
      <a:accent3>
        <a:srgbClr val="30845A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518</Words>
  <Application>Microsoft Office PowerPoint</Application>
  <PresentationFormat>화면 슬라이드 쇼(16:9)</PresentationFormat>
  <Paragraphs>185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Anaheim</vt:lpstr>
      <vt:lpstr>Barlow</vt:lpstr>
      <vt:lpstr>Arial</vt:lpstr>
      <vt:lpstr>Public Sans</vt:lpstr>
      <vt:lpstr>Wingdings</vt:lpstr>
      <vt:lpstr>Research Proposal Meeting by Slidesgo</vt:lpstr>
      <vt:lpstr>- Out of Bounds</vt:lpstr>
      <vt:lpstr>CONTENTS</vt:lpstr>
      <vt:lpstr>Array?</vt:lpstr>
      <vt:lpstr>Array?</vt:lpstr>
      <vt:lpstr>array reference</vt:lpstr>
      <vt:lpstr>array reference</vt:lpstr>
      <vt:lpstr>OOB?</vt:lpstr>
      <vt:lpstr>What is OOB?</vt:lpstr>
      <vt:lpstr>Proof of Concept</vt:lpstr>
      <vt:lpstr>Arbitrary addr read</vt:lpstr>
      <vt:lpstr>Arbitrary addr read</vt:lpstr>
      <vt:lpstr>Arbitrary addr read</vt:lpstr>
      <vt:lpstr>Arbitrary addr read</vt:lpstr>
      <vt:lpstr>Arbitrary addr write</vt:lpstr>
      <vt:lpstr>Arbitrary addr write</vt:lpstr>
      <vt:lpstr>Arbitrary addr write</vt:lpstr>
      <vt:lpstr>Exploit</vt:lpstr>
      <vt:lpstr>Exploit</vt:lpstr>
      <vt:lpstr>debug 32bit</vt:lpstr>
      <vt:lpstr>Exploit</vt:lpstr>
      <vt:lpstr>Exploit</vt:lpstr>
      <vt:lpstr>Exploit</vt:lpstr>
      <vt:lpstr>Exploit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박세원</dc:creator>
  <cp:lastModifiedBy>박세원</cp:lastModifiedBy>
  <cp:revision>117</cp:revision>
  <dcterms:modified xsi:type="dcterms:W3CDTF">2025-08-27T07:15:54Z</dcterms:modified>
</cp:coreProperties>
</file>