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70" r:id="rId6"/>
    <p:sldId id="272" r:id="rId7"/>
    <p:sldId id="275" r:id="rId8"/>
    <p:sldId id="276" r:id="rId9"/>
    <p:sldId id="278" r:id="rId10"/>
    <p:sldId id="271" r:id="rId11"/>
    <p:sldId id="286" r:id="rId12"/>
    <p:sldId id="273" r:id="rId13"/>
    <p:sldId id="274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7" r:id="rId22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4"/>
      <p:boldItalic r:id="rId25"/>
    </p:embeddedFont>
    <p:embeddedFont>
      <p:font typeface="Aptos Black" panose="020B0004020202020204" pitchFamily="34" charset="0"/>
      <p:bold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Medium" panose="00000600000000000000" pitchFamily="2" charset="0"/>
      <p:regular r:id="rId32"/>
      <p:bold r:id="rId33"/>
      <p:italic r:id="rId34"/>
      <p:boldItalic r:id="rId35"/>
    </p:embeddedFont>
    <p:embeddedFont>
      <p:font typeface="Montserrat SemiBold" panose="00000700000000000000" pitchFamily="2" charset="0"/>
      <p:regular r:id="rId36"/>
      <p:bold r:id="rId37"/>
      <p:italic r:id="rId38"/>
      <p:boldItalic r:id="rId39"/>
    </p:embeddedFont>
    <p:embeddedFont>
      <p:font typeface="페이퍼로지 4 Regular" pitchFamily="2" charset="-127"/>
      <p:regular r:id="rId40"/>
    </p:embeddedFont>
    <p:embeddedFont>
      <p:font typeface="페이퍼로지 6 SemiBold" pitchFamily="2" charset="-127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162"/>
    <a:srgbClr val="EA9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D96753-9D45-4FE6-9178-F3E63956B4D6}">
  <a:tblStyle styleId="{08D96753-9D45-4FE6-9178-F3E63956B4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4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80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1cdfcaf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1cdfcaf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E2CBE0D1-7D46-FFD5-7C5B-5FCF00464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942DA8DE-7249-B968-131C-CC0FA3A3E2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5AB70B65-4FDD-92BF-1279-30616B370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110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8964145B-D0E9-FD0A-37AB-2CDF8821C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6EC5AC5E-6288-FAD1-802A-3E8A63FA14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3E3865A9-E683-5F54-1353-59914F94C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674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9DA532A7-3D1D-D322-6CE2-F394C736C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521430C3-A9F1-D1FE-6B35-64535D24D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E3CD57AC-F241-B477-4EB5-1545A1C57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98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D50DFBA9-00C2-E98E-8E79-29DE606C4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DD918B73-0E5A-88FB-57FF-F201809EB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E90FDDE0-1423-FE3C-DAD2-76A11CA93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E5801642-CECD-1FE1-AF39-855838736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28FA8732-1AE7-5E07-9C49-2F815BBF23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034BCF3D-47A6-61F2-C41F-F3351F9A7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357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BAB23723-39BE-6584-C44B-A63BB8465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34BE24E2-CBE6-1666-6AB0-ACDDFF15A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C0ACD563-D26D-9FE4-000A-A407BD4D60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348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BE9C0899-EA5A-65CE-833E-992C3520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137CC2FD-1D09-5274-719E-C9AE82D018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CBC70915-F146-355D-76EB-1C348CCB71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740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711FDC8A-E9A2-939E-F698-195FC12E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040EA05B-88CD-73EA-C36C-52F5FC688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0B13A9F8-5BE5-F488-0D8C-9F43D1236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420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5AB232AE-0176-2EB8-B854-EE3DAFA5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5768EAE9-BD2F-D46A-15D6-C230B46703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8163BCE2-FC07-8281-9687-1C6E39DC1E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08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A1718309-F0C1-C64B-3CB5-7C960F75D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FACB5C55-DE07-E574-D61A-32EB34D96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73B04421-DB6E-45BB-7288-A5E31FF0E1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76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820D2D18-9DEA-FEC5-20DB-EC0BAE467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0B5AF687-EEE2-237A-D821-AD3795778B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35BDF06A-8E36-AE58-6B67-3CA492421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013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CD5B4AF7-37E0-5F83-6021-28CF4BB95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5CF39356-3DE2-1E00-621B-06C8AF3E0A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362E4C3C-86C2-BB6A-8AEA-563CF64F0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66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871B326A-D7DD-6B44-A2E1-58DBE4D0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46DC20ED-7CAC-69B9-F13E-3FD5171FD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6453A1CA-5476-6634-B524-8177FCA8D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68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6C0480B2-ADE7-E661-BAEA-237D22A87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F755F1BC-9ED1-0708-BF78-365AD5C495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5522D71B-10A7-5CBF-A9AB-7257A0D6F7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15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855FAFF6-A3A2-E337-5A1B-FB8E123DD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31D30216-1208-5590-3FB1-BE547DBCD7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D5F8F4F6-138B-6DFB-3687-40BC272B0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89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0DC38C75-0221-916F-9845-879BCCAF5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DBD94340-D702-F3C6-52B1-6A3A2D7A0E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D9012BB3-FC4D-FE9B-228E-EAC94291BD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561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C398D6DF-8633-09D5-7029-627A3AF52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C110CAD4-CBE2-94D7-B949-010A90C545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82BA8E75-BA3C-C320-F034-D5077567FE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10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14B0FECF-C435-D326-3388-ED70069FF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641E277F-56B3-7D44-D333-B511CFCE57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3C380FAB-04E7-E373-73EC-5BE1A9CB11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4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5775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5775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2346636" y="2692849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Command        Injection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__environ</a:t>
            </a:r>
            <a:endParaRPr dirty="0"/>
          </a:p>
        </p:txBody>
      </p:sp>
      <p:grpSp>
        <p:nvGrpSpPr>
          <p:cNvPr id="67" name="Google Shape;67;p17"/>
          <p:cNvGrpSpPr/>
          <p:nvPr/>
        </p:nvGrpSpPr>
        <p:grpSpPr>
          <a:xfrm>
            <a:off x="6663079" y="991363"/>
            <a:ext cx="353630" cy="378892"/>
            <a:chOff x="4149138" y="4121151"/>
            <a:chExt cx="344065" cy="368644"/>
          </a:xfrm>
        </p:grpSpPr>
        <p:sp>
          <p:nvSpPr>
            <p:cNvPr id="68" name="Google Shape;68;p17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49B52D-4AC4-D039-D3E5-FB82F8CEF825}"/>
              </a:ext>
            </a:extLst>
          </p:cNvPr>
          <p:cNvSpPr txBox="1"/>
          <p:nvPr/>
        </p:nvSpPr>
        <p:spPr>
          <a:xfrm>
            <a:off x="7326092" y="4681835"/>
            <a:ext cx="181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20200451 </a:t>
            </a:r>
          </a:p>
          <a:p>
            <a:pPr algn="r"/>
            <a:r>
              <a:rPr lang="ko-KR" altLang="en-US" sz="800" dirty="0"/>
              <a:t>박세원</a:t>
            </a:r>
            <a:endParaRPr lang="en-US" altLang="ko-KR" sz="800" dirty="0"/>
          </a:p>
          <a:p>
            <a:pPr algn="r"/>
            <a:r>
              <a:rPr lang="en-US" altLang="ko-KR" sz="800" dirty="0"/>
              <a:t>System Software Lab.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2B02028F-D3F3-DFF5-3CF8-CE6EDAC2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D7D499DD-5C23-F8DD-5BD2-CFEFE5D4C8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__environ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4F5FA-C7A1-3CC4-60CC-294D23E6907D}"/>
              </a:ext>
            </a:extLst>
          </p:cNvPr>
          <p:cNvSpPr txBox="1"/>
          <p:nvPr/>
        </p:nvSpPr>
        <p:spPr>
          <a:xfrm>
            <a:off x="641747" y="1154650"/>
            <a:ext cx="59157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프로세스는 환경 변수 정보를 저장하고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, 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필요할 때 마다 불러와 사용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 </a:t>
            </a:r>
          </a:p>
          <a:p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r>
              <a:rPr lang="en-US" altLang="ko-KR" dirty="0">
                <a:latin typeface="페이퍼로지 6 SemiBold" pitchFamily="2" charset="-127"/>
                <a:ea typeface="페이퍼로지 6 SemiBold" pitchFamily="2" charset="-127"/>
              </a:rPr>
              <a:t>? </a:t>
            </a:r>
            <a:r>
              <a:rPr lang="ko-KR" altLang="en-US" dirty="0">
                <a:latin typeface="페이퍼로지 6 SemiBold" pitchFamily="2" charset="-127"/>
                <a:ea typeface="페이퍼로지 6 SemiBold" pitchFamily="2" charset="-127"/>
              </a:rPr>
              <a:t>환경변수 </a:t>
            </a:r>
            <a:r>
              <a:rPr lang="en-US" altLang="ko-KR" dirty="0">
                <a:latin typeface="페이퍼로지 6 SemiBold" pitchFamily="2" charset="-127"/>
                <a:ea typeface="페이퍼로지 6 SemiBold" pitchFamily="2" charset="-127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모든 운영체제에서 사용하는 매번 변할 수 있는 동적인 값들의 모임</a:t>
            </a: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시스템의 정보를 갖고 있는 변수</a:t>
            </a: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사용자가 추가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, 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삭제할 수 있는 값</a:t>
            </a: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PATH(ls) , </a:t>
            </a:r>
            <a:b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</a:b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HOME(home </a:t>
            </a:r>
            <a:r>
              <a:rPr lang="en-US" altLang="ko-KR" dirty="0" err="1">
                <a:latin typeface="페이퍼로지 4 Regular" pitchFamily="2" charset="-127"/>
                <a:ea typeface="페이퍼로지 4 Regular" pitchFamily="2" charset="-127"/>
              </a:rPr>
              <a:t>dir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 path) , </a:t>
            </a:r>
            <a:b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</a:b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USER(login user name) , </a:t>
            </a:r>
            <a:b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</a:b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SHELL(basic shell prog path) , </a:t>
            </a:r>
            <a:b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</a:b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LANG ...</a:t>
            </a:r>
          </a:p>
          <a:p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r>
              <a:rPr lang="en-US" altLang="ko-KR" dirty="0"/>
              <a:t>           </a:t>
            </a:r>
            <a:r>
              <a:rPr lang="ko-KR" altLang="en-US" dirty="0"/>
              <a:t>프로세스를 </a:t>
            </a:r>
            <a:r>
              <a:rPr lang="ko-KR" altLang="en-US" dirty="0" err="1"/>
              <a:t>로드하면서</a:t>
            </a:r>
            <a:r>
              <a:rPr lang="ko-KR" altLang="en-US" dirty="0"/>
              <a:t> </a:t>
            </a:r>
            <a:r>
              <a:rPr lang="ko-KR" altLang="en-US" b="1" dirty="0"/>
              <a:t>부모의 환경 변수를 모두 복사</a:t>
            </a:r>
            <a:r>
              <a:rPr lang="en-US" altLang="ko-KR" dirty="0"/>
              <a:t>…</a:t>
            </a:r>
          </a:p>
          <a:p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endParaRPr lang="ko-KR" altLang="en-US" dirty="0">
              <a:latin typeface="페이퍼로지 4 Regular" pitchFamily="2" charset="-127"/>
              <a:ea typeface="페이퍼로지 4 Regular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D3CAD0-BB2A-72D1-B589-338E7C77D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21" y="1031443"/>
            <a:ext cx="2382765" cy="36356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F70E2F5-4EE4-6C10-13A2-D64257D9A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20" y="969006"/>
            <a:ext cx="2382765" cy="69339"/>
          </a:xfrm>
          <a:prstGeom prst="rect">
            <a:avLst/>
          </a:prstGeom>
        </p:spPr>
      </p:pic>
      <p:pic>
        <p:nvPicPr>
          <p:cNvPr id="1026" name="Picture 2" descr="Skull Emoji Evil Sticker - Just Stickers">
            <a:extLst>
              <a:ext uri="{FF2B5EF4-FFF2-40B4-BE49-F238E27FC236}">
                <a16:creationId xmlns:a16="http://schemas.microsoft.com/office/drawing/2014/main" id="{A0DBB8AC-1A44-430B-F704-CE205112A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0" y="4052674"/>
            <a:ext cx="443529" cy="41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8011C3-2637-D055-45A0-7A4EF96B42F8}"/>
              </a:ext>
            </a:extLst>
          </p:cNvPr>
          <p:cNvSpPr txBox="1"/>
          <p:nvPr/>
        </p:nvSpPr>
        <p:spPr>
          <a:xfrm>
            <a:off x="6168658" y="741365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08A15B-A103-40DA-9782-AD6B4FBE49B8}"/>
              </a:ext>
            </a:extLst>
          </p:cNvPr>
          <p:cNvSpPr/>
          <p:nvPr/>
        </p:nvSpPr>
        <p:spPr>
          <a:xfrm>
            <a:off x="6874246" y="1712759"/>
            <a:ext cx="775151" cy="120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0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4B8D333A-7627-B857-58FB-7367E649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05F57B7C-AE10-DF1F-D5C5-12A4F99E3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__environ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862EC-64B5-7F17-895D-8FA869764805}"/>
              </a:ext>
            </a:extLst>
          </p:cNvPr>
          <p:cNvSpPr txBox="1"/>
          <p:nvPr/>
        </p:nvSpPr>
        <p:spPr>
          <a:xfrm>
            <a:off x="641747" y="1154650"/>
            <a:ext cx="52571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위 코드는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libc.so.6 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파일에서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environ 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심볼을 찾는 명령어</a:t>
            </a:r>
            <a:b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</a:b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__environ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 이라는 전역변수가 존재한다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  <a:b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</a:b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시스템 명령어를 실행하기 위한 </a:t>
            </a:r>
            <a:r>
              <a:rPr lang="en-US" altLang="ko-KR" dirty="0" err="1">
                <a:latin typeface="페이퍼로지 4 Regular" pitchFamily="2" charset="-127"/>
                <a:ea typeface="페이퍼로지 4 Regular" pitchFamily="2" charset="-127"/>
              </a:rPr>
              <a:t>execve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 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계열 함수와 </a:t>
            </a:r>
            <a:r>
              <a:rPr lang="en-US" altLang="ko-KR" dirty="0" err="1">
                <a:latin typeface="페이퍼로지 4 Regular" pitchFamily="2" charset="-127"/>
                <a:ea typeface="페이퍼로지 4 Regular" pitchFamily="2" charset="-127"/>
              </a:rPr>
              <a:t>getenv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 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등 환경 변수와 관련된 함수에서 참조하는 변수이다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i.e.) __environ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 은 환경 변수를 가리키고 있는 포인터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1F51FD-5AE4-3B59-1987-FC0C6ADA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921" y="1031443"/>
            <a:ext cx="2382765" cy="36356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C35E07-23C1-E6F1-A88B-2EC86E37D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20" y="969006"/>
            <a:ext cx="2382765" cy="69339"/>
          </a:xfrm>
          <a:prstGeom prst="rect">
            <a:avLst/>
          </a:prstGeom>
        </p:spPr>
      </p:pic>
      <p:pic>
        <p:nvPicPr>
          <p:cNvPr id="1026" name="Picture 2" descr="Skull Emoji Evil Sticker - Just Stickers">
            <a:extLst>
              <a:ext uri="{FF2B5EF4-FFF2-40B4-BE49-F238E27FC236}">
                <a16:creationId xmlns:a16="http://schemas.microsoft.com/office/drawing/2014/main" id="{377EB7B6-7CF5-1882-7665-628AFEF1A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75" y="3644423"/>
            <a:ext cx="443529" cy="41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8D1660-9AB8-2FD6-2942-250A82C763E4}"/>
              </a:ext>
            </a:extLst>
          </p:cNvPr>
          <p:cNvSpPr txBox="1"/>
          <p:nvPr/>
        </p:nvSpPr>
        <p:spPr>
          <a:xfrm>
            <a:off x="6168658" y="741365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169151-A0AC-85E5-C20F-06203B32F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459" y="1154650"/>
            <a:ext cx="4572000" cy="2869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AF0AA6-E758-D82D-6F14-5076CD729ABA}"/>
              </a:ext>
            </a:extLst>
          </p:cNvPr>
          <p:cNvSpPr txBox="1"/>
          <p:nvPr/>
        </p:nvSpPr>
        <p:spPr>
          <a:xfrm>
            <a:off x="738312" y="880564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terminal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6141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2789A595-D534-12D6-D5E5-C1030BBF0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E8CA9B95-04C5-9C12-03AA-24721C417C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exploit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368D53-21FD-DBCF-DFF0-362B8AE9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0" y="759944"/>
            <a:ext cx="1840484" cy="408191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A9A8D8-6131-B862-8C19-4F24C6FE808B}"/>
              </a:ext>
            </a:extLst>
          </p:cNvPr>
          <p:cNvCxnSpPr>
            <a:cxnSpLocks/>
          </p:cNvCxnSpPr>
          <p:nvPr/>
        </p:nvCxnSpPr>
        <p:spPr>
          <a:xfrm>
            <a:off x="1378634" y="1786597"/>
            <a:ext cx="11466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2AA6213-517A-ED55-7C55-A55A3912E2DB}"/>
              </a:ext>
            </a:extLst>
          </p:cNvPr>
          <p:cNvSpPr/>
          <p:nvPr/>
        </p:nvSpPr>
        <p:spPr>
          <a:xfrm>
            <a:off x="2060779" y="1941343"/>
            <a:ext cx="464510" cy="281354"/>
          </a:xfrm>
          <a:custGeom>
            <a:avLst/>
            <a:gdLst>
              <a:gd name="connsiteX0" fmla="*/ 276 w 429340"/>
              <a:gd name="connsiteY0" fmla="*/ 0 h 232117"/>
              <a:gd name="connsiteX1" fmla="*/ 429340 w 429340"/>
              <a:gd name="connsiteY1" fmla="*/ 77372 h 232117"/>
              <a:gd name="connsiteX2" fmla="*/ 276 w 429340"/>
              <a:gd name="connsiteY2" fmla="*/ 232117 h 23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340" h="232117">
                <a:moveTo>
                  <a:pt x="276" y="0"/>
                </a:moveTo>
                <a:cubicBezTo>
                  <a:pt x="214808" y="19343"/>
                  <a:pt x="429340" y="38686"/>
                  <a:pt x="429340" y="77372"/>
                </a:cubicBezTo>
                <a:cubicBezTo>
                  <a:pt x="429340" y="116058"/>
                  <a:pt x="-12619" y="153572"/>
                  <a:pt x="276" y="23211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C20821B-F8E9-0B84-665D-2990EF9D9AE7}"/>
              </a:ext>
            </a:extLst>
          </p:cNvPr>
          <p:cNvCxnSpPr/>
          <p:nvPr/>
        </p:nvCxnSpPr>
        <p:spPr>
          <a:xfrm>
            <a:off x="1852613" y="3143250"/>
            <a:ext cx="9382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DB697A-AD18-41D6-01BC-4875391B9C93}"/>
              </a:ext>
            </a:extLst>
          </p:cNvPr>
          <p:cNvSpPr txBox="1"/>
          <p:nvPr/>
        </p:nvSpPr>
        <p:spPr>
          <a:xfrm>
            <a:off x="2757487" y="3020139"/>
            <a:ext cx="1166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Calc </a:t>
            </a:r>
            <a:r>
              <a:rPr lang="en-US" altLang="ko-KR" sz="1000" dirty="0" err="1"/>
              <a:t>libc</a:t>
            </a:r>
            <a:r>
              <a:rPr lang="en-US" altLang="ko-KR" sz="1000" dirty="0"/>
              <a:t> base</a:t>
            </a:r>
            <a:endParaRPr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2E7A142-D8FB-1CC6-26B0-9132DC5A678A}"/>
              </a:ext>
            </a:extLst>
          </p:cNvPr>
          <p:cNvCxnSpPr>
            <a:cxnSpLocks/>
          </p:cNvCxnSpPr>
          <p:nvPr/>
        </p:nvCxnSpPr>
        <p:spPr>
          <a:xfrm>
            <a:off x="1647161" y="4010025"/>
            <a:ext cx="15389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1BCEE2-7EDF-6692-F659-EB61A543E3D5}"/>
              </a:ext>
            </a:extLst>
          </p:cNvPr>
          <p:cNvCxnSpPr>
            <a:cxnSpLocks/>
          </p:cNvCxnSpPr>
          <p:nvPr/>
        </p:nvCxnSpPr>
        <p:spPr>
          <a:xfrm>
            <a:off x="1951961" y="4114800"/>
            <a:ext cx="12341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7D1DAB-5726-D64D-815F-B8652BD77EB2}"/>
              </a:ext>
            </a:extLst>
          </p:cNvPr>
          <p:cNvSpPr txBox="1"/>
          <p:nvPr/>
        </p:nvSpPr>
        <p:spPr>
          <a:xfrm>
            <a:off x="3228975" y="3833813"/>
            <a:ext cx="195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특정 주소를 입력하고 </a:t>
            </a:r>
            <a:b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</a:b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그 주소의 문자열을 읽어온다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.</a:t>
            </a:r>
            <a:endParaRPr lang="ko-KR" altLang="en-US" sz="1000" dirty="0">
              <a:latin typeface="페이퍼로지 4 Regular" pitchFamily="2" charset="-127"/>
              <a:ea typeface="페이퍼로지 4 Regular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B538868-EE8B-53BB-9CE7-EF4D8D56E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040" y="1178957"/>
            <a:ext cx="2104330" cy="1621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19B2B-BFC2-5FC5-9934-A61D90A903EA}"/>
              </a:ext>
            </a:extLst>
          </p:cNvPr>
          <p:cNvSpPr txBox="1"/>
          <p:nvPr/>
        </p:nvSpPr>
        <p:spPr>
          <a:xfrm>
            <a:off x="1983350" y="741607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.c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5353-8F07-2243-530B-4B6C015B542D}"/>
              </a:ext>
            </a:extLst>
          </p:cNvPr>
          <p:cNvSpPr txBox="1"/>
          <p:nvPr/>
        </p:nvSpPr>
        <p:spPr>
          <a:xfrm>
            <a:off x="5264040" y="932736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352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638CAEEA-0C30-23F5-5A4E-317F692B4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DE950650-B225-46E4-5350-C8A1BD6EA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debug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CAE402-6DD4-7945-9806-C5050EA5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999" y="1464937"/>
            <a:ext cx="4420000" cy="1120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7A5935-5D75-C17F-A327-71F7988F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231" y="2975677"/>
            <a:ext cx="3071535" cy="15573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7807FF-9F62-13D6-9EF1-E5712C6FF965}"/>
              </a:ext>
            </a:extLst>
          </p:cNvPr>
          <p:cNvSpPr/>
          <p:nvPr/>
        </p:nvSpPr>
        <p:spPr>
          <a:xfrm>
            <a:off x="4225640" y="3095757"/>
            <a:ext cx="1882126" cy="143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B9B9D2-B813-8E58-BBDD-BC49A867C101}"/>
              </a:ext>
            </a:extLst>
          </p:cNvPr>
          <p:cNvSpPr/>
          <p:nvPr/>
        </p:nvSpPr>
        <p:spPr>
          <a:xfrm>
            <a:off x="2361999" y="1449164"/>
            <a:ext cx="2292503" cy="286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000962-83FA-AE0E-22EA-7913754005C8}"/>
              </a:ext>
            </a:extLst>
          </p:cNvPr>
          <p:cNvSpPr/>
          <p:nvPr/>
        </p:nvSpPr>
        <p:spPr>
          <a:xfrm>
            <a:off x="2361999" y="1881755"/>
            <a:ext cx="1109971" cy="132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F2752-91BC-E7EF-0E87-50EBE9700BF3}"/>
              </a:ext>
            </a:extLst>
          </p:cNvPr>
          <p:cNvSpPr txBox="1"/>
          <p:nvPr/>
        </p:nvSpPr>
        <p:spPr>
          <a:xfrm>
            <a:off x="3111023" y="1529553"/>
            <a:ext cx="305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✓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84061E-D65B-3042-1764-60C57792AD3C}"/>
              </a:ext>
            </a:extLst>
          </p:cNvPr>
          <p:cNvSpPr txBox="1"/>
          <p:nvPr/>
        </p:nvSpPr>
        <p:spPr>
          <a:xfrm>
            <a:off x="3757291" y="2774230"/>
            <a:ext cx="354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✓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B8B3F-E842-11D6-FC76-ED6F79A56E19}"/>
              </a:ext>
            </a:extLst>
          </p:cNvPr>
          <p:cNvSpPr txBox="1"/>
          <p:nvPr/>
        </p:nvSpPr>
        <p:spPr>
          <a:xfrm>
            <a:off x="6216785" y="1197739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8A8D0-F0DA-D7BF-FE3C-E217086C7FA9}"/>
              </a:ext>
            </a:extLst>
          </p:cNvPr>
          <p:cNvSpPr txBox="1"/>
          <p:nvPr/>
        </p:nvSpPr>
        <p:spPr>
          <a:xfrm>
            <a:off x="5563642" y="2750504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3846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37EC720B-60FD-1BA7-0A03-7671C187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42C31D77-BBC2-65F9-5585-5CED87F687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debug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B5FBA7-FB2F-5E1D-8254-0A54B481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32" y="759944"/>
            <a:ext cx="3071535" cy="155739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7D13CA-ADE0-86EA-DADC-9F7C5C660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681" y="2466850"/>
            <a:ext cx="5218635" cy="24783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6379A04-EE86-4E5C-F529-8B1A69999CA2}"/>
              </a:ext>
            </a:extLst>
          </p:cNvPr>
          <p:cNvSpPr/>
          <p:nvPr/>
        </p:nvSpPr>
        <p:spPr>
          <a:xfrm>
            <a:off x="3036232" y="880024"/>
            <a:ext cx="1137007" cy="1437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00D7EB-BE55-592C-4C22-954BDFE3382E}"/>
              </a:ext>
            </a:extLst>
          </p:cNvPr>
          <p:cNvSpPr/>
          <p:nvPr/>
        </p:nvSpPr>
        <p:spPr>
          <a:xfrm>
            <a:off x="2136728" y="4834402"/>
            <a:ext cx="3136541" cy="110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82B7-CF79-A5B4-2E2E-B91DB978388B}"/>
              </a:ext>
            </a:extLst>
          </p:cNvPr>
          <p:cNvSpPr txBox="1"/>
          <p:nvPr/>
        </p:nvSpPr>
        <p:spPr>
          <a:xfrm>
            <a:off x="5625518" y="503443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E34D8-F31B-D10A-01D9-7F4872E6C705}"/>
              </a:ext>
            </a:extLst>
          </p:cNvPr>
          <p:cNvSpPr txBox="1"/>
          <p:nvPr/>
        </p:nvSpPr>
        <p:spPr>
          <a:xfrm>
            <a:off x="6686204" y="2194231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2768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140BB240-CB7E-179A-76CD-B217BA1DF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D5608CC4-05CA-8F86-C145-3385FD856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084353-B43B-A454-1992-BBC7B880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80" y="1811848"/>
            <a:ext cx="4327415" cy="13656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04F83A-C39E-CF5E-8219-1C73BD746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50" y="759944"/>
            <a:ext cx="1840484" cy="408191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774C4C1-499D-F0F6-1C1D-31215505E22A}"/>
              </a:ext>
            </a:extLst>
          </p:cNvPr>
          <p:cNvCxnSpPr>
            <a:cxnSpLocks/>
          </p:cNvCxnSpPr>
          <p:nvPr/>
        </p:nvCxnSpPr>
        <p:spPr>
          <a:xfrm>
            <a:off x="4276367" y="2172559"/>
            <a:ext cx="9762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34F9FDBB-DD85-FFE6-E750-F8387A69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80" y="3591796"/>
            <a:ext cx="2276793" cy="35247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E831743-5384-C041-6B82-31245AED0E44}"/>
              </a:ext>
            </a:extLst>
          </p:cNvPr>
          <p:cNvCxnSpPr/>
          <p:nvPr/>
        </p:nvCxnSpPr>
        <p:spPr>
          <a:xfrm>
            <a:off x="3277730" y="2337564"/>
            <a:ext cx="290132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940C7F8-4C42-7050-A18A-5B8D5376A0CE}"/>
              </a:ext>
            </a:extLst>
          </p:cNvPr>
          <p:cNvCxnSpPr/>
          <p:nvPr/>
        </p:nvCxnSpPr>
        <p:spPr>
          <a:xfrm>
            <a:off x="3286341" y="2337564"/>
            <a:ext cx="0" cy="1254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BB35242-7693-E93C-A8F6-5129D93D9F9F}"/>
              </a:ext>
            </a:extLst>
          </p:cNvPr>
          <p:cNvCxnSpPr>
            <a:cxnSpLocks/>
          </p:cNvCxnSpPr>
          <p:nvPr/>
        </p:nvCxnSpPr>
        <p:spPr>
          <a:xfrm>
            <a:off x="3361967" y="2881849"/>
            <a:ext cx="416636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02078F5-E644-7CA2-BD62-6AEAA54C8512}"/>
              </a:ext>
            </a:extLst>
          </p:cNvPr>
          <p:cNvCxnSpPr>
            <a:endCxn id="9" idx="3"/>
          </p:cNvCxnSpPr>
          <p:nvPr/>
        </p:nvCxnSpPr>
        <p:spPr>
          <a:xfrm>
            <a:off x="5540773" y="2873829"/>
            <a:ext cx="0" cy="894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A724C6D-F884-003A-5C83-12F14F4BA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980" y="858191"/>
            <a:ext cx="2456235" cy="81874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36B5DF-6544-A788-A2F0-67B55AF87E59}"/>
              </a:ext>
            </a:extLst>
          </p:cNvPr>
          <p:cNvSpPr/>
          <p:nvPr/>
        </p:nvSpPr>
        <p:spPr>
          <a:xfrm>
            <a:off x="508764" y="3052583"/>
            <a:ext cx="1354412" cy="152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69F232-F76F-432C-AC84-B22516AD4A18}"/>
              </a:ext>
            </a:extLst>
          </p:cNvPr>
          <p:cNvCxnSpPr>
            <a:cxnSpLocks/>
          </p:cNvCxnSpPr>
          <p:nvPr/>
        </p:nvCxnSpPr>
        <p:spPr>
          <a:xfrm flipV="1">
            <a:off x="1871787" y="858191"/>
            <a:ext cx="1392193" cy="2180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B6691F0-CF7B-E7BF-0C8B-2BCBF105DBFD}"/>
              </a:ext>
            </a:extLst>
          </p:cNvPr>
          <p:cNvCxnSpPr>
            <a:cxnSpLocks/>
          </p:cNvCxnSpPr>
          <p:nvPr/>
        </p:nvCxnSpPr>
        <p:spPr>
          <a:xfrm>
            <a:off x="1871787" y="3203836"/>
            <a:ext cx="1414553" cy="7303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F03A9D8-1A19-D37F-745B-6BBA6D2FBF3B}"/>
              </a:ext>
            </a:extLst>
          </p:cNvPr>
          <p:cNvSpPr txBox="1"/>
          <p:nvPr/>
        </p:nvSpPr>
        <p:spPr>
          <a:xfrm>
            <a:off x="1776708" y="786278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.c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589A9-F4CD-21B4-2D67-132A58C7B0C8}"/>
              </a:ext>
            </a:extLst>
          </p:cNvPr>
          <p:cNvSpPr txBox="1"/>
          <p:nvPr/>
        </p:nvSpPr>
        <p:spPr>
          <a:xfrm>
            <a:off x="7202568" y="1811848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sz="1000" dirty="0" err="1">
                <a:solidFill>
                  <a:schemeClr val="bg1"/>
                </a:solidFill>
              </a:rPr>
              <a:t>py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62EA9-7ADD-0305-4415-68605ACE8316}"/>
              </a:ext>
            </a:extLst>
          </p:cNvPr>
          <p:cNvSpPr txBox="1"/>
          <p:nvPr/>
        </p:nvSpPr>
        <p:spPr>
          <a:xfrm>
            <a:off x="5391004" y="831857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sz="1000" dirty="0" err="1">
                <a:solidFill>
                  <a:schemeClr val="bg1"/>
                </a:solidFill>
              </a:rPr>
              <a:t>py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8954E-0231-5B46-F6D3-6479C17E88C7}"/>
              </a:ext>
            </a:extLst>
          </p:cNvPr>
          <p:cNvSpPr txBox="1"/>
          <p:nvPr/>
        </p:nvSpPr>
        <p:spPr>
          <a:xfrm>
            <a:off x="3927923" y="3878171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terminal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115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3828351C-8042-3124-71E4-D974E12FD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414BC852-93F3-7405-5273-F91EA41C63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1E310C-EDD0-633D-849F-CD03C32A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359" y="1346229"/>
            <a:ext cx="5649113" cy="666843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6E7153-D0FA-DA72-4EFB-20BBBDB76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61924"/>
              </p:ext>
            </p:extLst>
          </p:nvPr>
        </p:nvGraphicFramePr>
        <p:xfrm>
          <a:off x="554598" y="865916"/>
          <a:ext cx="2044223" cy="407924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044223">
                  <a:extLst>
                    <a:ext uri="{9D8B030D-6E8A-4147-A177-3AD203B41FA5}">
                      <a16:colId xmlns:a16="http://schemas.microsoft.com/office/drawing/2014/main" val="228498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4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0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__environ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3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5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printf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0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stdout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0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7148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8C9BA5-1B50-4EE4-02BA-820F8079104A}"/>
              </a:ext>
            </a:extLst>
          </p:cNvPr>
          <p:cNvCxnSpPr/>
          <p:nvPr/>
        </p:nvCxnSpPr>
        <p:spPr>
          <a:xfrm flipH="1">
            <a:off x="2598821" y="4945156"/>
            <a:ext cx="3575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55A739A-CA0B-8E6D-3CA4-4EA47FE36656}"/>
              </a:ext>
            </a:extLst>
          </p:cNvPr>
          <p:cNvCxnSpPr/>
          <p:nvPr/>
        </p:nvCxnSpPr>
        <p:spPr>
          <a:xfrm flipV="1">
            <a:off x="2296313" y="3850104"/>
            <a:ext cx="0" cy="108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F30C56-2DAA-F78E-E7FC-79948B4DC0ED}"/>
              </a:ext>
            </a:extLst>
          </p:cNvPr>
          <p:cNvCxnSpPr>
            <a:cxnSpLocks/>
          </p:cNvCxnSpPr>
          <p:nvPr/>
        </p:nvCxnSpPr>
        <p:spPr>
          <a:xfrm flipV="1">
            <a:off x="1334933" y="3093835"/>
            <a:ext cx="0" cy="1845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1752B1-213F-16B1-BE9D-E520F77DC83C}"/>
              </a:ext>
            </a:extLst>
          </p:cNvPr>
          <p:cNvCxnSpPr>
            <a:cxnSpLocks/>
          </p:cNvCxnSpPr>
          <p:nvPr/>
        </p:nvCxnSpPr>
        <p:spPr>
          <a:xfrm flipV="1">
            <a:off x="1507959" y="2344439"/>
            <a:ext cx="0" cy="2594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49F68D-22A0-90B8-63A6-D24FCED1ECA6}"/>
              </a:ext>
            </a:extLst>
          </p:cNvPr>
          <p:cNvSpPr txBox="1"/>
          <p:nvPr/>
        </p:nvSpPr>
        <p:spPr>
          <a:xfrm>
            <a:off x="2975810" y="4785539"/>
            <a:ext cx="226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libc</a:t>
            </a:r>
            <a:r>
              <a:rPr lang="en-US" altLang="ko-KR" dirty="0"/>
              <a:t> base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D1835B-C7E1-3817-6749-3A05C6AA652D}"/>
              </a:ext>
            </a:extLst>
          </p:cNvPr>
          <p:cNvCxnSpPr>
            <a:cxnSpLocks/>
          </p:cNvCxnSpPr>
          <p:nvPr/>
        </p:nvCxnSpPr>
        <p:spPr>
          <a:xfrm flipV="1">
            <a:off x="2598821" y="3513802"/>
            <a:ext cx="640538" cy="31567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AC2D3E-3DB8-B83A-E50B-583CBAFB1BE9}"/>
              </a:ext>
            </a:extLst>
          </p:cNvPr>
          <p:cNvSpPr txBox="1"/>
          <p:nvPr/>
        </p:nvSpPr>
        <p:spPr>
          <a:xfrm>
            <a:off x="3239359" y="3266202"/>
            <a:ext cx="1332641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실제 주소가 출력되었을 때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FD1A87-3393-312D-4328-379CF044148C}"/>
              </a:ext>
            </a:extLst>
          </p:cNvPr>
          <p:cNvCxnSpPr>
            <a:cxnSpLocks/>
          </p:cNvCxnSpPr>
          <p:nvPr/>
        </p:nvCxnSpPr>
        <p:spPr>
          <a:xfrm>
            <a:off x="2296313" y="4283242"/>
            <a:ext cx="83189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7BEF8D-E41C-2188-56F7-8BAAA589A018}"/>
              </a:ext>
            </a:extLst>
          </p:cNvPr>
          <p:cNvSpPr txBox="1"/>
          <p:nvPr/>
        </p:nvSpPr>
        <p:spPr>
          <a:xfrm>
            <a:off x="3128211" y="4165060"/>
            <a:ext cx="4172094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offset:</a:t>
            </a:r>
            <a:r>
              <a:rPr lang="ko-KR" altLang="en-US" sz="1000" dirty="0"/>
              <a:t> </a:t>
            </a:r>
            <a:r>
              <a:rPr lang="en-US" altLang="ko-KR" sz="1000" dirty="0" err="1"/>
              <a:t>libc.symbols</a:t>
            </a:r>
            <a:r>
              <a:rPr lang="en-US" altLang="ko-KR" sz="1000" dirty="0"/>
              <a:t>[“_IO_2_1_stdout_”]</a:t>
            </a:r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94E1F3-A89F-18ED-B24E-90BF01B1ADA0}"/>
              </a:ext>
            </a:extLst>
          </p:cNvPr>
          <p:cNvCxnSpPr>
            <a:cxnSpLocks/>
          </p:cNvCxnSpPr>
          <p:nvPr/>
        </p:nvCxnSpPr>
        <p:spPr>
          <a:xfrm>
            <a:off x="3320716" y="1753173"/>
            <a:ext cx="544514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808B3A-9670-DF9C-5EB8-EDC8FAB02F1C}"/>
              </a:ext>
            </a:extLst>
          </p:cNvPr>
          <p:cNvCxnSpPr>
            <a:cxnSpLocks/>
          </p:cNvCxnSpPr>
          <p:nvPr/>
        </p:nvCxnSpPr>
        <p:spPr>
          <a:xfrm flipH="1">
            <a:off x="2598821" y="1753172"/>
            <a:ext cx="770021" cy="591267"/>
          </a:xfrm>
          <a:prstGeom prst="straightConnector1">
            <a:avLst/>
          </a:prstGeom>
          <a:ln w="38100">
            <a:solidFill>
              <a:srgbClr val="F4A1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4EA366-984E-D742-9E6D-D09F943797E2}"/>
              </a:ext>
            </a:extLst>
          </p:cNvPr>
          <p:cNvSpPr txBox="1"/>
          <p:nvPr/>
        </p:nvSpPr>
        <p:spPr>
          <a:xfrm>
            <a:off x="1334933" y="513723"/>
            <a:ext cx="777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libc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BB782-7969-51C1-D801-9743E31CC3B1}"/>
              </a:ext>
            </a:extLst>
          </p:cNvPr>
          <p:cNvSpPr txBox="1"/>
          <p:nvPr/>
        </p:nvSpPr>
        <p:spPr>
          <a:xfrm>
            <a:off x="8499645" y="1336920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sz="1000" dirty="0" err="1">
                <a:solidFill>
                  <a:schemeClr val="bg1"/>
                </a:solidFill>
              </a:rPr>
              <a:t>py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211B8C8-4824-53D7-AA72-58F04EF7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359" y="2374097"/>
            <a:ext cx="1773595" cy="1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5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E8778A06-6DDF-C265-2E2E-A5DBBAD2E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1C697541-DE3D-5210-5E4D-885FBB4E5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41F3E2-1039-0046-CF14-2BF6A259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807" y="1125987"/>
            <a:ext cx="4591691" cy="1076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9B9777-456E-90DC-3268-0DAD31D29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50" y="759944"/>
            <a:ext cx="1840484" cy="40819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645BB9-8717-D37B-CF3E-711EE2F85AAA}"/>
              </a:ext>
            </a:extLst>
          </p:cNvPr>
          <p:cNvSpPr/>
          <p:nvPr/>
        </p:nvSpPr>
        <p:spPr>
          <a:xfrm>
            <a:off x="776896" y="3843230"/>
            <a:ext cx="1189408" cy="33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FB3B92-5E0B-2F61-AA6B-DA1811FBF282}"/>
              </a:ext>
            </a:extLst>
          </p:cNvPr>
          <p:cNvSpPr/>
          <p:nvPr/>
        </p:nvSpPr>
        <p:spPr>
          <a:xfrm>
            <a:off x="3107585" y="2941039"/>
            <a:ext cx="1237533" cy="153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libc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__environ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497ED6-72A4-E6DB-AFD1-A6267F30AC04}"/>
              </a:ext>
            </a:extLst>
          </p:cNvPr>
          <p:cNvSpPr/>
          <p:nvPr/>
        </p:nvSpPr>
        <p:spPr>
          <a:xfrm>
            <a:off x="5039513" y="2941039"/>
            <a:ext cx="1237533" cy="15331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Environment </a:t>
            </a:r>
            <a:r>
              <a:rPr lang="en-US" altLang="ko-KR" dirty="0">
                <a:solidFill>
                  <a:schemeClr val="tx1"/>
                </a:solidFill>
              </a:rPr>
              <a:t>Variables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(char *)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AF251D-D5AB-6892-2ABF-91E328BB96BF}"/>
              </a:ext>
            </a:extLst>
          </p:cNvPr>
          <p:cNvSpPr/>
          <p:nvPr/>
        </p:nvSpPr>
        <p:spPr>
          <a:xfrm>
            <a:off x="7095194" y="2941039"/>
            <a:ext cx="1890677" cy="153316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“SHELL=/bin/</a:t>
            </a:r>
            <a:r>
              <a:rPr lang="en-US" altLang="ko-KR" dirty="0" err="1">
                <a:solidFill>
                  <a:schemeClr val="tx1"/>
                </a:solidFill>
              </a:rPr>
              <a:t>sh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“PATH=/home/</a:t>
            </a:r>
            <a:r>
              <a:rPr lang="en-US" altLang="ko-KR" dirty="0" err="1">
                <a:solidFill>
                  <a:schemeClr val="tx1"/>
                </a:solidFill>
              </a:rPr>
              <a:t>sewon</a:t>
            </a:r>
            <a:r>
              <a:rPr lang="en-US" altLang="ko-KR" dirty="0">
                <a:solidFill>
                  <a:schemeClr val="tx1"/>
                </a:solidFill>
              </a:rPr>
              <a:t>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559869-EA13-2590-0498-22482AC9A799}"/>
              </a:ext>
            </a:extLst>
          </p:cNvPr>
          <p:cNvCxnSpPr>
            <a:cxnSpLocks/>
          </p:cNvCxnSpPr>
          <p:nvPr/>
        </p:nvCxnSpPr>
        <p:spPr>
          <a:xfrm flipV="1">
            <a:off x="4149176" y="3843230"/>
            <a:ext cx="965964" cy="27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7A958B-AFB7-101C-F9A9-5A412AFE0489}"/>
              </a:ext>
            </a:extLst>
          </p:cNvPr>
          <p:cNvCxnSpPr>
            <a:cxnSpLocks/>
          </p:cNvCxnSpPr>
          <p:nvPr/>
        </p:nvCxnSpPr>
        <p:spPr>
          <a:xfrm flipV="1">
            <a:off x="6208295" y="3595723"/>
            <a:ext cx="1051903" cy="215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450D0E-2BB6-914F-9F9D-A59C954B232D}"/>
              </a:ext>
            </a:extLst>
          </p:cNvPr>
          <p:cNvSpPr/>
          <p:nvPr/>
        </p:nvSpPr>
        <p:spPr>
          <a:xfrm>
            <a:off x="5115140" y="3703236"/>
            <a:ext cx="1093155" cy="662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70C287-30EF-9F93-5257-1AB93C6CC44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455122" y="1925053"/>
            <a:ext cx="1206596" cy="1778183"/>
          </a:xfrm>
          <a:prstGeom prst="straightConnector1">
            <a:avLst/>
          </a:prstGeom>
          <a:ln w="2857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58308-3161-4814-D1F3-0CF299B76ACD}"/>
              </a:ext>
            </a:extLst>
          </p:cNvPr>
          <p:cNvCxnSpPr/>
          <p:nvPr/>
        </p:nvCxnSpPr>
        <p:spPr>
          <a:xfrm>
            <a:off x="3286807" y="1925053"/>
            <a:ext cx="116831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D534F9-86DF-1006-26A5-0B231FC1CBEA}"/>
              </a:ext>
            </a:extLst>
          </p:cNvPr>
          <p:cNvSpPr txBox="1"/>
          <p:nvPr/>
        </p:nvSpPr>
        <p:spPr>
          <a:xfrm>
            <a:off x="7489671" y="1096277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sz="1000" dirty="0" err="1">
                <a:solidFill>
                  <a:schemeClr val="bg1"/>
                </a:solidFill>
              </a:rPr>
              <a:t>py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1D711-F148-7D90-ED5A-6343737BA391}"/>
              </a:ext>
            </a:extLst>
          </p:cNvPr>
          <p:cNvSpPr txBox="1"/>
          <p:nvPr/>
        </p:nvSpPr>
        <p:spPr>
          <a:xfrm>
            <a:off x="2012266" y="759944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66166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DDF394C-14E7-5A96-5F1E-DA1C8DA1D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101366C0-71AB-BBCE-6F9F-A47025EEBC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7D2EF0-05F6-8C1B-F78B-78E05E80F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0566"/>
              </p:ext>
            </p:extLst>
          </p:nvPr>
        </p:nvGraphicFramePr>
        <p:xfrm>
          <a:off x="548868" y="759944"/>
          <a:ext cx="2044223" cy="407924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044223">
                  <a:extLst>
                    <a:ext uri="{9D8B030D-6E8A-4147-A177-3AD203B41FA5}">
                      <a16:colId xmlns:a16="http://schemas.microsoft.com/office/drawing/2014/main" val="228498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4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0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3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5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0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file_buf</a:t>
                      </a:r>
                      <a:r>
                        <a:rPr lang="en-US" altLang="ko-KR" dirty="0"/>
                        <a:t>[4096]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0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effectLst/>
                        </a:rPr>
                        <a:t>Env Val</a:t>
                      </a:r>
                      <a:endParaRPr lang="ko-KR" altLang="ko-K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71484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213A678-4D93-DE7E-F890-F88A68AD3822}"/>
              </a:ext>
            </a:extLst>
          </p:cNvPr>
          <p:cNvCxnSpPr/>
          <p:nvPr/>
        </p:nvCxnSpPr>
        <p:spPr>
          <a:xfrm flipH="1">
            <a:off x="2599971" y="4833456"/>
            <a:ext cx="3575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8CB6BA-F344-874B-CDB3-4E78EF8651F2}"/>
              </a:ext>
            </a:extLst>
          </p:cNvPr>
          <p:cNvSpPr txBox="1"/>
          <p:nvPr/>
        </p:nvSpPr>
        <p:spPr>
          <a:xfrm>
            <a:off x="2957481" y="4672692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 base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11131-F8C5-076C-9230-24F83219AB22}"/>
              </a:ext>
            </a:extLst>
          </p:cNvPr>
          <p:cNvSpPr txBox="1"/>
          <p:nvPr/>
        </p:nvSpPr>
        <p:spPr>
          <a:xfrm>
            <a:off x="517939" y="1777502"/>
            <a:ext cx="2109532" cy="5539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ASLR 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로 인해</a:t>
            </a:r>
            <a:endParaRPr lang="en-US" altLang="ko-KR" sz="1000" dirty="0">
              <a:latin typeface="페이퍼로지 4 Regular" pitchFamily="2" charset="-127"/>
              <a:ea typeface="페이퍼로지 4 Regular" pitchFamily="2" charset="-127"/>
            </a:endParaRPr>
          </a:p>
          <a:p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매번 </a:t>
            </a:r>
            <a:r>
              <a:rPr lang="ko-KR" altLang="en-US" sz="1000" dirty="0" err="1">
                <a:latin typeface="페이퍼로지 4 Regular" pitchFamily="2" charset="-127"/>
                <a:ea typeface="페이퍼로지 4 Regular" pitchFamily="2" charset="-127"/>
              </a:rPr>
              <a:t>랜덤한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 주소에 매핑 되어도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stack base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로 부터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offset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은 동일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581773-B76F-7097-165D-A601B2F0C7BF}"/>
              </a:ext>
            </a:extLst>
          </p:cNvPr>
          <p:cNvCxnSpPr/>
          <p:nvPr/>
        </p:nvCxnSpPr>
        <p:spPr>
          <a:xfrm flipV="1">
            <a:off x="1237534" y="4479778"/>
            <a:ext cx="0" cy="3536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EE908A-7DBE-1C7E-2292-39BD130AC680}"/>
              </a:ext>
            </a:extLst>
          </p:cNvPr>
          <p:cNvCxnSpPr>
            <a:cxnSpLocks/>
          </p:cNvCxnSpPr>
          <p:nvPr/>
        </p:nvCxnSpPr>
        <p:spPr>
          <a:xfrm flipV="1">
            <a:off x="1417435" y="3365998"/>
            <a:ext cx="0" cy="146745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485C53B6-0E15-0608-C87A-F130E8966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380" y="759944"/>
            <a:ext cx="3226388" cy="236929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8D20C0-30F5-AD6D-3821-9FF0006D75DA}"/>
              </a:ext>
            </a:extLst>
          </p:cNvPr>
          <p:cNvSpPr/>
          <p:nvPr/>
        </p:nvSpPr>
        <p:spPr>
          <a:xfrm>
            <a:off x="4950135" y="2392565"/>
            <a:ext cx="1340662" cy="742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1FE1C64-4A32-3D94-1091-CD02801C3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381" y="3365999"/>
            <a:ext cx="3226388" cy="8676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4971F1-1D00-9773-2C54-483758223DBE}"/>
              </a:ext>
            </a:extLst>
          </p:cNvPr>
          <p:cNvSpPr txBox="1"/>
          <p:nvPr/>
        </p:nvSpPr>
        <p:spPr>
          <a:xfrm>
            <a:off x="5097952" y="2619183"/>
            <a:ext cx="354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✓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07279E-4429-C4A6-5A8C-7E75B59CBBCF}"/>
              </a:ext>
            </a:extLst>
          </p:cNvPr>
          <p:cNvSpPr/>
          <p:nvPr/>
        </p:nvSpPr>
        <p:spPr>
          <a:xfrm>
            <a:off x="3540722" y="4099727"/>
            <a:ext cx="515639" cy="183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2297B82-FF90-B00B-C6DE-54FC68B5F529}"/>
              </a:ext>
            </a:extLst>
          </p:cNvPr>
          <p:cNvSpPr/>
          <p:nvPr/>
        </p:nvSpPr>
        <p:spPr>
          <a:xfrm>
            <a:off x="1450665" y="3375718"/>
            <a:ext cx="309442" cy="1090310"/>
          </a:xfrm>
          <a:custGeom>
            <a:avLst/>
            <a:gdLst>
              <a:gd name="connsiteX0" fmla="*/ 20625 w 309442"/>
              <a:gd name="connsiteY0" fmla="*/ 0 h 1423164"/>
              <a:gd name="connsiteX1" fmla="*/ 309383 w 309442"/>
              <a:gd name="connsiteY1" fmla="*/ 694394 h 1423164"/>
              <a:gd name="connsiteX2" fmla="*/ 0 w 309442"/>
              <a:gd name="connsiteY2" fmla="*/ 1423164 h 142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42" h="1423164">
                <a:moveTo>
                  <a:pt x="20625" y="0"/>
                </a:moveTo>
                <a:cubicBezTo>
                  <a:pt x="166722" y="228600"/>
                  <a:pt x="312820" y="457200"/>
                  <a:pt x="309383" y="694394"/>
                </a:cubicBezTo>
                <a:cubicBezTo>
                  <a:pt x="305946" y="931588"/>
                  <a:pt x="46981" y="1313161"/>
                  <a:pt x="0" y="142316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534094C-7D01-43A9-8F3B-BD5BE4EEC88B}"/>
              </a:ext>
            </a:extLst>
          </p:cNvPr>
          <p:cNvCxnSpPr>
            <a:cxnSpLocks/>
            <a:stCxn id="23" idx="1"/>
            <a:endCxn id="28" idx="1"/>
          </p:cNvCxnSpPr>
          <p:nvPr/>
        </p:nvCxnSpPr>
        <p:spPr>
          <a:xfrm flipH="1" flipV="1">
            <a:off x="1760048" y="3907705"/>
            <a:ext cx="1780674" cy="283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4B35A1-E2D8-E659-B352-58B3256C53E0}"/>
              </a:ext>
            </a:extLst>
          </p:cNvPr>
          <p:cNvSpPr txBox="1"/>
          <p:nvPr/>
        </p:nvSpPr>
        <p:spPr>
          <a:xfrm>
            <a:off x="1237534" y="404450"/>
            <a:ext cx="777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5FCA8-E22B-228A-5573-AFFB0A3B5CF4}"/>
              </a:ext>
            </a:extLst>
          </p:cNvPr>
          <p:cNvSpPr txBox="1"/>
          <p:nvPr/>
        </p:nvSpPr>
        <p:spPr>
          <a:xfrm>
            <a:off x="5716340" y="733242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4B5A0-D53A-3590-170A-5EC8B2C10868}"/>
              </a:ext>
            </a:extLst>
          </p:cNvPr>
          <p:cNvSpPr txBox="1"/>
          <p:nvPr/>
        </p:nvSpPr>
        <p:spPr>
          <a:xfrm>
            <a:off x="5743841" y="3341508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2D2C8E-2423-F0B0-BAA4-0981B47E0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676" y="856352"/>
            <a:ext cx="1764939" cy="6855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221098-EF37-ECF3-C9BB-C9123076793E}"/>
              </a:ext>
            </a:extLst>
          </p:cNvPr>
          <p:cNvSpPr txBox="1"/>
          <p:nvPr/>
        </p:nvSpPr>
        <p:spPr>
          <a:xfrm>
            <a:off x="8065754" y="802093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.c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725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9F0997B6-6698-C939-0EBD-43E9F1ED3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415E5E05-6148-244B-DC1C-2E16BE7B8A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E0AA3D-38D4-AC5A-6FF9-ACA837538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24" y="3295466"/>
            <a:ext cx="4296375" cy="1095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C2E24D-47B4-8B93-8E46-B64D29396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924" y="2209057"/>
            <a:ext cx="3226388" cy="86765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EB8D65-1799-5C1E-9D1A-F2A4BCE05BE0}"/>
              </a:ext>
            </a:extLst>
          </p:cNvPr>
          <p:cNvSpPr/>
          <p:nvPr/>
        </p:nvSpPr>
        <p:spPr>
          <a:xfrm>
            <a:off x="3475514" y="2926300"/>
            <a:ext cx="515639" cy="183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D13C54-59F6-D7CA-5E82-2F1208361B83}"/>
              </a:ext>
            </a:extLst>
          </p:cNvPr>
          <p:cNvSpPr/>
          <p:nvPr/>
        </p:nvSpPr>
        <p:spPr>
          <a:xfrm>
            <a:off x="5304365" y="3540292"/>
            <a:ext cx="605016" cy="199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7B25C3-A21C-381D-94B7-1C0526701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924" y="976565"/>
            <a:ext cx="4591691" cy="107647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274EA30-C9CB-574B-B946-B40B7F766535}"/>
              </a:ext>
            </a:extLst>
          </p:cNvPr>
          <p:cNvCxnSpPr/>
          <p:nvPr/>
        </p:nvCxnSpPr>
        <p:spPr>
          <a:xfrm>
            <a:off x="3004924" y="1775631"/>
            <a:ext cx="116831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E666358-4F93-08AD-ED2F-C365DE21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83708"/>
              </p:ext>
            </p:extLst>
          </p:nvPr>
        </p:nvGraphicFramePr>
        <p:xfrm>
          <a:off x="548868" y="759944"/>
          <a:ext cx="2044223" cy="407924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044223">
                  <a:extLst>
                    <a:ext uri="{9D8B030D-6E8A-4147-A177-3AD203B41FA5}">
                      <a16:colId xmlns:a16="http://schemas.microsoft.com/office/drawing/2014/main" val="228498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4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0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3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5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0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file_buf</a:t>
                      </a:r>
                      <a:r>
                        <a:rPr lang="en-US" altLang="ko-KR" dirty="0"/>
                        <a:t>[4096]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0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effectLst/>
                        </a:rPr>
                        <a:t>Env Val</a:t>
                      </a:r>
                      <a:endParaRPr lang="ko-KR" altLang="ko-K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71484"/>
                  </a:ext>
                </a:extLst>
              </a:tr>
            </a:tbl>
          </a:graphicData>
        </a:graphic>
      </p:graphicFrame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0618FB9-75DD-F5D5-0D1C-DF871F30E537}"/>
              </a:ext>
            </a:extLst>
          </p:cNvPr>
          <p:cNvCxnSpPr/>
          <p:nvPr/>
        </p:nvCxnSpPr>
        <p:spPr>
          <a:xfrm flipH="1">
            <a:off x="2599971" y="4833456"/>
            <a:ext cx="3575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564551-E238-FB9E-AF38-3FEDCD06D0E2}"/>
              </a:ext>
            </a:extLst>
          </p:cNvPr>
          <p:cNvSpPr txBox="1"/>
          <p:nvPr/>
        </p:nvSpPr>
        <p:spPr>
          <a:xfrm>
            <a:off x="517939" y="1777502"/>
            <a:ext cx="2109532" cy="5539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ASLR 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로 인해</a:t>
            </a:r>
            <a:endParaRPr lang="en-US" altLang="ko-KR" sz="1000" dirty="0">
              <a:latin typeface="페이퍼로지 4 Regular" pitchFamily="2" charset="-127"/>
              <a:ea typeface="페이퍼로지 4 Regular" pitchFamily="2" charset="-127"/>
            </a:endParaRPr>
          </a:p>
          <a:p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매번 </a:t>
            </a:r>
            <a:r>
              <a:rPr lang="ko-KR" altLang="en-US" sz="1000" dirty="0" err="1">
                <a:latin typeface="페이퍼로지 4 Regular" pitchFamily="2" charset="-127"/>
                <a:ea typeface="페이퍼로지 4 Regular" pitchFamily="2" charset="-127"/>
              </a:rPr>
              <a:t>랜덤한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 주소에 매핑 되어도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stack base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로 부터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offset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은 동일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B7EFC4D-89F5-974D-185D-788A9058A2BD}"/>
              </a:ext>
            </a:extLst>
          </p:cNvPr>
          <p:cNvCxnSpPr/>
          <p:nvPr/>
        </p:nvCxnSpPr>
        <p:spPr>
          <a:xfrm flipV="1">
            <a:off x="1237534" y="4479778"/>
            <a:ext cx="0" cy="3536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E0F4FF-83A0-FBA3-A13F-3EA2C7DE696D}"/>
              </a:ext>
            </a:extLst>
          </p:cNvPr>
          <p:cNvCxnSpPr>
            <a:cxnSpLocks/>
          </p:cNvCxnSpPr>
          <p:nvPr/>
        </p:nvCxnSpPr>
        <p:spPr>
          <a:xfrm flipV="1">
            <a:off x="1417435" y="3365998"/>
            <a:ext cx="0" cy="146745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328C8B4-3EDA-AA02-BE88-29D53CAA21D5}"/>
              </a:ext>
            </a:extLst>
          </p:cNvPr>
          <p:cNvSpPr/>
          <p:nvPr/>
        </p:nvSpPr>
        <p:spPr>
          <a:xfrm>
            <a:off x="1450665" y="3375718"/>
            <a:ext cx="309442" cy="1090310"/>
          </a:xfrm>
          <a:custGeom>
            <a:avLst/>
            <a:gdLst>
              <a:gd name="connsiteX0" fmla="*/ 20625 w 309442"/>
              <a:gd name="connsiteY0" fmla="*/ 0 h 1423164"/>
              <a:gd name="connsiteX1" fmla="*/ 309383 w 309442"/>
              <a:gd name="connsiteY1" fmla="*/ 694394 h 1423164"/>
              <a:gd name="connsiteX2" fmla="*/ 0 w 309442"/>
              <a:gd name="connsiteY2" fmla="*/ 1423164 h 142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442" h="1423164">
                <a:moveTo>
                  <a:pt x="20625" y="0"/>
                </a:moveTo>
                <a:cubicBezTo>
                  <a:pt x="166722" y="228600"/>
                  <a:pt x="312820" y="457200"/>
                  <a:pt x="309383" y="694394"/>
                </a:cubicBezTo>
                <a:cubicBezTo>
                  <a:pt x="305946" y="931588"/>
                  <a:pt x="46981" y="1313161"/>
                  <a:pt x="0" y="142316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7437A3-45C5-5A40-8548-3429E7AFBBEE}"/>
              </a:ext>
            </a:extLst>
          </p:cNvPr>
          <p:cNvSpPr txBox="1"/>
          <p:nvPr/>
        </p:nvSpPr>
        <p:spPr>
          <a:xfrm>
            <a:off x="1237534" y="404450"/>
            <a:ext cx="777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stack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01E308-54FC-B6A8-F669-231CB19A4B0B}"/>
              </a:ext>
            </a:extLst>
          </p:cNvPr>
          <p:cNvSpPr txBox="1"/>
          <p:nvPr/>
        </p:nvSpPr>
        <p:spPr>
          <a:xfrm>
            <a:off x="2957481" y="4672692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 base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B735F-0D5A-7FAB-6B8B-2DA8149DC2E5}"/>
              </a:ext>
            </a:extLst>
          </p:cNvPr>
          <p:cNvSpPr txBox="1"/>
          <p:nvPr/>
        </p:nvSpPr>
        <p:spPr>
          <a:xfrm>
            <a:off x="1829269" y="3797762"/>
            <a:ext cx="763822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- 0x1578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B402D-74CC-5EC9-9E74-1D12FDDA658C}"/>
              </a:ext>
            </a:extLst>
          </p:cNvPr>
          <p:cNvSpPr txBox="1"/>
          <p:nvPr/>
        </p:nvSpPr>
        <p:spPr>
          <a:xfrm>
            <a:off x="888441" y="2771836"/>
            <a:ext cx="1475839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read</a:t>
            </a:r>
            <a:r>
              <a:rPr lang="en-US" altLang="ko-KR" sz="1000" err="1"/>
              <a:t>_</a:t>
            </a:r>
            <a:r>
              <a:rPr lang="en-US" altLang="ko-KR" sz="1000"/>
              <a:t>flag: file_buf addr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EB28D-CC3A-D1F8-23B5-3AEA108B4C0D}"/>
              </a:ext>
            </a:extLst>
          </p:cNvPr>
          <p:cNvSpPr txBox="1"/>
          <p:nvPr/>
        </p:nvSpPr>
        <p:spPr>
          <a:xfrm>
            <a:off x="7230794" y="945883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sz="1000" dirty="0" err="1">
                <a:solidFill>
                  <a:schemeClr val="bg1"/>
                </a:solidFill>
              </a:rPr>
              <a:t>py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9B6A04-FF1E-F112-4B64-D9B099F2FB65}"/>
              </a:ext>
            </a:extLst>
          </p:cNvPr>
          <p:cNvSpPr txBox="1"/>
          <p:nvPr/>
        </p:nvSpPr>
        <p:spPr>
          <a:xfrm>
            <a:off x="6935478" y="3294071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sz="1000" dirty="0" err="1">
                <a:solidFill>
                  <a:schemeClr val="bg1"/>
                </a:solidFill>
              </a:rPr>
              <a:t>py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A4F9E-4697-3A90-8170-59DAD7FD0D04}"/>
              </a:ext>
            </a:extLst>
          </p:cNvPr>
          <p:cNvSpPr txBox="1"/>
          <p:nvPr/>
        </p:nvSpPr>
        <p:spPr>
          <a:xfrm>
            <a:off x="5685341" y="2202394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debug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B72AD6-001A-8665-3A34-AD1581CD5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025" y="3478019"/>
            <a:ext cx="1270397" cy="6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60960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1545330" y="4223087"/>
            <a:ext cx="366196" cy="361623"/>
            <a:chOff x="7993805" y="2427122"/>
            <a:chExt cx="356256" cy="351808"/>
          </a:xfrm>
        </p:grpSpPr>
        <p:sp>
          <p:nvSpPr>
            <p:cNvPr id="102" name="Google Shape;102;p18"/>
            <p:cNvSpPr/>
            <p:nvPr/>
          </p:nvSpPr>
          <p:spPr>
            <a:xfrm>
              <a:off x="8154957" y="2427122"/>
              <a:ext cx="195104" cy="194464"/>
            </a:xfrm>
            <a:custGeom>
              <a:avLst/>
              <a:gdLst/>
              <a:ahLst/>
              <a:cxnLst/>
              <a:rect l="l" t="t" r="r" b="b"/>
              <a:pathLst>
                <a:path w="6097" h="6077" extrusionOk="0">
                  <a:moveTo>
                    <a:pt x="299" y="0"/>
                  </a:moveTo>
                  <a:cubicBezTo>
                    <a:pt x="228" y="0"/>
                    <a:pt x="159" y="25"/>
                    <a:pt x="108" y="76"/>
                  </a:cubicBezTo>
                  <a:cubicBezTo>
                    <a:pt x="13" y="171"/>
                    <a:pt x="1" y="290"/>
                    <a:pt x="60" y="409"/>
                  </a:cubicBezTo>
                  <a:cubicBezTo>
                    <a:pt x="406" y="1028"/>
                    <a:pt x="644" y="1790"/>
                    <a:pt x="858" y="2517"/>
                  </a:cubicBezTo>
                  <a:cubicBezTo>
                    <a:pt x="1191" y="3588"/>
                    <a:pt x="1537" y="4695"/>
                    <a:pt x="2227" y="5410"/>
                  </a:cubicBezTo>
                  <a:cubicBezTo>
                    <a:pt x="2644" y="5838"/>
                    <a:pt x="3227" y="6077"/>
                    <a:pt x="3835" y="6077"/>
                  </a:cubicBezTo>
                  <a:lnTo>
                    <a:pt x="3858" y="6077"/>
                  </a:lnTo>
                  <a:cubicBezTo>
                    <a:pt x="4466" y="6077"/>
                    <a:pt x="5025" y="5850"/>
                    <a:pt x="5442" y="5422"/>
                  </a:cubicBezTo>
                  <a:cubicBezTo>
                    <a:pt x="5859" y="4993"/>
                    <a:pt x="6097" y="4422"/>
                    <a:pt x="6097" y="3814"/>
                  </a:cubicBezTo>
                  <a:cubicBezTo>
                    <a:pt x="6085" y="3219"/>
                    <a:pt x="5859" y="2659"/>
                    <a:pt x="5430" y="2243"/>
                  </a:cubicBezTo>
                  <a:cubicBezTo>
                    <a:pt x="4728" y="1540"/>
                    <a:pt x="3620" y="1195"/>
                    <a:pt x="2537" y="874"/>
                  </a:cubicBezTo>
                  <a:cubicBezTo>
                    <a:pt x="2287" y="790"/>
                    <a:pt x="2025" y="707"/>
                    <a:pt x="1751" y="612"/>
                  </a:cubicBezTo>
                  <a:cubicBezTo>
                    <a:pt x="1737" y="607"/>
                    <a:pt x="1722" y="605"/>
                    <a:pt x="1707" y="605"/>
                  </a:cubicBezTo>
                  <a:cubicBezTo>
                    <a:pt x="1637" y="605"/>
                    <a:pt x="1568" y="650"/>
                    <a:pt x="1549" y="719"/>
                  </a:cubicBezTo>
                  <a:cubicBezTo>
                    <a:pt x="1513" y="814"/>
                    <a:pt x="1561" y="897"/>
                    <a:pt x="1644" y="933"/>
                  </a:cubicBezTo>
                  <a:cubicBezTo>
                    <a:pt x="1918" y="1016"/>
                    <a:pt x="2180" y="1088"/>
                    <a:pt x="2442" y="1183"/>
                  </a:cubicBezTo>
                  <a:cubicBezTo>
                    <a:pt x="3525" y="1505"/>
                    <a:pt x="4537" y="1838"/>
                    <a:pt x="5192" y="2481"/>
                  </a:cubicBezTo>
                  <a:cubicBezTo>
                    <a:pt x="5561" y="2838"/>
                    <a:pt x="5752" y="3326"/>
                    <a:pt x="5775" y="3850"/>
                  </a:cubicBezTo>
                  <a:cubicBezTo>
                    <a:pt x="5775" y="4362"/>
                    <a:pt x="5585" y="4862"/>
                    <a:pt x="5216" y="5219"/>
                  </a:cubicBezTo>
                  <a:cubicBezTo>
                    <a:pt x="4859" y="5565"/>
                    <a:pt x="4370" y="5767"/>
                    <a:pt x="3847" y="5767"/>
                  </a:cubicBezTo>
                  <a:lnTo>
                    <a:pt x="3835" y="5767"/>
                  </a:lnTo>
                  <a:cubicBezTo>
                    <a:pt x="3323" y="5767"/>
                    <a:pt x="2823" y="5553"/>
                    <a:pt x="2465" y="5184"/>
                  </a:cubicBezTo>
                  <a:cubicBezTo>
                    <a:pt x="1834" y="4529"/>
                    <a:pt x="1513" y="3517"/>
                    <a:pt x="1168" y="2433"/>
                  </a:cubicBezTo>
                  <a:cubicBezTo>
                    <a:pt x="965" y="1743"/>
                    <a:pt x="739" y="1028"/>
                    <a:pt x="429" y="409"/>
                  </a:cubicBezTo>
                  <a:lnTo>
                    <a:pt x="429" y="409"/>
                  </a:lnTo>
                  <a:cubicBezTo>
                    <a:pt x="608" y="493"/>
                    <a:pt x="799" y="588"/>
                    <a:pt x="1013" y="659"/>
                  </a:cubicBezTo>
                  <a:cubicBezTo>
                    <a:pt x="1033" y="665"/>
                    <a:pt x="1053" y="668"/>
                    <a:pt x="1073" y="668"/>
                  </a:cubicBezTo>
                  <a:cubicBezTo>
                    <a:pt x="1137" y="668"/>
                    <a:pt x="1197" y="637"/>
                    <a:pt x="1215" y="564"/>
                  </a:cubicBezTo>
                  <a:cubicBezTo>
                    <a:pt x="1251" y="481"/>
                    <a:pt x="1215" y="385"/>
                    <a:pt x="1132" y="362"/>
                  </a:cubicBezTo>
                  <a:cubicBezTo>
                    <a:pt x="858" y="254"/>
                    <a:pt x="644" y="159"/>
                    <a:pt x="429" y="28"/>
                  </a:cubicBezTo>
                  <a:cubicBezTo>
                    <a:pt x="388" y="10"/>
                    <a:pt x="343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7993805" y="2477170"/>
              <a:ext cx="136032" cy="222144"/>
            </a:xfrm>
            <a:custGeom>
              <a:avLst/>
              <a:gdLst/>
              <a:ahLst/>
              <a:cxnLst/>
              <a:rect l="l" t="t" r="r" b="b"/>
              <a:pathLst>
                <a:path w="4251" h="6942" extrusionOk="0">
                  <a:moveTo>
                    <a:pt x="1834" y="0"/>
                  </a:moveTo>
                  <a:cubicBezTo>
                    <a:pt x="1715" y="0"/>
                    <a:pt x="1632" y="95"/>
                    <a:pt x="1596" y="214"/>
                  </a:cubicBezTo>
                  <a:cubicBezTo>
                    <a:pt x="1453" y="857"/>
                    <a:pt x="1155" y="1512"/>
                    <a:pt x="870" y="2143"/>
                  </a:cubicBezTo>
                  <a:cubicBezTo>
                    <a:pt x="453" y="3084"/>
                    <a:pt x="0" y="4048"/>
                    <a:pt x="60" y="4965"/>
                  </a:cubicBezTo>
                  <a:cubicBezTo>
                    <a:pt x="96" y="5513"/>
                    <a:pt x="346" y="6013"/>
                    <a:pt x="762" y="6406"/>
                  </a:cubicBezTo>
                  <a:cubicBezTo>
                    <a:pt x="1155" y="6751"/>
                    <a:pt x="1644" y="6941"/>
                    <a:pt x="2144" y="6941"/>
                  </a:cubicBezTo>
                  <a:lnTo>
                    <a:pt x="2286" y="6941"/>
                  </a:lnTo>
                  <a:cubicBezTo>
                    <a:pt x="2834" y="6906"/>
                    <a:pt x="3334" y="6656"/>
                    <a:pt x="3703" y="6227"/>
                  </a:cubicBezTo>
                  <a:cubicBezTo>
                    <a:pt x="4072" y="5810"/>
                    <a:pt x="4251" y="5275"/>
                    <a:pt x="4215" y="4703"/>
                  </a:cubicBezTo>
                  <a:cubicBezTo>
                    <a:pt x="4156" y="3798"/>
                    <a:pt x="3608" y="2893"/>
                    <a:pt x="3072" y="2012"/>
                  </a:cubicBezTo>
                  <a:cubicBezTo>
                    <a:pt x="2953" y="1822"/>
                    <a:pt x="2846" y="1643"/>
                    <a:pt x="2727" y="1441"/>
                  </a:cubicBezTo>
                  <a:cubicBezTo>
                    <a:pt x="2696" y="1395"/>
                    <a:pt x="2646" y="1368"/>
                    <a:pt x="2591" y="1368"/>
                  </a:cubicBezTo>
                  <a:cubicBezTo>
                    <a:pt x="2561" y="1368"/>
                    <a:pt x="2530" y="1376"/>
                    <a:pt x="2501" y="1393"/>
                  </a:cubicBezTo>
                  <a:cubicBezTo>
                    <a:pt x="2429" y="1429"/>
                    <a:pt x="2406" y="1536"/>
                    <a:pt x="2441" y="1607"/>
                  </a:cubicBezTo>
                  <a:cubicBezTo>
                    <a:pt x="2560" y="1810"/>
                    <a:pt x="2667" y="2000"/>
                    <a:pt x="2787" y="2191"/>
                  </a:cubicBezTo>
                  <a:cubicBezTo>
                    <a:pt x="3322" y="3072"/>
                    <a:pt x="3822" y="3905"/>
                    <a:pt x="3894" y="4739"/>
                  </a:cubicBezTo>
                  <a:cubicBezTo>
                    <a:pt x="3918" y="5203"/>
                    <a:pt x="3775" y="5656"/>
                    <a:pt x="3453" y="6013"/>
                  </a:cubicBezTo>
                  <a:cubicBezTo>
                    <a:pt x="3144" y="6370"/>
                    <a:pt x="2715" y="6584"/>
                    <a:pt x="2251" y="6608"/>
                  </a:cubicBezTo>
                  <a:cubicBezTo>
                    <a:pt x="2209" y="6611"/>
                    <a:pt x="2168" y="6613"/>
                    <a:pt x="2127" y="6613"/>
                  </a:cubicBezTo>
                  <a:cubicBezTo>
                    <a:pt x="1708" y="6613"/>
                    <a:pt x="1314" y="6449"/>
                    <a:pt x="989" y="6168"/>
                  </a:cubicBezTo>
                  <a:cubicBezTo>
                    <a:pt x="632" y="5858"/>
                    <a:pt x="417" y="5417"/>
                    <a:pt x="393" y="4941"/>
                  </a:cubicBezTo>
                  <a:cubicBezTo>
                    <a:pt x="346" y="4108"/>
                    <a:pt x="751" y="3239"/>
                    <a:pt x="1167" y="2286"/>
                  </a:cubicBezTo>
                  <a:cubicBezTo>
                    <a:pt x="1429" y="1691"/>
                    <a:pt x="1703" y="1095"/>
                    <a:pt x="1870" y="476"/>
                  </a:cubicBezTo>
                  <a:cubicBezTo>
                    <a:pt x="1929" y="631"/>
                    <a:pt x="2001" y="774"/>
                    <a:pt x="2072" y="941"/>
                  </a:cubicBezTo>
                  <a:cubicBezTo>
                    <a:pt x="2106" y="992"/>
                    <a:pt x="2159" y="1031"/>
                    <a:pt x="2222" y="1031"/>
                  </a:cubicBezTo>
                  <a:cubicBezTo>
                    <a:pt x="2246" y="1031"/>
                    <a:pt x="2272" y="1025"/>
                    <a:pt x="2298" y="1012"/>
                  </a:cubicBezTo>
                  <a:cubicBezTo>
                    <a:pt x="2370" y="976"/>
                    <a:pt x="2417" y="881"/>
                    <a:pt x="2370" y="798"/>
                  </a:cubicBezTo>
                  <a:cubicBezTo>
                    <a:pt x="2263" y="572"/>
                    <a:pt x="2179" y="381"/>
                    <a:pt x="2108" y="179"/>
                  </a:cubicBezTo>
                  <a:cubicBezTo>
                    <a:pt x="2060" y="83"/>
                    <a:pt x="1953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8170573" y="2617042"/>
              <a:ext cx="110528" cy="161888"/>
            </a:xfrm>
            <a:custGeom>
              <a:avLst/>
              <a:gdLst/>
              <a:ahLst/>
              <a:cxnLst/>
              <a:rect l="l" t="t" r="r" b="b"/>
              <a:pathLst>
                <a:path w="3454" h="5059" extrusionOk="0">
                  <a:moveTo>
                    <a:pt x="307" y="1"/>
                  </a:moveTo>
                  <a:cubicBezTo>
                    <a:pt x="276" y="1"/>
                    <a:pt x="245" y="8"/>
                    <a:pt x="215" y="22"/>
                  </a:cubicBezTo>
                  <a:cubicBezTo>
                    <a:pt x="108" y="70"/>
                    <a:pt x="61" y="177"/>
                    <a:pt x="72" y="273"/>
                  </a:cubicBezTo>
                  <a:cubicBezTo>
                    <a:pt x="156" y="773"/>
                    <a:pt x="120" y="1320"/>
                    <a:pt x="84" y="1856"/>
                  </a:cubicBezTo>
                  <a:cubicBezTo>
                    <a:pt x="49" y="2642"/>
                    <a:pt x="1" y="3463"/>
                    <a:pt x="299" y="4106"/>
                  </a:cubicBezTo>
                  <a:cubicBezTo>
                    <a:pt x="477" y="4499"/>
                    <a:pt x="811" y="4797"/>
                    <a:pt x="1204" y="4952"/>
                  </a:cubicBezTo>
                  <a:cubicBezTo>
                    <a:pt x="1394" y="5023"/>
                    <a:pt x="1596" y="5059"/>
                    <a:pt x="1787" y="5059"/>
                  </a:cubicBezTo>
                  <a:cubicBezTo>
                    <a:pt x="2013" y="5059"/>
                    <a:pt x="2251" y="5011"/>
                    <a:pt x="2454" y="4904"/>
                  </a:cubicBezTo>
                  <a:cubicBezTo>
                    <a:pt x="2847" y="4725"/>
                    <a:pt x="3144" y="4404"/>
                    <a:pt x="3287" y="3987"/>
                  </a:cubicBezTo>
                  <a:cubicBezTo>
                    <a:pt x="3454" y="3571"/>
                    <a:pt x="3442" y="3118"/>
                    <a:pt x="3251" y="2737"/>
                  </a:cubicBezTo>
                  <a:cubicBezTo>
                    <a:pt x="2954" y="2094"/>
                    <a:pt x="2299" y="1606"/>
                    <a:pt x="1668" y="1130"/>
                  </a:cubicBezTo>
                  <a:lnTo>
                    <a:pt x="1585" y="1046"/>
                  </a:lnTo>
                  <a:cubicBezTo>
                    <a:pt x="1552" y="1023"/>
                    <a:pt x="1518" y="1013"/>
                    <a:pt x="1485" y="1013"/>
                  </a:cubicBezTo>
                  <a:cubicBezTo>
                    <a:pt x="1434" y="1013"/>
                    <a:pt x="1387" y="1039"/>
                    <a:pt x="1358" y="1082"/>
                  </a:cubicBezTo>
                  <a:cubicBezTo>
                    <a:pt x="1299" y="1154"/>
                    <a:pt x="1311" y="1261"/>
                    <a:pt x="1382" y="1308"/>
                  </a:cubicBezTo>
                  <a:lnTo>
                    <a:pt x="1477" y="1380"/>
                  </a:lnTo>
                  <a:cubicBezTo>
                    <a:pt x="2096" y="1856"/>
                    <a:pt x="2680" y="2297"/>
                    <a:pt x="2954" y="2868"/>
                  </a:cubicBezTo>
                  <a:cubicBezTo>
                    <a:pt x="3097" y="3178"/>
                    <a:pt x="3109" y="3535"/>
                    <a:pt x="2989" y="3868"/>
                  </a:cubicBezTo>
                  <a:cubicBezTo>
                    <a:pt x="2870" y="4190"/>
                    <a:pt x="2632" y="4463"/>
                    <a:pt x="2323" y="4606"/>
                  </a:cubicBezTo>
                  <a:cubicBezTo>
                    <a:pt x="2158" y="4689"/>
                    <a:pt x="1979" y="4727"/>
                    <a:pt x="1798" y="4727"/>
                  </a:cubicBezTo>
                  <a:cubicBezTo>
                    <a:pt x="1639" y="4727"/>
                    <a:pt x="1478" y="4698"/>
                    <a:pt x="1323" y="4642"/>
                  </a:cubicBezTo>
                  <a:cubicBezTo>
                    <a:pt x="1001" y="4523"/>
                    <a:pt x="727" y="4261"/>
                    <a:pt x="596" y="3952"/>
                  </a:cubicBezTo>
                  <a:cubicBezTo>
                    <a:pt x="346" y="3392"/>
                    <a:pt x="370" y="2642"/>
                    <a:pt x="418" y="1856"/>
                  </a:cubicBezTo>
                  <a:cubicBezTo>
                    <a:pt x="453" y="1392"/>
                    <a:pt x="465" y="927"/>
                    <a:pt x="430" y="487"/>
                  </a:cubicBezTo>
                  <a:lnTo>
                    <a:pt x="430" y="487"/>
                  </a:lnTo>
                  <a:cubicBezTo>
                    <a:pt x="537" y="594"/>
                    <a:pt x="656" y="689"/>
                    <a:pt x="787" y="808"/>
                  </a:cubicBezTo>
                  <a:cubicBezTo>
                    <a:pt x="824" y="835"/>
                    <a:pt x="862" y="847"/>
                    <a:pt x="897" y="847"/>
                  </a:cubicBezTo>
                  <a:cubicBezTo>
                    <a:pt x="940" y="847"/>
                    <a:pt x="980" y="829"/>
                    <a:pt x="1013" y="796"/>
                  </a:cubicBezTo>
                  <a:cubicBezTo>
                    <a:pt x="1073" y="725"/>
                    <a:pt x="1061" y="630"/>
                    <a:pt x="1001" y="570"/>
                  </a:cubicBezTo>
                  <a:cubicBezTo>
                    <a:pt x="787" y="392"/>
                    <a:pt x="632" y="225"/>
                    <a:pt x="489" y="82"/>
                  </a:cubicBezTo>
                  <a:cubicBezTo>
                    <a:pt x="440" y="33"/>
                    <a:pt x="374" y="1"/>
                    <a:pt x="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contents</a:t>
            </a:r>
            <a:endParaRPr dirty="0"/>
          </a:p>
        </p:txBody>
      </p:sp>
      <p:grpSp>
        <p:nvGrpSpPr>
          <p:cNvPr id="107" name="Google Shape;107;p18"/>
          <p:cNvGrpSpPr/>
          <p:nvPr/>
        </p:nvGrpSpPr>
        <p:grpSpPr>
          <a:xfrm>
            <a:off x="7173044" y="2204132"/>
            <a:ext cx="436712" cy="380308"/>
            <a:chOff x="4115847" y="3637978"/>
            <a:chExt cx="538353" cy="468821"/>
          </a:xfrm>
        </p:grpSpPr>
        <p:sp>
          <p:nvSpPr>
            <p:cNvPr id="108" name="Google Shape;108;p18"/>
            <p:cNvSpPr/>
            <p:nvPr/>
          </p:nvSpPr>
          <p:spPr>
            <a:xfrm>
              <a:off x="4115847" y="3690366"/>
              <a:ext cx="538353" cy="416433"/>
            </a:xfrm>
            <a:custGeom>
              <a:avLst/>
              <a:gdLst/>
              <a:ahLst/>
              <a:cxnLst/>
              <a:rect l="l" t="t" r="r" b="b"/>
              <a:pathLst>
                <a:path w="538353" h="416433" extrusionOk="0">
                  <a:moveTo>
                    <a:pt x="530447" y="400621"/>
                  </a:moveTo>
                  <a:lnTo>
                    <a:pt x="517779" y="400621"/>
                  </a:lnTo>
                  <a:lnTo>
                    <a:pt x="337090" y="56483"/>
                  </a:lnTo>
                  <a:cubicBezTo>
                    <a:pt x="335756" y="53911"/>
                    <a:pt x="332994" y="52292"/>
                    <a:pt x="330137" y="52292"/>
                  </a:cubicBezTo>
                  <a:cubicBezTo>
                    <a:pt x="327279" y="52292"/>
                    <a:pt x="324517" y="53911"/>
                    <a:pt x="323183" y="56483"/>
                  </a:cubicBezTo>
                  <a:lnTo>
                    <a:pt x="295846" y="108585"/>
                  </a:lnTo>
                  <a:lnTo>
                    <a:pt x="241363" y="4191"/>
                  </a:lnTo>
                  <a:cubicBezTo>
                    <a:pt x="240030" y="1619"/>
                    <a:pt x="237268" y="0"/>
                    <a:pt x="234410" y="0"/>
                  </a:cubicBezTo>
                  <a:cubicBezTo>
                    <a:pt x="231553" y="0"/>
                    <a:pt x="228791" y="1619"/>
                    <a:pt x="227457" y="4191"/>
                  </a:cubicBezTo>
                  <a:lnTo>
                    <a:pt x="192691" y="70866"/>
                  </a:lnTo>
                  <a:cubicBezTo>
                    <a:pt x="190691" y="74771"/>
                    <a:pt x="192214" y="79534"/>
                    <a:pt x="196025" y="81534"/>
                  </a:cubicBezTo>
                  <a:cubicBezTo>
                    <a:pt x="199930" y="83534"/>
                    <a:pt x="204692" y="82010"/>
                    <a:pt x="206692" y="78200"/>
                  </a:cubicBezTo>
                  <a:lnTo>
                    <a:pt x="234505" y="24955"/>
                  </a:lnTo>
                  <a:lnTo>
                    <a:pt x="301371" y="153067"/>
                  </a:lnTo>
                  <a:lnTo>
                    <a:pt x="269748" y="172498"/>
                  </a:lnTo>
                  <a:lnTo>
                    <a:pt x="239173" y="149638"/>
                  </a:lnTo>
                  <a:cubicBezTo>
                    <a:pt x="236410" y="147542"/>
                    <a:pt x="232505" y="147542"/>
                    <a:pt x="229743" y="149638"/>
                  </a:cubicBezTo>
                  <a:lnTo>
                    <a:pt x="199168" y="172498"/>
                  </a:lnTo>
                  <a:lnTo>
                    <a:pt x="167545" y="153067"/>
                  </a:lnTo>
                  <a:lnTo>
                    <a:pt x="191453" y="107251"/>
                  </a:lnTo>
                  <a:cubicBezTo>
                    <a:pt x="193453" y="103346"/>
                    <a:pt x="191929" y="98584"/>
                    <a:pt x="188119" y="96583"/>
                  </a:cubicBezTo>
                  <a:cubicBezTo>
                    <a:pt x="184309" y="94583"/>
                    <a:pt x="179451" y="96107"/>
                    <a:pt x="177451" y="99917"/>
                  </a:cubicBezTo>
                  <a:lnTo>
                    <a:pt x="20574" y="400621"/>
                  </a:lnTo>
                  <a:lnTo>
                    <a:pt x="7906" y="400621"/>
                  </a:lnTo>
                  <a:cubicBezTo>
                    <a:pt x="3524" y="400621"/>
                    <a:pt x="0" y="404146"/>
                    <a:pt x="0" y="408527"/>
                  </a:cubicBezTo>
                  <a:cubicBezTo>
                    <a:pt x="0" y="412909"/>
                    <a:pt x="3524" y="416433"/>
                    <a:pt x="7906" y="416433"/>
                  </a:cubicBezTo>
                  <a:lnTo>
                    <a:pt x="530447" y="416433"/>
                  </a:lnTo>
                  <a:cubicBezTo>
                    <a:pt x="534829" y="416433"/>
                    <a:pt x="538353" y="412909"/>
                    <a:pt x="538353" y="408527"/>
                  </a:cubicBezTo>
                  <a:cubicBezTo>
                    <a:pt x="538353" y="404146"/>
                    <a:pt x="534829" y="400621"/>
                    <a:pt x="530447" y="400621"/>
                  </a:cubicBezTo>
                  <a:close/>
                  <a:moveTo>
                    <a:pt x="330137" y="77152"/>
                  </a:moveTo>
                  <a:lnTo>
                    <a:pt x="387001" y="185452"/>
                  </a:lnTo>
                  <a:lnTo>
                    <a:pt x="365093" y="198882"/>
                  </a:lnTo>
                  <a:lnTo>
                    <a:pt x="331280" y="176594"/>
                  </a:lnTo>
                  <a:lnTo>
                    <a:pt x="304705" y="125635"/>
                  </a:lnTo>
                  <a:lnTo>
                    <a:pt x="330137" y="77152"/>
                  </a:lnTo>
                  <a:close/>
                  <a:moveTo>
                    <a:pt x="160210" y="167164"/>
                  </a:moveTo>
                  <a:lnTo>
                    <a:pt x="195453" y="188881"/>
                  </a:lnTo>
                  <a:cubicBezTo>
                    <a:pt x="198215" y="190595"/>
                    <a:pt x="201739" y="190405"/>
                    <a:pt x="204311" y="188500"/>
                  </a:cubicBezTo>
                  <a:lnTo>
                    <a:pt x="234410" y="165925"/>
                  </a:lnTo>
                  <a:lnTo>
                    <a:pt x="264509" y="188500"/>
                  </a:lnTo>
                  <a:cubicBezTo>
                    <a:pt x="265938" y="189547"/>
                    <a:pt x="267557" y="190119"/>
                    <a:pt x="269272" y="190119"/>
                  </a:cubicBezTo>
                  <a:cubicBezTo>
                    <a:pt x="270700" y="190119"/>
                    <a:pt x="272129" y="189738"/>
                    <a:pt x="273367" y="188976"/>
                  </a:cubicBezTo>
                  <a:lnTo>
                    <a:pt x="308610" y="167259"/>
                  </a:lnTo>
                  <a:lnTo>
                    <a:pt x="318325" y="185928"/>
                  </a:lnTo>
                  <a:cubicBezTo>
                    <a:pt x="318325" y="185928"/>
                    <a:pt x="318325" y="185928"/>
                    <a:pt x="318325" y="185928"/>
                  </a:cubicBezTo>
                  <a:lnTo>
                    <a:pt x="345567" y="238125"/>
                  </a:lnTo>
                  <a:cubicBezTo>
                    <a:pt x="346996" y="240792"/>
                    <a:pt x="349758" y="242316"/>
                    <a:pt x="352520" y="242316"/>
                  </a:cubicBezTo>
                  <a:cubicBezTo>
                    <a:pt x="353759" y="242316"/>
                    <a:pt x="354997" y="242030"/>
                    <a:pt x="356140" y="241459"/>
                  </a:cubicBezTo>
                  <a:cubicBezTo>
                    <a:pt x="360045" y="239459"/>
                    <a:pt x="361474" y="234696"/>
                    <a:pt x="359474" y="230791"/>
                  </a:cubicBezTo>
                  <a:lnTo>
                    <a:pt x="346234" y="205454"/>
                  </a:lnTo>
                  <a:lnTo>
                    <a:pt x="360617" y="214884"/>
                  </a:lnTo>
                  <a:cubicBezTo>
                    <a:pt x="361950" y="215741"/>
                    <a:pt x="363474" y="216217"/>
                    <a:pt x="364903" y="216217"/>
                  </a:cubicBezTo>
                  <a:cubicBezTo>
                    <a:pt x="366332" y="216217"/>
                    <a:pt x="367760" y="215836"/>
                    <a:pt x="368999" y="215074"/>
                  </a:cubicBezTo>
                  <a:lnTo>
                    <a:pt x="394240" y="199549"/>
                  </a:lnTo>
                  <a:lnTo>
                    <a:pt x="499872" y="400812"/>
                  </a:lnTo>
                  <a:lnTo>
                    <a:pt x="311753" y="400812"/>
                  </a:lnTo>
                  <a:lnTo>
                    <a:pt x="311753" y="381762"/>
                  </a:lnTo>
                  <a:lnTo>
                    <a:pt x="338709" y="381762"/>
                  </a:lnTo>
                  <a:cubicBezTo>
                    <a:pt x="341281" y="381762"/>
                    <a:pt x="343757" y="380429"/>
                    <a:pt x="345281" y="378333"/>
                  </a:cubicBezTo>
                  <a:cubicBezTo>
                    <a:pt x="346710" y="376142"/>
                    <a:pt x="347091" y="373380"/>
                    <a:pt x="346043" y="370999"/>
                  </a:cubicBezTo>
                  <a:lnTo>
                    <a:pt x="332994" y="338233"/>
                  </a:lnTo>
                  <a:lnTo>
                    <a:pt x="338804" y="338233"/>
                  </a:lnTo>
                  <a:cubicBezTo>
                    <a:pt x="341471" y="338233"/>
                    <a:pt x="343948" y="336899"/>
                    <a:pt x="345376" y="334613"/>
                  </a:cubicBezTo>
                  <a:cubicBezTo>
                    <a:pt x="346805" y="332327"/>
                    <a:pt x="347091" y="329565"/>
                    <a:pt x="345948" y="327088"/>
                  </a:cubicBezTo>
                  <a:lnTo>
                    <a:pt x="311087" y="248698"/>
                  </a:lnTo>
                  <a:cubicBezTo>
                    <a:pt x="309848" y="245840"/>
                    <a:pt x="306991" y="244030"/>
                    <a:pt x="303847" y="244030"/>
                  </a:cubicBezTo>
                  <a:cubicBezTo>
                    <a:pt x="300704" y="244030"/>
                    <a:pt x="297942" y="245840"/>
                    <a:pt x="296609" y="248698"/>
                  </a:cubicBezTo>
                  <a:lnTo>
                    <a:pt x="261747" y="327088"/>
                  </a:lnTo>
                  <a:cubicBezTo>
                    <a:pt x="260699" y="329565"/>
                    <a:pt x="260890" y="332327"/>
                    <a:pt x="262318" y="334613"/>
                  </a:cubicBezTo>
                  <a:cubicBezTo>
                    <a:pt x="263747" y="336804"/>
                    <a:pt x="266224" y="338233"/>
                    <a:pt x="268891" y="338233"/>
                  </a:cubicBezTo>
                  <a:lnTo>
                    <a:pt x="274701" y="338233"/>
                  </a:lnTo>
                  <a:lnTo>
                    <a:pt x="261652" y="370999"/>
                  </a:lnTo>
                  <a:cubicBezTo>
                    <a:pt x="260699" y="373475"/>
                    <a:pt x="260985" y="376142"/>
                    <a:pt x="262414" y="378333"/>
                  </a:cubicBezTo>
                  <a:cubicBezTo>
                    <a:pt x="263842" y="380524"/>
                    <a:pt x="266319" y="381762"/>
                    <a:pt x="268986" y="381762"/>
                  </a:cubicBezTo>
                  <a:lnTo>
                    <a:pt x="295942" y="381762"/>
                  </a:lnTo>
                  <a:lnTo>
                    <a:pt x="295942" y="400812"/>
                  </a:lnTo>
                  <a:lnTo>
                    <a:pt x="172403" y="400812"/>
                  </a:lnTo>
                  <a:lnTo>
                    <a:pt x="172403" y="381762"/>
                  </a:lnTo>
                  <a:lnTo>
                    <a:pt x="199358" y="381762"/>
                  </a:lnTo>
                  <a:cubicBezTo>
                    <a:pt x="201930" y="381762"/>
                    <a:pt x="204407" y="380429"/>
                    <a:pt x="205930" y="378333"/>
                  </a:cubicBezTo>
                  <a:cubicBezTo>
                    <a:pt x="207359" y="376142"/>
                    <a:pt x="207645" y="373380"/>
                    <a:pt x="206692" y="370999"/>
                  </a:cubicBezTo>
                  <a:lnTo>
                    <a:pt x="193548" y="338233"/>
                  </a:lnTo>
                  <a:lnTo>
                    <a:pt x="199358" y="338233"/>
                  </a:lnTo>
                  <a:cubicBezTo>
                    <a:pt x="202025" y="338233"/>
                    <a:pt x="204502" y="336899"/>
                    <a:pt x="205930" y="334613"/>
                  </a:cubicBezTo>
                  <a:cubicBezTo>
                    <a:pt x="207359" y="332327"/>
                    <a:pt x="207645" y="329565"/>
                    <a:pt x="206502" y="327088"/>
                  </a:cubicBezTo>
                  <a:lnTo>
                    <a:pt x="171641" y="248698"/>
                  </a:lnTo>
                  <a:cubicBezTo>
                    <a:pt x="170402" y="245840"/>
                    <a:pt x="167545" y="244030"/>
                    <a:pt x="164401" y="244030"/>
                  </a:cubicBezTo>
                  <a:cubicBezTo>
                    <a:pt x="161258" y="244030"/>
                    <a:pt x="158496" y="245840"/>
                    <a:pt x="157163" y="248698"/>
                  </a:cubicBezTo>
                  <a:lnTo>
                    <a:pt x="122301" y="327088"/>
                  </a:lnTo>
                  <a:cubicBezTo>
                    <a:pt x="121253" y="329565"/>
                    <a:pt x="121444" y="332327"/>
                    <a:pt x="122872" y="334613"/>
                  </a:cubicBezTo>
                  <a:cubicBezTo>
                    <a:pt x="124301" y="336899"/>
                    <a:pt x="126778" y="338233"/>
                    <a:pt x="129445" y="338233"/>
                  </a:cubicBezTo>
                  <a:lnTo>
                    <a:pt x="135255" y="338233"/>
                  </a:lnTo>
                  <a:lnTo>
                    <a:pt x="122206" y="370999"/>
                  </a:lnTo>
                  <a:cubicBezTo>
                    <a:pt x="121253" y="373475"/>
                    <a:pt x="121539" y="376142"/>
                    <a:pt x="122968" y="378333"/>
                  </a:cubicBezTo>
                  <a:cubicBezTo>
                    <a:pt x="124396" y="380524"/>
                    <a:pt x="126873" y="381762"/>
                    <a:pt x="129540" y="381762"/>
                  </a:cubicBezTo>
                  <a:lnTo>
                    <a:pt x="156496" y="381762"/>
                  </a:lnTo>
                  <a:lnTo>
                    <a:pt x="156496" y="400812"/>
                  </a:lnTo>
                  <a:lnTo>
                    <a:pt x="38005" y="400812"/>
                  </a:lnTo>
                  <a:lnTo>
                    <a:pt x="159829" y="167259"/>
                  </a:lnTo>
                  <a:close/>
                  <a:moveTo>
                    <a:pt x="293180" y="325755"/>
                  </a:moveTo>
                  <a:cubicBezTo>
                    <a:pt x="291751" y="323564"/>
                    <a:pt x="289274" y="322326"/>
                    <a:pt x="286607" y="322326"/>
                  </a:cubicBezTo>
                  <a:lnTo>
                    <a:pt x="281368" y="322326"/>
                  </a:lnTo>
                  <a:lnTo>
                    <a:pt x="304038" y="271272"/>
                  </a:lnTo>
                  <a:lnTo>
                    <a:pt x="326708" y="322326"/>
                  </a:lnTo>
                  <a:lnTo>
                    <a:pt x="321469" y="322326"/>
                  </a:lnTo>
                  <a:cubicBezTo>
                    <a:pt x="318897" y="322326"/>
                    <a:pt x="316421" y="323659"/>
                    <a:pt x="314896" y="325755"/>
                  </a:cubicBezTo>
                  <a:cubicBezTo>
                    <a:pt x="313468" y="327946"/>
                    <a:pt x="313182" y="330708"/>
                    <a:pt x="314134" y="333089"/>
                  </a:cubicBezTo>
                  <a:lnTo>
                    <a:pt x="327184" y="365855"/>
                  </a:lnTo>
                  <a:lnTo>
                    <a:pt x="280797" y="365855"/>
                  </a:lnTo>
                  <a:lnTo>
                    <a:pt x="293846" y="333089"/>
                  </a:lnTo>
                  <a:cubicBezTo>
                    <a:pt x="294799" y="330613"/>
                    <a:pt x="294513" y="327946"/>
                    <a:pt x="293084" y="325755"/>
                  </a:cubicBezTo>
                  <a:close/>
                  <a:moveTo>
                    <a:pt x="153829" y="325755"/>
                  </a:moveTo>
                  <a:cubicBezTo>
                    <a:pt x="152400" y="323564"/>
                    <a:pt x="149924" y="322326"/>
                    <a:pt x="147257" y="322326"/>
                  </a:cubicBezTo>
                  <a:lnTo>
                    <a:pt x="142018" y="322326"/>
                  </a:lnTo>
                  <a:lnTo>
                    <a:pt x="164687" y="271272"/>
                  </a:lnTo>
                  <a:lnTo>
                    <a:pt x="187357" y="322326"/>
                  </a:lnTo>
                  <a:lnTo>
                    <a:pt x="182118" y="322326"/>
                  </a:lnTo>
                  <a:cubicBezTo>
                    <a:pt x="179546" y="322326"/>
                    <a:pt x="177070" y="323659"/>
                    <a:pt x="175546" y="325755"/>
                  </a:cubicBezTo>
                  <a:cubicBezTo>
                    <a:pt x="174117" y="327946"/>
                    <a:pt x="173831" y="330708"/>
                    <a:pt x="174784" y="333089"/>
                  </a:cubicBezTo>
                  <a:lnTo>
                    <a:pt x="187833" y="365855"/>
                  </a:lnTo>
                  <a:lnTo>
                    <a:pt x="141446" y="365855"/>
                  </a:lnTo>
                  <a:lnTo>
                    <a:pt x="154496" y="333089"/>
                  </a:lnTo>
                  <a:cubicBezTo>
                    <a:pt x="155448" y="330613"/>
                    <a:pt x="155162" y="327946"/>
                    <a:pt x="153734" y="325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4141850" y="3637978"/>
              <a:ext cx="164020" cy="76866"/>
            </a:xfrm>
            <a:custGeom>
              <a:avLst/>
              <a:gdLst/>
              <a:ahLst/>
              <a:cxnLst/>
              <a:rect l="l" t="t" r="r" b="b"/>
              <a:pathLst>
                <a:path w="164020" h="76866" extrusionOk="0">
                  <a:moveTo>
                    <a:pt x="8096" y="76867"/>
                  </a:moveTo>
                  <a:lnTo>
                    <a:pt x="156115" y="76867"/>
                  </a:lnTo>
                  <a:cubicBezTo>
                    <a:pt x="160496" y="76867"/>
                    <a:pt x="164021" y="73342"/>
                    <a:pt x="164021" y="68961"/>
                  </a:cubicBezTo>
                  <a:cubicBezTo>
                    <a:pt x="164021" y="64579"/>
                    <a:pt x="160496" y="61055"/>
                    <a:pt x="156115" y="61055"/>
                  </a:cubicBezTo>
                  <a:lnTo>
                    <a:pt x="155258" y="61055"/>
                  </a:lnTo>
                  <a:lnTo>
                    <a:pt x="155258" y="51530"/>
                  </a:lnTo>
                  <a:cubicBezTo>
                    <a:pt x="155258" y="28003"/>
                    <a:pt x="136112" y="8763"/>
                    <a:pt x="112490" y="8763"/>
                  </a:cubicBezTo>
                  <a:cubicBezTo>
                    <a:pt x="106108" y="8763"/>
                    <a:pt x="99917" y="10192"/>
                    <a:pt x="94202" y="12859"/>
                  </a:cubicBezTo>
                  <a:cubicBezTo>
                    <a:pt x="84868" y="4667"/>
                    <a:pt x="72771" y="0"/>
                    <a:pt x="60198" y="0"/>
                  </a:cubicBezTo>
                  <a:cubicBezTo>
                    <a:pt x="31813" y="0"/>
                    <a:pt x="8763" y="23050"/>
                    <a:pt x="8763" y="51435"/>
                  </a:cubicBezTo>
                  <a:lnTo>
                    <a:pt x="8763" y="60960"/>
                  </a:lnTo>
                  <a:lnTo>
                    <a:pt x="7906" y="60960"/>
                  </a:lnTo>
                  <a:cubicBezTo>
                    <a:pt x="3524" y="60960"/>
                    <a:pt x="0" y="64484"/>
                    <a:pt x="0" y="68866"/>
                  </a:cubicBezTo>
                  <a:cubicBezTo>
                    <a:pt x="0" y="73247"/>
                    <a:pt x="3524" y="76771"/>
                    <a:pt x="7906" y="76771"/>
                  </a:cubicBezTo>
                  <a:close/>
                  <a:moveTo>
                    <a:pt x="24670" y="51530"/>
                  </a:moveTo>
                  <a:cubicBezTo>
                    <a:pt x="24670" y="31909"/>
                    <a:pt x="40672" y="15907"/>
                    <a:pt x="60293" y="15907"/>
                  </a:cubicBezTo>
                  <a:cubicBezTo>
                    <a:pt x="70485" y="15907"/>
                    <a:pt x="80296" y="20288"/>
                    <a:pt x="87058" y="28003"/>
                  </a:cubicBezTo>
                  <a:cubicBezTo>
                    <a:pt x="89725" y="30956"/>
                    <a:pt x="94107" y="31528"/>
                    <a:pt x="97441" y="29337"/>
                  </a:cubicBezTo>
                  <a:cubicBezTo>
                    <a:pt x="101917" y="26289"/>
                    <a:pt x="107156" y="24670"/>
                    <a:pt x="112586" y="24670"/>
                  </a:cubicBezTo>
                  <a:cubicBezTo>
                    <a:pt x="127445" y="24670"/>
                    <a:pt x="139541" y="36767"/>
                    <a:pt x="139541" y="51625"/>
                  </a:cubicBezTo>
                  <a:lnTo>
                    <a:pt x="139541" y="61150"/>
                  </a:lnTo>
                  <a:lnTo>
                    <a:pt x="24670" y="61150"/>
                  </a:lnTo>
                  <a:lnTo>
                    <a:pt x="24670" y="516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4481607" y="3698938"/>
              <a:ext cx="163925" cy="76866"/>
            </a:xfrm>
            <a:custGeom>
              <a:avLst/>
              <a:gdLst/>
              <a:ahLst/>
              <a:cxnLst/>
              <a:rect l="l" t="t" r="r" b="b"/>
              <a:pathLst>
                <a:path w="163925" h="76866" extrusionOk="0">
                  <a:moveTo>
                    <a:pt x="8001" y="76867"/>
                  </a:moveTo>
                  <a:lnTo>
                    <a:pt x="156020" y="76867"/>
                  </a:lnTo>
                  <a:cubicBezTo>
                    <a:pt x="160401" y="76867"/>
                    <a:pt x="163925" y="73343"/>
                    <a:pt x="163925" y="68961"/>
                  </a:cubicBezTo>
                  <a:cubicBezTo>
                    <a:pt x="163925" y="64580"/>
                    <a:pt x="160401" y="61055"/>
                    <a:pt x="156020" y="61055"/>
                  </a:cubicBezTo>
                  <a:lnTo>
                    <a:pt x="155162" y="61055"/>
                  </a:lnTo>
                  <a:lnTo>
                    <a:pt x="155162" y="51530"/>
                  </a:lnTo>
                  <a:cubicBezTo>
                    <a:pt x="155162" y="28004"/>
                    <a:pt x="136017" y="8763"/>
                    <a:pt x="112395" y="8763"/>
                  </a:cubicBezTo>
                  <a:cubicBezTo>
                    <a:pt x="106013" y="8763"/>
                    <a:pt x="99822" y="10192"/>
                    <a:pt x="94107" y="12859"/>
                  </a:cubicBezTo>
                  <a:cubicBezTo>
                    <a:pt x="84773" y="4667"/>
                    <a:pt x="72676" y="0"/>
                    <a:pt x="60198" y="0"/>
                  </a:cubicBezTo>
                  <a:cubicBezTo>
                    <a:pt x="31814" y="0"/>
                    <a:pt x="8763" y="23051"/>
                    <a:pt x="8763" y="51435"/>
                  </a:cubicBezTo>
                  <a:lnTo>
                    <a:pt x="8763" y="60960"/>
                  </a:lnTo>
                  <a:lnTo>
                    <a:pt x="7906" y="60960"/>
                  </a:lnTo>
                  <a:cubicBezTo>
                    <a:pt x="3524" y="60960"/>
                    <a:pt x="0" y="64484"/>
                    <a:pt x="0" y="68866"/>
                  </a:cubicBezTo>
                  <a:cubicBezTo>
                    <a:pt x="0" y="73247"/>
                    <a:pt x="3524" y="76772"/>
                    <a:pt x="7906" y="76772"/>
                  </a:cubicBezTo>
                  <a:close/>
                  <a:moveTo>
                    <a:pt x="24575" y="51530"/>
                  </a:moveTo>
                  <a:cubicBezTo>
                    <a:pt x="24575" y="31909"/>
                    <a:pt x="40577" y="15907"/>
                    <a:pt x="60198" y="15907"/>
                  </a:cubicBezTo>
                  <a:cubicBezTo>
                    <a:pt x="70390" y="15907"/>
                    <a:pt x="80200" y="20288"/>
                    <a:pt x="86963" y="28004"/>
                  </a:cubicBezTo>
                  <a:cubicBezTo>
                    <a:pt x="89630" y="30956"/>
                    <a:pt x="94012" y="31528"/>
                    <a:pt x="97346" y="29337"/>
                  </a:cubicBezTo>
                  <a:cubicBezTo>
                    <a:pt x="101822" y="26289"/>
                    <a:pt x="107061" y="24670"/>
                    <a:pt x="112490" y="24670"/>
                  </a:cubicBezTo>
                  <a:cubicBezTo>
                    <a:pt x="127349" y="24670"/>
                    <a:pt x="139446" y="36767"/>
                    <a:pt x="139446" y="51626"/>
                  </a:cubicBezTo>
                  <a:lnTo>
                    <a:pt x="139446" y="61151"/>
                  </a:lnTo>
                  <a:lnTo>
                    <a:pt x="24575" y="61151"/>
                  </a:lnTo>
                  <a:lnTo>
                    <a:pt x="24575" y="516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8"/>
          <p:cNvSpPr/>
          <p:nvPr/>
        </p:nvSpPr>
        <p:spPr>
          <a:xfrm>
            <a:off x="4572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2766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33921" y="1675163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is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cmd injection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3459450" y="1427640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exploit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78850" y="1427640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SzPts val="1800"/>
            </a:pPr>
            <a:r>
              <a:rPr lang="en-US" altLang="ko-KR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ASLR, PIE enabled</a:t>
            </a:r>
          </a:p>
        </p:txBody>
      </p:sp>
      <p:sp>
        <p:nvSpPr>
          <p:cNvPr id="124" name="Google Shape;124;p18"/>
          <p:cNvSpPr/>
          <p:nvPr/>
        </p:nvSpPr>
        <p:spPr>
          <a:xfrm>
            <a:off x="1562438" y="998500"/>
            <a:ext cx="3804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381850" y="998513"/>
            <a:ext cx="3804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7201200" y="998463"/>
            <a:ext cx="3804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1569466" y="2245726"/>
            <a:ext cx="366197" cy="366612"/>
            <a:chOff x="865862" y="3207306"/>
            <a:chExt cx="364484" cy="364897"/>
          </a:xfrm>
        </p:grpSpPr>
        <p:sp>
          <p:nvSpPr>
            <p:cNvPr id="128" name="Google Shape;128;p18"/>
            <p:cNvSpPr/>
            <p:nvPr/>
          </p:nvSpPr>
          <p:spPr>
            <a:xfrm>
              <a:off x="928229" y="3269323"/>
              <a:ext cx="240131" cy="240100"/>
            </a:xfrm>
            <a:custGeom>
              <a:avLst/>
              <a:gdLst/>
              <a:ahLst/>
              <a:cxnLst/>
              <a:rect l="l" t="t" r="r" b="b"/>
              <a:pathLst>
                <a:path w="7562" h="7561" extrusionOk="0">
                  <a:moveTo>
                    <a:pt x="3775" y="0"/>
                  </a:moveTo>
                  <a:cubicBezTo>
                    <a:pt x="1692" y="0"/>
                    <a:pt x="1" y="1703"/>
                    <a:pt x="1" y="3787"/>
                  </a:cubicBezTo>
                  <a:cubicBezTo>
                    <a:pt x="1" y="5870"/>
                    <a:pt x="1692" y="7561"/>
                    <a:pt x="3775" y="7561"/>
                  </a:cubicBezTo>
                  <a:cubicBezTo>
                    <a:pt x="4454" y="7561"/>
                    <a:pt x="5121" y="7382"/>
                    <a:pt x="5704" y="7037"/>
                  </a:cubicBezTo>
                  <a:cubicBezTo>
                    <a:pt x="5787" y="6977"/>
                    <a:pt x="5823" y="6858"/>
                    <a:pt x="5775" y="6775"/>
                  </a:cubicBezTo>
                  <a:cubicBezTo>
                    <a:pt x="5736" y="6720"/>
                    <a:pt x="5672" y="6691"/>
                    <a:pt x="5605" y="6691"/>
                  </a:cubicBezTo>
                  <a:cubicBezTo>
                    <a:pt x="5570" y="6691"/>
                    <a:pt x="5534" y="6699"/>
                    <a:pt x="5502" y="6716"/>
                  </a:cubicBezTo>
                  <a:cubicBezTo>
                    <a:pt x="4990" y="7025"/>
                    <a:pt x="4394" y="7192"/>
                    <a:pt x="3775" y="7192"/>
                  </a:cubicBezTo>
                  <a:cubicBezTo>
                    <a:pt x="1906" y="7192"/>
                    <a:pt x="382" y="5668"/>
                    <a:pt x="382" y="3798"/>
                  </a:cubicBezTo>
                  <a:cubicBezTo>
                    <a:pt x="382" y="1917"/>
                    <a:pt x="1906" y="405"/>
                    <a:pt x="3775" y="405"/>
                  </a:cubicBezTo>
                  <a:cubicBezTo>
                    <a:pt x="5656" y="405"/>
                    <a:pt x="7168" y="1917"/>
                    <a:pt x="7168" y="3798"/>
                  </a:cubicBezTo>
                  <a:cubicBezTo>
                    <a:pt x="7168" y="4775"/>
                    <a:pt x="6740" y="5715"/>
                    <a:pt x="6002" y="6358"/>
                  </a:cubicBezTo>
                  <a:cubicBezTo>
                    <a:pt x="5918" y="6430"/>
                    <a:pt x="5906" y="6549"/>
                    <a:pt x="5978" y="6620"/>
                  </a:cubicBezTo>
                  <a:cubicBezTo>
                    <a:pt x="6024" y="6667"/>
                    <a:pt x="6082" y="6691"/>
                    <a:pt x="6136" y="6691"/>
                  </a:cubicBezTo>
                  <a:cubicBezTo>
                    <a:pt x="6179" y="6691"/>
                    <a:pt x="6220" y="6676"/>
                    <a:pt x="6252" y="6644"/>
                  </a:cubicBezTo>
                  <a:cubicBezTo>
                    <a:pt x="7085" y="5930"/>
                    <a:pt x="7561" y="4882"/>
                    <a:pt x="7561" y="3787"/>
                  </a:cubicBezTo>
                  <a:cubicBezTo>
                    <a:pt x="7561" y="1703"/>
                    <a:pt x="5859" y="0"/>
                    <a:pt x="3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956205" y="3297681"/>
              <a:ext cx="184179" cy="184147"/>
            </a:xfrm>
            <a:custGeom>
              <a:avLst/>
              <a:gdLst/>
              <a:ahLst/>
              <a:cxnLst/>
              <a:rect l="l" t="t" r="r" b="b"/>
              <a:pathLst>
                <a:path w="5800" h="5799" extrusionOk="0">
                  <a:moveTo>
                    <a:pt x="2894" y="0"/>
                  </a:moveTo>
                  <a:cubicBezTo>
                    <a:pt x="1311" y="0"/>
                    <a:pt x="1" y="1298"/>
                    <a:pt x="1" y="2905"/>
                  </a:cubicBezTo>
                  <a:cubicBezTo>
                    <a:pt x="1" y="4501"/>
                    <a:pt x="1287" y="5799"/>
                    <a:pt x="2894" y="5799"/>
                  </a:cubicBezTo>
                  <a:cubicBezTo>
                    <a:pt x="4502" y="5799"/>
                    <a:pt x="5799" y="4513"/>
                    <a:pt x="5799" y="2905"/>
                  </a:cubicBezTo>
                  <a:cubicBezTo>
                    <a:pt x="5799" y="2322"/>
                    <a:pt x="5621" y="1751"/>
                    <a:pt x="5311" y="1286"/>
                  </a:cubicBezTo>
                  <a:cubicBezTo>
                    <a:pt x="5276" y="1229"/>
                    <a:pt x="5219" y="1202"/>
                    <a:pt x="5159" y="1202"/>
                  </a:cubicBezTo>
                  <a:cubicBezTo>
                    <a:pt x="5118" y="1202"/>
                    <a:pt x="5076" y="1215"/>
                    <a:pt x="5037" y="1239"/>
                  </a:cubicBezTo>
                  <a:cubicBezTo>
                    <a:pt x="4954" y="1298"/>
                    <a:pt x="4942" y="1417"/>
                    <a:pt x="5002" y="1501"/>
                  </a:cubicBezTo>
                  <a:cubicBezTo>
                    <a:pt x="5275" y="1917"/>
                    <a:pt x="5430" y="2417"/>
                    <a:pt x="5430" y="2905"/>
                  </a:cubicBezTo>
                  <a:cubicBezTo>
                    <a:pt x="5430" y="4287"/>
                    <a:pt x="4299" y="5418"/>
                    <a:pt x="2918" y="5418"/>
                  </a:cubicBezTo>
                  <a:cubicBezTo>
                    <a:pt x="1525" y="5418"/>
                    <a:pt x="394" y="4287"/>
                    <a:pt x="394" y="2905"/>
                  </a:cubicBezTo>
                  <a:cubicBezTo>
                    <a:pt x="394" y="1524"/>
                    <a:pt x="1513" y="393"/>
                    <a:pt x="2894" y="393"/>
                  </a:cubicBezTo>
                  <a:cubicBezTo>
                    <a:pt x="3525" y="393"/>
                    <a:pt x="4132" y="631"/>
                    <a:pt x="4597" y="1036"/>
                  </a:cubicBezTo>
                  <a:cubicBezTo>
                    <a:pt x="4628" y="1073"/>
                    <a:pt x="4669" y="1089"/>
                    <a:pt x="4712" y="1089"/>
                  </a:cubicBezTo>
                  <a:cubicBezTo>
                    <a:pt x="4764" y="1089"/>
                    <a:pt x="4819" y="1064"/>
                    <a:pt x="4859" y="1024"/>
                  </a:cubicBezTo>
                  <a:cubicBezTo>
                    <a:pt x="4942" y="953"/>
                    <a:pt x="4918" y="834"/>
                    <a:pt x="4847" y="762"/>
                  </a:cubicBezTo>
                  <a:cubicBezTo>
                    <a:pt x="4311" y="274"/>
                    <a:pt x="3609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042039" y="3207306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lnTo>
                    <a:pt x="1" y="1310"/>
                  </a:lnTo>
                  <a:cubicBezTo>
                    <a:pt x="1" y="1430"/>
                    <a:pt x="96" y="1501"/>
                    <a:pt x="191" y="1501"/>
                  </a:cubicBezTo>
                  <a:cubicBezTo>
                    <a:pt x="298" y="1501"/>
                    <a:pt x="394" y="1418"/>
                    <a:pt x="394" y="1310"/>
                  </a:cubicBezTo>
                  <a:lnTo>
                    <a:pt x="394" y="203"/>
                  </a:lnTo>
                  <a:cubicBezTo>
                    <a:pt x="394" y="96"/>
                    <a:pt x="298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042039" y="3524538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310"/>
                  </a:lnTo>
                  <a:cubicBezTo>
                    <a:pt x="1" y="1417"/>
                    <a:pt x="84" y="1500"/>
                    <a:pt x="191" y="1500"/>
                  </a:cubicBezTo>
                  <a:cubicBezTo>
                    <a:pt x="298" y="1500"/>
                    <a:pt x="394" y="1417"/>
                    <a:pt x="394" y="1310"/>
                  </a:cubicBezTo>
                  <a:lnTo>
                    <a:pt x="394" y="191"/>
                  </a:ln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953188" y="3230836"/>
              <a:ext cx="31406" cy="43441"/>
            </a:xfrm>
            <a:custGeom>
              <a:avLst/>
              <a:gdLst/>
              <a:ahLst/>
              <a:cxnLst/>
              <a:rect l="l" t="t" r="r" b="b"/>
              <a:pathLst>
                <a:path w="989" h="1368" extrusionOk="0">
                  <a:moveTo>
                    <a:pt x="217" y="0"/>
                  </a:moveTo>
                  <a:cubicBezTo>
                    <a:pt x="185" y="0"/>
                    <a:pt x="153" y="7"/>
                    <a:pt x="120" y="22"/>
                  </a:cubicBezTo>
                  <a:cubicBezTo>
                    <a:pt x="36" y="81"/>
                    <a:pt x="1" y="188"/>
                    <a:pt x="48" y="296"/>
                  </a:cubicBezTo>
                  <a:lnTo>
                    <a:pt x="608" y="1272"/>
                  </a:lnTo>
                  <a:cubicBezTo>
                    <a:pt x="644" y="1331"/>
                    <a:pt x="715" y="1367"/>
                    <a:pt x="775" y="1367"/>
                  </a:cubicBezTo>
                  <a:cubicBezTo>
                    <a:pt x="798" y="1367"/>
                    <a:pt x="834" y="1343"/>
                    <a:pt x="870" y="1331"/>
                  </a:cubicBezTo>
                  <a:cubicBezTo>
                    <a:pt x="953" y="1272"/>
                    <a:pt x="989" y="1165"/>
                    <a:pt x="941" y="1070"/>
                  </a:cubicBezTo>
                  <a:lnTo>
                    <a:pt x="394" y="93"/>
                  </a:lnTo>
                  <a:cubicBezTo>
                    <a:pt x="352" y="35"/>
                    <a:pt x="288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111614" y="3505485"/>
              <a:ext cx="30644" cy="42520"/>
            </a:xfrm>
            <a:custGeom>
              <a:avLst/>
              <a:gdLst/>
              <a:ahLst/>
              <a:cxnLst/>
              <a:rect l="l" t="t" r="r" b="b"/>
              <a:pathLst>
                <a:path w="965" h="1339" extrusionOk="0">
                  <a:moveTo>
                    <a:pt x="210" y="1"/>
                  </a:moveTo>
                  <a:cubicBezTo>
                    <a:pt x="181" y="1"/>
                    <a:pt x="151" y="6"/>
                    <a:pt x="119" y="17"/>
                  </a:cubicBezTo>
                  <a:cubicBezTo>
                    <a:pt x="24" y="76"/>
                    <a:pt x="0" y="183"/>
                    <a:pt x="48" y="291"/>
                  </a:cubicBezTo>
                  <a:lnTo>
                    <a:pt x="596" y="1255"/>
                  </a:lnTo>
                  <a:cubicBezTo>
                    <a:pt x="620" y="1314"/>
                    <a:pt x="691" y="1338"/>
                    <a:pt x="751" y="1338"/>
                  </a:cubicBezTo>
                  <a:cubicBezTo>
                    <a:pt x="786" y="1338"/>
                    <a:pt x="810" y="1326"/>
                    <a:pt x="846" y="1314"/>
                  </a:cubicBezTo>
                  <a:cubicBezTo>
                    <a:pt x="929" y="1255"/>
                    <a:pt x="965" y="1148"/>
                    <a:pt x="917" y="1041"/>
                  </a:cubicBezTo>
                  <a:lnTo>
                    <a:pt x="381" y="100"/>
                  </a:lnTo>
                  <a:cubicBezTo>
                    <a:pt x="339" y="33"/>
                    <a:pt x="279" y="1"/>
                    <a:pt x="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888916" y="3295998"/>
              <a:ext cx="44648" cy="29691"/>
            </a:xfrm>
            <a:custGeom>
              <a:avLst/>
              <a:gdLst/>
              <a:ahLst/>
              <a:cxnLst/>
              <a:rect l="l" t="t" r="r" b="b"/>
              <a:pathLst>
                <a:path w="1406" h="935" extrusionOk="0">
                  <a:moveTo>
                    <a:pt x="203" y="0"/>
                  </a:moveTo>
                  <a:cubicBezTo>
                    <a:pt x="136" y="0"/>
                    <a:pt x="64" y="37"/>
                    <a:pt x="24" y="101"/>
                  </a:cubicBezTo>
                  <a:cubicBezTo>
                    <a:pt x="1" y="184"/>
                    <a:pt x="36" y="303"/>
                    <a:pt x="120" y="351"/>
                  </a:cubicBezTo>
                  <a:lnTo>
                    <a:pt x="1084" y="899"/>
                  </a:lnTo>
                  <a:cubicBezTo>
                    <a:pt x="1120" y="923"/>
                    <a:pt x="1144" y="934"/>
                    <a:pt x="1179" y="934"/>
                  </a:cubicBezTo>
                  <a:cubicBezTo>
                    <a:pt x="1239" y="934"/>
                    <a:pt x="1310" y="899"/>
                    <a:pt x="1334" y="839"/>
                  </a:cubicBezTo>
                  <a:cubicBezTo>
                    <a:pt x="1406" y="756"/>
                    <a:pt x="1358" y="637"/>
                    <a:pt x="1263" y="577"/>
                  </a:cubicBezTo>
                  <a:lnTo>
                    <a:pt x="298" y="30"/>
                  </a:lnTo>
                  <a:cubicBezTo>
                    <a:pt x="271" y="10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162644" y="3454106"/>
              <a:ext cx="45029" cy="30390"/>
            </a:xfrm>
            <a:custGeom>
              <a:avLst/>
              <a:gdLst/>
              <a:ahLst/>
              <a:cxnLst/>
              <a:rect l="l" t="t" r="r" b="b"/>
              <a:pathLst>
                <a:path w="1418" h="957" extrusionOk="0">
                  <a:moveTo>
                    <a:pt x="237" y="1"/>
                  </a:moveTo>
                  <a:cubicBezTo>
                    <a:pt x="171" y="1"/>
                    <a:pt x="101" y="41"/>
                    <a:pt x="60" y="99"/>
                  </a:cubicBezTo>
                  <a:cubicBezTo>
                    <a:pt x="1" y="194"/>
                    <a:pt x="48" y="313"/>
                    <a:pt x="132" y="373"/>
                  </a:cubicBezTo>
                  <a:lnTo>
                    <a:pt x="1096" y="920"/>
                  </a:lnTo>
                  <a:cubicBezTo>
                    <a:pt x="1132" y="932"/>
                    <a:pt x="1156" y="956"/>
                    <a:pt x="1191" y="956"/>
                  </a:cubicBezTo>
                  <a:cubicBezTo>
                    <a:pt x="1251" y="956"/>
                    <a:pt x="1322" y="920"/>
                    <a:pt x="1346" y="861"/>
                  </a:cubicBezTo>
                  <a:cubicBezTo>
                    <a:pt x="1418" y="766"/>
                    <a:pt x="1382" y="646"/>
                    <a:pt x="1299" y="575"/>
                  </a:cubicBezTo>
                  <a:lnTo>
                    <a:pt x="322" y="27"/>
                  </a:lnTo>
                  <a:cubicBezTo>
                    <a:pt x="296" y="9"/>
                    <a:pt x="267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865862" y="3383864"/>
              <a:ext cx="47664" cy="12130"/>
            </a:xfrm>
            <a:custGeom>
              <a:avLst/>
              <a:gdLst/>
              <a:ahLst/>
              <a:cxnLst/>
              <a:rect l="l" t="t" r="r" b="b"/>
              <a:pathLst>
                <a:path w="1501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87"/>
                    <a:pt x="84" y="382"/>
                    <a:pt x="191" y="382"/>
                  </a:cubicBezTo>
                  <a:lnTo>
                    <a:pt x="1310" y="382"/>
                  </a:lnTo>
                  <a:cubicBezTo>
                    <a:pt x="1429" y="382"/>
                    <a:pt x="1501" y="299"/>
                    <a:pt x="1501" y="191"/>
                  </a:cubicBezTo>
                  <a:cubicBezTo>
                    <a:pt x="1501" y="84"/>
                    <a:pt x="1417" y="1"/>
                    <a:pt x="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182300" y="3383864"/>
              <a:ext cx="48045" cy="12130"/>
            </a:xfrm>
            <a:custGeom>
              <a:avLst/>
              <a:gdLst/>
              <a:ahLst/>
              <a:cxnLst/>
              <a:rect l="l" t="t" r="r" b="b"/>
              <a:pathLst>
                <a:path w="1513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87"/>
                    <a:pt x="96" y="382"/>
                    <a:pt x="203" y="382"/>
                  </a:cubicBezTo>
                  <a:lnTo>
                    <a:pt x="1311" y="382"/>
                  </a:lnTo>
                  <a:cubicBezTo>
                    <a:pt x="1418" y="382"/>
                    <a:pt x="1513" y="287"/>
                    <a:pt x="1513" y="191"/>
                  </a:cubicBezTo>
                  <a:cubicBezTo>
                    <a:pt x="1513" y="84"/>
                    <a:pt x="1430" y="1"/>
                    <a:pt x="1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888916" y="3454011"/>
              <a:ext cx="43885" cy="30104"/>
            </a:xfrm>
            <a:custGeom>
              <a:avLst/>
              <a:gdLst/>
              <a:ahLst/>
              <a:cxnLst/>
              <a:rect l="l" t="t" r="r" b="b"/>
              <a:pathLst>
                <a:path w="1382" h="948" extrusionOk="0">
                  <a:moveTo>
                    <a:pt x="1186" y="1"/>
                  </a:moveTo>
                  <a:cubicBezTo>
                    <a:pt x="1152" y="1"/>
                    <a:pt x="1117" y="10"/>
                    <a:pt x="1084" y="30"/>
                  </a:cubicBezTo>
                  <a:lnTo>
                    <a:pt x="120" y="590"/>
                  </a:lnTo>
                  <a:cubicBezTo>
                    <a:pt x="36" y="649"/>
                    <a:pt x="1" y="745"/>
                    <a:pt x="48" y="852"/>
                  </a:cubicBezTo>
                  <a:cubicBezTo>
                    <a:pt x="72" y="911"/>
                    <a:pt x="144" y="947"/>
                    <a:pt x="215" y="947"/>
                  </a:cubicBezTo>
                  <a:cubicBezTo>
                    <a:pt x="239" y="947"/>
                    <a:pt x="274" y="923"/>
                    <a:pt x="298" y="911"/>
                  </a:cubicBezTo>
                  <a:lnTo>
                    <a:pt x="1263" y="364"/>
                  </a:lnTo>
                  <a:cubicBezTo>
                    <a:pt x="1358" y="304"/>
                    <a:pt x="1382" y="197"/>
                    <a:pt x="1334" y="90"/>
                  </a:cubicBezTo>
                  <a:cubicBezTo>
                    <a:pt x="1311" y="35"/>
                    <a:pt x="1251" y="1"/>
                    <a:pt x="1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163025" y="3295648"/>
              <a:ext cx="44648" cy="30040"/>
            </a:xfrm>
            <a:custGeom>
              <a:avLst/>
              <a:gdLst/>
              <a:ahLst/>
              <a:cxnLst/>
              <a:rect l="l" t="t" r="r" b="b"/>
              <a:pathLst>
                <a:path w="1406" h="946" extrusionOk="0">
                  <a:moveTo>
                    <a:pt x="1177" y="1"/>
                  </a:moveTo>
                  <a:cubicBezTo>
                    <a:pt x="1147" y="1"/>
                    <a:pt x="1115" y="6"/>
                    <a:pt x="1084" y="17"/>
                  </a:cubicBezTo>
                  <a:lnTo>
                    <a:pt x="120" y="576"/>
                  </a:lnTo>
                  <a:cubicBezTo>
                    <a:pt x="36" y="636"/>
                    <a:pt x="1" y="731"/>
                    <a:pt x="48" y="838"/>
                  </a:cubicBezTo>
                  <a:cubicBezTo>
                    <a:pt x="96" y="910"/>
                    <a:pt x="155" y="945"/>
                    <a:pt x="227" y="945"/>
                  </a:cubicBezTo>
                  <a:cubicBezTo>
                    <a:pt x="251" y="945"/>
                    <a:pt x="286" y="934"/>
                    <a:pt x="310" y="910"/>
                  </a:cubicBezTo>
                  <a:lnTo>
                    <a:pt x="1287" y="362"/>
                  </a:lnTo>
                  <a:cubicBezTo>
                    <a:pt x="1370" y="302"/>
                    <a:pt x="1406" y="195"/>
                    <a:pt x="1358" y="100"/>
                  </a:cubicBezTo>
                  <a:cubicBezTo>
                    <a:pt x="1316" y="33"/>
                    <a:pt x="1250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953188" y="3505835"/>
              <a:ext cx="31787" cy="43282"/>
            </a:xfrm>
            <a:custGeom>
              <a:avLst/>
              <a:gdLst/>
              <a:ahLst/>
              <a:cxnLst/>
              <a:rect l="l" t="t" r="r" b="b"/>
              <a:pathLst>
                <a:path w="1001" h="1363" extrusionOk="0">
                  <a:moveTo>
                    <a:pt x="782" y="0"/>
                  </a:moveTo>
                  <a:cubicBezTo>
                    <a:pt x="714" y="0"/>
                    <a:pt x="648" y="37"/>
                    <a:pt x="608" y="101"/>
                  </a:cubicBezTo>
                  <a:lnTo>
                    <a:pt x="60" y="1065"/>
                  </a:lnTo>
                  <a:cubicBezTo>
                    <a:pt x="1" y="1161"/>
                    <a:pt x="48" y="1280"/>
                    <a:pt x="132" y="1327"/>
                  </a:cubicBezTo>
                  <a:cubicBezTo>
                    <a:pt x="167" y="1351"/>
                    <a:pt x="191" y="1363"/>
                    <a:pt x="227" y="1363"/>
                  </a:cubicBezTo>
                  <a:cubicBezTo>
                    <a:pt x="286" y="1363"/>
                    <a:pt x="358" y="1327"/>
                    <a:pt x="394" y="1280"/>
                  </a:cubicBezTo>
                  <a:lnTo>
                    <a:pt x="941" y="303"/>
                  </a:lnTo>
                  <a:cubicBezTo>
                    <a:pt x="1001" y="184"/>
                    <a:pt x="965" y="65"/>
                    <a:pt x="882" y="30"/>
                  </a:cubicBezTo>
                  <a:cubicBezTo>
                    <a:pt x="850" y="10"/>
                    <a:pt x="816" y="0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111614" y="3231726"/>
              <a:ext cx="31025" cy="42933"/>
            </a:xfrm>
            <a:custGeom>
              <a:avLst/>
              <a:gdLst/>
              <a:ahLst/>
              <a:cxnLst/>
              <a:rect l="l" t="t" r="r" b="b"/>
              <a:pathLst>
                <a:path w="977" h="1352" extrusionOk="0">
                  <a:moveTo>
                    <a:pt x="754" y="0"/>
                  </a:moveTo>
                  <a:cubicBezTo>
                    <a:pt x="688" y="0"/>
                    <a:pt x="620" y="37"/>
                    <a:pt x="572" y="101"/>
                  </a:cubicBezTo>
                  <a:lnTo>
                    <a:pt x="24" y="1065"/>
                  </a:lnTo>
                  <a:cubicBezTo>
                    <a:pt x="0" y="1137"/>
                    <a:pt x="24" y="1256"/>
                    <a:pt x="119" y="1315"/>
                  </a:cubicBezTo>
                  <a:cubicBezTo>
                    <a:pt x="143" y="1339"/>
                    <a:pt x="179" y="1351"/>
                    <a:pt x="203" y="1351"/>
                  </a:cubicBezTo>
                  <a:cubicBezTo>
                    <a:pt x="262" y="1351"/>
                    <a:pt x="346" y="1315"/>
                    <a:pt x="370" y="1256"/>
                  </a:cubicBezTo>
                  <a:lnTo>
                    <a:pt x="917" y="291"/>
                  </a:lnTo>
                  <a:cubicBezTo>
                    <a:pt x="977" y="208"/>
                    <a:pt x="941" y="89"/>
                    <a:pt x="846" y="29"/>
                  </a:cubicBezTo>
                  <a:cubicBezTo>
                    <a:pt x="818" y="10"/>
                    <a:pt x="786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457200" y="3146000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276600" y="3146000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40050" y="3433815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environ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3459450" y="3433815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debug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562438" y="2953875"/>
            <a:ext cx="380400" cy="38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4381850" y="2953888"/>
            <a:ext cx="380400" cy="38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" name="Google Shape;150;p18">
            <a:extLst>
              <a:ext uri="{FF2B5EF4-FFF2-40B4-BE49-F238E27FC236}">
                <a16:creationId xmlns:a16="http://schemas.microsoft.com/office/drawing/2014/main" id="{D7C744D6-B1E5-D09A-8DCC-EA11A5516086}"/>
              </a:ext>
            </a:extLst>
          </p:cNvPr>
          <p:cNvGrpSpPr/>
          <p:nvPr/>
        </p:nvGrpSpPr>
        <p:grpSpPr>
          <a:xfrm>
            <a:off x="4388892" y="2240029"/>
            <a:ext cx="366216" cy="366169"/>
            <a:chOff x="9062809" y="2809494"/>
            <a:chExt cx="438005" cy="438053"/>
          </a:xfrm>
        </p:grpSpPr>
        <p:sp>
          <p:nvSpPr>
            <p:cNvPr id="7" name="Google Shape;151;p18">
              <a:extLst>
                <a:ext uri="{FF2B5EF4-FFF2-40B4-BE49-F238E27FC236}">
                  <a16:creationId xmlns:a16="http://schemas.microsoft.com/office/drawing/2014/main" id="{B749ACF5-C66A-61C6-3E06-FD5D0EEF6561}"/>
                </a:ext>
              </a:extLst>
            </p:cNvPr>
            <p:cNvSpPr/>
            <p:nvPr/>
          </p:nvSpPr>
          <p:spPr>
            <a:xfrm>
              <a:off x="9418271" y="3052810"/>
              <a:ext cx="82528" cy="26622"/>
            </a:xfrm>
            <a:custGeom>
              <a:avLst/>
              <a:gdLst/>
              <a:ahLst/>
              <a:cxnLst/>
              <a:rect l="l" t="t" r="r" b="b"/>
              <a:pathLst>
                <a:path w="82528" h="26622" extrusionOk="0">
                  <a:moveTo>
                    <a:pt x="1857" y="1953"/>
                  </a:moveTo>
                  <a:cubicBezTo>
                    <a:pt x="-619" y="4429"/>
                    <a:pt x="-619" y="8525"/>
                    <a:pt x="1857" y="11001"/>
                  </a:cubicBezTo>
                  <a:cubicBezTo>
                    <a:pt x="12145" y="21193"/>
                    <a:pt x="26527" y="26622"/>
                    <a:pt x="41767" y="26622"/>
                  </a:cubicBezTo>
                  <a:cubicBezTo>
                    <a:pt x="55007" y="26622"/>
                    <a:pt x="69485" y="22527"/>
                    <a:pt x="80058" y="14430"/>
                  </a:cubicBezTo>
                  <a:cubicBezTo>
                    <a:pt x="86630" y="9382"/>
                    <a:pt x="78724" y="-810"/>
                    <a:pt x="72247" y="4239"/>
                  </a:cubicBezTo>
                  <a:cubicBezTo>
                    <a:pt x="55102" y="17478"/>
                    <a:pt x="26527" y="17383"/>
                    <a:pt x="10906" y="1857"/>
                  </a:cubicBezTo>
                  <a:cubicBezTo>
                    <a:pt x="8430" y="-619"/>
                    <a:pt x="4334" y="-619"/>
                    <a:pt x="1857" y="1857"/>
                  </a:cubicBezTo>
                  <a:lnTo>
                    <a:pt x="1857" y="18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2;p18">
              <a:extLst>
                <a:ext uri="{FF2B5EF4-FFF2-40B4-BE49-F238E27FC236}">
                  <a16:creationId xmlns:a16="http://schemas.microsoft.com/office/drawing/2014/main" id="{67863D31-D0E5-F779-11B6-420B71117438}"/>
                </a:ext>
              </a:extLst>
            </p:cNvPr>
            <p:cNvSpPr/>
            <p:nvPr/>
          </p:nvSpPr>
          <p:spPr>
            <a:xfrm>
              <a:off x="9063037" y="2809494"/>
              <a:ext cx="437757" cy="303085"/>
            </a:xfrm>
            <a:custGeom>
              <a:avLst/>
              <a:gdLst/>
              <a:ahLst/>
              <a:cxnLst/>
              <a:rect l="l" t="t" r="r" b="b"/>
              <a:pathLst>
                <a:path w="437757" h="303085" extrusionOk="0">
                  <a:moveTo>
                    <a:pt x="48387" y="253079"/>
                  </a:moveTo>
                  <a:cubicBezTo>
                    <a:pt x="36195" y="261366"/>
                    <a:pt x="21717" y="265557"/>
                    <a:pt x="6286" y="265081"/>
                  </a:cubicBezTo>
                  <a:cubicBezTo>
                    <a:pt x="-3524" y="264795"/>
                    <a:pt x="-667" y="277940"/>
                    <a:pt x="8573" y="277940"/>
                  </a:cubicBezTo>
                  <a:cubicBezTo>
                    <a:pt x="25813" y="277940"/>
                    <a:pt x="42005" y="272987"/>
                    <a:pt x="55816" y="263557"/>
                  </a:cubicBezTo>
                  <a:cubicBezTo>
                    <a:pt x="84677" y="243840"/>
                    <a:pt x="102870" y="198406"/>
                    <a:pt x="115252" y="166021"/>
                  </a:cubicBezTo>
                  <a:cubicBezTo>
                    <a:pt x="142113" y="95726"/>
                    <a:pt x="190881" y="68675"/>
                    <a:pt x="216598" y="60770"/>
                  </a:cubicBezTo>
                  <a:cubicBezTo>
                    <a:pt x="238220" y="54197"/>
                    <a:pt x="264128" y="53340"/>
                    <a:pt x="286321" y="61532"/>
                  </a:cubicBezTo>
                  <a:cubicBezTo>
                    <a:pt x="268605" y="59722"/>
                    <a:pt x="250317" y="63722"/>
                    <a:pt x="233267" y="73247"/>
                  </a:cubicBezTo>
                  <a:cubicBezTo>
                    <a:pt x="215075" y="83344"/>
                    <a:pt x="196882" y="102394"/>
                    <a:pt x="184785" y="124111"/>
                  </a:cubicBezTo>
                  <a:cubicBezTo>
                    <a:pt x="170879" y="148876"/>
                    <a:pt x="165545" y="175546"/>
                    <a:pt x="169640" y="199168"/>
                  </a:cubicBezTo>
                  <a:cubicBezTo>
                    <a:pt x="174689" y="228029"/>
                    <a:pt x="195834" y="255080"/>
                    <a:pt x="227266" y="255080"/>
                  </a:cubicBezTo>
                  <a:cubicBezTo>
                    <a:pt x="250317" y="255080"/>
                    <a:pt x="273844" y="240221"/>
                    <a:pt x="291941" y="213646"/>
                  </a:cubicBezTo>
                  <a:cubicBezTo>
                    <a:pt x="310134" y="192786"/>
                    <a:pt x="321469" y="168402"/>
                    <a:pt x="352806" y="165354"/>
                  </a:cubicBezTo>
                  <a:cubicBezTo>
                    <a:pt x="340709" y="170021"/>
                    <a:pt x="320993" y="182309"/>
                    <a:pt x="314039" y="213646"/>
                  </a:cubicBezTo>
                  <a:cubicBezTo>
                    <a:pt x="307848" y="241364"/>
                    <a:pt x="316897" y="268224"/>
                    <a:pt x="338042" y="285560"/>
                  </a:cubicBezTo>
                  <a:cubicBezTo>
                    <a:pt x="352234" y="297180"/>
                    <a:pt x="370046" y="303086"/>
                    <a:pt x="389191" y="303086"/>
                  </a:cubicBezTo>
                  <a:cubicBezTo>
                    <a:pt x="403670" y="303086"/>
                    <a:pt x="418909" y="299752"/>
                    <a:pt x="434054" y="292989"/>
                  </a:cubicBezTo>
                  <a:cubicBezTo>
                    <a:pt x="441674" y="289560"/>
                    <a:pt x="436340" y="277844"/>
                    <a:pt x="428816" y="281273"/>
                  </a:cubicBezTo>
                  <a:cubicBezTo>
                    <a:pt x="398145" y="294989"/>
                    <a:pt x="367284" y="292894"/>
                    <a:pt x="346139" y="275654"/>
                  </a:cubicBezTo>
                  <a:cubicBezTo>
                    <a:pt x="328803" y="261461"/>
                    <a:pt x="321469" y="239363"/>
                    <a:pt x="326517" y="216503"/>
                  </a:cubicBezTo>
                  <a:cubicBezTo>
                    <a:pt x="331851" y="192691"/>
                    <a:pt x="345472" y="182213"/>
                    <a:pt x="356616" y="177737"/>
                  </a:cubicBezTo>
                  <a:cubicBezTo>
                    <a:pt x="347949" y="185833"/>
                    <a:pt x="342900" y="197358"/>
                    <a:pt x="341566" y="208979"/>
                  </a:cubicBezTo>
                  <a:cubicBezTo>
                    <a:pt x="340614" y="217265"/>
                    <a:pt x="353377" y="218694"/>
                    <a:pt x="354330" y="210407"/>
                  </a:cubicBezTo>
                  <a:cubicBezTo>
                    <a:pt x="356330" y="192691"/>
                    <a:pt x="370427" y="176975"/>
                    <a:pt x="389191" y="178308"/>
                  </a:cubicBezTo>
                  <a:cubicBezTo>
                    <a:pt x="394335" y="178308"/>
                    <a:pt x="398145" y="172784"/>
                    <a:pt x="394907" y="168212"/>
                  </a:cubicBezTo>
                  <a:cubicBezTo>
                    <a:pt x="377666" y="144209"/>
                    <a:pt x="339376" y="150876"/>
                    <a:pt x="318325" y="164783"/>
                  </a:cubicBezTo>
                  <a:cubicBezTo>
                    <a:pt x="302990" y="174974"/>
                    <a:pt x="294989" y="189357"/>
                    <a:pt x="283940" y="203359"/>
                  </a:cubicBezTo>
                  <a:cubicBezTo>
                    <a:pt x="262414" y="230505"/>
                    <a:pt x="221742" y="224314"/>
                    <a:pt x="213932" y="189071"/>
                  </a:cubicBezTo>
                  <a:cubicBezTo>
                    <a:pt x="210408" y="173069"/>
                    <a:pt x="213455" y="156686"/>
                    <a:pt x="216694" y="145733"/>
                  </a:cubicBezTo>
                  <a:cubicBezTo>
                    <a:pt x="221456" y="129540"/>
                    <a:pt x="229838" y="115443"/>
                    <a:pt x="240887" y="104870"/>
                  </a:cubicBezTo>
                  <a:cubicBezTo>
                    <a:pt x="252793" y="93536"/>
                    <a:pt x="268129" y="86106"/>
                    <a:pt x="284131" y="84106"/>
                  </a:cubicBezTo>
                  <a:cubicBezTo>
                    <a:pt x="300704" y="81915"/>
                    <a:pt x="316230" y="86201"/>
                    <a:pt x="326612" y="95822"/>
                  </a:cubicBezTo>
                  <a:cubicBezTo>
                    <a:pt x="332041" y="100775"/>
                    <a:pt x="339947" y="93917"/>
                    <a:pt x="336518" y="87916"/>
                  </a:cubicBezTo>
                  <a:cubicBezTo>
                    <a:pt x="324993" y="67532"/>
                    <a:pt x="306038" y="53245"/>
                    <a:pt x="281654" y="46768"/>
                  </a:cubicBezTo>
                  <a:cubicBezTo>
                    <a:pt x="260223" y="41053"/>
                    <a:pt x="235744" y="41720"/>
                    <a:pt x="212884" y="48673"/>
                  </a:cubicBezTo>
                  <a:cubicBezTo>
                    <a:pt x="198501" y="53054"/>
                    <a:pt x="184880" y="59817"/>
                    <a:pt x="172308" y="68580"/>
                  </a:cubicBezTo>
                  <a:cubicBezTo>
                    <a:pt x="168497" y="51149"/>
                    <a:pt x="159448" y="35338"/>
                    <a:pt x="146209" y="23051"/>
                  </a:cubicBezTo>
                  <a:cubicBezTo>
                    <a:pt x="130111" y="8192"/>
                    <a:pt x="109157" y="0"/>
                    <a:pt x="87154" y="0"/>
                  </a:cubicBezTo>
                  <a:cubicBezTo>
                    <a:pt x="39052" y="0"/>
                    <a:pt x="0" y="39148"/>
                    <a:pt x="0" y="87154"/>
                  </a:cubicBezTo>
                  <a:cubicBezTo>
                    <a:pt x="0" y="135160"/>
                    <a:pt x="39148" y="174308"/>
                    <a:pt x="87154" y="174308"/>
                  </a:cubicBezTo>
                  <a:cubicBezTo>
                    <a:pt x="91059" y="174308"/>
                    <a:pt x="94964" y="174022"/>
                    <a:pt x="98870" y="173546"/>
                  </a:cubicBezTo>
                  <a:cubicBezTo>
                    <a:pt x="87344" y="205550"/>
                    <a:pt x="74676" y="233458"/>
                    <a:pt x="48387" y="253175"/>
                  </a:cubicBezTo>
                  <a:lnTo>
                    <a:pt x="48387" y="253175"/>
                  </a:lnTo>
                  <a:close/>
                  <a:moveTo>
                    <a:pt x="231934" y="95440"/>
                  </a:moveTo>
                  <a:cubicBezTo>
                    <a:pt x="219170" y="107537"/>
                    <a:pt x="209550" y="123730"/>
                    <a:pt x="204216" y="142018"/>
                  </a:cubicBezTo>
                  <a:cubicBezTo>
                    <a:pt x="193262" y="179642"/>
                    <a:pt x="203359" y="238030"/>
                    <a:pt x="254413" y="233648"/>
                  </a:cubicBezTo>
                  <a:cubicBezTo>
                    <a:pt x="242697" y="241078"/>
                    <a:pt x="230410" y="243935"/>
                    <a:pt x="218789" y="241459"/>
                  </a:cubicBezTo>
                  <a:cubicBezTo>
                    <a:pt x="200311" y="237458"/>
                    <a:pt x="186309" y="220504"/>
                    <a:pt x="182309" y="197072"/>
                  </a:cubicBezTo>
                  <a:cubicBezTo>
                    <a:pt x="178689" y="176308"/>
                    <a:pt x="183547" y="152686"/>
                    <a:pt x="196025" y="130397"/>
                  </a:cubicBezTo>
                  <a:cubicBezTo>
                    <a:pt x="207073" y="110681"/>
                    <a:pt x="223361" y="93536"/>
                    <a:pt x="239554" y="84487"/>
                  </a:cubicBezTo>
                  <a:cubicBezTo>
                    <a:pt x="248031" y="79724"/>
                    <a:pt x="256794" y="76676"/>
                    <a:pt x="265557" y="75152"/>
                  </a:cubicBezTo>
                  <a:cubicBezTo>
                    <a:pt x="253175" y="79343"/>
                    <a:pt x="241649" y="86297"/>
                    <a:pt x="232029" y="95440"/>
                  </a:cubicBezTo>
                  <a:close/>
                  <a:moveTo>
                    <a:pt x="12764" y="87059"/>
                  </a:moveTo>
                  <a:cubicBezTo>
                    <a:pt x="12764" y="46101"/>
                    <a:pt x="46101" y="12668"/>
                    <a:pt x="87154" y="12668"/>
                  </a:cubicBezTo>
                  <a:cubicBezTo>
                    <a:pt x="105823" y="12668"/>
                    <a:pt x="123730" y="19622"/>
                    <a:pt x="137446" y="32290"/>
                  </a:cubicBezTo>
                  <a:cubicBezTo>
                    <a:pt x="150305" y="44101"/>
                    <a:pt x="158496" y="60008"/>
                    <a:pt x="160782" y="77153"/>
                  </a:cubicBezTo>
                  <a:cubicBezTo>
                    <a:pt x="137160" y="97155"/>
                    <a:pt x="117729" y="125063"/>
                    <a:pt x="103917" y="159449"/>
                  </a:cubicBezTo>
                  <a:cubicBezTo>
                    <a:pt x="98393" y="160687"/>
                    <a:pt x="92773" y="161354"/>
                    <a:pt x="87059" y="161354"/>
                  </a:cubicBezTo>
                  <a:cubicBezTo>
                    <a:pt x="46101" y="161354"/>
                    <a:pt x="12668" y="128016"/>
                    <a:pt x="12668" y="86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53;p18">
              <a:extLst>
                <a:ext uri="{FF2B5EF4-FFF2-40B4-BE49-F238E27FC236}">
                  <a16:creationId xmlns:a16="http://schemas.microsoft.com/office/drawing/2014/main" id="{2C362B93-1A93-06D7-5BFF-D469D4039872}"/>
                </a:ext>
              </a:extLst>
            </p:cNvPr>
            <p:cNvSpPr/>
            <p:nvPr/>
          </p:nvSpPr>
          <p:spPr>
            <a:xfrm>
              <a:off x="9063013" y="3234689"/>
              <a:ext cx="437720" cy="12858"/>
            </a:xfrm>
            <a:custGeom>
              <a:avLst/>
              <a:gdLst/>
              <a:ahLst/>
              <a:cxnLst/>
              <a:rect l="l" t="t" r="r" b="b"/>
              <a:pathLst>
                <a:path w="437720" h="12858" extrusionOk="0">
                  <a:moveTo>
                    <a:pt x="431506" y="0"/>
                  </a:moveTo>
                  <a:lnTo>
                    <a:pt x="6215" y="0"/>
                  </a:lnTo>
                  <a:cubicBezTo>
                    <a:pt x="-2072" y="0"/>
                    <a:pt x="-2072" y="12859"/>
                    <a:pt x="6215" y="12859"/>
                  </a:cubicBezTo>
                  <a:lnTo>
                    <a:pt x="431506" y="12859"/>
                  </a:lnTo>
                  <a:cubicBezTo>
                    <a:pt x="439793" y="12859"/>
                    <a:pt x="439793" y="0"/>
                    <a:pt x="43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4;p18">
              <a:extLst>
                <a:ext uri="{FF2B5EF4-FFF2-40B4-BE49-F238E27FC236}">
                  <a16:creationId xmlns:a16="http://schemas.microsoft.com/office/drawing/2014/main" id="{A695E15E-F92E-3894-1FD1-A6E20D5C8FF4}"/>
                </a:ext>
              </a:extLst>
            </p:cNvPr>
            <p:cNvSpPr/>
            <p:nvPr/>
          </p:nvSpPr>
          <p:spPr>
            <a:xfrm>
              <a:off x="9062809" y="3079359"/>
              <a:ext cx="438005" cy="113040"/>
            </a:xfrm>
            <a:custGeom>
              <a:avLst/>
              <a:gdLst/>
              <a:ahLst/>
              <a:cxnLst/>
              <a:rect l="l" t="t" r="r" b="b"/>
              <a:pathLst>
                <a:path w="438005" h="113040" extrusionOk="0">
                  <a:moveTo>
                    <a:pt x="2895" y="94275"/>
                  </a:moveTo>
                  <a:cubicBezTo>
                    <a:pt x="8419" y="97895"/>
                    <a:pt x="13848" y="99419"/>
                    <a:pt x="19087" y="99419"/>
                  </a:cubicBezTo>
                  <a:cubicBezTo>
                    <a:pt x="38137" y="99419"/>
                    <a:pt x="55282" y="79702"/>
                    <a:pt x="66617" y="66748"/>
                  </a:cubicBezTo>
                  <a:cubicBezTo>
                    <a:pt x="82048" y="49127"/>
                    <a:pt x="99002" y="31125"/>
                    <a:pt x="120338" y="20838"/>
                  </a:cubicBezTo>
                  <a:cubicBezTo>
                    <a:pt x="107003" y="34458"/>
                    <a:pt x="100716" y="52746"/>
                    <a:pt x="103288" y="70368"/>
                  </a:cubicBezTo>
                  <a:cubicBezTo>
                    <a:pt x="104527" y="78369"/>
                    <a:pt x="117195" y="76749"/>
                    <a:pt x="115957" y="68463"/>
                  </a:cubicBezTo>
                  <a:cubicBezTo>
                    <a:pt x="113861" y="54080"/>
                    <a:pt x="119481" y="39030"/>
                    <a:pt x="131101" y="28172"/>
                  </a:cubicBezTo>
                  <a:cubicBezTo>
                    <a:pt x="135007" y="24743"/>
                    <a:pt x="139388" y="21981"/>
                    <a:pt x="143960" y="19980"/>
                  </a:cubicBezTo>
                  <a:cubicBezTo>
                    <a:pt x="134816" y="26934"/>
                    <a:pt x="127672" y="36554"/>
                    <a:pt x="127863" y="50079"/>
                  </a:cubicBezTo>
                  <a:cubicBezTo>
                    <a:pt x="128148" y="72558"/>
                    <a:pt x="152818" y="84465"/>
                    <a:pt x="172821" y="81988"/>
                  </a:cubicBezTo>
                  <a:cubicBezTo>
                    <a:pt x="194443" y="79321"/>
                    <a:pt x="213016" y="66367"/>
                    <a:pt x="234448" y="63129"/>
                  </a:cubicBezTo>
                  <a:cubicBezTo>
                    <a:pt x="218350" y="68558"/>
                    <a:pt x="204253" y="77702"/>
                    <a:pt x="191108" y="86846"/>
                  </a:cubicBezTo>
                  <a:cubicBezTo>
                    <a:pt x="181679" y="93418"/>
                    <a:pt x="157199" y="107420"/>
                    <a:pt x="134816" y="95990"/>
                  </a:cubicBezTo>
                  <a:cubicBezTo>
                    <a:pt x="127386" y="92180"/>
                    <a:pt x="121576" y="103610"/>
                    <a:pt x="129006" y="107420"/>
                  </a:cubicBezTo>
                  <a:cubicBezTo>
                    <a:pt x="151770" y="119040"/>
                    <a:pt x="178535" y="111135"/>
                    <a:pt x="198443" y="97419"/>
                  </a:cubicBezTo>
                  <a:cubicBezTo>
                    <a:pt x="213873" y="86751"/>
                    <a:pt x="230542" y="75987"/>
                    <a:pt x="249687" y="72368"/>
                  </a:cubicBezTo>
                  <a:cubicBezTo>
                    <a:pt x="263403" y="69796"/>
                    <a:pt x="278072" y="70939"/>
                    <a:pt x="292169" y="75606"/>
                  </a:cubicBezTo>
                  <a:cubicBezTo>
                    <a:pt x="324268" y="87798"/>
                    <a:pt x="364559" y="101514"/>
                    <a:pt x="433425" y="82750"/>
                  </a:cubicBezTo>
                  <a:cubicBezTo>
                    <a:pt x="441426" y="80559"/>
                    <a:pt x="438092" y="68177"/>
                    <a:pt x="429996" y="70368"/>
                  </a:cubicBezTo>
                  <a:cubicBezTo>
                    <a:pt x="362558" y="88846"/>
                    <a:pt x="325601" y="74654"/>
                    <a:pt x="293026" y="62176"/>
                  </a:cubicBezTo>
                  <a:cubicBezTo>
                    <a:pt x="278072" y="56461"/>
                    <a:pt x="263880" y="51032"/>
                    <a:pt x="248545" y="49794"/>
                  </a:cubicBezTo>
                  <a:cubicBezTo>
                    <a:pt x="220446" y="47508"/>
                    <a:pt x="198157" y="65891"/>
                    <a:pt x="171202" y="69225"/>
                  </a:cubicBezTo>
                  <a:cubicBezTo>
                    <a:pt x="158914" y="70749"/>
                    <a:pt x="140912" y="64653"/>
                    <a:pt x="140721" y="49889"/>
                  </a:cubicBezTo>
                  <a:cubicBezTo>
                    <a:pt x="140435" y="30648"/>
                    <a:pt x="163867" y="22457"/>
                    <a:pt x="178631" y="17409"/>
                  </a:cubicBezTo>
                  <a:cubicBezTo>
                    <a:pt x="184155" y="15504"/>
                    <a:pt x="184346" y="7598"/>
                    <a:pt x="179012" y="5407"/>
                  </a:cubicBezTo>
                  <a:cubicBezTo>
                    <a:pt x="156438" y="-4689"/>
                    <a:pt x="127577" y="-498"/>
                    <a:pt x="101669" y="16742"/>
                  </a:cubicBezTo>
                  <a:cubicBezTo>
                    <a:pt x="84714" y="27981"/>
                    <a:pt x="70236" y="43031"/>
                    <a:pt x="56902" y="58366"/>
                  </a:cubicBezTo>
                  <a:cubicBezTo>
                    <a:pt x="40518" y="77130"/>
                    <a:pt x="24516" y="93228"/>
                    <a:pt x="9943" y="83607"/>
                  </a:cubicBezTo>
                  <a:cubicBezTo>
                    <a:pt x="2990" y="79035"/>
                    <a:pt x="-4059" y="89703"/>
                    <a:pt x="2800" y="94275"/>
                  </a:cubicBezTo>
                  <a:lnTo>
                    <a:pt x="2800" y="942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150;p18">
            <a:extLst>
              <a:ext uri="{FF2B5EF4-FFF2-40B4-BE49-F238E27FC236}">
                <a16:creationId xmlns:a16="http://schemas.microsoft.com/office/drawing/2014/main" id="{D220A904-78DC-7457-187E-5565B0A8FCBC}"/>
              </a:ext>
            </a:extLst>
          </p:cNvPr>
          <p:cNvGrpSpPr/>
          <p:nvPr/>
        </p:nvGrpSpPr>
        <p:grpSpPr>
          <a:xfrm>
            <a:off x="4368920" y="4218896"/>
            <a:ext cx="366216" cy="366169"/>
            <a:chOff x="9062809" y="2809494"/>
            <a:chExt cx="438005" cy="438053"/>
          </a:xfrm>
        </p:grpSpPr>
        <p:sp>
          <p:nvSpPr>
            <p:cNvPr id="3" name="Google Shape;151;p18">
              <a:extLst>
                <a:ext uri="{FF2B5EF4-FFF2-40B4-BE49-F238E27FC236}">
                  <a16:creationId xmlns:a16="http://schemas.microsoft.com/office/drawing/2014/main" id="{36628106-82F0-590D-1078-A22D30CDC27D}"/>
                </a:ext>
              </a:extLst>
            </p:cNvPr>
            <p:cNvSpPr/>
            <p:nvPr/>
          </p:nvSpPr>
          <p:spPr>
            <a:xfrm>
              <a:off x="9418271" y="3052810"/>
              <a:ext cx="82528" cy="26622"/>
            </a:xfrm>
            <a:custGeom>
              <a:avLst/>
              <a:gdLst/>
              <a:ahLst/>
              <a:cxnLst/>
              <a:rect l="l" t="t" r="r" b="b"/>
              <a:pathLst>
                <a:path w="82528" h="26622" extrusionOk="0">
                  <a:moveTo>
                    <a:pt x="1857" y="1953"/>
                  </a:moveTo>
                  <a:cubicBezTo>
                    <a:pt x="-619" y="4429"/>
                    <a:pt x="-619" y="8525"/>
                    <a:pt x="1857" y="11001"/>
                  </a:cubicBezTo>
                  <a:cubicBezTo>
                    <a:pt x="12145" y="21193"/>
                    <a:pt x="26527" y="26622"/>
                    <a:pt x="41767" y="26622"/>
                  </a:cubicBezTo>
                  <a:cubicBezTo>
                    <a:pt x="55007" y="26622"/>
                    <a:pt x="69485" y="22527"/>
                    <a:pt x="80058" y="14430"/>
                  </a:cubicBezTo>
                  <a:cubicBezTo>
                    <a:pt x="86630" y="9382"/>
                    <a:pt x="78724" y="-810"/>
                    <a:pt x="72247" y="4239"/>
                  </a:cubicBezTo>
                  <a:cubicBezTo>
                    <a:pt x="55102" y="17478"/>
                    <a:pt x="26527" y="17383"/>
                    <a:pt x="10906" y="1857"/>
                  </a:cubicBezTo>
                  <a:cubicBezTo>
                    <a:pt x="8430" y="-619"/>
                    <a:pt x="4334" y="-619"/>
                    <a:pt x="1857" y="1857"/>
                  </a:cubicBezTo>
                  <a:lnTo>
                    <a:pt x="1857" y="18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52;p18">
              <a:extLst>
                <a:ext uri="{FF2B5EF4-FFF2-40B4-BE49-F238E27FC236}">
                  <a16:creationId xmlns:a16="http://schemas.microsoft.com/office/drawing/2014/main" id="{F8BCA1FD-DE17-B441-E23F-DEFF040790C0}"/>
                </a:ext>
              </a:extLst>
            </p:cNvPr>
            <p:cNvSpPr/>
            <p:nvPr/>
          </p:nvSpPr>
          <p:spPr>
            <a:xfrm>
              <a:off x="9063037" y="2809494"/>
              <a:ext cx="437757" cy="303085"/>
            </a:xfrm>
            <a:custGeom>
              <a:avLst/>
              <a:gdLst/>
              <a:ahLst/>
              <a:cxnLst/>
              <a:rect l="l" t="t" r="r" b="b"/>
              <a:pathLst>
                <a:path w="437757" h="303085" extrusionOk="0">
                  <a:moveTo>
                    <a:pt x="48387" y="253079"/>
                  </a:moveTo>
                  <a:cubicBezTo>
                    <a:pt x="36195" y="261366"/>
                    <a:pt x="21717" y="265557"/>
                    <a:pt x="6286" y="265081"/>
                  </a:cubicBezTo>
                  <a:cubicBezTo>
                    <a:pt x="-3524" y="264795"/>
                    <a:pt x="-667" y="277940"/>
                    <a:pt x="8573" y="277940"/>
                  </a:cubicBezTo>
                  <a:cubicBezTo>
                    <a:pt x="25813" y="277940"/>
                    <a:pt x="42005" y="272987"/>
                    <a:pt x="55816" y="263557"/>
                  </a:cubicBezTo>
                  <a:cubicBezTo>
                    <a:pt x="84677" y="243840"/>
                    <a:pt x="102870" y="198406"/>
                    <a:pt x="115252" y="166021"/>
                  </a:cubicBezTo>
                  <a:cubicBezTo>
                    <a:pt x="142113" y="95726"/>
                    <a:pt x="190881" y="68675"/>
                    <a:pt x="216598" y="60770"/>
                  </a:cubicBezTo>
                  <a:cubicBezTo>
                    <a:pt x="238220" y="54197"/>
                    <a:pt x="264128" y="53340"/>
                    <a:pt x="286321" y="61532"/>
                  </a:cubicBezTo>
                  <a:cubicBezTo>
                    <a:pt x="268605" y="59722"/>
                    <a:pt x="250317" y="63722"/>
                    <a:pt x="233267" y="73247"/>
                  </a:cubicBezTo>
                  <a:cubicBezTo>
                    <a:pt x="215075" y="83344"/>
                    <a:pt x="196882" y="102394"/>
                    <a:pt x="184785" y="124111"/>
                  </a:cubicBezTo>
                  <a:cubicBezTo>
                    <a:pt x="170879" y="148876"/>
                    <a:pt x="165545" y="175546"/>
                    <a:pt x="169640" y="199168"/>
                  </a:cubicBezTo>
                  <a:cubicBezTo>
                    <a:pt x="174689" y="228029"/>
                    <a:pt x="195834" y="255080"/>
                    <a:pt x="227266" y="255080"/>
                  </a:cubicBezTo>
                  <a:cubicBezTo>
                    <a:pt x="250317" y="255080"/>
                    <a:pt x="273844" y="240221"/>
                    <a:pt x="291941" y="213646"/>
                  </a:cubicBezTo>
                  <a:cubicBezTo>
                    <a:pt x="310134" y="192786"/>
                    <a:pt x="321469" y="168402"/>
                    <a:pt x="352806" y="165354"/>
                  </a:cubicBezTo>
                  <a:cubicBezTo>
                    <a:pt x="340709" y="170021"/>
                    <a:pt x="320993" y="182309"/>
                    <a:pt x="314039" y="213646"/>
                  </a:cubicBezTo>
                  <a:cubicBezTo>
                    <a:pt x="307848" y="241364"/>
                    <a:pt x="316897" y="268224"/>
                    <a:pt x="338042" y="285560"/>
                  </a:cubicBezTo>
                  <a:cubicBezTo>
                    <a:pt x="352234" y="297180"/>
                    <a:pt x="370046" y="303086"/>
                    <a:pt x="389191" y="303086"/>
                  </a:cubicBezTo>
                  <a:cubicBezTo>
                    <a:pt x="403670" y="303086"/>
                    <a:pt x="418909" y="299752"/>
                    <a:pt x="434054" y="292989"/>
                  </a:cubicBezTo>
                  <a:cubicBezTo>
                    <a:pt x="441674" y="289560"/>
                    <a:pt x="436340" y="277844"/>
                    <a:pt x="428816" y="281273"/>
                  </a:cubicBezTo>
                  <a:cubicBezTo>
                    <a:pt x="398145" y="294989"/>
                    <a:pt x="367284" y="292894"/>
                    <a:pt x="346139" y="275654"/>
                  </a:cubicBezTo>
                  <a:cubicBezTo>
                    <a:pt x="328803" y="261461"/>
                    <a:pt x="321469" y="239363"/>
                    <a:pt x="326517" y="216503"/>
                  </a:cubicBezTo>
                  <a:cubicBezTo>
                    <a:pt x="331851" y="192691"/>
                    <a:pt x="345472" y="182213"/>
                    <a:pt x="356616" y="177737"/>
                  </a:cubicBezTo>
                  <a:cubicBezTo>
                    <a:pt x="347949" y="185833"/>
                    <a:pt x="342900" y="197358"/>
                    <a:pt x="341566" y="208979"/>
                  </a:cubicBezTo>
                  <a:cubicBezTo>
                    <a:pt x="340614" y="217265"/>
                    <a:pt x="353377" y="218694"/>
                    <a:pt x="354330" y="210407"/>
                  </a:cubicBezTo>
                  <a:cubicBezTo>
                    <a:pt x="356330" y="192691"/>
                    <a:pt x="370427" y="176975"/>
                    <a:pt x="389191" y="178308"/>
                  </a:cubicBezTo>
                  <a:cubicBezTo>
                    <a:pt x="394335" y="178308"/>
                    <a:pt x="398145" y="172784"/>
                    <a:pt x="394907" y="168212"/>
                  </a:cubicBezTo>
                  <a:cubicBezTo>
                    <a:pt x="377666" y="144209"/>
                    <a:pt x="339376" y="150876"/>
                    <a:pt x="318325" y="164783"/>
                  </a:cubicBezTo>
                  <a:cubicBezTo>
                    <a:pt x="302990" y="174974"/>
                    <a:pt x="294989" y="189357"/>
                    <a:pt x="283940" y="203359"/>
                  </a:cubicBezTo>
                  <a:cubicBezTo>
                    <a:pt x="262414" y="230505"/>
                    <a:pt x="221742" y="224314"/>
                    <a:pt x="213932" y="189071"/>
                  </a:cubicBezTo>
                  <a:cubicBezTo>
                    <a:pt x="210408" y="173069"/>
                    <a:pt x="213455" y="156686"/>
                    <a:pt x="216694" y="145733"/>
                  </a:cubicBezTo>
                  <a:cubicBezTo>
                    <a:pt x="221456" y="129540"/>
                    <a:pt x="229838" y="115443"/>
                    <a:pt x="240887" y="104870"/>
                  </a:cubicBezTo>
                  <a:cubicBezTo>
                    <a:pt x="252793" y="93536"/>
                    <a:pt x="268129" y="86106"/>
                    <a:pt x="284131" y="84106"/>
                  </a:cubicBezTo>
                  <a:cubicBezTo>
                    <a:pt x="300704" y="81915"/>
                    <a:pt x="316230" y="86201"/>
                    <a:pt x="326612" y="95822"/>
                  </a:cubicBezTo>
                  <a:cubicBezTo>
                    <a:pt x="332041" y="100775"/>
                    <a:pt x="339947" y="93917"/>
                    <a:pt x="336518" y="87916"/>
                  </a:cubicBezTo>
                  <a:cubicBezTo>
                    <a:pt x="324993" y="67532"/>
                    <a:pt x="306038" y="53245"/>
                    <a:pt x="281654" y="46768"/>
                  </a:cubicBezTo>
                  <a:cubicBezTo>
                    <a:pt x="260223" y="41053"/>
                    <a:pt x="235744" y="41720"/>
                    <a:pt x="212884" y="48673"/>
                  </a:cubicBezTo>
                  <a:cubicBezTo>
                    <a:pt x="198501" y="53054"/>
                    <a:pt x="184880" y="59817"/>
                    <a:pt x="172308" y="68580"/>
                  </a:cubicBezTo>
                  <a:cubicBezTo>
                    <a:pt x="168497" y="51149"/>
                    <a:pt x="159448" y="35338"/>
                    <a:pt x="146209" y="23051"/>
                  </a:cubicBezTo>
                  <a:cubicBezTo>
                    <a:pt x="130111" y="8192"/>
                    <a:pt x="109157" y="0"/>
                    <a:pt x="87154" y="0"/>
                  </a:cubicBezTo>
                  <a:cubicBezTo>
                    <a:pt x="39052" y="0"/>
                    <a:pt x="0" y="39148"/>
                    <a:pt x="0" y="87154"/>
                  </a:cubicBezTo>
                  <a:cubicBezTo>
                    <a:pt x="0" y="135160"/>
                    <a:pt x="39148" y="174308"/>
                    <a:pt x="87154" y="174308"/>
                  </a:cubicBezTo>
                  <a:cubicBezTo>
                    <a:pt x="91059" y="174308"/>
                    <a:pt x="94964" y="174022"/>
                    <a:pt x="98870" y="173546"/>
                  </a:cubicBezTo>
                  <a:cubicBezTo>
                    <a:pt x="87344" y="205550"/>
                    <a:pt x="74676" y="233458"/>
                    <a:pt x="48387" y="253175"/>
                  </a:cubicBezTo>
                  <a:lnTo>
                    <a:pt x="48387" y="253175"/>
                  </a:lnTo>
                  <a:close/>
                  <a:moveTo>
                    <a:pt x="231934" y="95440"/>
                  </a:moveTo>
                  <a:cubicBezTo>
                    <a:pt x="219170" y="107537"/>
                    <a:pt x="209550" y="123730"/>
                    <a:pt x="204216" y="142018"/>
                  </a:cubicBezTo>
                  <a:cubicBezTo>
                    <a:pt x="193262" y="179642"/>
                    <a:pt x="203359" y="238030"/>
                    <a:pt x="254413" y="233648"/>
                  </a:cubicBezTo>
                  <a:cubicBezTo>
                    <a:pt x="242697" y="241078"/>
                    <a:pt x="230410" y="243935"/>
                    <a:pt x="218789" y="241459"/>
                  </a:cubicBezTo>
                  <a:cubicBezTo>
                    <a:pt x="200311" y="237458"/>
                    <a:pt x="186309" y="220504"/>
                    <a:pt x="182309" y="197072"/>
                  </a:cubicBezTo>
                  <a:cubicBezTo>
                    <a:pt x="178689" y="176308"/>
                    <a:pt x="183547" y="152686"/>
                    <a:pt x="196025" y="130397"/>
                  </a:cubicBezTo>
                  <a:cubicBezTo>
                    <a:pt x="207073" y="110681"/>
                    <a:pt x="223361" y="93536"/>
                    <a:pt x="239554" y="84487"/>
                  </a:cubicBezTo>
                  <a:cubicBezTo>
                    <a:pt x="248031" y="79724"/>
                    <a:pt x="256794" y="76676"/>
                    <a:pt x="265557" y="75152"/>
                  </a:cubicBezTo>
                  <a:cubicBezTo>
                    <a:pt x="253175" y="79343"/>
                    <a:pt x="241649" y="86297"/>
                    <a:pt x="232029" y="95440"/>
                  </a:cubicBezTo>
                  <a:close/>
                  <a:moveTo>
                    <a:pt x="12764" y="87059"/>
                  </a:moveTo>
                  <a:cubicBezTo>
                    <a:pt x="12764" y="46101"/>
                    <a:pt x="46101" y="12668"/>
                    <a:pt x="87154" y="12668"/>
                  </a:cubicBezTo>
                  <a:cubicBezTo>
                    <a:pt x="105823" y="12668"/>
                    <a:pt x="123730" y="19622"/>
                    <a:pt x="137446" y="32290"/>
                  </a:cubicBezTo>
                  <a:cubicBezTo>
                    <a:pt x="150305" y="44101"/>
                    <a:pt x="158496" y="60008"/>
                    <a:pt x="160782" y="77153"/>
                  </a:cubicBezTo>
                  <a:cubicBezTo>
                    <a:pt x="137160" y="97155"/>
                    <a:pt x="117729" y="125063"/>
                    <a:pt x="103917" y="159449"/>
                  </a:cubicBezTo>
                  <a:cubicBezTo>
                    <a:pt x="98393" y="160687"/>
                    <a:pt x="92773" y="161354"/>
                    <a:pt x="87059" y="161354"/>
                  </a:cubicBezTo>
                  <a:cubicBezTo>
                    <a:pt x="46101" y="161354"/>
                    <a:pt x="12668" y="128016"/>
                    <a:pt x="12668" y="86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53;p18">
              <a:extLst>
                <a:ext uri="{FF2B5EF4-FFF2-40B4-BE49-F238E27FC236}">
                  <a16:creationId xmlns:a16="http://schemas.microsoft.com/office/drawing/2014/main" id="{164A2092-2300-9D8A-78EE-959D93958C45}"/>
                </a:ext>
              </a:extLst>
            </p:cNvPr>
            <p:cNvSpPr/>
            <p:nvPr/>
          </p:nvSpPr>
          <p:spPr>
            <a:xfrm>
              <a:off x="9063013" y="3234689"/>
              <a:ext cx="437720" cy="12858"/>
            </a:xfrm>
            <a:custGeom>
              <a:avLst/>
              <a:gdLst/>
              <a:ahLst/>
              <a:cxnLst/>
              <a:rect l="l" t="t" r="r" b="b"/>
              <a:pathLst>
                <a:path w="437720" h="12858" extrusionOk="0">
                  <a:moveTo>
                    <a:pt x="431506" y="0"/>
                  </a:moveTo>
                  <a:lnTo>
                    <a:pt x="6215" y="0"/>
                  </a:lnTo>
                  <a:cubicBezTo>
                    <a:pt x="-2072" y="0"/>
                    <a:pt x="-2072" y="12859"/>
                    <a:pt x="6215" y="12859"/>
                  </a:cubicBezTo>
                  <a:lnTo>
                    <a:pt x="431506" y="12859"/>
                  </a:lnTo>
                  <a:cubicBezTo>
                    <a:pt x="439793" y="12859"/>
                    <a:pt x="439793" y="0"/>
                    <a:pt x="43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54;p18">
              <a:extLst>
                <a:ext uri="{FF2B5EF4-FFF2-40B4-BE49-F238E27FC236}">
                  <a16:creationId xmlns:a16="http://schemas.microsoft.com/office/drawing/2014/main" id="{D4CC5078-78B8-2064-763D-A59A58C21912}"/>
                </a:ext>
              </a:extLst>
            </p:cNvPr>
            <p:cNvSpPr/>
            <p:nvPr/>
          </p:nvSpPr>
          <p:spPr>
            <a:xfrm>
              <a:off x="9062809" y="3079359"/>
              <a:ext cx="438005" cy="113040"/>
            </a:xfrm>
            <a:custGeom>
              <a:avLst/>
              <a:gdLst/>
              <a:ahLst/>
              <a:cxnLst/>
              <a:rect l="l" t="t" r="r" b="b"/>
              <a:pathLst>
                <a:path w="438005" h="113040" extrusionOk="0">
                  <a:moveTo>
                    <a:pt x="2895" y="94275"/>
                  </a:moveTo>
                  <a:cubicBezTo>
                    <a:pt x="8419" y="97895"/>
                    <a:pt x="13848" y="99419"/>
                    <a:pt x="19087" y="99419"/>
                  </a:cubicBezTo>
                  <a:cubicBezTo>
                    <a:pt x="38137" y="99419"/>
                    <a:pt x="55282" y="79702"/>
                    <a:pt x="66617" y="66748"/>
                  </a:cubicBezTo>
                  <a:cubicBezTo>
                    <a:pt x="82048" y="49127"/>
                    <a:pt x="99002" y="31125"/>
                    <a:pt x="120338" y="20838"/>
                  </a:cubicBezTo>
                  <a:cubicBezTo>
                    <a:pt x="107003" y="34458"/>
                    <a:pt x="100716" y="52746"/>
                    <a:pt x="103288" y="70368"/>
                  </a:cubicBezTo>
                  <a:cubicBezTo>
                    <a:pt x="104527" y="78369"/>
                    <a:pt x="117195" y="76749"/>
                    <a:pt x="115957" y="68463"/>
                  </a:cubicBezTo>
                  <a:cubicBezTo>
                    <a:pt x="113861" y="54080"/>
                    <a:pt x="119481" y="39030"/>
                    <a:pt x="131101" y="28172"/>
                  </a:cubicBezTo>
                  <a:cubicBezTo>
                    <a:pt x="135007" y="24743"/>
                    <a:pt x="139388" y="21981"/>
                    <a:pt x="143960" y="19980"/>
                  </a:cubicBezTo>
                  <a:cubicBezTo>
                    <a:pt x="134816" y="26934"/>
                    <a:pt x="127672" y="36554"/>
                    <a:pt x="127863" y="50079"/>
                  </a:cubicBezTo>
                  <a:cubicBezTo>
                    <a:pt x="128148" y="72558"/>
                    <a:pt x="152818" y="84465"/>
                    <a:pt x="172821" y="81988"/>
                  </a:cubicBezTo>
                  <a:cubicBezTo>
                    <a:pt x="194443" y="79321"/>
                    <a:pt x="213016" y="66367"/>
                    <a:pt x="234448" y="63129"/>
                  </a:cubicBezTo>
                  <a:cubicBezTo>
                    <a:pt x="218350" y="68558"/>
                    <a:pt x="204253" y="77702"/>
                    <a:pt x="191108" y="86846"/>
                  </a:cubicBezTo>
                  <a:cubicBezTo>
                    <a:pt x="181679" y="93418"/>
                    <a:pt x="157199" y="107420"/>
                    <a:pt x="134816" y="95990"/>
                  </a:cubicBezTo>
                  <a:cubicBezTo>
                    <a:pt x="127386" y="92180"/>
                    <a:pt x="121576" y="103610"/>
                    <a:pt x="129006" y="107420"/>
                  </a:cubicBezTo>
                  <a:cubicBezTo>
                    <a:pt x="151770" y="119040"/>
                    <a:pt x="178535" y="111135"/>
                    <a:pt x="198443" y="97419"/>
                  </a:cubicBezTo>
                  <a:cubicBezTo>
                    <a:pt x="213873" y="86751"/>
                    <a:pt x="230542" y="75987"/>
                    <a:pt x="249687" y="72368"/>
                  </a:cubicBezTo>
                  <a:cubicBezTo>
                    <a:pt x="263403" y="69796"/>
                    <a:pt x="278072" y="70939"/>
                    <a:pt x="292169" y="75606"/>
                  </a:cubicBezTo>
                  <a:cubicBezTo>
                    <a:pt x="324268" y="87798"/>
                    <a:pt x="364559" y="101514"/>
                    <a:pt x="433425" y="82750"/>
                  </a:cubicBezTo>
                  <a:cubicBezTo>
                    <a:pt x="441426" y="80559"/>
                    <a:pt x="438092" y="68177"/>
                    <a:pt x="429996" y="70368"/>
                  </a:cubicBezTo>
                  <a:cubicBezTo>
                    <a:pt x="362558" y="88846"/>
                    <a:pt x="325601" y="74654"/>
                    <a:pt x="293026" y="62176"/>
                  </a:cubicBezTo>
                  <a:cubicBezTo>
                    <a:pt x="278072" y="56461"/>
                    <a:pt x="263880" y="51032"/>
                    <a:pt x="248545" y="49794"/>
                  </a:cubicBezTo>
                  <a:cubicBezTo>
                    <a:pt x="220446" y="47508"/>
                    <a:pt x="198157" y="65891"/>
                    <a:pt x="171202" y="69225"/>
                  </a:cubicBezTo>
                  <a:cubicBezTo>
                    <a:pt x="158914" y="70749"/>
                    <a:pt x="140912" y="64653"/>
                    <a:pt x="140721" y="49889"/>
                  </a:cubicBezTo>
                  <a:cubicBezTo>
                    <a:pt x="140435" y="30648"/>
                    <a:pt x="163867" y="22457"/>
                    <a:pt x="178631" y="17409"/>
                  </a:cubicBezTo>
                  <a:cubicBezTo>
                    <a:pt x="184155" y="15504"/>
                    <a:pt x="184346" y="7598"/>
                    <a:pt x="179012" y="5407"/>
                  </a:cubicBezTo>
                  <a:cubicBezTo>
                    <a:pt x="156438" y="-4689"/>
                    <a:pt x="127577" y="-498"/>
                    <a:pt x="101669" y="16742"/>
                  </a:cubicBezTo>
                  <a:cubicBezTo>
                    <a:pt x="84714" y="27981"/>
                    <a:pt x="70236" y="43031"/>
                    <a:pt x="56902" y="58366"/>
                  </a:cubicBezTo>
                  <a:cubicBezTo>
                    <a:pt x="40518" y="77130"/>
                    <a:pt x="24516" y="93228"/>
                    <a:pt x="9943" y="83607"/>
                  </a:cubicBezTo>
                  <a:cubicBezTo>
                    <a:pt x="2990" y="79035"/>
                    <a:pt x="-4059" y="89703"/>
                    <a:pt x="2800" y="94275"/>
                  </a:cubicBezTo>
                  <a:lnTo>
                    <a:pt x="2800" y="942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49;p18">
            <a:extLst>
              <a:ext uri="{FF2B5EF4-FFF2-40B4-BE49-F238E27FC236}">
                <a16:creationId xmlns:a16="http://schemas.microsoft.com/office/drawing/2014/main" id="{42ADA00E-9DDC-2D1C-2A25-8AD5DA17311F}"/>
              </a:ext>
            </a:extLst>
          </p:cNvPr>
          <p:cNvSpPr/>
          <p:nvPr/>
        </p:nvSpPr>
        <p:spPr>
          <a:xfrm>
            <a:off x="6096000" y="314564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57;p18">
            <a:extLst>
              <a:ext uri="{FF2B5EF4-FFF2-40B4-BE49-F238E27FC236}">
                <a16:creationId xmlns:a16="http://schemas.microsoft.com/office/drawing/2014/main" id="{75FD18B5-1393-1090-4F1F-ECDF055988BC}"/>
              </a:ext>
            </a:extLst>
          </p:cNvPr>
          <p:cNvSpPr txBox="1"/>
          <p:nvPr/>
        </p:nvSpPr>
        <p:spPr>
          <a:xfrm>
            <a:off x="6278850" y="3433460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exploit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" name="Google Shape;162;p18">
            <a:extLst>
              <a:ext uri="{FF2B5EF4-FFF2-40B4-BE49-F238E27FC236}">
                <a16:creationId xmlns:a16="http://schemas.microsoft.com/office/drawing/2014/main" id="{81C7114F-953D-E256-ED65-2D580019068E}"/>
              </a:ext>
            </a:extLst>
          </p:cNvPr>
          <p:cNvSpPr/>
          <p:nvPr/>
        </p:nvSpPr>
        <p:spPr>
          <a:xfrm>
            <a:off x="7201250" y="2953533"/>
            <a:ext cx="380400" cy="380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" name="Google Shape;150;p18">
            <a:extLst>
              <a:ext uri="{FF2B5EF4-FFF2-40B4-BE49-F238E27FC236}">
                <a16:creationId xmlns:a16="http://schemas.microsoft.com/office/drawing/2014/main" id="{28BA7BF7-EC20-E4BF-E8D0-9C71886FC9D9}"/>
              </a:ext>
            </a:extLst>
          </p:cNvPr>
          <p:cNvGrpSpPr/>
          <p:nvPr/>
        </p:nvGrpSpPr>
        <p:grpSpPr>
          <a:xfrm>
            <a:off x="7188320" y="4218541"/>
            <a:ext cx="366216" cy="366169"/>
            <a:chOff x="9062809" y="2809494"/>
            <a:chExt cx="438005" cy="438053"/>
          </a:xfrm>
        </p:grpSpPr>
        <p:sp>
          <p:nvSpPr>
            <p:cNvPr id="16" name="Google Shape;151;p18">
              <a:extLst>
                <a:ext uri="{FF2B5EF4-FFF2-40B4-BE49-F238E27FC236}">
                  <a16:creationId xmlns:a16="http://schemas.microsoft.com/office/drawing/2014/main" id="{D6B34751-ADA9-C2C5-6EBA-0CCD54AB43C6}"/>
                </a:ext>
              </a:extLst>
            </p:cNvPr>
            <p:cNvSpPr/>
            <p:nvPr/>
          </p:nvSpPr>
          <p:spPr>
            <a:xfrm>
              <a:off x="9418271" y="3052810"/>
              <a:ext cx="82528" cy="26622"/>
            </a:xfrm>
            <a:custGeom>
              <a:avLst/>
              <a:gdLst/>
              <a:ahLst/>
              <a:cxnLst/>
              <a:rect l="l" t="t" r="r" b="b"/>
              <a:pathLst>
                <a:path w="82528" h="26622" extrusionOk="0">
                  <a:moveTo>
                    <a:pt x="1857" y="1953"/>
                  </a:moveTo>
                  <a:cubicBezTo>
                    <a:pt x="-619" y="4429"/>
                    <a:pt x="-619" y="8525"/>
                    <a:pt x="1857" y="11001"/>
                  </a:cubicBezTo>
                  <a:cubicBezTo>
                    <a:pt x="12145" y="21193"/>
                    <a:pt x="26527" y="26622"/>
                    <a:pt x="41767" y="26622"/>
                  </a:cubicBezTo>
                  <a:cubicBezTo>
                    <a:pt x="55007" y="26622"/>
                    <a:pt x="69485" y="22527"/>
                    <a:pt x="80058" y="14430"/>
                  </a:cubicBezTo>
                  <a:cubicBezTo>
                    <a:pt x="86630" y="9382"/>
                    <a:pt x="78724" y="-810"/>
                    <a:pt x="72247" y="4239"/>
                  </a:cubicBezTo>
                  <a:cubicBezTo>
                    <a:pt x="55102" y="17478"/>
                    <a:pt x="26527" y="17383"/>
                    <a:pt x="10906" y="1857"/>
                  </a:cubicBezTo>
                  <a:cubicBezTo>
                    <a:pt x="8430" y="-619"/>
                    <a:pt x="4334" y="-619"/>
                    <a:pt x="1857" y="1857"/>
                  </a:cubicBezTo>
                  <a:lnTo>
                    <a:pt x="1857" y="18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52;p18">
              <a:extLst>
                <a:ext uri="{FF2B5EF4-FFF2-40B4-BE49-F238E27FC236}">
                  <a16:creationId xmlns:a16="http://schemas.microsoft.com/office/drawing/2014/main" id="{85C98CD4-8E23-22DF-91E6-C9F25338A023}"/>
                </a:ext>
              </a:extLst>
            </p:cNvPr>
            <p:cNvSpPr/>
            <p:nvPr/>
          </p:nvSpPr>
          <p:spPr>
            <a:xfrm>
              <a:off x="9063037" y="2809494"/>
              <a:ext cx="437757" cy="303085"/>
            </a:xfrm>
            <a:custGeom>
              <a:avLst/>
              <a:gdLst/>
              <a:ahLst/>
              <a:cxnLst/>
              <a:rect l="l" t="t" r="r" b="b"/>
              <a:pathLst>
                <a:path w="437757" h="303085" extrusionOk="0">
                  <a:moveTo>
                    <a:pt x="48387" y="253079"/>
                  </a:moveTo>
                  <a:cubicBezTo>
                    <a:pt x="36195" y="261366"/>
                    <a:pt x="21717" y="265557"/>
                    <a:pt x="6286" y="265081"/>
                  </a:cubicBezTo>
                  <a:cubicBezTo>
                    <a:pt x="-3524" y="264795"/>
                    <a:pt x="-667" y="277940"/>
                    <a:pt x="8573" y="277940"/>
                  </a:cubicBezTo>
                  <a:cubicBezTo>
                    <a:pt x="25813" y="277940"/>
                    <a:pt x="42005" y="272987"/>
                    <a:pt x="55816" y="263557"/>
                  </a:cubicBezTo>
                  <a:cubicBezTo>
                    <a:pt x="84677" y="243840"/>
                    <a:pt x="102870" y="198406"/>
                    <a:pt x="115252" y="166021"/>
                  </a:cubicBezTo>
                  <a:cubicBezTo>
                    <a:pt x="142113" y="95726"/>
                    <a:pt x="190881" y="68675"/>
                    <a:pt x="216598" y="60770"/>
                  </a:cubicBezTo>
                  <a:cubicBezTo>
                    <a:pt x="238220" y="54197"/>
                    <a:pt x="264128" y="53340"/>
                    <a:pt x="286321" y="61532"/>
                  </a:cubicBezTo>
                  <a:cubicBezTo>
                    <a:pt x="268605" y="59722"/>
                    <a:pt x="250317" y="63722"/>
                    <a:pt x="233267" y="73247"/>
                  </a:cubicBezTo>
                  <a:cubicBezTo>
                    <a:pt x="215075" y="83344"/>
                    <a:pt x="196882" y="102394"/>
                    <a:pt x="184785" y="124111"/>
                  </a:cubicBezTo>
                  <a:cubicBezTo>
                    <a:pt x="170879" y="148876"/>
                    <a:pt x="165545" y="175546"/>
                    <a:pt x="169640" y="199168"/>
                  </a:cubicBezTo>
                  <a:cubicBezTo>
                    <a:pt x="174689" y="228029"/>
                    <a:pt x="195834" y="255080"/>
                    <a:pt x="227266" y="255080"/>
                  </a:cubicBezTo>
                  <a:cubicBezTo>
                    <a:pt x="250317" y="255080"/>
                    <a:pt x="273844" y="240221"/>
                    <a:pt x="291941" y="213646"/>
                  </a:cubicBezTo>
                  <a:cubicBezTo>
                    <a:pt x="310134" y="192786"/>
                    <a:pt x="321469" y="168402"/>
                    <a:pt x="352806" y="165354"/>
                  </a:cubicBezTo>
                  <a:cubicBezTo>
                    <a:pt x="340709" y="170021"/>
                    <a:pt x="320993" y="182309"/>
                    <a:pt x="314039" y="213646"/>
                  </a:cubicBezTo>
                  <a:cubicBezTo>
                    <a:pt x="307848" y="241364"/>
                    <a:pt x="316897" y="268224"/>
                    <a:pt x="338042" y="285560"/>
                  </a:cubicBezTo>
                  <a:cubicBezTo>
                    <a:pt x="352234" y="297180"/>
                    <a:pt x="370046" y="303086"/>
                    <a:pt x="389191" y="303086"/>
                  </a:cubicBezTo>
                  <a:cubicBezTo>
                    <a:pt x="403670" y="303086"/>
                    <a:pt x="418909" y="299752"/>
                    <a:pt x="434054" y="292989"/>
                  </a:cubicBezTo>
                  <a:cubicBezTo>
                    <a:pt x="441674" y="289560"/>
                    <a:pt x="436340" y="277844"/>
                    <a:pt x="428816" y="281273"/>
                  </a:cubicBezTo>
                  <a:cubicBezTo>
                    <a:pt x="398145" y="294989"/>
                    <a:pt x="367284" y="292894"/>
                    <a:pt x="346139" y="275654"/>
                  </a:cubicBezTo>
                  <a:cubicBezTo>
                    <a:pt x="328803" y="261461"/>
                    <a:pt x="321469" y="239363"/>
                    <a:pt x="326517" y="216503"/>
                  </a:cubicBezTo>
                  <a:cubicBezTo>
                    <a:pt x="331851" y="192691"/>
                    <a:pt x="345472" y="182213"/>
                    <a:pt x="356616" y="177737"/>
                  </a:cubicBezTo>
                  <a:cubicBezTo>
                    <a:pt x="347949" y="185833"/>
                    <a:pt x="342900" y="197358"/>
                    <a:pt x="341566" y="208979"/>
                  </a:cubicBezTo>
                  <a:cubicBezTo>
                    <a:pt x="340614" y="217265"/>
                    <a:pt x="353377" y="218694"/>
                    <a:pt x="354330" y="210407"/>
                  </a:cubicBezTo>
                  <a:cubicBezTo>
                    <a:pt x="356330" y="192691"/>
                    <a:pt x="370427" y="176975"/>
                    <a:pt x="389191" y="178308"/>
                  </a:cubicBezTo>
                  <a:cubicBezTo>
                    <a:pt x="394335" y="178308"/>
                    <a:pt x="398145" y="172784"/>
                    <a:pt x="394907" y="168212"/>
                  </a:cubicBezTo>
                  <a:cubicBezTo>
                    <a:pt x="377666" y="144209"/>
                    <a:pt x="339376" y="150876"/>
                    <a:pt x="318325" y="164783"/>
                  </a:cubicBezTo>
                  <a:cubicBezTo>
                    <a:pt x="302990" y="174974"/>
                    <a:pt x="294989" y="189357"/>
                    <a:pt x="283940" y="203359"/>
                  </a:cubicBezTo>
                  <a:cubicBezTo>
                    <a:pt x="262414" y="230505"/>
                    <a:pt x="221742" y="224314"/>
                    <a:pt x="213932" y="189071"/>
                  </a:cubicBezTo>
                  <a:cubicBezTo>
                    <a:pt x="210408" y="173069"/>
                    <a:pt x="213455" y="156686"/>
                    <a:pt x="216694" y="145733"/>
                  </a:cubicBezTo>
                  <a:cubicBezTo>
                    <a:pt x="221456" y="129540"/>
                    <a:pt x="229838" y="115443"/>
                    <a:pt x="240887" y="104870"/>
                  </a:cubicBezTo>
                  <a:cubicBezTo>
                    <a:pt x="252793" y="93536"/>
                    <a:pt x="268129" y="86106"/>
                    <a:pt x="284131" y="84106"/>
                  </a:cubicBezTo>
                  <a:cubicBezTo>
                    <a:pt x="300704" y="81915"/>
                    <a:pt x="316230" y="86201"/>
                    <a:pt x="326612" y="95822"/>
                  </a:cubicBezTo>
                  <a:cubicBezTo>
                    <a:pt x="332041" y="100775"/>
                    <a:pt x="339947" y="93917"/>
                    <a:pt x="336518" y="87916"/>
                  </a:cubicBezTo>
                  <a:cubicBezTo>
                    <a:pt x="324993" y="67532"/>
                    <a:pt x="306038" y="53245"/>
                    <a:pt x="281654" y="46768"/>
                  </a:cubicBezTo>
                  <a:cubicBezTo>
                    <a:pt x="260223" y="41053"/>
                    <a:pt x="235744" y="41720"/>
                    <a:pt x="212884" y="48673"/>
                  </a:cubicBezTo>
                  <a:cubicBezTo>
                    <a:pt x="198501" y="53054"/>
                    <a:pt x="184880" y="59817"/>
                    <a:pt x="172308" y="68580"/>
                  </a:cubicBezTo>
                  <a:cubicBezTo>
                    <a:pt x="168497" y="51149"/>
                    <a:pt x="159448" y="35338"/>
                    <a:pt x="146209" y="23051"/>
                  </a:cubicBezTo>
                  <a:cubicBezTo>
                    <a:pt x="130111" y="8192"/>
                    <a:pt x="109157" y="0"/>
                    <a:pt x="87154" y="0"/>
                  </a:cubicBezTo>
                  <a:cubicBezTo>
                    <a:pt x="39052" y="0"/>
                    <a:pt x="0" y="39148"/>
                    <a:pt x="0" y="87154"/>
                  </a:cubicBezTo>
                  <a:cubicBezTo>
                    <a:pt x="0" y="135160"/>
                    <a:pt x="39148" y="174308"/>
                    <a:pt x="87154" y="174308"/>
                  </a:cubicBezTo>
                  <a:cubicBezTo>
                    <a:pt x="91059" y="174308"/>
                    <a:pt x="94964" y="174022"/>
                    <a:pt x="98870" y="173546"/>
                  </a:cubicBezTo>
                  <a:cubicBezTo>
                    <a:pt x="87344" y="205550"/>
                    <a:pt x="74676" y="233458"/>
                    <a:pt x="48387" y="253175"/>
                  </a:cubicBezTo>
                  <a:lnTo>
                    <a:pt x="48387" y="253175"/>
                  </a:lnTo>
                  <a:close/>
                  <a:moveTo>
                    <a:pt x="231934" y="95440"/>
                  </a:moveTo>
                  <a:cubicBezTo>
                    <a:pt x="219170" y="107537"/>
                    <a:pt x="209550" y="123730"/>
                    <a:pt x="204216" y="142018"/>
                  </a:cubicBezTo>
                  <a:cubicBezTo>
                    <a:pt x="193262" y="179642"/>
                    <a:pt x="203359" y="238030"/>
                    <a:pt x="254413" y="233648"/>
                  </a:cubicBezTo>
                  <a:cubicBezTo>
                    <a:pt x="242697" y="241078"/>
                    <a:pt x="230410" y="243935"/>
                    <a:pt x="218789" y="241459"/>
                  </a:cubicBezTo>
                  <a:cubicBezTo>
                    <a:pt x="200311" y="237458"/>
                    <a:pt x="186309" y="220504"/>
                    <a:pt x="182309" y="197072"/>
                  </a:cubicBezTo>
                  <a:cubicBezTo>
                    <a:pt x="178689" y="176308"/>
                    <a:pt x="183547" y="152686"/>
                    <a:pt x="196025" y="130397"/>
                  </a:cubicBezTo>
                  <a:cubicBezTo>
                    <a:pt x="207073" y="110681"/>
                    <a:pt x="223361" y="93536"/>
                    <a:pt x="239554" y="84487"/>
                  </a:cubicBezTo>
                  <a:cubicBezTo>
                    <a:pt x="248031" y="79724"/>
                    <a:pt x="256794" y="76676"/>
                    <a:pt x="265557" y="75152"/>
                  </a:cubicBezTo>
                  <a:cubicBezTo>
                    <a:pt x="253175" y="79343"/>
                    <a:pt x="241649" y="86297"/>
                    <a:pt x="232029" y="95440"/>
                  </a:cubicBezTo>
                  <a:close/>
                  <a:moveTo>
                    <a:pt x="12764" y="87059"/>
                  </a:moveTo>
                  <a:cubicBezTo>
                    <a:pt x="12764" y="46101"/>
                    <a:pt x="46101" y="12668"/>
                    <a:pt x="87154" y="12668"/>
                  </a:cubicBezTo>
                  <a:cubicBezTo>
                    <a:pt x="105823" y="12668"/>
                    <a:pt x="123730" y="19622"/>
                    <a:pt x="137446" y="32290"/>
                  </a:cubicBezTo>
                  <a:cubicBezTo>
                    <a:pt x="150305" y="44101"/>
                    <a:pt x="158496" y="60008"/>
                    <a:pt x="160782" y="77153"/>
                  </a:cubicBezTo>
                  <a:cubicBezTo>
                    <a:pt x="137160" y="97155"/>
                    <a:pt x="117729" y="125063"/>
                    <a:pt x="103917" y="159449"/>
                  </a:cubicBezTo>
                  <a:cubicBezTo>
                    <a:pt x="98393" y="160687"/>
                    <a:pt x="92773" y="161354"/>
                    <a:pt x="87059" y="161354"/>
                  </a:cubicBezTo>
                  <a:cubicBezTo>
                    <a:pt x="46101" y="161354"/>
                    <a:pt x="12668" y="128016"/>
                    <a:pt x="12668" y="86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3;p18">
              <a:extLst>
                <a:ext uri="{FF2B5EF4-FFF2-40B4-BE49-F238E27FC236}">
                  <a16:creationId xmlns:a16="http://schemas.microsoft.com/office/drawing/2014/main" id="{4C0DEE8F-329F-927D-F650-98C40F121E8F}"/>
                </a:ext>
              </a:extLst>
            </p:cNvPr>
            <p:cNvSpPr/>
            <p:nvPr/>
          </p:nvSpPr>
          <p:spPr>
            <a:xfrm>
              <a:off x="9063013" y="3234689"/>
              <a:ext cx="437720" cy="12858"/>
            </a:xfrm>
            <a:custGeom>
              <a:avLst/>
              <a:gdLst/>
              <a:ahLst/>
              <a:cxnLst/>
              <a:rect l="l" t="t" r="r" b="b"/>
              <a:pathLst>
                <a:path w="437720" h="12858" extrusionOk="0">
                  <a:moveTo>
                    <a:pt x="431506" y="0"/>
                  </a:moveTo>
                  <a:lnTo>
                    <a:pt x="6215" y="0"/>
                  </a:lnTo>
                  <a:cubicBezTo>
                    <a:pt x="-2072" y="0"/>
                    <a:pt x="-2072" y="12859"/>
                    <a:pt x="6215" y="12859"/>
                  </a:cubicBezTo>
                  <a:lnTo>
                    <a:pt x="431506" y="12859"/>
                  </a:lnTo>
                  <a:cubicBezTo>
                    <a:pt x="439793" y="12859"/>
                    <a:pt x="439793" y="0"/>
                    <a:pt x="43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4;p18">
              <a:extLst>
                <a:ext uri="{FF2B5EF4-FFF2-40B4-BE49-F238E27FC236}">
                  <a16:creationId xmlns:a16="http://schemas.microsoft.com/office/drawing/2014/main" id="{48287D16-3117-13DB-0853-C34287FD1833}"/>
                </a:ext>
              </a:extLst>
            </p:cNvPr>
            <p:cNvSpPr/>
            <p:nvPr/>
          </p:nvSpPr>
          <p:spPr>
            <a:xfrm>
              <a:off x="9062809" y="3079359"/>
              <a:ext cx="438005" cy="113040"/>
            </a:xfrm>
            <a:custGeom>
              <a:avLst/>
              <a:gdLst/>
              <a:ahLst/>
              <a:cxnLst/>
              <a:rect l="l" t="t" r="r" b="b"/>
              <a:pathLst>
                <a:path w="438005" h="113040" extrusionOk="0">
                  <a:moveTo>
                    <a:pt x="2895" y="94275"/>
                  </a:moveTo>
                  <a:cubicBezTo>
                    <a:pt x="8419" y="97895"/>
                    <a:pt x="13848" y="99419"/>
                    <a:pt x="19087" y="99419"/>
                  </a:cubicBezTo>
                  <a:cubicBezTo>
                    <a:pt x="38137" y="99419"/>
                    <a:pt x="55282" y="79702"/>
                    <a:pt x="66617" y="66748"/>
                  </a:cubicBezTo>
                  <a:cubicBezTo>
                    <a:pt x="82048" y="49127"/>
                    <a:pt x="99002" y="31125"/>
                    <a:pt x="120338" y="20838"/>
                  </a:cubicBezTo>
                  <a:cubicBezTo>
                    <a:pt x="107003" y="34458"/>
                    <a:pt x="100716" y="52746"/>
                    <a:pt x="103288" y="70368"/>
                  </a:cubicBezTo>
                  <a:cubicBezTo>
                    <a:pt x="104527" y="78369"/>
                    <a:pt x="117195" y="76749"/>
                    <a:pt x="115957" y="68463"/>
                  </a:cubicBezTo>
                  <a:cubicBezTo>
                    <a:pt x="113861" y="54080"/>
                    <a:pt x="119481" y="39030"/>
                    <a:pt x="131101" y="28172"/>
                  </a:cubicBezTo>
                  <a:cubicBezTo>
                    <a:pt x="135007" y="24743"/>
                    <a:pt x="139388" y="21981"/>
                    <a:pt x="143960" y="19980"/>
                  </a:cubicBezTo>
                  <a:cubicBezTo>
                    <a:pt x="134816" y="26934"/>
                    <a:pt x="127672" y="36554"/>
                    <a:pt x="127863" y="50079"/>
                  </a:cubicBezTo>
                  <a:cubicBezTo>
                    <a:pt x="128148" y="72558"/>
                    <a:pt x="152818" y="84465"/>
                    <a:pt x="172821" y="81988"/>
                  </a:cubicBezTo>
                  <a:cubicBezTo>
                    <a:pt x="194443" y="79321"/>
                    <a:pt x="213016" y="66367"/>
                    <a:pt x="234448" y="63129"/>
                  </a:cubicBezTo>
                  <a:cubicBezTo>
                    <a:pt x="218350" y="68558"/>
                    <a:pt x="204253" y="77702"/>
                    <a:pt x="191108" y="86846"/>
                  </a:cubicBezTo>
                  <a:cubicBezTo>
                    <a:pt x="181679" y="93418"/>
                    <a:pt x="157199" y="107420"/>
                    <a:pt x="134816" y="95990"/>
                  </a:cubicBezTo>
                  <a:cubicBezTo>
                    <a:pt x="127386" y="92180"/>
                    <a:pt x="121576" y="103610"/>
                    <a:pt x="129006" y="107420"/>
                  </a:cubicBezTo>
                  <a:cubicBezTo>
                    <a:pt x="151770" y="119040"/>
                    <a:pt x="178535" y="111135"/>
                    <a:pt x="198443" y="97419"/>
                  </a:cubicBezTo>
                  <a:cubicBezTo>
                    <a:pt x="213873" y="86751"/>
                    <a:pt x="230542" y="75987"/>
                    <a:pt x="249687" y="72368"/>
                  </a:cubicBezTo>
                  <a:cubicBezTo>
                    <a:pt x="263403" y="69796"/>
                    <a:pt x="278072" y="70939"/>
                    <a:pt x="292169" y="75606"/>
                  </a:cubicBezTo>
                  <a:cubicBezTo>
                    <a:pt x="324268" y="87798"/>
                    <a:pt x="364559" y="101514"/>
                    <a:pt x="433425" y="82750"/>
                  </a:cubicBezTo>
                  <a:cubicBezTo>
                    <a:pt x="441426" y="80559"/>
                    <a:pt x="438092" y="68177"/>
                    <a:pt x="429996" y="70368"/>
                  </a:cubicBezTo>
                  <a:cubicBezTo>
                    <a:pt x="362558" y="88846"/>
                    <a:pt x="325601" y="74654"/>
                    <a:pt x="293026" y="62176"/>
                  </a:cubicBezTo>
                  <a:cubicBezTo>
                    <a:pt x="278072" y="56461"/>
                    <a:pt x="263880" y="51032"/>
                    <a:pt x="248545" y="49794"/>
                  </a:cubicBezTo>
                  <a:cubicBezTo>
                    <a:pt x="220446" y="47508"/>
                    <a:pt x="198157" y="65891"/>
                    <a:pt x="171202" y="69225"/>
                  </a:cubicBezTo>
                  <a:cubicBezTo>
                    <a:pt x="158914" y="70749"/>
                    <a:pt x="140912" y="64653"/>
                    <a:pt x="140721" y="49889"/>
                  </a:cubicBezTo>
                  <a:cubicBezTo>
                    <a:pt x="140435" y="30648"/>
                    <a:pt x="163867" y="22457"/>
                    <a:pt x="178631" y="17409"/>
                  </a:cubicBezTo>
                  <a:cubicBezTo>
                    <a:pt x="184155" y="15504"/>
                    <a:pt x="184346" y="7598"/>
                    <a:pt x="179012" y="5407"/>
                  </a:cubicBezTo>
                  <a:cubicBezTo>
                    <a:pt x="156438" y="-4689"/>
                    <a:pt x="127577" y="-498"/>
                    <a:pt x="101669" y="16742"/>
                  </a:cubicBezTo>
                  <a:cubicBezTo>
                    <a:pt x="84714" y="27981"/>
                    <a:pt x="70236" y="43031"/>
                    <a:pt x="56902" y="58366"/>
                  </a:cubicBezTo>
                  <a:cubicBezTo>
                    <a:pt x="40518" y="77130"/>
                    <a:pt x="24516" y="93228"/>
                    <a:pt x="9943" y="83607"/>
                  </a:cubicBezTo>
                  <a:cubicBezTo>
                    <a:pt x="2990" y="79035"/>
                    <a:pt x="-4059" y="89703"/>
                    <a:pt x="2800" y="94275"/>
                  </a:cubicBezTo>
                  <a:lnTo>
                    <a:pt x="2800" y="942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4B41132B-CD2B-E022-C358-B94917B45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914662D5-1F4B-0536-5834-4D38F05A32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599692-3CBD-6994-9EF6-086F7DDD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87" y="759944"/>
            <a:ext cx="3420025" cy="3967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6FE68-BED8-804F-1B20-5C3118480C8B}"/>
              </a:ext>
            </a:extLst>
          </p:cNvPr>
          <p:cNvSpPr txBox="1"/>
          <p:nvPr/>
        </p:nvSpPr>
        <p:spPr>
          <a:xfrm>
            <a:off x="5677319" y="759944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terminal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34D396A-4999-660B-FEB9-04B78835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68846D92-0BEB-C31F-DAEA-EF1A261CA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889640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Thank you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800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 flipH="1">
            <a:off x="301141" y="810310"/>
            <a:ext cx="5083658" cy="352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ko-KR" altLang="en-US" sz="1800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사용자 입력을 시스템 명령어로 실행하게 하는 것</a:t>
            </a: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lvl="3" indent="-285750">
              <a:buSzPts val="16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명령어를 실행하는 함수에 사용자가 </a:t>
            </a: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lvl="3">
              <a:buSzPts val="1600"/>
            </a:pPr>
            <a:r>
              <a:rPr lang="en-US" altLang="ko-KR" sz="1800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      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임의의 인자를 전달할 수 있을 때 발생</a:t>
            </a:r>
            <a:endParaRPr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cmd injection</a:t>
            </a:r>
            <a:endParaRPr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873C67-EC94-32D3-4C3B-2AA36FF78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39959"/>
              </p:ext>
            </p:extLst>
          </p:nvPr>
        </p:nvGraphicFramePr>
        <p:xfrm>
          <a:off x="1437216" y="1971410"/>
          <a:ext cx="6269567" cy="3045090"/>
        </p:xfrm>
        <a:graphic>
          <a:graphicData uri="http://schemas.openxmlformats.org/drawingml/2006/table">
            <a:tbl>
              <a:tblPr/>
              <a:tblGrid>
                <a:gridCol w="766783">
                  <a:extLst>
                    <a:ext uri="{9D8B030D-6E8A-4147-A177-3AD203B41FA5}">
                      <a16:colId xmlns:a16="http://schemas.microsoft.com/office/drawing/2014/main" val="1517594091"/>
                    </a:ext>
                  </a:extLst>
                </a:gridCol>
                <a:gridCol w="2383037">
                  <a:extLst>
                    <a:ext uri="{9D8B030D-6E8A-4147-A177-3AD203B41FA5}">
                      <a16:colId xmlns:a16="http://schemas.microsoft.com/office/drawing/2014/main" val="3817936085"/>
                    </a:ext>
                  </a:extLst>
                </a:gridCol>
                <a:gridCol w="3119747">
                  <a:extLst>
                    <a:ext uri="{9D8B030D-6E8A-4147-A177-3AD203B41FA5}">
                      <a16:colId xmlns:a16="http://schemas.microsoft.com/office/drawing/2014/main" val="4027245957"/>
                    </a:ext>
                  </a:extLst>
                </a:gridCol>
              </a:tblGrid>
              <a:tr h="4368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100">
                          <a:effectLst/>
                          <a:latin typeface="Courier New" panose="02070309020205020404" pitchFamily="49" charset="0"/>
                        </a:rPr>
                        <a:t>$</a:t>
                      </a:r>
                      <a:endParaRPr lang="ko-KR" altLang="en-US" sz="110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>
                          <a:effectLst/>
                        </a:rPr>
                        <a:t>쉘 환경변수</a:t>
                      </a: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0512"/>
                  </a:ext>
                </a:extLst>
              </a:tr>
              <a:tr h="6162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100"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endParaRPr lang="ko-KR" altLang="en-US" sz="110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>
                          <a:effectLst/>
                        </a:rPr>
                        <a:t>이전 명령어 실행 후 다음 명령어 실행</a:t>
                      </a: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913364"/>
                  </a:ext>
                </a:extLst>
              </a:tr>
              <a:tr h="6162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100">
                          <a:effectLst/>
                          <a:latin typeface="Courier New" panose="02070309020205020404" pitchFamily="49" charset="0"/>
                        </a:rPr>
                        <a:t>;</a:t>
                      </a:r>
                      <a:endParaRPr lang="ko-KR" altLang="en-US" sz="110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>
                          <a:effectLst/>
                        </a:rPr>
                        <a:t>명령어 구분자</a:t>
                      </a: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454024"/>
                  </a:ext>
                </a:extLst>
              </a:tr>
              <a:tr h="4694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100">
                          <a:effectLst/>
                          <a:latin typeface="Courier New" panose="02070309020205020404" pitchFamily="49" charset="0"/>
                        </a:rPr>
                        <a:t>|</a:t>
                      </a:r>
                      <a:endParaRPr lang="ko-KR" altLang="en-US" sz="110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명령어 </a:t>
                      </a:r>
                      <a:r>
                        <a:rPr lang="ko-KR" altLang="en-US" sz="1100" dirty="0" err="1">
                          <a:effectLst/>
                        </a:rPr>
                        <a:t>파이핑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36016"/>
                  </a:ext>
                </a:extLst>
              </a:tr>
              <a:tr h="4368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100">
                          <a:effectLst/>
                          <a:latin typeface="Courier New" panose="02070309020205020404" pitchFamily="49" charset="0"/>
                        </a:rPr>
                        <a:t>*</a:t>
                      </a:r>
                      <a:endParaRPr lang="ko-KR" altLang="en-US" sz="110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effectLst/>
                        </a:rPr>
                        <a:t>wild card</a:t>
                      </a: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727875"/>
                  </a:ext>
                </a:extLst>
              </a:tr>
              <a:tr h="4694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100" dirty="0">
                          <a:effectLst/>
                          <a:latin typeface="Courier New" panose="02070309020205020404" pitchFamily="49" charset="0"/>
                        </a:rPr>
                        <a:t>`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명령어 치환</a:t>
                      </a: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>
                        <a:effectLst/>
                      </a:endParaRPr>
                    </a:p>
                  </a:txBody>
                  <a:tcPr marL="73157" marR="73157" marT="36579" marB="36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8231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6FEB3E8-3DAB-78CF-4E98-0F2A33986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66" y="2020726"/>
            <a:ext cx="1848108" cy="333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4504E2-2383-1A45-3E8E-96F37E8E2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66" y="2473406"/>
            <a:ext cx="2768330" cy="5003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3CA1A6-C001-FB4B-8D43-8DC6FADFB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767" y="3086339"/>
            <a:ext cx="2768330" cy="514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796154-4770-24F3-1C89-3E8C21B9B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766" y="3708573"/>
            <a:ext cx="2191860" cy="3460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4E89BB1-D205-EBD2-ED4E-367F7212E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7411" y="4181129"/>
            <a:ext cx="2763686" cy="3128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54A14E-00F8-7CF5-890A-152450AEA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766" y="4606868"/>
            <a:ext cx="2763686" cy="3485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1D4BC-013A-9B6D-512E-264BCE67CC72}"/>
              </a:ext>
            </a:extLst>
          </p:cNvPr>
          <p:cNvSpPr/>
          <p:nvPr/>
        </p:nvSpPr>
        <p:spPr>
          <a:xfrm>
            <a:off x="6122504" y="2020726"/>
            <a:ext cx="398370" cy="1741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1D28B7B-6856-AE5B-CF72-4ED002F39202}"/>
              </a:ext>
            </a:extLst>
          </p:cNvPr>
          <p:cNvSpPr/>
          <p:nvPr/>
        </p:nvSpPr>
        <p:spPr>
          <a:xfrm>
            <a:off x="6420678" y="2453485"/>
            <a:ext cx="198783" cy="17414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223B95-1059-2C08-9C18-E5BBCA77EAC2}"/>
              </a:ext>
            </a:extLst>
          </p:cNvPr>
          <p:cNvSpPr/>
          <p:nvPr/>
        </p:nvSpPr>
        <p:spPr>
          <a:xfrm>
            <a:off x="6474491" y="3100181"/>
            <a:ext cx="138344" cy="14720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89F123-B36A-FBEA-D25C-CC7988184420}"/>
              </a:ext>
            </a:extLst>
          </p:cNvPr>
          <p:cNvSpPr/>
          <p:nvPr/>
        </p:nvSpPr>
        <p:spPr>
          <a:xfrm>
            <a:off x="6109252" y="3737214"/>
            <a:ext cx="138344" cy="14720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5C4EC9-F060-C695-8023-BF04AE6C533B}"/>
              </a:ext>
            </a:extLst>
          </p:cNvPr>
          <p:cNvSpPr/>
          <p:nvPr/>
        </p:nvSpPr>
        <p:spPr>
          <a:xfrm>
            <a:off x="5996609" y="4188624"/>
            <a:ext cx="185529" cy="13971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BB8C9B-A8EC-7F98-857C-F33B2EB3A41A}"/>
              </a:ext>
            </a:extLst>
          </p:cNvPr>
          <p:cNvSpPr/>
          <p:nvPr/>
        </p:nvSpPr>
        <p:spPr>
          <a:xfrm>
            <a:off x="7004577" y="4606868"/>
            <a:ext cx="376883" cy="15519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1BEC97B2-D804-E335-8F0D-40A5C8F1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B8A79A4-C326-78BF-0F67-B3890D274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591278-F205-86C2-B421-EC225B18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294" y="879194"/>
            <a:ext cx="1902811" cy="338511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B0EA02-E4C2-FCAA-F884-4ED7DFB33641}"/>
              </a:ext>
            </a:extLst>
          </p:cNvPr>
          <p:cNvCxnSpPr/>
          <p:nvPr/>
        </p:nvCxnSpPr>
        <p:spPr>
          <a:xfrm flipH="1">
            <a:off x="4094922" y="2319130"/>
            <a:ext cx="63610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60AAC47-565C-036E-BCB0-94A9F0C7C8DC}"/>
              </a:ext>
            </a:extLst>
          </p:cNvPr>
          <p:cNvCxnSpPr>
            <a:cxnSpLocks/>
          </p:cNvCxnSpPr>
          <p:nvPr/>
        </p:nvCxnSpPr>
        <p:spPr>
          <a:xfrm flipH="1">
            <a:off x="3683874" y="2531164"/>
            <a:ext cx="104715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752618-24F1-68E5-9453-52E3D9F14175}"/>
              </a:ext>
            </a:extLst>
          </p:cNvPr>
          <p:cNvCxnSpPr>
            <a:cxnSpLocks/>
          </p:cNvCxnSpPr>
          <p:nvPr/>
        </p:nvCxnSpPr>
        <p:spPr>
          <a:xfrm flipH="1">
            <a:off x="3922529" y="3051967"/>
            <a:ext cx="15375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F342802-6D47-EB5A-5BDA-0406278D18A8}"/>
              </a:ext>
            </a:extLst>
          </p:cNvPr>
          <p:cNvCxnSpPr>
            <a:cxnSpLocks/>
          </p:cNvCxnSpPr>
          <p:nvPr/>
        </p:nvCxnSpPr>
        <p:spPr>
          <a:xfrm flipH="1">
            <a:off x="4412974" y="3350861"/>
            <a:ext cx="1546545" cy="8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2F3031-34F8-92F5-93A5-065FEE5A3472}"/>
              </a:ext>
            </a:extLst>
          </p:cNvPr>
          <p:cNvCxnSpPr>
            <a:cxnSpLocks/>
          </p:cNvCxnSpPr>
          <p:nvPr/>
        </p:nvCxnSpPr>
        <p:spPr>
          <a:xfrm flipH="1">
            <a:off x="3611218" y="3478694"/>
            <a:ext cx="23483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ADA641-F672-5FF5-2246-A64848C894C4}"/>
              </a:ext>
            </a:extLst>
          </p:cNvPr>
          <p:cNvSpPr txBox="1"/>
          <p:nvPr/>
        </p:nvSpPr>
        <p:spPr>
          <a:xfrm>
            <a:off x="4108174" y="872568"/>
            <a:ext cx="33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.c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261D1-7EBB-C496-7DBD-905578BDA000}"/>
              </a:ext>
            </a:extLst>
          </p:cNvPr>
          <p:cNvSpPr txBox="1"/>
          <p:nvPr/>
        </p:nvSpPr>
        <p:spPr>
          <a:xfrm>
            <a:off x="5460126" y="2921176"/>
            <a:ext cx="998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BOF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2E89B-49D0-60FD-5F45-69F6CFFAEBA3}"/>
              </a:ext>
            </a:extLst>
          </p:cNvPr>
          <p:cNvSpPr txBox="1"/>
          <p:nvPr/>
        </p:nvSpPr>
        <p:spPr>
          <a:xfrm>
            <a:off x="5959519" y="3219357"/>
            <a:ext cx="1965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8byte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를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“</a:t>
            </a:r>
            <a:r>
              <a:rPr lang="en-US" altLang="ko-KR" sz="1000" dirty="0" err="1">
                <a:latin typeface="페이퍼로지 4 Regular" pitchFamily="2" charset="-127"/>
                <a:ea typeface="페이퍼로지 4 Regular" pitchFamily="2" charset="-127"/>
              </a:rPr>
              <a:t>ifconfig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” 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와 비교 후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system(“</a:t>
            </a:r>
            <a:r>
              <a:rPr lang="en-US" altLang="ko-KR" sz="1000" dirty="0" err="1">
                <a:latin typeface="페이퍼로지 4 Regular" pitchFamily="2" charset="-127"/>
                <a:ea typeface="페이퍼로지 4 Regular" pitchFamily="2" charset="-127"/>
              </a:rPr>
              <a:t>ifconfig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”) 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E4930-2126-3577-5A2E-93F4888FC79B}"/>
              </a:ext>
            </a:extLst>
          </p:cNvPr>
          <p:cNvSpPr txBox="1"/>
          <p:nvPr/>
        </p:nvSpPr>
        <p:spPr>
          <a:xfrm>
            <a:off x="937609" y="3142413"/>
            <a:ext cx="16384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페이퍼로지 4 Regular" pitchFamily="2" charset="-127"/>
                <a:ea typeface="페이퍼로지 4 Regular" pitchFamily="2" charset="-127"/>
              </a:rPr>
              <a:t>strncmp</a:t>
            </a:r>
          </a:p>
          <a:p>
            <a:r>
              <a:rPr lang="ko-KR" altLang="en-US" sz="1000">
                <a:latin typeface="페이퍼로지 4 Regular" pitchFamily="2" charset="-127"/>
                <a:ea typeface="페이퍼로지 4 Regular" pitchFamily="2" charset="-127"/>
              </a:rPr>
              <a:t>비교한 문자열이 동일할 경우 </a:t>
            </a:r>
            <a:r>
              <a:rPr lang="en-US" altLang="ko-KR" sz="1000">
                <a:latin typeface="페이퍼로지 4 Regular" pitchFamily="2" charset="-127"/>
                <a:ea typeface="페이퍼로지 4 Regular" pitchFamily="2" charset="-127"/>
              </a:rPr>
              <a:t>0 </a:t>
            </a:r>
            <a:r>
              <a:rPr lang="ko-KR" altLang="en-US" sz="1000">
                <a:latin typeface="페이퍼로지 4 Regular" pitchFamily="2" charset="-127"/>
                <a:ea typeface="페이퍼로지 4 Regular" pitchFamily="2" charset="-127"/>
              </a:rPr>
              <a:t>반환</a:t>
            </a:r>
            <a:r>
              <a:rPr lang="en-US" altLang="ko-KR" sz="1000">
                <a:latin typeface="페이퍼로지 4 Regular" pitchFamily="2" charset="-127"/>
                <a:ea typeface="페이퍼로지 4 Regular" pitchFamily="2" charset="-127"/>
              </a:rPr>
              <a:t>.</a:t>
            </a:r>
            <a:endParaRPr lang="ko-KR" altLang="en-US" sz="1000"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20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342AD8E9-2604-8A3C-3813-7F70BBD04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67C8840B-BB54-1075-9015-D8E1D7556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debug no-canary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21776B-3F1F-8DD5-41F6-085C0931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95" y="2204411"/>
            <a:ext cx="2805297" cy="5056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1CD579-AD8D-1C1F-A972-F05A5314B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50" y="958707"/>
            <a:ext cx="1902811" cy="338511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606C648-64E9-FE63-5339-893F13CB6F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 flipV="1">
            <a:off x="1842052" y="2457240"/>
            <a:ext cx="874643" cy="676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EEDF84-065F-A511-5BD5-F03219A7B405}"/>
              </a:ext>
            </a:extLst>
          </p:cNvPr>
          <p:cNvSpPr/>
          <p:nvPr/>
        </p:nvSpPr>
        <p:spPr>
          <a:xfrm>
            <a:off x="616226" y="3047999"/>
            <a:ext cx="1225826" cy="172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8387CE-E45B-BB9E-6A32-A34A5F54F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695" y="3220278"/>
            <a:ext cx="2805297" cy="486973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7652754-07F1-75BC-41CA-45C3AEAC891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273299" y="3439468"/>
            <a:ext cx="443396" cy="2429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5202DE-F35D-BD69-BD31-72066A816A4F}"/>
              </a:ext>
            </a:extLst>
          </p:cNvPr>
          <p:cNvSpPr/>
          <p:nvPr/>
        </p:nvSpPr>
        <p:spPr>
          <a:xfrm>
            <a:off x="777926" y="3353328"/>
            <a:ext cx="1495373" cy="1722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D4A1C2-606E-F397-5B64-46FA8308D58C}"/>
              </a:ext>
            </a:extLst>
          </p:cNvPr>
          <p:cNvSpPr txBox="1"/>
          <p:nvPr/>
        </p:nvSpPr>
        <p:spPr>
          <a:xfrm>
            <a:off x="4893342" y="1946887"/>
            <a:ext cx="885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☑️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16195-9B11-FA9A-E1F6-25965D41302D}"/>
              </a:ext>
            </a:extLst>
          </p:cNvPr>
          <p:cNvSpPr txBox="1"/>
          <p:nvPr/>
        </p:nvSpPr>
        <p:spPr>
          <a:xfrm>
            <a:off x="4791742" y="2967592"/>
            <a:ext cx="32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☑️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4D8B86A-313D-5E28-F57A-13B6A37A0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89974"/>
              </p:ext>
            </p:extLst>
          </p:nvPr>
        </p:nvGraphicFramePr>
        <p:xfrm>
          <a:off x="6623260" y="1797941"/>
          <a:ext cx="2052942" cy="2136534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052942">
                  <a:extLst>
                    <a:ext uri="{9D8B030D-6E8A-4147-A177-3AD203B41FA5}">
                      <a16:colId xmlns:a16="http://schemas.microsoft.com/office/drawing/2014/main" val="312823707"/>
                    </a:ext>
                  </a:extLst>
                </a:gridCol>
              </a:tblGrid>
              <a:tr h="27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center_name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89250"/>
                  </a:ext>
                </a:extLst>
              </a:tr>
              <a:tr h="132910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 err="1"/>
                        <a:t>cmd_ip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9981"/>
                  </a:ext>
                </a:extLst>
              </a:tr>
              <a:tr h="2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rbp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36073"/>
                  </a:ext>
                </a:extLst>
              </a:tr>
              <a:tr h="2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82951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C8AB9B5-B19C-9209-8E44-8EA2BE401EC6}"/>
              </a:ext>
            </a:extLst>
          </p:cNvPr>
          <p:cNvCxnSpPr>
            <a:cxnSpLocks/>
          </p:cNvCxnSpPr>
          <p:nvPr/>
        </p:nvCxnSpPr>
        <p:spPr>
          <a:xfrm>
            <a:off x="6422112" y="1793878"/>
            <a:ext cx="19160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3819308-8C56-57F9-C3B2-A0B70C649481}"/>
              </a:ext>
            </a:extLst>
          </p:cNvPr>
          <p:cNvCxnSpPr>
            <a:cxnSpLocks/>
          </p:cNvCxnSpPr>
          <p:nvPr/>
        </p:nvCxnSpPr>
        <p:spPr>
          <a:xfrm>
            <a:off x="6427307" y="2075776"/>
            <a:ext cx="19160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BFAF33-FDDE-CD4D-6EB6-FDF1953AC2EA}"/>
              </a:ext>
            </a:extLst>
          </p:cNvPr>
          <p:cNvSpPr txBox="1"/>
          <p:nvPr/>
        </p:nvSpPr>
        <p:spPr>
          <a:xfrm>
            <a:off x="5798134" y="1694687"/>
            <a:ext cx="731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ptos Black" panose="020F0502020204030204" pitchFamily="34" charset="0"/>
              </a:rPr>
              <a:t>rbp-0x130</a:t>
            </a:r>
            <a:endParaRPr lang="ko-KR" altLang="en-US" sz="800" dirty="0">
              <a:latin typeface="Aptos Black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08C0A7-6D92-5394-BFB7-B1AD367906BD}"/>
              </a:ext>
            </a:extLst>
          </p:cNvPr>
          <p:cNvSpPr txBox="1"/>
          <p:nvPr/>
        </p:nvSpPr>
        <p:spPr>
          <a:xfrm>
            <a:off x="5797581" y="1966351"/>
            <a:ext cx="731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ptos Black" panose="020B0004020202020204" pitchFamily="34" charset="0"/>
              </a:rPr>
              <a:t>rbp-0x110</a:t>
            </a:r>
            <a:endParaRPr lang="ko-KR" altLang="en-US" sz="800" dirty="0">
              <a:latin typeface="Aptos Black" panose="020B0004020202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D661596-7500-FFB3-832E-E60D361549CD}"/>
              </a:ext>
            </a:extLst>
          </p:cNvPr>
          <p:cNvCxnSpPr>
            <a:cxnSpLocks/>
          </p:cNvCxnSpPr>
          <p:nvPr/>
        </p:nvCxnSpPr>
        <p:spPr>
          <a:xfrm>
            <a:off x="6422112" y="3400138"/>
            <a:ext cx="1916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3EE0A7-1DE8-0D27-EE5B-F5ED7300377E}"/>
              </a:ext>
            </a:extLst>
          </p:cNvPr>
          <p:cNvSpPr txBox="1"/>
          <p:nvPr/>
        </p:nvSpPr>
        <p:spPr>
          <a:xfrm>
            <a:off x="6118173" y="3279172"/>
            <a:ext cx="671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Aptos Black" panose="020B0004020202020204" pitchFamily="34" charset="0"/>
              </a:rPr>
              <a:t>rbp</a:t>
            </a:r>
            <a:endParaRPr lang="ko-KR" altLang="en-US" sz="800" dirty="0">
              <a:latin typeface="Aptos Black" panose="020B0004020202020204" pitchFamily="34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E3A781E-E118-1844-BD75-751C037177ED}"/>
              </a:ext>
            </a:extLst>
          </p:cNvPr>
          <p:cNvCxnSpPr>
            <a:cxnSpLocks/>
          </p:cNvCxnSpPr>
          <p:nvPr/>
        </p:nvCxnSpPr>
        <p:spPr>
          <a:xfrm>
            <a:off x="7083439" y="1803790"/>
            <a:ext cx="0" cy="2719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80EC8D-75C7-06D4-D924-D379B536B2DF}"/>
              </a:ext>
            </a:extLst>
          </p:cNvPr>
          <p:cNvCxnSpPr>
            <a:cxnSpLocks/>
          </p:cNvCxnSpPr>
          <p:nvPr/>
        </p:nvCxnSpPr>
        <p:spPr>
          <a:xfrm>
            <a:off x="7083439" y="2089376"/>
            <a:ext cx="0" cy="1296618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8E869F-0CA7-009F-EBC6-B889EA698A4F}"/>
              </a:ext>
            </a:extLst>
          </p:cNvPr>
          <p:cNvSpPr txBox="1"/>
          <p:nvPr/>
        </p:nvSpPr>
        <p:spPr>
          <a:xfrm>
            <a:off x="6742105" y="1824389"/>
            <a:ext cx="806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0x20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0A5F3C-B3D9-370A-DBEA-F3B2E70C59F8}"/>
              </a:ext>
            </a:extLst>
          </p:cNvPr>
          <p:cNvSpPr txBox="1"/>
          <p:nvPr/>
        </p:nvSpPr>
        <p:spPr>
          <a:xfrm>
            <a:off x="6680214" y="2629963"/>
            <a:ext cx="806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0x110</a:t>
            </a:r>
            <a:endParaRPr lang="ko-KR" altLang="en-US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F3564-9BB0-C89B-D10E-7D078F7AF906}"/>
              </a:ext>
            </a:extLst>
          </p:cNvPr>
          <p:cNvSpPr/>
          <p:nvPr/>
        </p:nvSpPr>
        <p:spPr>
          <a:xfrm>
            <a:off x="4590055" y="2194711"/>
            <a:ext cx="845287" cy="98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9D8DE3-3791-934F-CF9C-4F5C486FEFCC}"/>
              </a:ext>
            </a:extLst>
          </p:cNvPr>
          <p:cNvSpPr/>
          <p:nvPr/>
        </p:nvSpPr>
        <p:spPr>
          <a:xfrm>
            <a:off x="4486798" y="3203705"/>
            <a:ext cx="818579" cy="1150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4A8D6-DA9C-8747-211F-E7152950AC13}"/>
              </a:ext>
            </a:extLst>
          </p:cNvPr>
          <p:cNvSpPr txBox="1"/>
          <p:nvPr/>
        </p:nvSpPr>
        <p:spPr>
          <a:xfrm>
            <a:off x="2029131" y="919538"/>
            <a:ext cx="33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349AA-A86F-C3B0-E629-F199A96B2BB7}"/>
              </a:ext>
            </a:extLst>
          </p:cNvPr>
          <p:cNvSpPr txBox="1"/>
          <p:nvPr/>
        </p:nvSpPr>
        <p:spPr>
          <a:xfrm>
            <a:off x="2643425" y="1989869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4B327-A2F4-F0C4-BDF9-EFB442BA0B0E}"/>
              </a:ext>
            </a:extLst>
          </p:cNvPr>
          <p:cNvSpPr txBox="1"/>
          <p:nvPr/>
        </p:nvSpPr>
        <p:spPr>
          <a:xfrm>
            <a:off x="2660305" y="3015012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debug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2E77A-9326-CA5B-F9DB-ABF710C51D6F}"/>
              </a:ext>
            </a:extLst>
          </p:cNvPr>
          <p:cNvSpPr txBox="1"/>
          <p:nvPr/>
        </p:nvSpPr>
        <p:spPr>
          <a:xfrm>
            <a:off x="7395675" y="1379766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stack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EDAC18-71FF-AEC2-F422-A097A39433E6}"/>
              </a:ext>
            </a:extLst>
          </p:cNvPr>
          <p:cNvSpPr/>
          <p:nvPr/>
        </p:nvSpPr>
        <p:spPr>
          <a:xfrm>
            <a:off x="4893342" y="2571750"/>
            <a:ext cx="597333" cy="154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8FF323-D50B-555E-DEF0-7F2F37675C0D}"/>
              </a:ext>
            </a:extLst>
          </p:cNvPr>
          <p:cNvSpPr/>
          <p:nvPr/>
        </p:nvSpPr>
        <p:spPr>
          <a:xfrm>
            <a:off x="4832611" y="3583551"/>
            <a:ext cx="689381" cy="14027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9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6F055EE1-127D-1B3D-0CD8-730A4ED28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9C19CCF5-91A1-AA8B-4A7E-BE2FE077FE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859809-694E-1B06-02ED-80EB82352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0" y="958707"/>
            <a:ext cx="1902811" cy="33851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0C7A38-2865-A68B-39F5-07F5503C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084" y="2791503"/>
            <a:ext cx="1863832" cy="102014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C1B28E-4514-FCA5-ECB1-A0F996707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188433"/>
              </p:ext>
            </p:extLst>
          </p:nvPr>
        </p:nvGraphicFramePr>
        <p:xfrm>
          <a:off x="6623260" y="1797941"/>
          <a:ext cx="2052942" cy="2136534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052942">
                  <a:extLst>
                    <a:ext uri="{9D8B030D-6E8A-4147-A177-3AD203B41FA5}">
                      <a16:colId xmlns:a16="http://schemas.microsoft.com/office/drawing/2014/main" val="312823707"/>
                    </a:ext>
                  </a:extLst>
                </a:gridCol>
              </a:tblGrid>
              <a:tr h="27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AAAAAAAAAA…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89250"/>
                  </a:ext>
                </a:extLst>
              </a:tr>
              <a:tr h="1329100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 err="1"/>
                        <a:t>cmd_ip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9981"/>
                  </a:ext>
                </a:extLst>
              </a:tr>
              <a:tr h="2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rbp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36073"/>
                  </a:ext>
                </a:extLst>
              </a:tr>
              <a:tr h="266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82951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F533EE-C813-F2F7-F2E4-FED8B78F4566}"/>
              </a:ext>
            </a:extLst>
          </p:cNvPr>
          <p:cNvCxnSpPr>
            <a:cxnSpLocks/>
          </p:cNvCxnSpPr>
          <p:nvPr/>
        </p:nvCxnSpPr>
        <p:spPr>
          <a:xfrm>
            <a:off x="7083439" y="1803790"/>
            <a:ext cx="0" cy="10925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7C58A5-0765-88A1-71B0-9F239D83F3B8}"/>
              </a:ext>
            </a:extLst>
          </p:cNvPr>
          <p:cNvCxnSpPr>
            <a:cxnSpLocks/>
          </p:cNvCxnSpPr>
          <p:nvPr/>
        </p:nvCxnSpPr>
        <p:spPr>
          <a:xfrm>
            <a:off x="6678039" y="2071134"/>
            <a:ext cx="0" cy="1295085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B316EC-07DF-7798-1CCA-E670D39193EC}"/>
              </a:ext>
            </a:extLst>
          </p:cNvPr>
          <p:cNvSpPr txBox="1"/>
          <p:nvPr/>
        </p:nvSpPr>
        <p:spPr>
          <a:xfrm flipH="1">
            <a:off x="6755180" y="1826816"/>
            <a:ext cx="495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B9A39-68ED-E444-4658-1078CA3E9E2E}"/>
              </a:ext>
            </a:extLst>
          </p:cNvPr>
          <p:cNvSpPr txBox="1"/>
          <p:nvPr/>
        </p:nvSpPr>
        <p:spPr>
          <a:xfrm>
            <a:off x="6618070" y="2630610"/>
            <a:ext cx="806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0x110</a:t>
            </a:r>
            <a:endParaRPr lang="ko-KR" altLang="en-US" sz="8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4E2F7A-7501-0295-E08B-3451AF37CD50}"/>
              </a:ext>
            </a:extLst>
          </p:cNvPr>
          <p:cNvCxnSpPr/>
          <p:nvPr/>
        </p:nvCxnSpPr>
        <p:spPr>
          <a:xfrm>
            <a:off x="6623598" y="2321997"/>
            <a:ext cx="2067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A80818B-0717-F33A-AF71-4BD15B8AEF16}"/>
              </a:ext>
            </a:extLst>
          </p:cNvPr>
          <p:cNvCxnSpPr/>
          <p:nvPr/>
        </p:nvCxnSpPr>
        <p:spPr>
          <a:xfrm>
            <a:off x="6613540" y="2557953"/>
            <a:ext cx="2067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C707826-2704-32D3-359E-90B2DBBC8E89}"/>
              </a:ext>
            </a:extLst>
          </p:cNvPr>
          <p:cNvSpPr txBox="1"/>
          <p:nvPr/>
        </p:nvSpPr>
        <p:spPr>
          <a:xfrm>
            <a:off x="7254299" y="2326864"/>
            <a:ext cx="806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Amasis MT Pro Black" panose="020F0502020204030204" pitchFamily="18" charset="0"/>
              </a:rPr>
              <a:t>  ; /bin/</a:t>
            </a:r>
            <a:r>
              <a:rPr lang="en-US" altLang="ko-KR" sz="800" dirty="0" err="1">
                <a:latin typeface="Amasis MT Pro Black" panose="020F0502020204030204" pitchFamily="18" charset="0"/>
              </a:rPr>
              <a:t>sh</a:t>
            </a:r>
            <a:endParaRPr lang="ko-KR" altLang="en-US" sz="800" dirty="0">
              <a:latin typeface="Amasis MT Pro Black" panose="020F0502020204030204" pitchFamily="18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8D5373-86B6-623F-E85C-83B2FF283C4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355361" y="3301576"/>
            <a:ext cx="1284723" cy="137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2EFA5161-9B3F-588A-551A-5D57373D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527" y="1532125"/>
            <a:ext cx="1780946" cy="234953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F522B7D-3F59-2140-ECCE-105171B60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72209"/>
              </p:ext>
            </p:extLst>
          </p:nvPr>
        </p:nvGraphicFramePr>
        <p:xfrm>
          <a:off x="6622712" y="2071134"/>
          <a:ext cx="2052944" cy="245996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56618">
                  <a:extLst>
                    <a:ext uri="{9D8B030D-6E8A-4147-A177-3AD203B41FA5}">
                      <a16:colId xmlns:a16="http://schemas.microsoft.com/office/drawing/2014/main" val="3050229592"/>
                    </a:ext>
                  </a:extLst>
                </a:gridCol>
                <a:gridCol w="256618">
                  <a:extLst>
                    <a:ext uri="{9D8B030D-6E8A-4147-A177-3AD203B41FA5}">
                      <a16:colId xmlns:a16="http://schemas.microsoft.com/office/drawing/2014/main" val="2891684554"/>
                    </a:ext>
                  </a:extLst>
                </a:gridCol>
                <a:gridCol w="256618">
                  <a:extLst>
                    <a:ext uri="{9D8B030D-6E8A-4147-A177-3AD203B41FA5}">
                      <a16:colId xmlns:a16="http://schemas.microsoft.com/office/drawing/2014/main" val="1139432386"/>
                    </a:ext>
                  </a:extLst>
                </a:gridCol>
                <a:gridCol w="256618">
                  <a:extLst>
                    <a:ext uri="{9D8B030D-6E8A-4147-A177-3AD203B41FA5}">
                      <a16:colId xmlns:a16="http://schemas.microsoft.com/office/drawing/2014/main" val="4133910583"/>
                    </a:ext>
                  </a:extLst>
                </a:gridCol>
                <a:gridCol w="256618">
                  <a:extLst>
                    <a:ext uri="{9D8B030D-6E8A-4147-A177-3AD203B41FA5}">
                      <a16:colId xmlns:a16="http://schemas.microsoft.com/office/drawing/2014/main" val="4137644666"/>
                    </a:ext>
                  </a:extLst>
                </a:gridCol>
                <a:gridCol w="256618">
                  <a:extLst>
                    <a:ext uri="{9D8B030D-6E8A-4147-A177-3AD203B41FA5}">
                      <a16:colId xmlns:a16="http://schemas.microsoft.com/office/drawing/2014/main" val="367058188"/>
                    </a:ext>
                  </a:extLst>
                </a:gridCol>
                <a:gridCol w="256618">
                  <a:extLst>
                    <a:ext uri="{9D8B030D-6E8A-4147-A177-3AD203B41FA5}">
                      <a16:colId xmlns:a16="http://schemas.microsoft.com/office/drawing/2014/main" val="2091156088"/>
                    </a:ext>
                  </a:extLst>
                </a:gridCol>
                <a:gridCol w="256618">
                  <a:extLst>
                    <a:ext uri="{9D8B030D-6E8A-4147-A177-3AD203B41FA5}">
                      <a16:colId xmlns:a16="http://schemas.microsoft.com/office/drawing/2014/main" val="3175263702"/>
                    </a:ext>
                  </a:extLst>
                </a:gridCol>
              </a:tblGrid>
              <a:tr h="245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3433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7B5BB4-2394-FE07-1F19-310F3F2E1765}"/>
              </a:ext>
            </a:extLst>
          </p:cNvPr>
          <p:cNvCxnSpPr>
            <a:cxnSpLocks/>
          </p:cNvCxnSpPr>
          <p:nvPr/>
        </p:nvCxnSpPr>
        <p:spPr>
          <a:xfrm flipV="1">
            <a:off x="1828800" y="1930916"/>
            <a:ext cx="5008310" cy="1206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C7F3A4-9DB5-198B-6A7E-8C41C634106A}"/>
              </a:ext>
            </a:extLst>
          </p:cNvPr>
          <p:cNvSpPr/>
          <p:nvPr/>
        </p:nvSpPr>
        <p:spPr>
          <a:xfrm>
            <a:off x="3640084" y="3137738"/>
            <a:ext cx="1674576" cy="2284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2702F8-C599-E313-CE6E-EE143A7FA5EB}"/>
              </a:ext>
            </a:extLst>
          </p:cNvPr>
          <p:cNvSpPr txBox="1"/>
          <p:nvPr/>
        </p:nvSpPr>
        <p:spPr>
          <a:xfrm>
            <a:off x="2056194" y="923782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.c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4FB57D-EE6A-BF21-37AE-A84E5ED04B5E}"/>
              </a:ext>
            </a:extLst>
          </p:cNvPr>
          <p:cNvSpPr txBox="1"/>
          <p:nvPr/>
        </p:nvSpPr>
        <p:spPr>
          <a:xfrm>
            <a:off x="3640084" y="1285904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terminal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E28B83-0F50-EAFA-2304-420C20ABAE90}"/>
              </a:ext>
            </a:extLst>
          </p:cNvPr>
          <p:cNvSpPr txBox="1"/>
          <p:nvPr/>
        </p:nvSpPr>
        <p:spPr>
          <a:xfrm>
            <a:off x="5194624" y="2743097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sz="1000" dirty="0" err="1">
                <a:solidFill>
                  <a:schemeClr val="bg1"/>
                </a:solidFill>
              </a:rPr>
              <a:t>py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EE217C-EE6F-A9CA-84B5-A472DF362E9D}"/>
              </a:ext>
            </a:extLst>
          </p:cNvPr>
          <p:cNvSpPr txBox="1"/>
          <p:nvPr/>
        </p:nvSpPr>
        <p:spPr>
          <a:xfrm>
            <a:off x="7375413" y="1469532"/>
            <a:ext cx="77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stack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983D253-AACC-73E7-9D30-DE8B506B4C72}"/>
              </a:ext>
            </a:extLst>
          </p:cNvPr>
          <p:cNvCxnSpPr>
            <a:cxnSpLocks/>
          </p:cNvCxnSpPr>
          <p:nvPr/>
        </p:nvCxnSpPr>
        <p:spPr>
          <a:xfrm>
            <a:off x="8503772" y="1803790"/>
            <a:ext cx="0" cy="2719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763172-BBB5-8699-C8F5-D92473D7C2F4}"/>
              </a:ext>
            </a:extLst>
          </p:cNvPr>
          <p:cNvSpPr txBox="1"/>
          <p:nvPr/>
        </p:nvSpPr>
        <p:spPr>
          <a:xfrm>
            <a:off x="8162438" y="1824389"/>
            <a:ext cx="8064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0x20</a:t>
            </a:r>
            <a:endParaRPr lang="ko-KR" altLang="en-US" sz="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ED64C1A-2ADB-403E-BC47-489A65985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889" y="4060213"/>
            <a:ext cx="3147021" cy="2836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6CF395-58F3-A211-3F95-21AED61B3501}"/>
              </a:ext>
            </a:extLst>
          </p:cNvPr>
          <p:cNvSpPr txBox="1"/>
          <p:nvPr/>
        </p:nvSpPr>
        <p:spPr>
          <a:xfrm>
            <a:off x="7486940" y="4553434"/>
            <a:ext cx="1517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이런게 있다</a:t>
            </a:r>
            <a:r>
              <a:rPr lang="en-US" altLang="ko-KR"/>
              <a:t>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6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0AEC69A0-E872-1AA8-D92E-DDE3F65A1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D5451CDB-E03B-7659-E2EE-FDC2D7D37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ASLR , PIE enabled</a:t>
            </a:r>
            <a:endParaRPr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809AA0-3BC0-680C-A87E-4667719E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91394"/>
              </p:ext>
            </p:extLst>
          </p:nvPr>
        </p:nvGraphicFramePr>
        <p:xfrm>
          <a:off x="1456327" y="996902"/>
          <a:ext cx="1205450" cy="3924392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1205450">
                  <a:extLst>
                    <a:ext uri="{9D8B030D-6E8A-4147-A177-3AD203B41FA5}">
                      <a16:colId xmlns:a16="http://schemas.microsoft.com/office/drawing/2014/main" val="1550160069"/>
                    </a:ext>
                  </a:extLst>
                </a:gridCol>
              </a:tblGrid>
              <a:tr h="6509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75666"/>
                  </a:ext>
                </a:extLst>
              </a:tr>
              <a:tr h="26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399402"/>
                  </a:ext>
                </a:extLst>
              </a:tr>
              <a:tr h="6509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library, </a:t>
                      </a:r>
                      <a:r>
                        <a:rPr lang="en-US" altLang="ko-KR" dirty="0" err="1"/>
                        <a:t>mmap</a:t>
                      </a:r>
                      <a:endParaRPr lang="en-US" altLang="ko-KR" dirty="0"/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15449"/>
                  </a:ext>
                </a:extLst>
              </a:tr>
              <a:tr h="26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492824"/>
                  </a:ext>
                </a:extLst>
              </a:tr>
              <a:tr h="6509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Heap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18293"/>
                  </a:ext>
                </a:extLst>
              </a:tr>
              <a:tr h="26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029038"/>
                  </a:ext>
                </a:extLst>
              </a:tr>
              <a:tr h="32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bss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6646"/>
                  </a:ext>
                </a:extLst>
              </a:tr>
              <a:tr h="32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.data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034098"/>
                  </a:ext>
                </a:extLst>
              </a:tr>
              <a:tr h="32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.text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520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DC16EF-6596-2E05-F5D4-53DAC463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02760"/>
              </p:ext>
            </p:extLst>
          </p:nvPr>
        </p:nvGraphicFramePr>
        <p:xfrm>
          <a:off x="3953166" y="1027639"/>
          <a:ext cx="1205450" cy="3924392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1205450">
                  <a:extLst>
                    <a:ext uri="{9D8B030D-6E8A-4147-A177-3AD203B41FA5}">
                      <a16:colId xmlns:a16="http://schemas.microsoft.com/office/drawing/2014/main" val="1550160069"/>
                    </a:ext>
                  </a:extLst>
                </a:gridCol>
              </a:tblGrid>
              <a:tr h="6509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75666"/>
                  </a:ext>
                </a:extLst>
              </a:tr>
              <a:tr h="26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399402"/>
                  </a:ext>
                </a:extLst>
              </a:tr>
              <a:tr h="6509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library, </a:t>
                      </a:r>
                      <a:r>
                        <a:rPr lang="en-US" altLang="ko-KR" dirty="0" err="1"/>
                        <a:t>mmap</a:t>
                      </a:r>
                      <a:endParaRPr lang="en-US" altLang="ko-KR" dirty="0"/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15449"/>
                  </a:ext>
                </a:extLst>
              </a:tr>
              <a:tr h="26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492824"/>
                  </a:ext>
                </a:extLst>
              </a:tr>
              <a:tr h="6509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Heap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18293"/>
                  </a:ext>
                </a:extLst>
              </a:tr>
              <a:tr h="26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029038"/>
                  </a:ext>
                </a:extLst>
              </a:tr>
              <a:tr h="32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bss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6646"/>
                  </a:ext>
                </a:extLst>
              </a:tr>
              <a:tr h="32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.data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034098"/>
                  </a:ext>
                </a:extLst>
              </a:tr>
              <a:tr h="32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.text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5202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1DB4095-79B9-2AD2-1B63-EC552D08F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59073"/>
              </p:ext>
            </p:extLst>
          </p:nvPr>
        </p:nvGraphicFramePr>
        <p:xfrm>
          <a:off x="6450005" y="1017527"/>
          <a:ext cx="1205450" cy="3924392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1205450">
                  <a:extLst>
                    <a:ext uri="{9D8B030D-6E8A-4147-A177-3AD203B41FA5}">
                      <a16:colId xmlns:a16="http://schemas.microsoft.com/office/drawing/2014/main" val="1550160069"/>
                    </a:ext>
                  </a:extLst>
                </a:gridCol>
              </a:tblGrid>
              <a:tr h="6509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875666"/>
                  </a:ext>
                </a:extLst>
              </a:tr>
              <a:tr h="26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399402"/>
                  </a:ext>
                </a:extLst>
              </a:tr>
              <a:tr h="6509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library, </a:t>
                      </a:r>
                      <a:r>
                        <a:rPr lang="en-US" altLang="ko-KR" dirty="0" err="1"/>
                        <a:t>mmap</a:t>
                      </a:r>
                      <a:endParaRPr lang="en-US" altLang="ko-KR" dirty="0"/>
                    </a:p>
                  </a:txBody>
                  <a:tcPr>
                    <a:solidFill>
                      <a:schemeClr val="accent4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915449"/>
                  </a:ext>
                </a:extLst>
              </a:tr>
              <a:tr h="26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492824"/>
                  </a:ext>
                </a:extLst>
              </a:tr>
              <a:tr h="65099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Heap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18293"/>
                  </a:ext>
                </a:extLst>
              </a:tr>
              <a:tr h="26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029038"/>
                  </a:ext>
                </a:extLst>
              </a:tr>
              <a:tr h="32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r>
                        <a:rPr lang="en-US" altLang="ko-KR" dirty="0" err="1"/>
                        <a:t>bss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6646"/>
                  </a:ext>
                </a:extLst>
              </a:tr>
              <a:tr h="32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.data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034098"/>
                  </a:ext>
                </a:extLst>
              </a:tr>
              <a:tr h="325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.text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52026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31DC5C-DBA9-9F45-A031-79ED05748A3D}"/>
              </a:ext>
            </a:extLst>
          </p:cNvPr>
          <p:cNvCxnSpPr/>
          <p:nvPr/>
        </p:nvCxnSpPr>
        <p:spPr>
          <a:xfrm>
            <a:off x="1265034" y="1636295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83E7124-7413-95DF-F38B-395114734FF3}"/>
              </a:ext>
            </a:extLst>
          </p:cNvPr>
          <p:cNvCxnSpPr/>
          <p:nvPr/>
        </p:nvCxnSpPr>
        <p:spPr>
          <a:xfrm>
            <a:off x="1244342" y="2668719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4F6C80-C784-C1A6-81F9-49AFE491A5AA}"/>
              </a:ext>
            </a:extLst>
          </p:cNvPr>
          <p:cNvCxnSpPr/>
          <p:nvPr/>
        </p:nvCxnSpPr>
        <p:spPr>
          <a:xfrm>
            <a:off x="1244342" y="3625516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6A14D1-204F-82C1-2A91-F3F18FE9FA12}"/>
              </a:ext>
            </a:extLst>
          </p:cNvPr>
          <p:cNvSpPr txBox="1"/>
          <p:nvPr/>
        </p:nvSpPr>
        <p:spPr>
          <a:xfrm>
            <a:off x="449112" y="1528573"/>
            <a:ext cx="986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0x7ffffffde000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81E65-1BB2-CE46-757E-BB13B0285B46}"/>
              </a:ext>
            </a:extLst>
          </p:cNvPr>
          <p:cNvSpPr txBox="1"/>
          <p:nvPr/>
        </p:nvSpPr>
        <p:spPr>
          <a:xfrm>
            <a:off x="449112" y="2560997"/>
            <a:ext cx="87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0x7ffff7da4000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76C82-E141-ABC3-8039-3B059FFB7612}"/>
              </a:ext>
            </a:extLst>
          </p:cNvPr>
          <p:cNvSpPr txBox="1"/>
          <p:nvPr/>
        </p:nvSpPr>
        <p:spPr>
          <a:xfrm>
            <a:off x="449113" y="3517794"/>
            <a:ext cx="872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0x7ffff7da1000</a:t>
            </a:r>
            <a:endParaRPr lang="ko-KR" altLang="en-US" sz="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5F648F-1665-650C-F1EC-3BBA30909C76}"/>
              </a:ext>
            </a:extLst>
          </p:cNvPr>
          <p:cNvCxnSpPr/>
          <p:nvPr/>
        </p:nvCxnSpPr>
        <p:spPr>
          <a:xfrm>
            <a:off x="3768755" y="1671820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B9DA441-D66F-C4F6-543D-BFCE7B551843}"/>
              </a:ext>
            </a:extLst>
          </p:cNvPr>
          <p:cNvCxnSpPr/>
          <p:nvPr/>
        </p:nvCxnSpPr>
        <p:spPr>
          <a:xfrm>
            <a:off x="3761813" y="2711119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3CF3C4-0569-0A36-00DF-94DCCDEFDCCE}"/>
              </a:ext>
            </a:extLst>
          </p:cNvPr>
          <p:cNvCxnSpPr/>
          <p:nvPr/>
        </p:nvCxnSpPr>
        <p:spPr>
          <a:xfrm>
            <a:off x="3761813" y="3667916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303396-6D77-2609-D7FD-ED3B81FD7C77}"/>
              </a:ext>
            </a:extLst>
          </p:cNvPr>
          <p:cNvSpPr txBox="1"/>
          <p:nvPr/>
        </p:nvSpPr>
        <p:spPr>
          <a:xfrm>
            <a:off x="2966583" y="1570973"/>
            <a:ext cx="789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4">
                    <a:lumMod val="50000"/>
                  </a:schemeClr>
                </a:solidFill>
              </a:rPr>
              <a:t>0x7ffffffef000</a:t>
            </a:r>
            <a:endParaRPr lang="ko-KR" altLang="en-US" sz="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A6C24C-164E-81EC-20B5-97125195829D}"/>
              </a:ext>
            </a:extLst>
          </p:cNvPr>
          <p:cNvSpPr txBox="1"/>
          <p:nvPr/>
        </p:nvSpPr>
        <p:spPr>
          <a:xfrm>
            <a:off x="2966583" y="2603397"/>
            <a:ext cx="87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4">
                    <a:lumMod val="50000"/>
                  </a:schemeClr>
                </a:solidFill>
              </a:rPr>
              <a:t>0x7ffff68d4000</a:t>
            </a:r>
            <a:endParaRPr lang="ko-KR" altLang="en-US" sz="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2173A5-7F23-2227-227B-5364327A0515}"/>
              </a:ext>
            </a:extLst>
          </p:cNvPr>
          <p:cNvSpPr txBox="1"/>
          <p:nvPr/>
        </p:nvSpPr>
        <p:spPr>
          <a:xfrm>
            <a:off x="2966584" y="3560194"/>
            <a:ext cx="872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accent4">
                    <a:lumMod val="50000"/>
                  </a:schemeClr>
                </a:solidFill>
              </a:rPr>
              <a:t>0x7ffff5ab1000</a:t>
            </a:r>
            <a:endParaRPr lang="ko-KR" altLang="en-US" sz="8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A117C6-CBC1-B727-7312-93AF0FE3D282}"/>
              </a:ext>
            </a:extLst>
          </p:cNvPr>
          <p:cNvCxnSpPr/>
          <p:nvPr/>
        </p:nvCxnSpPr>
        <p:spPr>
          <a:xfrm>
            <a:off x="1252365" y="4918057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9D3175-7C0F-68C4-B287-20CBEB93E9FB}"/>
              </a:ext>
            </a:extLst>
          </p:cNvPr>
          <p:cNvSpPr txBox="1"/>
          <p:nvPr/>
        </p:nvSpPr>
        <p:spPr>
          <a:xfrm>
            <a:off x="334725" y="4810335"/>
            <a:ext cx="986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0x555555554000</a:t>
            </a:r>
            <a:endParaRPr lang="ko-KR" altLang="en-US" sz="8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885FBA-4CFE-00C2-AE2D-BA4E8311C43C}"/>
              </a:ext>
            </a:extLst>
          </p:cNvPr>
          <p:cNvCxnSpPr/>
          <p:nvPr/>
        </p:nvCxnSpPr>
        <p:spPr>
          <a:xfrm>
            <a:off x="3756084" y="4939829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E21D58-594E-59B3-754C-B527386223EB}"/>
              </a:ext>
            </a:extLst>
          </p:cNvPr>
          <p:cNvSpPr txBox="1"/>
          <p:nvPr/>
        </p:nvSpPr>
        <p:spPr>
          <a:xfrm>
            <a:off x="2838444" y="4832107"/>
            <a:ext cx="986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0x555555554000</a:t>
            </a:r>
            <a:endParaRPr lang="ko-KR" altLang="en-US" sz="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DA857E-1F63-A57C-BC30-B357CD5321E2}"/>
              </a:ext>
            </a:extLst>
          </p:cNvPr>
          <p:cNvCxnSpPr/>
          <p:nvPr/>
        </p:nvCxnSpPr>
        <p:spPr>
          <a:xfrm>
            <a:off x="6251848" y="1666091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756305-822E-0DDC-823A-7498A68D665C}"/>
              </a:ext>
            </a:extLst>
          </p:cNvPr>
          <p:cNvCxnSpPr/>
          <p:nvPr/>
        </p:nvCxnSpPr>
        <p:spPr>
          <a:xfrm>
            <a:off x="6244906" y="2698515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85C426F-A1AD-FD37-C9C5-3457607AEC04}"/>
              </a:ext>
            </a:extLst>
          </p:cNvPr>
          <p:cNvCxnSpPr/>
          <p:nvPr/>
        </p:nvCxnSpPr>
        <p:spPr>
          <a:xfrm>
            <a:off x="6244906" y="3655312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6E1DAC-55A3-1978-AADE-EC580C661AEF}"/>
              </a:ext>
            </a:extLst>
          </p:cNvPr>
          <p:cNvSpPr txBox="1"/>
          <p:nvPr/>
        </p:nvSpPr>
        <p:spPr>
          <a:xfrm>
            <a:off x="5449676" y="1558369"/>
            <a:ext cx="8583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0x7ffffffff000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544F65-4D1A-7909-77C8-52D33C056463}"/>
              </a:ext>
            </a:extLst>
          </p:cNvPr>
          <p:cNvSpPr txBox="1"/>
          <p:nvPr/>
        </p:nvSpPr>
        <p:spPr>
          <a:xfrm>
            <a:off x="5449676" y="2590793"/>
            <a:ext cx="87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0x7ffff68af000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95CD25-01DD-5ACB-794A-18434CAD0CAA}"/>
              </a:ext>
            </a:extLst>
          </p:cNvPr>
          <p:cNvSpPr txBox="1"/>
          <p:nvPr/>
        </p:nvSpPr>
        <p:spPr>
          <a:xfrm>
            <a:off x="5449677" y="3547590"/>
            <a:ext cx="872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00B050"/>
                </a:solidFill>
              </a:rPr>
              <a:t>0x7ffff4c61000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70B935-5B79-71C6-2087-A8B9B2E5B1B3}"/>
              </a:ext>
            </a:extLst>
          </p:cNvPr>
          <p:cNvCxnSpPr/>
          <p:nvPr/>
        </p:nvCxnSpPr>
        <p:spPr>
          <a:xfrm>
            <a:off x="6239177" y="4927225"/>
            <a:ext cx="191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64D354E-514E-1025-5B81-B54B177C626A}"/>
              </a:ext>
            </a:extLst>
          </p:cNvPr>
          <p:cNvSpPr txBox="1"/>
          <p:nvPr/>
        </p:nvSpPr>
        <p:spPr>
          <a:xfrm>
            <a:off x="5321537" y="4819503"/>
            <a:ext cx="986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</a:rPr>
              <a:t>0x555555534000</a:t>
            </a:r>
            <a:endParaRPr lang="ko-KR" altLang="en-US" sz="8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E3DED-E686-0766-D713-7D9671D1ADC4}"/>
              </a:ext>
            </a:extLst>
          </p:cNvPr>
          <p:cNvSpPr txBox="1"/>
          <p:nvPr/>
        </p:nvSpPr>
        <p:spPr>
          <a:xfrm>
            <a:off x="4244226" y="722357"/>
            <a:ext cx="12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ASLR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B6A54-3818-DBCD-847C-9F9A8261C602}"/>
              </a:ext>
            </a:extLst>
          </p:cNvPr>
          <p:cNvSpPr txBox="1"/>
          <p:nvPr/>
        </p:nvSpPr>
        <p:spPr>
          <a:xfrm>
            <a:off x="6572535" y="734742"/>
            <a:ext cx="120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ASLR, PIE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43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2256BE7F-FDEC-9B9C-02C9-AF7DEC111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56CB4A4D-0B98-6803-653D-9304594D3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ASLR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9B45E4-752E-27CE-25F3-0403C97CF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93141"/>
              </p:ext>
            </p:extLst>
          </p:nvPr>
        </p:nvGraphicFramePr>
        <p:xfrm>
          <a:off x="554598" y="865916"/>
          <a:ext cx="2044223" cy="407924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044223">
                  <a:extLst>
                    <a:ext uri="{9D8B030D-6E8A-4147-A177-3AD203B41FA5}">
                      <a16:colId xmlns:a16="http://schemas.microsoft.com/office/drawing/2014/main" val="228498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4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0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3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5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printf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0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0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7148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8FD4A6B-5DED-73F6-1225-9BC8FB8CC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21099"/>
              </p:ext>
            </p:extLst>
          </p:nvPr>
        </p:nvGraphicFramePr>
        <p:xfrm>
          <a:off x="4962739" y="865916"/>
          <a:ext cx="2044223" cy="407924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044223">
                  <a:extLst>
                    <a:ext uri="{9D8B030D-6E8A-4147-A177-3AD203B41FA5}">
                      <a16:colId xmlns:a16="http://schemas.microsoft.com/office/drawing/2014/main" val="228498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4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Environment Variable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0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3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5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0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0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 err="1">
                          <a:effectLst/>
                        </a:rPr>
                        <a:t>buf</a:t>
                      </a:r>
                      <a:endParaRPr lang="ko-KR" altLang="ko-KR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7148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C46F768-2EF2-2F5F-3EF5-710A2C3E369F}"/>
              </a:ext>
            </a:extLst>
          </p:cNvPr>
          <p:cNvCxnSpPr/>
          <p:nvPr/>
        </p:nvCxnSpPr>
        <p:spPr>
          <a:xfrm flipH="1">
            <a:off x="2598821" y="4945156"/>
            <a:ext cx="3575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74CE96-813B-AA7C-3777-46E2D1546D40}"/>
              </a:ext>
            </a:extLst>
          </p:cNvPr>
          <p:cNvSpPr txBox="1"/>
          <p:nvPr/>
        </p:nvSpPr>
        <p:spPr>
          <a:xfrm>
            <a:off x="2956331" y="4784392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libc</a:t>
            </a:r>
            <a:r>
              <a:rPr lang="en-US" altLang="ko-KR" dirty="0"/>
              <a:t> base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020D45-1856-8B54-1FF5-191BF112BF85}"/>
              </a:ext>
            </a:extLst>
          </p:cNvPr>
          <p:cNvCxnSpPr/>
          <p:nvPr/>
        </p:nvCxnSpPr>
        <p:spPr>
          <a:xfrm flipH="1">
            <a:off x="7013842" y="4939428"/>
            <a:ext cx="3575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0C531F-7DC2-B7AA-E7B4-A5D10B07E296}"/>
              </a:ext>
            </a:extLst>
          </p:cNvPr>
          <p:cNvSpPr txBox="1"/>
          <p:nvPr/>
        </p:nvSpPr>
        <p:spPr>
          <a:xfrm>
            <a:off x="7371352" y="4778664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 base</a:t>
            </a:r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ADF328F-762D-BB82-C3C2-6BEC03E581B2}"/>
              </a:ext>
            </a:extLst>
          </p:cNvPr>
          <p:cNvSpPr/>
          <p:nvPr/>
        </p:nvSpPr>
        <p:spPr>
          <a:xfrm>
            <a:off x="4688878" y="866274"/>
            <a:ext cx="280102" cy="1109332"/>
          </a:xfrm>
          <a:custGeom>
            <a:avLst/>
            <a:gdLst>
              <a:gd name="connsiteX0" fmla="*/ 460637 w 479482"/>
              <a:gd name="connsiteY0" fmla="*/ 0 h 1109332"/>
              <a:gd name="connsiteX1" fmla="*/ 0 w 479482"/>
              <a:gd name="connsiteY1" fmla="*/ 550015 h 1109332"/>
              <a:gd name="connsiteX2" fmla="*/ 460637 w 479482"/>
              <a:gd name="connsiteY2" fmla="*/ 1100030 h 110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482" h="1109332">
                <a:moveTo>
                  <a:pt x="460637" y="0"/>
                </a:moveTo>
                <a:cubicBezTo>
                  <a:pt x="230318" y="183338"/>
                  <a:pt x="0" y="366677"/>
                  <a:pt x="0" y="550015"/>
                </a:cubicBezTo>
                <a:cubicBezTo>
                  <a:pt x="0" y="733353"/>
                  <a:pt x="591266" y="1179095"/>
                  <a:pt x="460637" y="110003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BA43E0-8F41-DE6A-2712-F1FD22E5AD87}"/>
              </a:ext>
            </a:extLst>
          </p:cNvPr>
          <p:cNvCxnSpPr/>
          <p:nvPr/>
        </p:nvCxnSpPr>
        <p:spPr>
          <a:xfrm flipV="1">
            <a:off x="1155032" y="3850105"/>
            <a:ext cx="0" cy="108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2F400A3-90D4-A153-49D3-14482A024591}"/>
              </a:ext>
            </a:extLst>
          </p:cNvPr>
          <p:cNvCxnSpPr>
            <a:cxnSpLocks/>
          </p:cNvCxnSpPr>
          <p:nvPr/>
        </p:nvCxnSpPr>
        <p:spPr>
          <a:xfrm flipV="1">
            <a:off x="1334933" y="3093835"/>
            <a:ext cx="0" cy="1845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A57857-B740-D985-0FC4-D5F8DC3A1E7F}"/>
              </a:ext>
            </a:extLst>
          </p:cNvPr>
          <p:cNvCxnSpPr>
            <a:cxnSpLocks/>
          </p:cNvCxnSpPr>
          <p:nvPr/>
        </p:nvCxnSpPr>
        <p:spPr>
          <a:xfrm flipV="1">
            <a:off x="1507959" y="2344439"/>
            <a:ext cx="0" cy="2594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952F99-B85E-53CC-7877-E58C38512B78}"/>
              </a:ext>
            </a:extLst>
          </p:cNvPr>
          <p:cNvSpPr txBox="1"/>
          <p:nvPr/>
        </p:nvSpPr>
        <p:spPr>
          <a:xfrm>
            <a:off x="1753463" y="3194971"/>
            <a:ext cx="2036766" cy="5539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ASLR 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로 인해</a:t>
            </a:r>
            <a:endParaRPr lang="en-US" altLang="ko-KR" sz="1000" dirty="0">
              <a:latin typeface="페이퍼로지 4 Regular" pitchFamily="2" charset="-127"/>
              <a:ea typeface="페이퍼로지 4 Regular" pitchFamily="2" charset="-127"/>
            </a:endParaRPr>
          </a:p>
          <a:p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매번 </a:t>
            </a:r>
            <a:r>
              <a:rPr lang="ko-KR" altLang="en-US" sz="1000" dirty="0" err="1">
                <a:latin typeface="페이퍼로지 4 Regular" pitchFamily="2" charset="-127"/>
                <a:ea typeface="페이퍼로지 4 Regular" pitchFamily="2" charset="-127"/>
              </a:rPr>
              <a:t>랜덤한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 주소에 매핑 되어도   </a:t>
            </a:r>
            <a:r>
              <a:rPr lang="en-US" altLang="ko-KR" sz="1000" dirty="0" err="1">
                <a:latin typeface="페이퍼로지 4 Regular" pitchFamily="2" charset="-127"/>
                <a:ea typeface="페이퍼로지 4 Regular" pitchFamily="2" charset="-127"/>
              </a:rPr>
              <a:t>libc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 base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로 부터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offset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은 동일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0492C-AB9F-0A6E-6D36-7651816201BB}"/>
              </a:ext>
            </a:extLst>
          </p:cNvPr>
          <p:cNvSpPr txBox="1"/>
          <p:nvPr/>
        </p:nvSpPr>
        <p:spPr>
          <a:xfrm>
            <a:off x="6218608" y="3180518"/>
            <a:ext cx="2109532" cy="5539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ASLR 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로 인해</a:t>
            </a:r>
            <a:endParaRPr lang="en-US" altLang="ko-KR" sz="1000" dirty="0">
              <a:latin typeface="페이퍼로지 4 Regular" pitchFamily="2" charset="-127"/>
              <a:ea typeface="페이퍼로지 4 Regular" pitchFamily="2" charset="-127"/>
            </a:endParaRPr>
          </a:p>
          <a:p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매번 </a:t>
            </a:r>
            <a:r>
              <a:rPr lang="ko-KR" altLang="en-US" sz="1000" dirty="0" err="1">
                <a:latin typeface="페이퍼로지 4 Regular" pitchFamily="2" charset="-127"/>
                <a:ea typeface="페이퍼로지 4 Regular" pitchFamily="2" charset="-127"/>
              </a:rPr>
              <a:t>랜덤한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 주소에 매핑 되어도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stack base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로 부터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offset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은 동일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396AB69-BBC3-FC05-8CD6-CF59AF83E241}"/>
              </a:ext>
            </a:extLst>
          </p:cNvPr>
          <p:cNvCxnSpPr/>
          <p:nvPr/>
        </p:nvCxnSpPr>
        <p:spPr>
          <a:xfrm flipV="1">
            <a:off x="5651405" y="4585750"/>
            <a:ext cx="0" cy="35367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BAFF30-B033-7820-C4BF-F4998220B835}"/>
              </a:ext>
            </a:extLst>
          </p:cNvPr>
          <p:cNvCxnSpPr>
            <a:cxnSpLocks/>
          </p:cNvCxnSpPr>
          <p:nvPr/>
        </p:nvCxnSpPr>
        <p:spPr>
          <a:xfrm flipV="1">
            <a:off x="5831306" y="3471970"/>
            <a:ext cx="0" cy="146745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FB65E2-9A1A-23A2-D91D-75CBB5E71F5D}"/>
              </a:ext>
            </a:extLst>
          </p:cNvPr>
          <p:cNvCxnSpPr>
            <a:cxnSpLocks/>
          </p:cNvCxnSpPr>
          <p:nvPr/>
        </p:nvCxnSpPr>
        <p:spPr>
          <a:xfrm flipV="1">
            <a:off x="6024957" y="1975606"/>
            <a:ext cx="0" cy="296382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21908C-7DE9-F3EA-684B-F29BC0F87EA5}"/>
              </a:ext>
            </a:extLst>
          </p:cNvPr>
          <p:cNvSpPr txBox="1"/>
          <p:nvPr/>
        </p:nvSpPr>
        <p:spPr>
          <a:xfrm>
            <a:off x="1293856" y="525673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libc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A3E4F-E445-489A-A815-FE3416D17FD3}"/>
              </a:ext>
            </a:extLst>
          </p:cNvPr>
          <p:cNvSpPr txBox="1"/>
          <p:nvPr/>
        </p:nvSpPr>
        <p:spPr>
          <a:xfrm>
            <a:off x="5694775" y="525731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03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414F5280-4760-E88D-C5D8-63F943165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8B54758-C6A8-0CE5-9886-C09DCB30FB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983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PIE base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E23688-4290-CB19-8E4B-320BC2C7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71524"/>
              </p:ext>
            </p:extLst>
          </p:nvPr>
        </p:nvGraphicFramePr>
        <p:xfrm>
          <a:off x="554599" y="865916"/>
          <a:ext cx="1436914" cy="407924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2284987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4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get_shell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3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08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get_sum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63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5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main+63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0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5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gadget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0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0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30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71484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E8D77EE-4C96-02A4-8AB8-4CE6F0E65BB0}"/>
              </a:ext>
            </a:extLst>
          </p:cNvPr>
          <p:cNvCxnSpPr/>
          <p:nvPr/>
        </p:nvCxnSpPr>
        <p:spPr>
          <a:xfrm flipH="1">
            <a:off x="1993909" y="4945156"/>
            <a:ext cx="3575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2318EC-52E0-090C-D56A-71C42B4C865A}"/>
              </a:ext>
            </a:extLst>
          </p:cNvPr>
          <p:cNvSpPr txBox="1"/>
          <p:nvPr/>
        </p:nvSpPr>
        <p:spPr>
          <a:xfrm>
            <a:off x="2351419" y="4784392"/>
            <a:ext cx="143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pie base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100507-175E-2502-3EE3-98C4048CC030}"/>
              </a:ext>
            </a:extLst>
          </p:cNvPr>
          <p:cNvCxnSpPr/>
          <p:nvPr/>
        </p:nvCxnSpPr>
        <p:spPr>
          <a:xfrm flipV="1">
            <a:off x="1155032" y="3850105"/>
            <a:ext cx="0" cy="1089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200D587-2E85-AD4B-E03C-83D218F5F442}"/>
              </a:ext>
            </a:extLst>
          </p:cNvPr>
          <p:cNvCxnSpPr>
            <a:cxnSpLocks/>
          </p:cNvCxnSpPr>
          <p:nvPr/>
        </p:nvCxnSpPr>
        <p:spPr>
          <a:xfrm flipV="1">
            <a:off x="1334933" y="3093835"/>
            <a:ext cx="0" cy="1845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2DF490-1545-735E-40BC-677490BBE672}"/>
              </a:ext>
            </a:extLst>
          </p:cNvPr>
          <p:cNvCxnSpPr>
            <a:cxnSpLocks/>
          </p:cNvCxnSpPr>
          <p:nvPr/>
        </p:nvCxnSpPr>
        <p:spPr>
          <a:xfrm flipV="1">
            <a:off x="1507959" y="2344439"/>
            <a:ext cx="0" cy="2594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04195A-E9B3-18F2-B724-84AE91BFD9FC}"/>
              </a:ext>
            </a:extLst>
          </p:cNvPr>
          <p:cNvSpPr txBox="1"/>
          <p:nvPr/>
        </p:nvSpPr>
        <p:spPr>
          <a:xfrm>
            <a:off x="1638022" y="3186592"/>
            <a:ext cx="2036766" cy="55399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PIE enabled 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로 인해</a:t>
            </a:r>
            <a:endParaRPr lang="en-US" altLang="ko-KR" sz="1000" dirty="0">
              <a:latin typeface="페이퍼로지 4 Regular" pitchFamily="2" charset="-127"/>
              <a:ea typeface="페이퍼로지 4 Regular" pitchFamily="2" charset="-127"/>
            </a:endParaRPr>
          </a:p>
          <a:p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매번 </a:t>
            </a:r>
            <a:r>
              <a:rPr lang="ko-KR" altLang="en-US" sz="1000" dirty="0" err="1">
                <a:latin typeface="페이퍼로지 4 Regular" pitchFamily="2" charset="-127"/>
                <a:ea typeface="페이퍼로지 4 Regular" pitchFamily="2" charset="-127"/>
              </a:rPr>
              <a:t>랜덤한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 주소에 매핑 되어도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PIE base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로 부터 </a:t>
            </a:r>
            <a:r>
              <a:rPr lang="en-US" altLang="ko-KR" sz="1000" dirty="0">
                <a:latin typeface="페이퍼로지 4 Regular" pitchFamily="2" charset="-127"/>
                <a:ea typeface="페이퍼로지 4 Regular" pitchFamily="2" charset="-127"/>
              </a:rPr>
              <a:t>offset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은 동일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C3C362-7D1D-8730-0A2D-E87304B0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90" y="1117424"/>
            <a:ext cx="4036117" cy="1038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991A3-423C-0042-BDEE-3B27375AD0F4}"/>
              </a:ext>
            </a:extLst>
          </p:cNvPr>
          <p:cNvSpPr txBox="1"/>
          <p:nvPr/>
        </p:nvSpPr>
        <p:spPr>
          <a:xfrm>
            <a:off x="7293285" y="1969101"/>
            <a:ext cx="1572564" cy="8617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ROP gadget</a:t>
            </a:r>
            <a:r>
              <a:rPr lang="ko-KR" altLang="ko-KR" sz="1000" dirty="0"/>
              <a:t>이 필요하거나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(ROP gadget</a:t>
            </a:r>
            <a:r>
              <a:rPr lang="ko-KR" altLang="en-US" sz="1000" dirty="0"/>
              <a:t>은 </a:t>
            </a:r>
            <a:br>
              <a:rPr lang="en-US" altLang="ko-KR" sz="1000" dirty="0"/>
            </a:br>
            <a:r>
              <a:rPr lang="en-US" altLang="ko-KR" sz="1000" dirty="0"/>
              <a:t>.text </a:t>
            </a:r>
            <a:r>
              <a:rPr lang="ko-KR" altLang="en-US" sz="1000" dirty="0"/>
              <a:t>영역에 존재</a:t>
            </a:r>
            <a:r>
              <a:rPr lang="en-US" altLang="ko-KR" sz="1000" dirty="0"/>
              <a:t>)</a:t>
            </a:r>
            <a:r>
              <a:rPr lang="ko-KR" altLang="ko-KR" sz="1000" dirty="0"/>
              <a:t> 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873D31-9F8A-D5C2-65C3-E1BBFF892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492" y="2282203"/>
            <a:ext cx="2165315" cy="1141933"/>
          </a:xfrm>
          <a:prstGeom prst="rect">
            <a:avLst/>
          </a:prstGeom>
        </p:spPr>
      </p:pic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1CD7388-DF43-8DA6-1F47-694000B1CEDF}"/>
              </a:ext>
            </a:extLst>
          </p:cNvPr>
          <p:cNvSpPr/>
          <p:nvPr/>
        </p:nvSpPr>
        <p:spPr>
          <a:xfrm>
            <a:off x="6914807" y="1628560"/>
            <a:ext cx="352860" cy="1224609"/>
          </a:xfrm>
          <a:custGeom>
            <a:avLst/>
            <a:gdLst>
              <a:gd name="connsiteX0" fmla="*/ 0 w 513471"/>
              <a:gd name="connsiteY0" fmla="*/ 0 h 1447867"/>
              <a:gd name="connsiteX1" fmla="*/ 330591 w 513471"/>
              <a:gd name="connsiteY1" fmla="*/ 886265 h 1447867"/>
              <a:gd name="connsiteX2" fmla="*/ 7034 w 513471"/>
              <a:gd name="connsiteY2" fmla="*/ 1434905 h 1447867"/>
              <a:gd name="connsiteX3" fmla="*/ 513471 w 513471"/>
              <a:gd name="connsiteY3" fmla="*/ 1259059 h 144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471" h="1447867">
                <a:moveTo>
                  <a:pt x="0" y="0"/>
                </a:moveTo>
                <a:cubicBezTo>
                  <a:pt x="164709" y="323557"/>
                  <a:pt x="329419" y="647114"/>
                  <a:pt x="330591" y="886265"/>
                </a:cubicBezTo>
                <a:cubicBezTo>
                  <a:pt x="331763" y="1125416"/>
                  <a:pt x="-23446" y="1372773"/>
                  <a:pt x="7034" y="1434905"/>
                </a:cubicBezTo>
                <a:cubicBezTo>
                  <a:pt x="37514" y="1497037"/>
                  <a:pt x="474785" y="1318847"/>
                  <a:pt x="513471" y="125905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23275-FD17-F2AD-CB08-E6CB41DCCE53}"/>
              </a:ext>
            </a:extLst>
          </p:cNvPr>
          <p:cNvSpPr txBox="1"/>
          <p:nvPr/>
        </p:nvSpPr>
        <p:spPr>
          <a:xfrm>
            <a:off x="2811700" y="865916"/>
            <a:ext cx="676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terminal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55BB4-F44E-0EE5-7476-B151A997725F}"/>
              </a:ext>
            </a:extLst>
          </p:cNvPr>
          <p:cNvSpPr txBox="1"/>
          <p:nvPr/>
        </p:nvSpPr>
        <p:spPr>
          <a:xfrm>
            <a:off x="6536329" y="2267198"/>
            <a:ext cx="534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en-US" altLang="ko-KR" sz="1000" dirty="0" err="1">
                <a:solidFill>
                  <a:schemeClr val="bg1"/>
                </a:solidFill>
              </a:rPr>
              <a:t>py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8D4B22-7ED7-EBF2-E229-51566228A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378" y="4277584"/>
            <a:ext cx="2742165" cy="2166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CB68A-C2DD-6710-2763-DE1DEA0A62C4}"/>
              </a:ext>
            </a:extLst>
          </p:cNvPr>
          <p:cNvSpPr txBox="1"/>
          <p:nvPr/>
        </p:nvSpPr>
        <p:spPr>
          <a:xfrm>
            <a:off x="6224954" y="4262805"/>
            <a:ext cx="2742165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giveshell</a:t>
            </a:r>
            <a:r>
              <a:rPr lang="en-US" altLang="ko-KR" sz="1000" dirty="0"/>
              <a:t>() </a:t>
            </a:r>
            <a:r>
              <a:rPr lang="ko-KR" altLang="en-US" sz="1000" dirty="0"/>
              <a:t>같은 함수의 주소를 알아야 할 때</a:t>
            </a:r>
            <a:r>
              <a:rPr lang="en-US" altLang="ko-KR" sz="1000" dirty="0"/>
              <a:t>..</a:t>
            </a:r>
            <a:endParaRPr lang="ko-KR" altLang="en-US" sz="1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5AA5C1-1978-205D-9629-72B9DBBA32A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860543" y="4385917"/>
            <a:ext cx="36441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FD1107-F83F-05E5-7750-8DC4EB9F9E67}"/>
              </a:ext>
            </a:extLst>
          </p:cNvPr>
          <p:cNvSpPr txBox="1"/>
          <p:nvPr/>
        </p:nvSpPr>
        <p:spPr>
          <a:xfrm>
            <a:off x="3076600" y="4078083"/>
            <a:ext cx="552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.c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13" grpId="0"/>
      <p:bldP spid="15" grpId="0" animBg="1"/>
      <p:bldP spid="21" grpId="0"/>
    </p:bldLst>
  </p:timing>
</p:sld>
</file>

<file path=ppt/theme/theme1.xml><?xml version="1.0" encoding="utf-8"?>
<a:theme xmlns:a="http://schemas.openxmlformats.org/drawingml/2006/main" name="Energy Infographics by Slidesgo">
  <a:themeElements>
    <a:clrScheme name="Simple Light">
      <a:dk1>
        <a:srgbClr val="000000"/>
      </a:dk1>
      <a:lt1>
        <a:srgbClr val="FFFFFF"/>
      </a:lt1>
      <a:dk2>
        <a:srgbClr val="E9E9E9"/>
      </a:dk2>
      <a:lt2>
        <a:srgbClr val="A7A7A7"/>
      </a:lt2>
      <a:accent1>
        <a:srgbClr val="51EEBC"/>
      </a:accent1>
      <a:accent2>
        <a:srgbClr val="ECBF69"/>
      </a:accent2>
      <a:accent3>
        <a:srgbClr val="8DB6FA"/>
      </a:accent3>
      <a:accent4>
        <a:srgbClr val="FAA4B5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622</Words>
  <Application>Microsoft Office PowerPoint</Application>
  <PresentationFormat>화면 슬라이드 쇼(16:9)</PresentationFormat>
  <Paragraphs>262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Montserrat</vt:lpstr>
      <vt:lpstr>Amasis MT Pro Black</vt:lpstr>
      <vt:lpstr>Aptos Black</vt:lpstr>
      <vt:lpstr>Play</vt:lpstr>
      <vt:lpstr>Montserrat Medium</vt:lpstr>
      <vt:lpstr>Courier New</vt:lpstr>
      <vt:lpstr>페이퍼로지 4 Regular</vt:lpstr>
      <vt:lpstr>Calibri</vt:lpstr>
      <vt:lpstr>Arial</vt:lpstr>
      <vt:lpstr>페이퍼로지 6 SemiBold</vt:lpstr>
      <vt:lpstr>Montserrat SemiBold</vt:lpstr>
      <vt:lpstr>Energy Infographics by Slidesgo</vt:lpstr>
      <vt:lpstr>Command        Injection  __environ</vt:lpstr>
      <vt:lpstr>contents</vt:lpstr>
      <vt:lpstr>what is cmd injection</vt:lpstr>
      <vt:lpstr>exploit</vt:lpstr>
      <vt:lpstr>debug no-canary</vt:lpstr>
      <vt:lpstr>exploit</vt:lpstr>
      <vt:lpstr>ASLR , PIE enabled</vt:lpstr>
      <vt:lpstr>ASLR</vt:lpstr>
      <vt:lpstr>PIE base</vt:lpstr>
      <vt:lpstr>__environ</vt:lpstr>
      <vt:lpstr>__environ</vt:lpstr>
      <vt:lpstr>exploit</vt:lpstr>
      <vt:lpstr>debug</vt:lpstr>
      <vt:lpstr>debug</vt:lpstr>
      <vt:lpstr>exploit</vt:lpstr>
      <vt:lpstr>exploit</vt:lpstr>
      <vt:lpstr>exploit</vt:lpstr>
      <vt:lpstr>exploit</vt:lpstr>
      <vt:lpstr>exploit</vt:lpstr>
      <vt:lpstr>exploit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박세원</dc:creator>
  <cp:lastModifiedBy>박세원</cp:lastModifiedBy>
  <cp:revision>158</cp:revision>
  <dcterms:modified xsi:type="dcterms:W3CDTF">2025-09-10T08:50:27Z</dcterms:modified>
</cp:coreProperties>
</file>