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Inter" panose="020B0600000101010101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D96753-9D45-4FE6-9178-F3E63956B4D6}">
  <a:tblStyle styleId="{08D96753-9D45-4FE6-9178-F3E63956B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1cdfcaf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1cdfcaf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1f3af6af8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71f3af6af8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71f3af6af8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71f3af6af8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a1a125f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ca1a125f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ca1a125f3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ca1a125f3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ca1a125f3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ca1a125f3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4fced89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4fced89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1cdfcaf6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1cdfcaf6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1f3af6af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1f3af6af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1f3af6af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1f3af6af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1f3af6af8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1f3af6af8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71f3af6af8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71f3af6af8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5775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775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ATpg63vE0tdgZCHahn1lV92d42ExEQfviQ-x6iRBP8/co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docs.google.com/spreadsheets/d/1GATpg63vE0tdgZCHahn1lV92d42ExEQfviQ-x6iRBP8/copy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455775" y="1792800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r>
              <a:rPr lang="ko-KR" altLang="en-US"/>
              <a:t> </a:t>
            </a:r>
            <a:r>
              <a:rPr lang="en-US" altLang="ko-KR"/>
              <a:t>command</a:t>
            </a:r>
            <a:endParaRPr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365B8-EDEE-8454-6107-075A918A3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602661"/>
            <a:ext cx="4487400" cy="429600"/>
          </a:xfrm>
        </p:spPr>
        <p:txBody>
          <a:bodyPr/>
          <a:lstStyle/>
          <a:p>
            <a:pPr algn="r"/>
            <a:r>
              <a:rPr lang="en-US" altLang="ko-KR" sz="800"/>
              <a:t>20200451</a:t>
            </a:r>
          </a:p>
          <a:p>
            <a:pPr algn="r"/>
            <a:r>
              <a:rPr lang="ko-KR" altLang="en-US" sz="800"/>
              <a:t>박세원</a:t>
            </a:r>
            <a:endParaRPr lang="en-US" altLang="ko-KR" sz="800"/>
          </a:p>
          <a:p>
            <a:pPr algn="r"/>
            <a:r>
              <a:rPr lang="en-US" altLang="ko-KR" sz="800"/>
              <a:t>System Software Lab.</a:t>
            </a:r>
            <a:endParaRPr lang="ko-KR" altLang="en-US"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6"/>
          <p:cNvGrpSpPr/>
          <p:nvPr/>
        </p:nvGrpSpPr>
        <p:grpSpPr>
          <a:xfrm>
            <a:off x="7786881" y="2495068"/>
            <a:ext cx="352151" cy="424395"/>
            <a:chOff x="6421399" y="2308227"/>
            <a:chExt cx="263567" cy="317614"/>
          </a:xfrm>
        </p:grpSpPr>
        <p:sp>
          <p:nvSpPr>
            <p:cNvPr id="424" name="Google Shape;424;p26"/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6"/>
          <p:cNvGrpSpPr/>
          <p:nvPr/>
        </p:nvGrpSpPr>
        <p:grpSpPr>
          <a:xfrm>
            <a:off x="7786885" y="4224351"/>
            <a:ext cx="352135" cy="262629"/>
            <a:chOff x="5216456" y="3725484"/>
            <a:chExt cx="356196" cy="265631"/>
          </a:xfrm>
        </p:grpSpPr>
        <p:sp>
          <p:nvSpPr>
            <p:cNvPr id="429" name="Google Shape;429;p26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26"/>
          <p:cNvGrpSpPr/>
          <p:nvPr/>
        </p:nvGrpSpPr>
        <p:grpSpPr>
          <a:xfrm>
            <a:off x="7786870" y="3355400"/>
            <a:ext cx="352131" cy="352131"/>
            <a:chOff x="4374915" y="4753854"/>
            <a:chExt cx="639889" cy="639889"/>
          </a:xfrm>
        </p:grpSpPr>
        <p:sp>
          <p:nvSpPr>
            <p:cNvPr id="432" name="Google Shape;432;p26"/>
            <p:cNvSpPr/>
            <p:nvPr/>
          </p:nvSpPr>
          <p:spPr>
            <a:xfrm>
              <a:off x="4374915" y="4753854"/>
              <a:ext cx="639889" cy="639889"/>
            </a:xfrm>
            <a:custGeom>
              <a:avLst/>
              <a:gdLst/>
              <a:ahLst/>
              <a:cxnLst/>
              <a:rect l="l" t="t" r="r" b="b"/>
              <a:pathLst>
                <a:path w="639889" h="639889" extrusionOk="0">
                  <a:moveTo>
                    <a:pt x="605409" y="360331"/>
                  </a:moveTo>
                  <a:cubicBezTo>
                    <a:pt x="624840" y="357188"/>
                    <a:pt x="639794" y="340233"/>
                    <a:pt x="639794" y="319945"/>
                  </a:cubicBezTo>
                  <a:cubicBezTo>
                    <a:pt x="639794" y="299657"/>
                    <a:pt x="624840" y="282702"/>
                    <a:pt x="605409" y="279559"/>
                  </a:cubicBezTo>
                  <a:cubicBezTo>
                    <a:pt x="597218" y="221170"/>
                    <a:pt x="570738" y="166021"/>
                    <a:pt x="530352" y="122873"/>
                  </a:cubicBezTo>
                  <a:lnTo>
                    <a:pt x="577405" y="75819"/>
                  </a:lnTo>
                  <a:cubicBezTo>
                    <a:pt x="583692" y="79724"/>
                    <a:pt x="591026" y="81915"/>
                    <a:pt x="598932" y="81915"/>
                  </a:cubicBezTo>
                  <a:cubicBezTo>
                    <a:pt x="621506" y="81915"/>
                    <a:pt x="639889" y="63532"/>
                    <a:pt x="639889" y="40958"/>
                  </a:cubicBezTo>
                  <a:cubicBezTo>
                    <a:pt x="639889" y="18383"/>
                    <a:pt x="621506" y="0"/>
                    <a:pt x="598932" y="0"/>
                  </a:cubicBezTo>
                  <a:cubicBezTo>
                    <a:pt x="576358" y="0"/>
                    <a:pt x="557974" y="18383"/>
                    <a:pt x="557974" y="40958"/>
                  </a:cubicBezTo>
                  <a:cubicBezTo>
                    <a:pt x="557974" y="48863"/>
                    <a:pt x="560261" y="56198"/>
                    <a:pt x="564071" y="62484"/>
                  </a:cubicBezTo>
                  <a:lnTo>
                    <a:pt x="517017" y="109538"/>
                  </a:lnTo>
                  <a:cubicBezTo>
                    <a:pt x="473773" y="69056"/>
                    <a:pt x="418719" y="42672"/>
                    <a:pt x="360331" y="34481"/>
                  </a:cubicBezTo>
                  <a:cubicBezTo>
                    <a:pt x="357188" y="15050"/>
                    <a:pt x="340233" y="95"/>
                    <a:pt x="319945" y="95"/>
                  </a:cubicBezTo>
                  <a:cubicBezTo>
                    <a:pt x="299656" y="95"/>
                    <a:pt x="282702" y="15050"/>
                    <a:pt x="279559" y="34481"/>
                  </a:cubicBezTo>
                  <a:cubicBezTo>
                    <a:pt x="221171" y="42672"/>
                    <a:pt x="166021" y="69152"/>
                    <a:pt x="122872" y="109538"/>
                  </a:cubicBezTo>
                  <a:lnTo>
                    <a:pt x="75819" y="62484"/>
                  </a:lnTo>
                  <a:cubicBezTo>
                    <a:pt x="79724" y="56198"/>
                    <a:pt x="81915" y="48863"/>
                    <a:pt x="81915" y="40958"/>
                  </a:cubicBezTo>
                  <a:cubicBezTo>
                    <a:pt x="81915" y="18383"/>
                    <a:pt x="63532" y="0"/>
                    <a:pt x="40958" y="0"/>
                  </a:cubicBezTo>
                  <a:cubicBezTo>
                    <a:pt x="18383" y="0"/>
                    <a:pt x="0" y="18383"/>
                    <a:pt x="0" y="40958"/>
                  </a:cubicBezTo>
                  <a:cubicBezTo>
                    <a:pt x="0" y="63532"/>
                    <a:pt x="18383" y="81915"/>
                    <a:pt x="40958" y="81915"/>
                  </a:cubicBezTo>
                  <a:cubicBezTo>
                    <a:pt x="48863" y="81915"/>
                    <a:pt x="56197" y="79629"/>
                    <a:pt x="62484" y="75819"/>
                  </a:cubicBezTo>
                  <a:lnTo>
                    <a:pt x="109538" y="122873"/>
                  </a:lnTo>
                  <a:cubicBezTo>
                    <a:pt x="69056" y="166116"/>
                    <a:pt x="42672" y="221170"/>
                    <a:pt x="34480" y="279559"/>
                  </a:cubicBezTo>
                  <a:cubicBezTo>
                    <a:pt x="15050" y="282702"/>
                    <a:pt x="95" y="299657"/>
                    <a:pt x="95" y="319945"/>
                  </a:cubicBezTo>
                  <a:cubicBezTo>
                    <a:pt x="95" y="340233"/>
                    <a:pt x="15050" y="357188"/>
                    <a:pt x="34480" y="360331"/>
                  </a:cubicBezTo>
                  <a:cubicBezTo>
                    <a:pt x="42672" y="418719"/>
                    <a:pt x="69151" y="473869"/>
                    <a:pt x="109538" y="517017"/>
                  </a:cubicBezTo>
                  <a:lnTo>
                    <a:pt x="62484" y="564071"/>
                  </a:lnTo>
                  <a:cubicBezTo>
                    <a:pt x="56197" y="560165"/>
                    <a:pt x="48863" y="557975"/>
                    <a:pt x="40958" y="557975"/>
                  </a:cubicBezTo>
                  <a:cubicBezTo>
                    <a:pt x="18383" y="557975"/>
                    <a:pt x="0" y="576358"/>
                    <a:pt x="0" y="598932"/>
                  </a:cubicBezTo>
                  <a:cubicBezTo>
                    <a:pt x="0" y="621506"/>
                    <a:pt x="18383" y="639890"/>
                    <a:pt x="40958" y="639890"/>
                  </a:cubicBezTo>
                  <a:cubicBezTo>
                    <a:pt x="63532" y="639890"/>
                    <a:pt x="81915" y="621506"/>
                    <a:pt x="81915" y="598932"/>
                  </a:cubicBezTo>
                  <a:cubicBezTo>
                    <a:pt x="81915" y="591026"/>
                    <a:pt x="79629" y="583692"/>
                    <a:pt x="75819" y="577406"/>
                  </a:cubicBezTo>
                  <a:lnTo>
                    <a:pt x="122872" y="530352"/>
                  </a:lnTo>
                  <a:cubicBezTo>
                    <a:pt x="166116" y="570833"/>
                    <a:pt x="221171" y="597218"/>
                    <a:pt x="279559" y="605409"/>
                  </a:cubicBezTo>
                  <a:cubicBezTo>
                    <a:pt x="282702" y="624840"/>
                    <a:pt x="299656" y="639794"/>
                    <a:pt x="319945" y="639794"/>
                  </a:cubicBezTo>
                  <a:cubicBezTo>
                    <a:pt x="340233" y="639794"/>
                    <a:pt x="357188" y="624840"/>
                    <a:pt x="360331" y="605409"/>
                  </a:cubicBezTo>
                  <a:cubicBezTo>
                    <a:pt x="418719" y="597218"/>
                    <a:pt x="473869" y="570738"/>
                    <a:pt x="517017" y="530352"/>
                  </a:cubicBezTo>
                  <a:lnTo>
                    <a:pt x="564071" y="577406"/>
                  </a:lnTo>
                  <a:cubicBezTo>
                    <a:pt x="560165" y="583692"/>
                    <a:pt x="557974" y="591026"/>
                    <a:pt x="557974" y="598932"/>
                  </a:cubicBezTo>
                  <a:cubicBezTo>
                    <a:pt x="557974" y="621506"/>
                    <a:pt x="576358" y="639890"/>
                    <a:pt x="598932" y="639890"/>
                  </a:cubicBezTo>
                  <a:cubicBezTo>
                    <a:pt x="621506" y="639890"/>
                    <a:pt x="639889" y="621506"/>
                    <a:pt x="639889" y="598932"/>
                  </a:cubicBezTo>
                  <a:cubicBezTo>
                    <a:pt x="639889" y="576358"/>
                    <a:pt x="621506" y="557975"/>
                    <a:pt x="598932" y="557975"/>
                  </a:cubicBezTo>
                  <a:cubicBezTo>
                    <a:pt x="591026" y="557975"/>
                    <a:pt x="583692" y="560261"/>
                    <a:pt x="577405" y="564071"/>
                  </a:cubicBezTo>
                  <a:lnTo>
                    <a:pt x="530352" y="517017"/>
                  </a:lnTo>
                  <a:cubicBezTo>
                    <a:pt x="570833" y="473774"/>
                    <a:pt x="597218" y="418719"/>
                    <a:pt x="605409" y="360331"/>
                  </a:cubicBezTo>
                  <a:close/>
                  <a:moveTo>
                    <a:pt x="319945" y="557975"/>
                  </a:moveTo>
                  <a:cubicBezTo>
                    <a:pt x="301657" y="557975"/>
                    <a:pt x="286036" y="570071"/>
                    <a:pt x="280892" y="586740"/>
                  </a:cubicBezTo>
                  <a:cubicBezTo>
                    <a:pt x="164116" y="569690"/>
                    <a:pt x="70295" y="475869"/>
                    <a:pt x="53245" y="359093"/>
                  </a:cubicBezTo>
                  <a:cubicBezTo>
                    <a:pt x="69913" y="353854"/>
                    <a:pt x="82010" y="338328"/>
                    <a:pt x="82010" y="320040"/>
                  </a:cubicBezTo>
                  <a:cubicBezTo>
                    <a:pt x="82010" y="301752"/>
                    <a:pt x="69913" y="286131"/>
                    <a:pt x="53245" y="280988"/>
                  </a:cubicBezTo>
                  <a:cubicBezTo>
                    <a:pt x="70295" y="164211"/>
                    <a:pt x="164116" y="70390"/>
                    <a:pt x="280892" y="53340"/>
                  </a:cubicBezTo>
                  <a:cubicBezTo>
                    <a:pt x="286131" y="70009"/>
                    <a:pt x="301657" y="82106"/>
                    <a:pt x="319945" y="82106"/>
                  </a:cubicBezTo>
                  <a:cubicBezTo>
                    <a:pt x="338233" y="82106"/>
                    <a:pt x="353854" y="70009"/>
                    <a:pt x="358997" y="53340"/>
                  </a:cubicBezTo>
                  <a:cubicBezTo>
                    <a:pt x="475774" y="70390"/>
                    <a:pt x="569595" y="164211"/>
                    <a:pt x="586645" y="280988"/>
                  </a:cubicBezTo>
                  <a:cubicBezTo>
                    <a:pt x="569976" y="286226"/>
                    <a:pt x="557879" y="301752"/>
                    <a:pt x="557879" y="320040"/>
                  </a:cubicBezTo>
                  <a:cubicBezTo>
                    <a:pt x="557879" y="338328"/>
                    <a:pt x="569976" y="353949"/>
                    <a:pt x="586645" y="359093"/>
                  </a:cubicBezTo>
                  <a:cubicBezTo>
                    <a:pt x="569595" y="475869"/>
                    <a:pt x="475774" y="569690"/>
                    <a:pt x="358997" y="586740"/>
                  </a:cubicBezTo>
                  <a:cubicBezTo>
                    <a:pt x="353759" y="570071"/>
                    <a:pt x="338233" y="557975"/>
                    <a:pt x="319945" y="557975"/>
                  </a:cubicBezTo>
                  <a:close/>
                  <a:moveTo>
                    <a:pt x="621030" y="319945"/>
                  </a:moveTo>
                  <a:cubicBezTo>
                    <a:pt x="621030" y="332137"/>
                    <a:pt x="611124" y="342138"/>
                    <a:pt x="598837" y="342138"/>
                  </a:cubicBezTo>
                  <a:cubicBezTo>
                    <a:pt x="586549" y="342138"/>
                    <a:pt x="576644" y="332232"/>
                    <a:pt x="576644" y="319945"/>
                  </a:cubicBezTo>
                  <a:cubicBezTo>
                    <a:pt x="576644" y="307658"/>
                    <a:pt x="586549" y="297752"/>
                    <a:pt x="598837" y="297752"/>
                  </a:cubicBezTo>
                  <a:cubicBezTo>
                    <a:pt x="611124" y="297752"/>
                    <a:pt x="621030" y="307658"/>
                    <a:pt x="621030" y="319945"/>
                  </a:cubicBezTo>
                  <a:close/>
                  <a:moveTo>
                    <a:pt x="598837" y="18860"/>
                  </a:moveTo>
                  <a:cubicBezTo>
                    <a:pt x="611029" y="18860"/>
                    <a:pt x="621030" y="28766"/>
                    <a:pt x="621030" y="41053"/>
                  </a:cubicBezTo>
                  <a:cubicBezTo>
                    <a:pt x="621030" y="53340"/>
                    <a:pt x="611124" y="63246"/>
                    <a:pt x="598837" y="63246"/>
                  </a:cubicBezTo>
                  <a:cubicBezTo>
                    <a:pt x="586549" y="63246"/>
                    <a:pt x="576644" y="53340"/>
                    <a:pt x="576644" y="41053"/>
                  </a:cubicBezTo>
                  <a:cubicBezTo>
                    <a:pt x="576644" y="28766"/>
                    <a:pt x="586549" y="18860"/>
                    <a:pt x="598837" y="18860"/>
                  </a:cubicBezTo>
                  <a:close/>
                  <a:moveTo>
                    <a:pt x="319945" y="18860"/>
                  </a:moveTo>
                  <a:cubicBezTo>
                    <a:pt x="332137" y="18860"/>
                    <a:pt x="342138" y="28766"/>
                    <a:pt x="342138" y="41053"/>
                  </a:cubicBezTo>
                  <a:cubicBezTo>
                    <a:pt x="342138" y="53340"/>
                    <a:pt x="332232" y="63246"/>
                    <a:pt x="319945" y="63246"/>
                  </a:cubicBezTo>
                  <a:cubicBezTo>
                    <a:pt x="307658" y="63246"/>
                    <a:pt x="297751" y="53340"/>
                    <a:pt x="297751" y="41053"/>
                  </a:cubicBezTo>
                  <a:cubicBezTo>
                    <a:pt x="297751" y="28766"/>
                    <a:pt x="307658" y="18860"/>
                    <a:pt x="319945" y="18860"/>
                  </a:cubicBezTo>
                  <a:close/>
                  <a:moveTo>
                    <a:pt x="18859" y="41053"/>
                  </a:moveTo>
                  <a:cubicBezTo>
                    <a:pt x="18859" y="28861"/>
                    <a:pt x="28766" y="18860"/>
                    <a:pt x="41053" y="18860"/>
                  </a:cubicBezTo>
                  <a:cubicBezTo>
                    <a:pt x="53340" y="18860"/>
                    <a:pt x="63246" y="28766"/>
                    <a:pt x="63246" y="41053"/>
                  </a:cubicBezTo>
                  <a:cubicBezTo>
                    <a:pt x="63246" y="53340"/>
                    <a:pt x="53340" y="63246"/>
                    <a:pt x="41053" y="63246"/>
                  </a:cubicBezTo>
                  <a:cubicBezTo>
                    <a:pt x="28766" y="63246"/>
                    <a:pt x="18859" y="53340"/>
                    <a:pt x="18859" y="41053"/>
                  </a:cubicBezTo>
                  <a:close/>
                  <a:moveTo>
                    <a:pt x="18859" y="319945"/>
                  </a:moveTo>
                  <a:cubicBezTo>
                    <a:pt x="18859" y="307753"/>
                    <a:pt x="28766" y="297752"/>
                    <a:pt x="41053" y="297752"/>
                  </a:cubicBezTo>
                  <a:cubicBezTo>
                    <a:pt x="53340" y="297752"/>
                    <a:pt x="63246" y="307658"/>
                    <a:pt x="63246" y="319945"/>
                  </a:cubicBezTo>
                  <a:cubicBezTo>
                    <a:pt x="63246" y="332232"/>
                    <a:pt x="53340" y="342138"/>
                    <a:pt x="41053" y="342138"/>
                  </a:cubicBezTo>
                  <a:cubicBezTo>
                    <a:pt x="28766" y="342138"/>
                    <a:pt x="18859" y="332232"/>
                    <a:pt x="18859" y="319945"/>
                  </a:cubicBezTo>
                  <a:close/>
                  <a:moveTo>
                    <a:pt x="41053" y="621030"/>
                  </a:moveTo>
                  <a:cubicBezTo>
                    <a:pt x="28861" y="621030"/>
                    <a:pt x="18859" y="611124"/>
                    <a:pt x="18859" y="598837"/>
                  </a:cubicBezTo>
                  <a:cubicBezTo>
                    <a:pt x="18859" y="586550"/>
                    <a:pt x="28766" y="576644"/>
                    <a:pt x="41053" y="576644"/>
                  </a:cubicBezTo>
                  <a:cubicBezTo>
                    <a:pt x="53340" y="576644"/>
                    <a:pt x="63246" y="586550"/>
                    <a:pt x="63246" y="598837"/>
                  </a:cubicBezTo>
                  <a:cubicBezTo>
                    <a:pt x="63246" y="611124"/>
                    <a:pt x="53340" y="621030"/>
                    <a:pt x="41053" y="621030"/>
                  </a:cubicBezTo>
                  <a:close/>
                  <a:moveTo>
                    <a:pt x="319945" y="621030"/>
                  </a:moveTo>
                  <a:cubicBezTo>
                    <a:pt x="307753" y="621030"/>
                    <a:pt x="297751" y="611124"/>
                    <a:pt x="297751" y="598837"/>
                  </a:cubicBezTo>
                  <a:cubicBezTo>
                    <a:pt x="297751" y="586550"/>
                    <a:pt x="307658" y="576644"/>
                    <a:pt x="319945" y="576644"/>
                  </a:cubicBezTo>
                  <a:cubicBezTo>
                    <a:pt x="332232" y="576644"/>
                    <a:pt x="342138" y="586550"/>
                    <a:pt x="342138" y="598837"/>
                  </a:cubicBezTo>
                  <a:cubicBezTo>
                    <a:pt x="342138" y="611124"/>
                    <a:pt x="332232" y="621030"/>
                    <a:pt x="319945" y="621030"/>
                  </a:cubicBezTo>
                  <a:close/>
                  <a:moveTo>
                    <a:pt x="621030" y="598837"/>
                  </a:moveTo>
                  <a:cubicBezTo>
                    <a:pt x="621030" y="611029"/>
                    <a:pt x="611124" y="621030"/>
                    <a:pt x="598837" y="621030"/>
                  </a:cubicBezTo>
                  <a:cubicBezTo>
                    <a:pt x="586549" y="621030"/>
                    <a:pt x="576644" y="611124"/>
                    <a:pt x="576644" y="598837"/>
                  </a:cubicBezTo>
                  <a:cubicBezTo>
                    <a:pt x="576644" y="586550"/>
                    <a:pt x="586549" y="576644"/>
                    <a:pt x="598837" y="576644"/>
                  </a:cubicBezTo>
                  <a:cubicBezTo>
                    <a:pt x="611124" y="576644"/>
                    <a:pt x="621030" y="586550"/>
                    <a:pt x="621030" y="59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4490072" y="4868726"/>
              <a:ext cx="409956" cy="409955"/>
            </a:xfrm>
            <a:custGeom>
              <a:avLst/>
              <a:gdLst/>
              <a:ahLst/>
              <a:cxnLst/>
              <a:rect l="l" t="t" r="r" b="b"/>
              <a:pathLst>
                <a:path w="409956" h="409955" extrusionOk="0">
                  <a:moveTo>
                    <a:pt x="388715" y="272510"/>
                  </a:moveTo>
                  <a:cubicBezTo>
                    <a:pt x="383953" y="270510"/>
                    <a:pt x="378428" y="272701"/>
                    <a:pt x="376428" y="277463"/>
                  </a:cubicBezTo>
                  <a:cubicBezTo>
                    <a:pt x="370332" y="291846"/>
                    <a:pt x="362617" y="305181"/>
                    <a:pt x="353473" y="317278"/>
                  </a:cubicBezTo>
                  <a:cubicBezTo>
                    <a:pt x="338423" y="307277"/>
                    <a:pt x="322040" y="298895"/>
                    <a:pt x="304895" y="292322"/>
                  </a:cubicBezTo>
                  <a:cubicBezTo>
                    <a:pt x="310896" y="268129"/>
                    <a:pt x="314420" y="241745"/>
                    <a:pt x="315087" y="214408"/>
                  </a:cubicBezTo>
                  <a:lnTo>
                    <a:pt x="390906" y="214408"/>
                  </a:lnTo>
                  <a:cubicBezTo>
                    <a:pt x="390525" y="222028"/>
                    <a:pt x="389668" y="229648"/>
                    <a:pt x="388430" y="237173"/>
                  </a:cubicBezTo>
                  <a:cubicBezTo>
                    <a:pt x="387572" y="242316"/>
                    <a:pt x="391001" y="247079"/>
                    <a:pt x="396049" y="248031"/>
                  </a:cubicBezTo>
                  <a:cubicBezTo>
                    <a:pt x="396621" y="248031"/>
                    <a:pt x="397097" y="248126"/>
                    <a:pt x="397669" y="248126"/>
                  </a:cubicBezTo>
                  <a:cubicBezTo>
                    <a:pt x="402146" y="248126"/>
                    <a:pt x="406146" y="244888"/>
                    <a:pt x="406908" y="240316"/>
                  </a:cubicBezTo>
                  <a:cubicBezTo>
                    <a:pt x="408908" y="228695"/>
                    <a:pt x="409956" y="216789"/>
                    <a:pt x="409956" y="204978"/>
                  </a:cubicBezTo>
                  <a:cubicBezTo>
                    <a:pt x="409956" y="150209"/>
                    <a:pt x="388620" y="98774"/>
                    <a:pt x="349948" y="60008"/>
                  </a:cubicBezTo>
                  <a:cubicBezTo>
                    <a:pt x="311277" y="21241"/>
                    <a:pt x="259747" y="0"/>
                    <a:pt x="204978" y="0"/>
                  </a:cubicBezTo>
                  <a:cubicBezTo>
                    <a:pt x="204978" y="0"/>
                    <a:pt x="204978" y="0"/>
                    <a:pt x="204978" y="0"/>
                  </a:cubicBezTo>
                  <a:cubicBezTo>
                    <a:pt x="204978" y="0"/>
                    <a:pt x="204978" y="0"/>
                    <a:pt x="204978" y="0"/>
                  </a:cubicBezTo>
                  <a:cubicBezTo>
                    <a:pt x="169640" y="0"/>
                    <a:pt x="134779" y="9144"/>
                    <a:pt x="104204" y="26479"/>
                  </a:cubicBezTo>
                  <a:cubicBezTo>
                    <a:pt x="82677" y="38672"/>
                    <a:pt x="63532" y="54769"/>
                    <a:pt x="47720" y="73628"/>
                  </a:cubicBezTo>
                  <a:cubicBezTo>
                    <a:pt x="47530" y="73914"/>
                    <a:pt x="47244" y="74105"/>
                    <a:pt x="47054" y="74390"/>
                  </a:cubicBezTo>
                  <a:cubicBezTo>
                    <a:pt x="41338" y="81344"/>
                    <a:pt x="36004" y="88583"/>
                    <a:pt x="31242" y="96298"/>
                  </a:cubicBezTo>
                  <a:cubicBezTo>
                    <a:pt x="28480" y="100679"/>
                    <a:pt x="29813" y="106489"/>
                    <a:pt x="34195" y="109252"/>
                  </a:cubicBezTo>
                  <a:cubicBezTo>
                    <a:pt x="38576" y="112014"/>
                    <a:pt x="44387" y="110681"/>
                    <a:pt x="47149" y="106299"/>
                  </a:cubicBezTo>
                  <a:cubicBezTo>
                    <a:pt x="50101" y="101632"/>
                    <a:pt x="53245" y="97155"/>
                    <a:pt x="56483" y="92774"/>
                  </a:cubicBezTo>
                  <a:cubicBezTo>
                    <a:pt x="71533" y="102775"/>
                    <a:pt x="87821" y="111061"/>
                    <a:pt x="105061" y="117729"/>
                  </a:cubicBezTo>
                  <a:cubicBezTo>
                    <a:pt x="99060" y="141923"/>
                    <a:pt x="95536" y="168307"/>
                    <a:pt x="94869" y="195644"/>
                  </a:cubicBezTo>
                  <a:lnTo>
                    <a:pt x="19050" y="195644"/>
                  </a:lnTo>
                  <a:cubicBezTo>
                    <a:pt x="19907" y="177927"/>
                    <a:pt x="23241" y="160592"/>
                    <a:pt x="29051" y="143828"/>
                  </a:cubicBezTo>
                  <a:cubicBezTo>
                    <a:pt x="30766" y="138970"/>
                    <a:pt x="28194" y="133636"/>
                    <a:pt x="23241" y="131921"/>
                  </a:cubicBezTo>
                  <a:cubicBezTo>
                    <a:pt x="18383" y="130207"/>
                    <a:pt x="13049" y="132779"/>
                    <a:pt x="11335" y="137732"/>
                  </a:cubicBezTo>
                  <a:cubicBezTo>
                    <a:pt x="3810" y="159353"/>
                    <a:pt x="0" y="181928"/>
                    <a:pt x="0" y="204978"/>
                  </a:cubicBezTo>
                  <a:lnTo>
                    <a:pt x="0" y="204978"/>
                  </a:lnTo>
                  <a:cubicBezTo>
                    <a:pt x="0" y="259747"/>
                    <a:pt x="21336" y="311182"/>
                    <a:pt x="60008" y="349949"/>
                  </a:cubicBezTo>
                  <a:cubicBezTo>
                    <a:pt x="98679" y="388620"/>
                    <a:pt x="150209" y="409956"/>
                    <a:pt x="204978" y="409956"/>
                  </a:cubicBezTo>
                  <a:cubicBezTo>
                    <a:pt x="287560" y="409956"/>
                    <a:pt x="361760" y="360807"/>
                    <a:pt x="393859" y="284702"/>
                  </a:cubicBezTo>
                  <a:cubicBezTo>
                    <a:pt x="395859" y="279940"/>
                    <a:pt x="393668" y="274415"/>
                    <a:pt x="388906" y="272415"/>
                  </a:cubicBezTo>
                  <a:close/>
                  <a:moveTo>
                    <a:pt x="287084" y="286226"/>
                  </a:moveTo>
                  <a:cubicBezTo>
                    <a:pt x="263747" y="279082"/>
                    <a:pt x="239173" y="274987"/>
                    <a:pt x="214122" y="274130"/>
                  </a:cubicBezTo>
                  <a:lnTo>
                    <a:pt x="214122" y="214503"/>
                  </a:lnTo>
                  <a:lnTo>
                    <a:pt x="296228" y="214503"/>
                  </a:lnTo>
                  <a:cubicBezTo>
                    <a:pt x="295561" y="239744"/>
                    <a:pt x="292513" y="264033"/>
                    <a:pt x="287084" y="286322"/>
                  </a:cubicBezTo>
                  <a:close/>
                  <a:moveTo>
                    <a:pt x="18764" y="214408"/>
                  </a:moveTo>
                  <a:lnTo>
                    <a:pt x="94583" y="214408"/>
                  </a:lnTo>
                  <a:cubicBezTo>
                    <a:pt x="95250" y="241745"/>
                    <a:pt x="98679" y="268129"/>
                    <a:pt x="104775" y="292322"/>
                  </a:cubicBezTo>
                  <a:cubicBezTo>
                    <a:pt x="87630" y="298990"/>
                    <a:pt x="71342" y="307277"/>
                    <a:pt x="56293" y="317182"/>
                  </a:cubicBezTo>
                  <a:cubicBezTo>
                    <a:pt x="34385" y="288322"/>
                    <a:pt x="20765" y="252889"/>
                    <a:pt x="18859" y="214312"/>
                  </a:cubicBezTo>
                  <a:close/>
                  <a:moveTo>
                    <a:pt x="113347" y="214408"/>
                  </a:moveTo>
                  <a:lnTo>
                    <a:pt x="195453" y="214408"/>
                  </a:lnTo>
                  <a:lnTo>
                    <a:pt x="195453" y="274034"/>
                  </a:lnTo>
                  <a:cubicBezTo>
                    <a:pt x="170402" y="274892"/>
                    <a:pt x="145828" y="278987"/>
                    <a:pt x="122492" y="286131"/>
                  </a:cubicBezTo>
                  <a:cubicBezTo>
                    <a:pt x="117062" y="263843"/>
                    <a:pt x="113919" y="239554"/>
                    <a:pt x="113347" y="214312"/>
                  </a:cubicBezTo>
                  <a:close/>
                  <a:moveTo>
                    <a:pt x="195453" y="292799"/>
                  </a:moveTo>
                  <a:lnTo>
                    <a:pt x="195453" y="390239"/>
                  </a:lnTo>
                  <a:cubicBezTo>
                    <a:pt x="175546" y="385953"/>
                    <a:pt x="156782" y="368141"/>
                    <a:pt x="141732" y="338995"/>
                  </a:cubicBezTo>
                  <a:cubicBezTo>
                    <a:pt x="136208" y="328327"/>
                    <a:pt x="131540" y="316706"/>
                    <a:pt x="127540" y="304133"/>
                  </a:cubicBezTo>
                  <a:cubicBezTo>
                    <a:pt x="149162" y="297466"/>
                    <a:pt x="172117" y="293561"/>
                    <a:pt x="195453" y="292703"/>
                  </a:cubicBezTo>
                  <a:close/>
                  <a:moveTo>
                    <a:pt x="214217" y="390239"/>
                  </a:moveTo>
                  <a:lnTo>
                    <a:pt x="214217" y="292799"/>
                  </a:lnTo>
                  <a:cubicBezTo>
                    <a:pt x="237554" y="293656"/>
                    <a:pt x="260413" y="297466"/>
                    <a:pt x="282130" y="304229"/>
                  </a:cubicBezTo>
                  <a:cubicBezTo>
                    <a:pt x="278130" y="316706"/>
                    <a:pt x="273463" y="328422"/>
                    <a:pt x="267938" y="339090"/>
                  </a:cubicBezTo>
                  <a:cubicBezTo>
                    <a:pt x="252889" y="368237"/>
                    <a:pt x="234125" y="386048"/>
                    <a:pt x="214217" y="390335"/>
                  </a:cubicBezTo>
                  <a:close/>
                  <a:moveTo>
                    <a:pt x="267938" y="70961"/>
                  </a:moveTo>
                  <a:cubicBezTo>
                    <a:pt x="273463" y="81629"/>
                    <a:pt x="278130" y="93250"/>
                    <a:pt x="282130" y="105823"/>
                  </a:cubicBezTo>
                  <a:cubicBezTo>
                    <a:pt x="260509" y="112490"/>
                    <a:pt x="237554" y="116396"/>
                    <a:pt x="214217" y="117253"/>
                  </a:cubicBezTo>
                  <a:lnTo>
                    <a:pt x="214217" y="19812"/>
                  </a:lnTo>
                  <a:cubicBezTo>
                    <a:pt x="234125" y="24098"/>
                    <a:pt x="252889" y="41910"/>
                    <a:pt x="267938" y="71057"/>
                  </a:cubicBezTo>
                  <a:close/>
                  <a:moveTo>
                    <a:pt x="195548" y="19717"/>
                  </a:moveTo>
                  <a:lnTo>
                    <a:pt x="195548" y="117158"/>
                  </a:lnTo>
                  <a:cubicBezTo>
                    <a:pt x="172212" y="116300"/>
                    <a:pt x="149352" y="112490"/>
                    <a:pt x="127635" y="105727"/>
                  </a:cubicBezTo>
                  <a:cubicBezTo>
                    <a:pt x="131636" y="93250"/>
                    <a:pt x="136303" y="81534"/>
                    <a:pt x="141827" y="70866"/>
                  </a:cubicBezTo>
                  <a:cubicBezTo>
                    <a:pt x="156877" y="41720"/>
                    <a:pt x="175641" y="23908"/>
                    <a:pt x="195548" y="19621"/>
                  </a:cubicBezTo>
                  <a:close/>
                  <a:moveTo>
                    <a:pt x="214313" y="135922"/>
                  </a:moveTo>
                  <a:cubicBezTo>
                    <a:pt x="239363" y="135065"/>
                    <a:pt x="263938" y="130969"/>
                    <a:pt x="287274" y="123825"/>
                  </a:cubicBezTo>
                  <a:cubicBezTo>
                    <a:pt x="292703" y="146114"/>
                    <a:pt x="295846" y="170402"/>
                    <a:pt x="296418" y="195644"/>
                  </a:cubicBezTo>
                  <a:lnTo>
                    <a:pt x="214313" y="195644"/>
                  </a:lnTo>
                  <a:lnTo>
                    <a:pt x="214313" y="136017"/>
                  </a:lnTo>
                  <a:close/>
                  <a:moveTo>
                    <a:pt x="391001" y="195548"/>
                  </a:moveTo>
                  <a:lnTo>
                    <a:pt x="315182" y="195548"/>
                  </a:lnTo>
                  <a:cubicBezTo>
                    <a:pt x="314516" y="168211"/>
                    <a:pt x="311087" y="141827"/>
                    <a:pt x="304991" y="117634"/>
                  </a:cubicBezTo>
                  <a:cubicBezTo>
                    <a:pt x="322136" y="110966"/>
                    <a:pt x="338423" y="102680"/>
                    <a:pt x="353473" y="92774"/>
                  </a:cubicBezTo>
                  <a:cubicBezTo>
                    <a:pt x="375380" y="121634"/>
                    <a:pt x="389001" y="157067"/>
                    <a:pt x="390906" y="195644"/>
                  </a:cubicBezTo>
                  <a:close/>
                  <a:moveTo>
                    <a:pt x="341376" y="78296"/>
                  </a:moveTo>
                  <a:cubicBezTo>
                    <a:pt x="328422" y="86677"/>
                    <a:pt x="314516" y="93821"/>
                    <a:pt x="299847" y="99536"/>
                  </a:cubicBezTo>
                  <a:cubicBezTo>
                    <a:pt x="295561" y="86201"/>
                    <a:pt x="290513" y="73724"/>
                    <a:pt x="284607" y="62294"/>
                  </a:cubicBezTo>
                  <a:cubicBezTo>
                    <a:pt x="277368" y="48387"/>
                    <a:pt x="269272" y="36576"/>
                    <a:pt x="260509" y="27146"/>
                  </a:cubicBezTo>
                  <a:cubicBezTo>
                    <a:pt x="291751" y="36957"/>
                    <a:pt x="319564" y="54769"/>
                    <a:pt x="341281" y="78296"/>
                  </a:cubicBezTo>
                  <a:close/>
                  <a:moveTo>
                    <a:pt x="68390" y="78296"/>
                  </a:moveTo>
                  <a:cubicBezTo>
                    <a:pt x="90583" y="54293"/>
                    <a:pt x="118491" y="36766"/>
                    <a:pt x="149447" y="27146"/>
                  </a:cubicBezTo>
                  <a:cubicBezTo>
                    <a:pt x="140589" y="36576"/>
                    <a:pt x="132493" y="48387"/>
                    <a:pt x="125254" y="62389"/>
                  </a:cubicBezTo>
                  <a:cubicBezTo>
                    <a:pt x="119348" y="73819"/>
                    <a:pt x="114300" y="86297"/>
                    <a:pt x="110014" y="99632"/>
                  </a:cubicBezTo>
                  <a:cubicBezTo>
                    <a:pt x="95345" y="93821"/>
                    <a:pt x="81344" y="86677"/>
                    <a:pt x="68390" y="78296"/>
                  </a:cubicBezTo>
                  <a:close/>
                  <a:moveTo>
                    <a:pt x="122682" y="123920"/>
                  </a:moveTo>
                  <a:cubicBezTo>
                    <a:pt x="146018" y="131064"/>
                    <a:pt x="170593" y="135160"/>
                    <a:pt x="195644" y="136017"/>
                  </a:cubicBezTo>
                  <a:lnTo>
                    <a:pt x="195644" y="195644"/>
                  </a:lnTo>
                  <a:lnTo>
                    <a:pt x="113538" y="195644"/>
                  </a:lnTo>
                  <a:cubicBezTo>
                    <a:pt x="114205" y="170402"/>
                    <a:pt x="117253" y="146114"/>
                    <a:pt x="122682" y="123825"/>
                  </a:cubicBezTo>
                  <a:close/>
                  <a:moveTo>
                    <a:pt x="68580" y="331756"/>
                  </a:moveTo>
                  <a:cubicBezTo>
                    <a:pt x="81534" y="323374"/>
                    <a:pt x="95441" y="316230"/>
                    <a:pt x="110109" y="310515"/>
                  </a:cubicBezTo>
                  <a:cubicBezTo>
                    <a:pt x="114395" y="323850"/>
                    <a:pt x="119444" y="336328"/>
                    <a:pt x="125349" y="347758"/>
                  </a:cubicBezTo>
                  <a:cubicBezTo>
                    <a:pt x="132588" y="361664"/>
                    <a:pt x="140684" y="373475"/>
                    <a:pt x="149447" y="382905"/>
                  </a:cubicBezTo>
                  <a:cubicBezTo>
                    <a:pt x="118205" y="373094"/>
                    <a:pt x="90392" y="355282"/>
                    <a:pt x="68675" y="331756"/>
                  </a:cubicBezTo>
                  <a:close/>
                  <a:moveTo>
                    <a:pt x="260604" y="382905"/>
                  </a:moveTo>
                  <a:cubicBezTo>
                    <a:pt x="269462" y="373475"/>
                    <a:pt x="277559" y="361664"/>
                    <a:pt x="284797" y="347758"/>
                  </a:cubicBezTo>
                  <a:cubicBezTo>
                    <a:pt x="290703" y="336328"/>
                    <a:pt x="295751" y="323850"/>
                    <a:pt x="300038" y="310515"/>
                  </a:cubicBezTo>
                  <a:cubicBezTo>
                    <a:pt x="314706" y="316325"/>
                    <a:pt x="328708" y="323469"/>
                    <a:pt x="341662" y="331851"/>
                  </a:cubicBezTo>
                  <a:cubicBezTo>
                    <a:pt x="319659" y="355664"/>
                    <a:pt x="291655" y="373285"/>
                    <a:pt x="260699" y="382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26"/>
          <p:cNvSpPr/>
          <p:nvPr/>
        </p:nvSpPr>
        <p:spPr>
          <a:xfrm>
            <a:off x="1449139" y="1523066"/>
            <a:ext cx="6132300" cy="720000"/>
          </a:xfrm>
          <a:prstGeom prst="roundRect">
            <a:avLst>
              <a:gd name="adj" fmla="val 306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1449139" y="2347266"/>
            <a:ext cx="6132300" cy="720000"/>
          </a:xfrm>
          <a:prstGeom prst="roundRect">
            <a:avLst>
              <a:gd name="adj" fmla="val 306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1449139" y="3171466"/>
            <a:ext cx="6132300" cy="720000"/>
          </a:xfrm>
          <a:prstGeom prst="roundRect">
            <a:avLst>
              <a:gd name="adj" fmla="val 306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1449139" y="3995666"/>
            <a:ext cx="6132300" cy="720000"/>
          </a:xfrm>
          <a:prstGeom prst="roundRect">
            <a:avLst>
              <a:gd name="adj" fmla="val 306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439" name="Google Shape;439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1243127" y="1692936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769163" y="1602266"/>
            <a:ext cx="2211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Base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infrastructure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4126388" y="1602266"/>
            <a:ext cx="3182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1243127" y="2517136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1769163" y="2426466"/>
            <a:ext cx="2211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Clean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generation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4126388" y="2426466"/>
            <a:ext cx="3182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has around eighty moons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1243127" y="3341336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1769163" y="3250666"/>
            <a:ext cx="2211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Smart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distribution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4126388" y="3250666"/>
            <a:ext cx="3182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1243127" y="4165536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0" name="Google Shape;450;p26"/>
          <p:cNvSpPr txBox="1"/>
          <p:nvPr/>
        </p:nvSpPr>
        <p:spPr>
          <a:xfrm>
            <a:off x="1769163" y="4074866"/>
            <a:ext cx="2211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Efficient consumption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1" name="Google Shape;451;p26"/>
          <p:cNvSpPr txBox="1"/>
          <p:nvPr/>
        </p:nvSpPr>
        <p:spPr>
          <a:xfrm>
            <a:off x="4126388" y="4074866"/>
            <a:ext cx="3182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7786841" y="1720697"/>
            <a:ext cx="352158" cy="324739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"/>
          <p:cNvSpPr txBox="1"/>
          <p:nvPr/>
        </p:nvSpPr>
        <p:spPr>
          <a:xfrm>
            <a:off x="457200" y="1017375"/>
            <a:ext cx="82389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Sustainable energy network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54" name="Google Shape;454;p26"/>
          <p:cNvCxnSpPr>
            <a:stCxn id="440" idx="2"/>
            <a:endCxn id="443" idx="2"/>
          </p:cNvCxnSpPr>
          <p:nvPr/>
        </p:nvCxnSpPr>
        <p:spPr>
          <a:xfrm>
            <a:off x="1243127" y="1883136"/>
            <a:ext cx="600" cy="82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26"/>
          <p:cNvCxnSpPr>
            <a:stCxn id="443" idx="2"/>
            <a:endCxn id="446" idx="2"/>
          </p:cNvCxnSpPr>
          <p:nvPr/>
        </p:nvCxnSpPr>
        <p:spPr>
          <a:xfrm>
            <a:off x="1243127" y="2707336"/>
            <a:ext cx="600" cy="82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26"/>
          <p:cNvCxnSpPr>
            <a:stCxn id="446" idx="2"/>
            <a:endCxn id="449" idx="2"/>
          </p:cNvCxnSpPr>
          <p:nvPr/>
        </p:nvCxnSpPr>
        <p:spPr>
          <a:xfrm>
            <a:off x="1243127" y="3531536"/>
            <a:ext cx="600" cy="82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/>
          <p:nvPr/>
        </p:nvSpPr>
        <p:spPr>
          <a:xfrm>
            <a:off x="490994" y="1944829"/>
            <a:ext cx="352158" cy="324739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27"/>
          <p:cNvGrpSpPr/>
          <p:nvPr/>
        </p:nvGrpSpPr>
        <p:grpSpPr>
          <a:xfrm>
            <a:off x="491040" y="3962289"/>
            <a:ext cx="352068" cy="351336"/>
            <a:chOff x="5756399" y="2434456"/>
            <a:chExt cx="367925" cy="367161"/>
          </a:xfrm>
        </p:grpSpPr>
        <p:sp>
          <p:nvSpPr>
            <p:cNvPr id="463" name="Google Shape;463;p27"/>
            <p:cNvSpPr/>
            <p:nvPr/>
          </p:nvSpPr>
          <p:spPr>
            <a:xfrm>
              <a:off x="5864865" y="2563023"/>
              <a:ext cx="39882" cy="68297"/>
            </a:xfrm>
            <a:custGeom>
              <a:avLst/>
              <a:gdLst/>
              <a:ahLst/>
              <a:cxnLst/>
              <a:rect l="l" t="t" r="r" b="b"/>
              <a:pathLst>
                <a:path w="1252" h="2144" extrusionOk="0">
                  <a:moveTo>
                    <a:pt x="918" y="334"/>
                  </a:moveTo>
                  <a:lnTo>
                    <a:pt x="918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77"/>
                  </a:lnTo>
                  <a:cubicBezTo>
                    <a:pt x="1" y="2072"/>
                    <a:pt x="84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5920261" y="2563023"/>
              <a:ext cx="40233" cy="68297"/>
            </a:xfrm>
            <a:custGeom>
              <a:avLst/>
              <a:gdLst/>
              <a:ahLst/>
              <a:cxnLst/>
              <a:rect l="l" t="t" r="r" b="b"/>
              <a:pathLst>
                <a:path w="1263" h="2144" extrusionOk="0">
                  <a:moveTo>
                    <a:pt x="929" y="334"/>
                  </a:moveTo>
                  <a:lnTo>
                    <a:pt x="929" y="1822"/>
                  </a:lnTo>
                  <a:lnTo>
                    <a:pt x="346" y="1822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84" y="1"/>
                    <a:pt x="12" y="72"/>
                    <a:pt x="12" y="167"/>
                  </a:cubicBezTo>
                  <a:lnTo>
                    <a:pt x="12" y="1977"/>
                  </a:lnTo>
                  <a:cubicBezTo>
                    <a:pt x="0" y="2072"/>
                    <a:pt x="84" y="2144"/>
                    <a:pt x="167" y="2144"/>
                  </a:cubicBezTo>
                  <a:lnTo>
                    <a:pt x="1096" y="2144"/>
                  </a:lnTo>
                  <a:cubicBezTo>
                    <a:pt x="1179" y="2144"/>
                    <a:pt x="1262" y="2072"/>
                    <a:pt x="1262" y="1977"/>
                  </a:cubicBezTo>
                  <a:lnTo>
                    <a:pt x="1262" y="167"/>
                  </a:lnTo>
                  <a:cubicBezTo>
                    <a:pt x="1262" y="72"/>
                    <a:pt x="1179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5790165" y="2646451"/>
              <a:ext cx="39851" cy="68329"/>
            </a:xfrm>
            <a:custGeom>
              <a:avLst/>
              <a:gdLst/>
              <a:ahLst/>
              <a:cxnLst/>
              <a:rect l="l" t="t" r="r" b="b"/>
              <a:pathLst>
                <a:path w="1251" h="2145" extrusionOk="0">
                  <a:moveTo>
                    <a:pt x="917" y="334"/>
                  </a:moveTo>
                  <a:lnTo>
                    <a:pt x="917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977"/>
                  </a:lnTo>
                  <a:cubicBezTo>
                    <a:pt x="0" y="2073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6050707" y="2646451"/>
              <a:ext cx="39882" cy="68329"/>
            </a:xfrm>
            <a:custGeom>
              <a:avLst/>
              <a:gdLst/>
              <a:ahLst/>
              <a:cxnLst/>
              <a:rect l="l" t="t" r="r" b="b"/>
              <a:pathLst>
                <a:path w="1252" h="2145" extrusionOk="0">
                  <a:moveTo>
                    <a:pt x="930" y="334"/>
                  </a:moveTo>
                  <a:lnTo>
                    <a:pt x="930" y="1823"/>
                  </a:lnTo>
                  <a:lnTo>
                    <a:pt x="346" y="1823"/>
                  </a:lnTo>
                  <a:lnTo>
                    <a:pt x="346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1977"/>
                  </a:lnTo>
                  <a:cubicBezTo>
                    <a:pt x="1" y="2073"/>
                    <a:pt x="72" y="2144"/>
                    <a:pt x="168" y="2144"/>
                  </a:cubicBezTo>
                  <a:lnTo>
                    <a:pt x="1096" y="2144"/>
                  </a:lnTo>
                  <a:cubicBezTo>
                    <a:pt x="1180" y="2144"/>
                    <a:pt x="1251" y="2073"/>
                    <a:pt x="1251" y="1977"/>
                  </a:cubicBezTo>
                  <a:lnTo>
                    <a:pt x="1251" y="168"/>
                  </a:lnTo>
                  <a:cubicBezTo>
                    <a:pt x="1251" y="72"/>
                    <a:pt x="1180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5976007" y="2563023"/>
              <a:ext cx="39851" cy="68297"/>
            </a:xfrm>
            <a:custGeom>
              <a:avLst/>
              <a:gdLst/>
              <a:ahLst/>
              <a:cxnLst/>
              <a:rect l="l" t="t" r="r" b="b"/>
              <a:pathLst>
                <a:path w="1251" h="2144" extrusionOk="0">
                  <a:moveTo>
                    <a:pt x="917" y="334"/>
                  </a:moveTo>
                  <a:lnTo>
                    <a:pt x="917" y="1822"/>
                  </a:lnTo>
                  <a:lnTo>
                    <a:pt x="334" y="1822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977"/>
                  </a:lnTo>
                  <a:cubicBezTo>
                    <a:pt x="0" y="2072"/>
                    <a:pt x="72" y="2144"/>
                    <a:pt x="167" y="2144"/>
                  </a:cubicBezTo>
                  <a:lnTo>
                    <a:pt x="1084" y="2144"/>
                  </a:lnTo>
                  <a:cubicBezTo>
                    <a:pt x="1179" y="2144"/>
                    <a:pt x="1251" y="2072"/>
                    <a:pt x="1251" y="1977"/>
                  </a:cubicBezTo>
                  <a:lnTo>
                    <a:pt x="1251" y="167"/>
                  </a:lnTo>
                  <a:cubicBezTo>
                    <a:pt x="1251" y="72"/>
                    <a:pt x="1179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919114" y="2453027"/>
              <a:ext cx="42877" cy="43673"/>
            </a:xfrm>
            <a:custGeom>
              <a:avLst/>
              <a:gdLst/>
              <a:ahLst/>
              <a:cxnLst/>
              <a:rect l="l" t="t" r="r" b="b"/>
              <a:pathLst>
                <a:path w="1346" h="1371" extrusionOk="0">
                  <a:moveTo>
                    <a:pt x="679" y="1"/>
                  </a:moveTo>
                  <a:cubicBezTo>
                    <a:pt x="596" y="1"/>
                    <a:pt x="524" y="72"/>
                    <a:pt x="524" y="167"/>
                  </a:cubicBezTo>
                  <a:lnTo>
                    <a:pt x="524" y="525"/>
                  </a:lnTo>
                  <a:lnTo>
                    <a:pt x="167" y="525"/>
                  </a:lnTo>
                  <a:cubicBezTo>
                    <a:pt x="72" y="525"/>
                    <a:pt x="1" y="596"/>
                    <a:pt x="1" y="691"/>
                  </a:cubicBezTo>
                  <a:cubicBezTo>
                    <a:pt x="1" y="775"/>
                    <a:pt x="72" y="846"/>
                    <a:pt x="167" y="846"/>
                  </a:cubicBezTo>
                  <a:lnTo>
                    <a:pt x="524" y="846"/>
                  </a:lnTo>
                  <a:lnTo>
                    <a:pt x="501" y="1203"/>
                  </a:lnTo>
                  <a:cubicBezTo>
                    <a:pt x="501" y="1299"/>
                    <a:pt x="584" y="1370"/>
                    <a:pt x="667" y="1370"/>
                  </a:cubicBezTo>
                  <a:cubicBezTo>
                    <a:pt x="751" y="1370"/>
                    <a:pt x="834" y="1299"/>
                    <a:pt x="834" y="1203"/>
                  </a:cubicBezTo>
                  <a:lnTo>
                    <a:pt x="834" y="846"/>
                  </a:lnTo>
                  <a:lnTo>
                    <a:pt x="1191" y="846"/>
                  </a:lnTo>
                  <a:cubicBezTo>
                    <a:pt x="1274" y="846"/>
                    <a:pt x="1346" y="775"/>
                    <a:pt x="1346" y="691"/>
                  </a:cubicBezTo>
                  <a:cubicBezTo>
                    <a:pt x="1346" y="596"/>
                    <a:pt x="1274" y="525"/>
                    <a:pt x="1191" y="525"/>
                  </a:cubicBezTo>
                  <a:lnTo>
                    <a:pt x="846" y="525"/>
                  </a:lnTo>
                  <a:lnTo>
                    <a:pt x="846" y="167"/>
                  </a:ln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5756399" y="2434456"/>
              <a:ext cx="367925" cy="367161"/>
            </a:xfrm>
            <a:custGeom>
              <a:avLst/>
              <a:gdLst/>
              <a:ahLst/>
              <a:cxnLst/>
              <a:rect l="l" t="t" r="r" b="b"/>
              <a:pathLst>
                <a:path w="11550" h="11526" extrusionOk="0">
                  <a:moveTo>
                    <a:pt x="7192" y="334"/>
                  </a:moveTo>
                  <a:lnTo>
                    <a:pt x="7192" y="2215"/>
                  </a:lnTo>
                  <a:lnTo>
                    <a:pt x="6287" y="2215"/>
                  </a:lnTo>
                  <a:cubicBezTo>
                    <a:pt x="6192" y="2215"/>
                    <a:pt x="6121" y="2298"/>
                    <a:pt x="6121" y="2382"/>
                  </a:cubicBezTo>
                  <a:cubicBezTo>
                    <a:pt x="6121" y="2477"/>
                    <a:pt x="6192" y="2548"/>
                    <a:pt x="6287" y="2548"/>
                  </a:cubicBezTo>
                  <a:lnTo>
                    <a:pt x="8859" y="2548"/>
                  </a:lnTo>
                  <a:lnTo>
                    <a:pt x="8859" y="2822"/>
                  </a:lnTo>
                  <a:lnTo>
                    <a:pt x="2692" y="2822"/>
                  </a:lnTo>
                  <a:lnTo>
                    <a:pt x="2692" y="2548"/>
                  </a:lnTo>
                  <a:lnTo>
                    <a:pt x="5335" y="2548"/>
                  </a:lnTo>
                  <a:cubicBezTo>
                    <a:pt x="5418" y="2548"/>
                    <a:pt x="5490" y="2477"/>
                    <a:pt x="5490" y="2382"/>
                  </a:cubicBezTo>
                  <a:cubicBezTo>
                    <a:pt x="5490" y="2298"/>
                    <a:pt x="5418" y="2215"/>
                    <a:pt x="5335" y="2215"/>
                  </a:cubicBezTo>
                  <a:lnTo>
                    <a:pt x="4370" y="2215"/>
                  </a:lnTo>
                  <a:lnTo>
                    <a:pt x="4370" y="334"/>
                  </a:lnTo>
                  <a:close/>
                  <a:moveTo>
                    <a:pt x="2787" y="4287"/>
                  </a:moveTo>
                  <a:lnTo>
                    <a:pt x="2787" y="4560"/>
                  </a:lnTo>
                  <a:lnTo>
                    <a:pt x="346" y="4560"/>
                  </a:lnTo>
                  <a:lnTo>
                    <a:pt x="346" y="4287"/>
                  </a:lnTo>
                  <a:close/>
                  <a:moveTo>
                    <a:pt x="7133" y="8037"/>
                  </a:moveTo>
                  <a:lnTo>
                    <a:pt x="7133" y="10537"/>
                  </a:lnTo>
                  <a:lnTo>
                    <a:pt x="5954" y="10537"/>
                  </a:lnTo>
                  <a:lnTo>
                    <a:pt x="5954" y="8037"/>
                  </a:lnTo>
                  <a:close/>
                  <a:moveTo>
                    <a:pt x="8442" y="3156"/>
                  </a:moveTo>
                  <a:lnTo>
                    <a:pt x="8442" y="10537"/>
                  </a:lnTo>
                  <a:lnTo>
                    <a:pt x="7478" y="10537"/>
                  </a:lnTo>
                  <a:lnTo>
                    <a:pt x="7478" y="7859"/>
                  </a:lnTo>
                  <a:cubicBezTo>
                    <a:pt x="7478" y="7775"/>
                    <a:pt x="7395" y="7704"/>
                    <a:pt x="7311" y="7704"/>
                  </a:cubicBezTo>
                  <a:lnTo>
                    <a:pt x="4287" y="7704"/>
                  </a:lnTo>
                  <a:cubicBezTo>
                    <a:pt x="4204" y="7704"/>
                    <a:pt x="4120" y="7775"/>
                    <a:pt x="4120" y="7859"/>
                  </a:cubicBezTo>
                  <a:lnTo>
                    <a:pt x="4120" y="10537"/>
                  </a:lnTo>
                  <a:lnTo>
                    <a:pt x="3156" y="10537"/>
                  </a:lnTo>
                  <a:lnTo>
                    <a:pt x="3132" y="3156"/>
                  </a:lnTo>
                  <a:close/>
                  <a:moveTo>
                    <a:pt x="5609" y="8061"/>
                  </a:moveTo>
                  <a:lnTo>
                    <a:pt x="5609" y="10561"/>
                  </a:lnTo>
                  <a:lnTo>
                    <a:pt x="4442" y="10561"/>
                  </a:lnTo>
                  <a:lnTo>
                    <a:pt x="4442" y="8061"/>
                  </a:lnTo>
                  <a:close/>
                  <a:moveTo>
                    <a:pt x="10966" y="4906"/>
                  </a:moveTo>
                  <a:lnTo>
                    <a:pt x="10966" y="10561"/>
                  </a:lnTo>
                  <a:lnTo>
                    <a:pt x="8764" y="10561"/>
                  </a:lnTo>
                  <a:lnTo>
                    <a:pt x="8764" y="4906"/>
                  </a:lnTo>
                  <a:close/>
                  <a:moveTo>
                    <a:pt x="11205" y="10883"/>
                  </a:moveTo>
                  <a:lnTo>
                    <a:pt x="11205" y="11180"/>
                  </a:lnTo>
                  <a:lnTo>
                    <a:pt x="334" y="11180"/>
                  </a:lnTo>
                  <a:lnTo>
                    <a:pt x="334" y="10883"/>
                  </a:lnTo>
                  <a:close/>
                  <a:moveTo>
                    <a:pt x="4216" y="0"/>
                  </a:moveTo>
                  <a:cubicBezTo>
                    <a:pt x="4120" y="0"/>
                    <a:pt x="4049" y="72"/>
                    <a:pt x="4049" y="167"/>
                  </a:cubicBezTo>
                  <a:lnTo>
                    <a:pt x="4049" y="2239"/>
                  </a:lnTo>
                  <a:lnTo>
                    <a:pt x="2537" y="2239"/>
                  </a:lnTo>
                  <a:cubicBezTo>
                    <a:pt x="2442" y="2239"/>
                    <a:pt x="2370" y="2310"/>
                    <a:pt x="2370" y="2394"/>
                  </a:cubicBezTo>
                  <a:lnTo>
                    <a:pt x="2370" y="3013"/>
                  </a:lnTo>
                  <a:cubicBezTo>
                    <a:pt x="2370" y="3096"/>
                    <a:pt x="2442" y="3179"/>
                    <a:pt x="2537" y="3179"/>
                  </a:cubicBezTo>
                  <a:lnTo>
                    <a:pt x="2787" y="3179"/>
                  </a:lnTo>
                  <a:lnTo>
                    <a:pt x="2787" y="3965"/>
                  </a:lnTo>
                  <a:lnTo>
                    <a:pt x="167" y="3965"/>
                  </a:lnTo>
                  <a:cubicBezTo>
                    <a:pt x="72" y="3965"/>
                    <a:pt x="1" y="4037"/>
                    <a:pt x="1" y="4132"/>
                  </a:cubicBezTo>
                  <a:lnTo>
                    <a:pt x="1" y="4739"/>
                  </a:lnTo>
                  <a:cubicBezTo>
                    <a:pt x="1" y="4822"/>
                    <a:pt x="72" y="4906"/>
                    <a:pt x="167" y="4906"/>
                  </a:cubicBezTo>
                  <a:lnTo>
                    <a:pt x="239" y="4906"/>
                  </a:lnTo>
                  <a:lnTo>
                    <a:pt x="239" y="6013"/>
                  </a:lnTo>
                  <a:cubicBezTo>
                    <a:pt x="239" y="6108"/>
                    <a:pt x="310" y="6180"/>
                    <a:pt x="406" y="6180"/>
                  </a:cubicBezTo>
                  <a:cubicBezTo>
                    <a:pt x="489" y="6180"/>
                    <a:pt x="572" y="6108"/>
                    <a:pt x="572" y="6013"/>
                  </a:cubicBezTo>
                  <a:lnTo>
                    <a:pt x="572" y="4906"/>
                  </a:lnTo>
                  <a:lnTo>
                    <a:pt x="2763" y="4906"/>
                  </a:lnTo>
                  <a:lnTo>
                    <a:pt x="2763" y="10561"/>
                  </a:lnTo>
                  <a:lnTo>
                    <a:pt x="572" y="10561"/>
                  </a:lnTo>
                  <a:lnTo>
                    <a:pt x="572" y="6870"/>
                  </a:lnTo>
                  <a:cubicBezTo>
                    <a:pt x="572" y="6775"/>
                    <a:pt x="489" y="6704"/>
                    <a:pt x="406" y="6704"/>
                  </a:cubicBezTo>
                  <a:cubicBezTo>
                    <a:pt x="310" y="6704"/>
                    <a:pt x="239" y="6775"/>
                    <a:pt x="239" y="6870"/>
                  </a:cubicBezTo>
                  <a:lnTo>
                    <a:pt x="239" y="10561"/>
                  </a:lnTo>
                  <a:lnTo>
                    <a:pt x="167" y="10561"/>
                  </a:lnTo>
                  <a:cubicBezTo>
                    <a:pt x="72" y="10561"/>
                    <a:pt x="1" y="10633"/>
                    <a:pt x="1" y="10716"/>
                  </a:cubicBezTo>
                  <a:lnTo>
                    <a:pt x="1" y="11359"/>
                  </a:lnTo>
                  <a:cubicBezTo>
                    <a:pt x="1" y="11454"/>
                    <a:pt x="72" y="11526"/>
                    <a:pt x="167" y="11526"/>
                  </a:cubicBezTo>
                  <a:lnTo>
                    <a:pt x="11371" y="11526"/>
                  </a:lnTo>
                  <a:cubicBezTo>
                    <a:pt x="11466" y="11526"/>
                    <a:pt x="11538" y="11454"/>
                    <a:pt x="11538" y="11359"/>
                  </a:cubicBezTo>
                  <a:lnTo>
                    <a:pt x="11538" y="10716"/>
                  </a:lnTo>
                  <a:cubicBezTo>
                    <a:pt x="11538" y="10633"/>
                    <a:pt x="11466" y="10561"/>
                    <a:pt x="11371" y="10561"/>
                  </a:cubicBezTo>
                  <a:lnTo>
                    <a:pt x="11300" y="10561"/>
                  </a:lnTo>
                  <a:lnTo>
                    <a:pt x="11300" y="4906"/>
                  </a:lnTo>
                  <a:lnTo>
                    <a:pt x="11383" y="4906"/>
                  </a:lnTo>
                  <a:cubicBezTo>
                    <a:pt x="11478" y="4906"/>
                    <a:pt x="11550" y="4822"/>
                    <a:pt x="11550" y="4739"/>
                  </a:cubicBezTo>
                  <a:lnTo>
                    <a:pt x="11550" y="4132"/>
                  </a:lnTo>
                  <a:cubicBezTo>
                    <a:pt x="11550" y="4037"/>
                    <a:pt x="11478" y="3965"/>
                    <a:pt x="11383" y="3965"/>
                  </a:cubicBezTo>
                  <a:lnTo>
                    <a:pt x="10359" y="3965"/>
                  </a:lnTo>
                  <a:cubicBezTo>
                    <a:pt x="10276" y="3965"/>
                    <a:pt x="10192" y="4037"/>
                    <a:pt x="10192" y="4132"/>
                  </a:cubicBezTo>
                  <a:cubicBezTo>
                    <a:pt x="10192" y="4215"/>
                    <a:pt x="10276" y="4287"/>
                    <a:pt x="10359" y="4287"/>
                  </a:cubicBezTo>
                  <a:lnTo>
                    <a:pt x="11216" y="4287"/>
                  </a:lnTo>
                  <a:lnTo>
                    <a:pt x="11216" y="4560"/>
                  </a:lnTo>
                  <a:lnTo>
                    <a:pt x="8776" y="4560"/>
                  </a:lnTo>
                  <a:lnTo>
                    <a:pt x="8776" y="4287"/>
                  </a:lnTo>
                  <a:lnTo>
                    <a:pt x="9526" y="4287"/>
                  </a:lnTo>
                  <a:cubicBezTo>
                    <a:pt x="9609" y="4287"/>
                    <a:pt x="9692" y="4215"/>
                    <a:pt x="9692" y="4132"/>
                  </a:cubicBezTo>
                  <a:cubicBezTo>
                    <a:pt x="9692" y="4037"/>
                    <a:pt x="9609" y="3965"/>
                    <a:pt x="9526" y="3965"/>
                  </a:cubicBezTo>
                  <a:lnTo>
                    <a:pt x="8776" y="3965"/>
                  </a:lnTo>
                  <a:lnTo>
                    <a:pt x="8776" y="3179"/>
                  </a:lnTo>
                  <a:lnTo>
                    <a:pt x="9038" y="3179"/>
                  </a:lnTo>
                  <a:cubicBezTo>
                    <a:pt x="9121" y="3179"/>
                    <a:pt x="9192" y="3096"/>
                    <a:pt x="9192" y="3013"/>
                  </a:cubicBezTo>
                  <a:lnTo>
                    <a:pt x="9192" y="2394"/>
                  </a:lnTo>
                  <a:cubicBezTo>
                    <a:pt x="9192" y="2310"/>
                    <a:pt x="9121" y="2239"/>
                    <a:pt x="9038" y="2239"/>
                  </a:cubicBezTo>
                  <a:lnTo>
                    <a:pt x="7525" y="2239"/>
                  </a:lnTo>
                  <a:lnTo>
                    <a:pt x="7525" y="167"/>
                  </a:lnTo>
                  <a:cubicBezTo>
                    <a:pt x="7525" y="72"/>
                    <a:pt x="7454" y="0"/>
                    <a:pt x="7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7"/>
          <p:cNvGrpSpPr/>
          <p:nvPr/>
        </p:nvGrpSpPr>
        <p:grpSpPr>
          <a:xfrm>
            <a:off x="491020" y="3068325"/>
            <a:ext cx="352096" cy="231870"/>
            <a:chOff x="5727616" y="4204699"/>
            <a:chExt cx="440505" cy="290018"/>
          </a:xfrm>
        </p:grpSpPr>
        <p:sp>
          <p:nvSpPr>
            <p:cNvPr id="471" name="Google Shape;471;p27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2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480" name="Google Shape;480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457200" y="1178025"/>
            <a:ext cx="38496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Residential vs industrial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energy efficiency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969752" y="1867888"/>
            <a:ext cx="2064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Residential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457200" y="2474763"/>
            <a:ext cx="3809400" cy="22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457200" y="2474775"/>
            <a:ext cx="2124900" cy="228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969752" y="2942013"/>
            <a:ext cx="2064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Industrial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457200" y="3548888"/>
            <a:ext cx="3809400" cy="22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457200" y="3548888"/>
            <a:ext cx="1605900" cy="228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8" name="Google Shape;488;p27"/>
          <p:cNvSpPr txBox="1"/>
          <p:nvPr/>
        </p:nvSpPr>
        <p:spPr>
          <a:xfrm>
            <a:off x="4786750" y="1178025"/>
            <a:ext cx="3904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Most efficient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household appliances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9" name="Google Shape;489;p27"/>
          <p:cNvSpPr txBox="1"/>
          <p:nvPr/>
        </p:nvSpPr>
        <p:spPr>
          <a:xfrm>
            <a:off x="5172150" y="1867888"/>
            <a:ext cx="1818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LED Bulb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0" name="Google Shape;490;p27"/>
          <p:cNvSpPr/>
          <p:nvPr/>
        </p:nvSpPr>
        <p:spPr>
          <a:xfrm flipH="1">
            <a:off x="7549950" y="1867888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85%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91" name="Google Shape;491;p27"/>
          <p:cNvCxnSpPr>
            <a:stCxn id="489" idx="3"/>
            <a:endCxn id="490" idx="3"/>
          </p:cNvCxnSpPr>
          <p:nvPr/>
        </p:nvCxnSpPr>
        <p:spPr>
          <a:xfrm>
            <a:off x="6990150" y="2110138"/>
            <a:ext cx="5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92" name="Google Shape;492;p27"/>
          <p:cNvSpPr/>
          <p:nvPr/>
        </p:nvSpPr>
        <p:spPr>
          <a:xfrm flipH="1">
            <a:off x="3120600" y="1867888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55%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3" name="Google Shape;493;p27"/>
          <p:cNvSpPr/>
          <p:nvPr/>
        </p:nvSpPr>
        <p:spPr>
          <a:xfrm flipH="1">
            <a:off x="3120600" y="2942013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4" name="Google Shape;494;p27"/>
          <p:cNvSpPr txBox="1"/>
          <p:nvPr/>
        </p:nvSpPr>
        <p:spPr>
          <a:xfrm>
            <a:off x="5172150" y="2616338"/>
            <a:ext cx="1818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Pump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5" name="Google Shape;495;p27"/>
          <p:cNvSpPr/>
          <p:nvPr/>
        </p:nvSpPr>
        <p:spPr>
          <a:xfrm flipH="1">
            <a:off x="7549950" y="2616338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70%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96" name="Google Shape;496;p27"/>
          <p:cNvCxnSpPr>
            <a:stCxn id="494" idx="3"/>
            <a:endCxn id="495" idx="3"/>
          </p:cNvCxnSpPr>
          <p:nvPr/>
        </p:nvCxnSpPr>
        <p:spPr>
          <a:xfrm>
            <a:off x="6990150" y="2858588"/>
            <a:ext cx="5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97" name="Google Shape;497;p27"/>
          <p:cNvSpPr txBox="1"/>
          <p:nvPr/>
        </p:nvSpPr>
        <p:spPr>
          <a:xfrm>
            <a:off x="5172150" y="3364788"/>
            <a:ext cx="1818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Fridge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8" name="Google Shape;498;p27"/>
          <p:cNvSpPr/>
          <p:nvPr/>
        </p:nvSpPr>
        <p:spPr>
          <a:xfrm flipH="1">
            <a:off x="7549950" y="3364788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99" name="Google Shape;499;p27"/>
          <p:cNvCxnSpPr>
            <a:stCxn id="497" idx="3"/>
            <a:endCxn id="498" idx="3"/>
          </p:cNvCxnSpPr>
          <p:nvPr/>
        </p:nvCxnSpPr>
        <p:spPr>
          <a:xfrm>
            <a:off x="6990150" y="3607038"/>
            <a:ext cx="5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00" name="Google Shape;500;p27"/>
          <p:cNvSpPr txBox="1"/>
          <p:nvPr/>
        </p:nvSpPr>
        <p:spPr>
          <a:xfrm>
            <a:off x="5172150" y="4113238"/>
            <a:ext cx="1818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Electric stove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1" name="Google Shape;501;p27"/>
          <p:cNvSpPr/>
          <p:nvPr/>
        </p:nvSpPr>
        <p:spPr>
          <a:xfrm flipH="1">
            <a:off x="7549950" y="4113238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40%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2" name="Google Shape;502;p27"/>
          <p:cNvCxnSpPr>
            <a:stCxn id="500" idx="3"/>
            <a:endCxn id="501" idx="3"/>
          </p:cNvCxnSpPr>
          <p:nvPr/>
        </p:nvCxnSpPr>
        <p:spPr>
          <a:xfrm>
            <a:off x="6990150" y="4355488"/>
            <a:ext cx="55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03" name="Google Shape;503;p27"/>
          <p:cNvSpPr txBox="1"/>
          <p:nvPr/>
        </p:nvSpPr>
        <p:spPr>
          <a:xfrm>
            <a:off x="969752" y="3891825"/>
            <a:ext cx="2064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Public entity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457200" y="4498700"/>
            <a:ext cx="3809400" cy="22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457200" y="4498700"/>
            <a:ext cx="802200" cy="2283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6" name="Google Shape;506;p27"/>
          <p:cNvSpPr/>
          <p:nvPr/>
        </p:nvSpPr>
        <p:spPr>
          <a:xfrm flipH="1">
            <a:off x="3120600" y="3891825"/>
            <a:ext cx="1146000" cy="4845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15%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4786755" y="1919945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4786755" y="2668395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4786755" y="3416845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0" name="Google Shape;510;p27"/>
          <p:cNvSpPr/>
          <p:nvPr/>
        </p:nvSpPr>
        <p:spPr>
          <a:xfrm>
            <a:off x="4786755" y="4165295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11" name="Google Shape;511;p27"/>
          <p:cNvCxnSpPr>
            <a:stCxn id="507" idx="4"/>
            <a:endCxn id="508" idx="0"/>
          </p:cNvCxnSpPr>
          <p:nvPr/>
        </p:nvCxnSpPr>
        <p:spPr>
          <a:xfrm>
            <a:off x="4976955" y="2300345"/>
            <a:ext cx="0" cy="36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27"/>
          <p:cNvCxnSpPr>
            <a:stCxn id="509" idx="4"/>
            <a:endCxn id="510" idx="0"/>
          </p:cNvCxnSpPr>
          <p:nvPr/>
        </p:nvCxnSpPr>
        <p:spPr>
          <a:xfrm>
            <a:off x="4976955" y="3797245"/>
            <a:ext cx="0" cy="36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27"/>
          <p:cNvCxnSpPr>
            <a:stCxn id="508" idx="4"/>
            <a:endCxn id="509" idx="0"/>
          </p:cNvCxnSpPr>
          <p:nvPr/>
        </p:nvCxnSpPr>
        <p:spPr>
          <a:xfrm>
            <a:off x="4976955" y="3048795"/>
            <a:ext cx="0" cy="36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8"/>
          <p:cNvGrpSpPr/>
          <p:nvPr/>
        </p:nvGrpSpPr>
        <p:grpSpPr>
          <a:xfrm>
            <a:off x="1343061" y="3305297"/>
            <a:ext cx="291737" cy="289845"/>
            <a:chOff x="5049575" y="4993600"/>
            <a:chExt cx="482050" cy="478925"/>
          </a:xfrm>
        </p:grpSpPr>
        <p:sp>
          <p:nvSpPr>
            <p:cNvPr id="519" name="Google Shape;519;p28"/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3" name="Google Shape;523;p28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524" name="Google Shape;524;p28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942179" y="2419464"/>
            <a:ext cx="291890" cy="291890"/>
            <a:chOff x="2085525" y="4992125"/>
            <a:chExt cx="481825" cy="481825"/>
          </a:xfrm>
        </p:grpSpPr>
        <p:sp>
          <p:nvSpPr>
            <p:cNvPr id="529" name="Google Shape;529;p28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31" name="Google Shape;531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32" name="Google Shape;532;p28"/>
          <p:cNvSpPr txBox="1"/>
          <p:nvPr/>
        </p:nvSpPr>
        <p:spPr>
          <a:xfrm>
            <a:off x="72340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 have a free account, in order to use this template, you must credit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 your final presentation.</a:t>
            </a:r>
            <a:endParaRPr sz="11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3" name="Google Shape;533;p28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sp>
        <p:nvSpPr>
          <p:cNvPr id="534" name="Google Shape;534;p28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Free user, you are allowed to:</a:t>
            </a:r>
            <a:endParaRPr/>
          </a:p>
        </p:txBody>
      </p:sp>
      <p:grpSp>
        <p:nvGrpSpPr>
          <p:cNvPr id="535" name="Google Shape;535;p28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536" name="Google Shape;536;p2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38" name="Google Shape;538;p28"/>
          <p:cNvSpPr/>
          <p:nvPr/>
        </p:nvSpPr>
        <p:spPr>
          <a:xfrm>
            <a:off x="4541072" y="2011594"/>
            <a:ext cx="254859" cy="286108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39" name="Google Shape;539;p28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0" name="Google Shape;540;p28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1" name="Google Shape;541;p28"/>
          <p:cNvSpPr txBox="1"/>
          <p:nvPr/>
        </p:nvSpPr>
        <p:spPr>
          <a:xfrm>
            <a:off x="1254000" y="241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542" name="Google Shape;542;p28"/>
          <p:cNvSpPr txBox="1"/>
          <p:nvPr/>
        </p:nvSpPr>
        <p:spPr>
          <a:xfrm>
            <a:off x="1616350" y="28282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28"/>
          <p:cNvSpPr txBox="1"/>
          <p:nvPr/>
        </p:nvSpPr>
        <p:spPr>
          <a:xfrm>
            <a:off x="4814375" y="28282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4" name="Google Shape;544;p28"/>
          <p:cNvSpPr txBox="1"/>
          <p:nvPr/>
        </p:nvSpPr>
        <p:spPr>
          <a:xfrm>
            <a:off x="1616350" y="3296001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Include Slidesgo Content in an online or offline database or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5" name="Google Shape;545;p28"/>
          <p:cNvSpPr txBox="1"/>
          <p:nvPr/>
        </p:nvSpPr>
        <p:spPr>
          <a:xfrm>
            <a:off x="4814375" y="329599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 Slidesgo templates (or modified versions of Slidesgo templates) for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28"/>
          <p:cNvSpPr txBox="1"/>
          <p:nvPr/>
        </p:nvSpPr>
        <p:spPr>
          <a:xfrm>
            <a:off x="1616350" y="3763776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Acquire the copyright of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Slidesgo Content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7" name="Google Shape;547;p28"/>
          <p:cNvGrpSpPr/>
          <p:nvPr/>
        </p:nvGrpSpPr>
        <p:grpSpPr>
          <a:xfrm>
            <a:off x="4522635" y="2884257"/>
            <a:ext cx="291741" cy="255607"/>
            <a:chOff x="899850" y="871450"/>
            <a:chExt cx="483175" cy="423400"/>
          </a:xfrm>
        </p:grpSpPr>
        <p:sp>
          <p:nvSpPr>
            <p:cNvPr id="548" name="Google Shape;548;p28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52" name="Google Shape;552;p28"/>
          <p:cNvSpPr/>
          <p:nvPr/>
        </p:nvSpPr>
        <p:spPr>
          <a:xfrm>
            <a:off x="1343062" y="2889787"/>
            <a:ext cx="291729" cy="280808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53" name="Google Shape;553;p28"/>
          <p:cNvGrpSpPr/>
          <p:nvPr/>
        </p:nvGrpSpPr>
        <p:grpSpPr>
          <a:xfrm>
            <a:off x="1343054" y="3797714"/>
            <a:ext cx="291752" cy="270260"/>
            <a:chOff x="4266025" y="3609275"/>
            <a:chExt cx="299325" cy="277275"/>
          </a:xfrm>
        </p:grpSpPr>
        <p:sp>
          <p:nvSpPr>
            <p:cNvPr id="554" name="Google Shape;554;p28"/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28"/>
          <p:cNvGrpSpPr/>
          <p:nvPr/>
        </p:nvGrpSpPr>
        <p:grpSpPr>
          <a:xfrm>
            <a:off x="4541087" y="3353101"/>
            <a:ext cx="254844" cy="253474"/>
            <a:chOff x="-6329100" y="3632100"/>
            <a:chExt cx="293025" cy="291450"/>
          </a:xfrm>
        </p:grpSpPr>
        <p:sp>
          <p:nvSpPr>
            <p:cNvPr id="557" name="Google Shape;557;p28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29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565" name="Google Shape;565;p29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7" name="Google Shape;567;p29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568" name="Google Shape;568;p29"/>
            <p:cNvSpPr/>
            <p:nvPr/>
          </p:nvSpPr>
          <p:spPr>
            <a:xfrm>
              <a:off x="-37614300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-37761600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-37804925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9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572" name="Google Shape;572;p29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6" name="Google Shape;576;p29"/>
          <p:cNvSpPr/>
          <p:nvPr/>
        </p:nvSpPr>
        <p:spPr>
          <a:xfrm>
            <a:off x="1343062" y="3291262"/>
            <a:ext cx="291729" cy="280808"/>
          </a:xfrm>
          <a:custGeom>
            <a:avLst/>
            <a:gdLst/>
            <a:ahLst/>
            <a:cxnLst/>
            <a:rect l="l" t="t" r="r" b="b"/>
            <a:pathLst>
              <a:path w="20026" h="19273" extrusionOk="0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77" name="Google Shape;577;p29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578" name="Google Shape;578;p29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1" name="Google Shape;581;p29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582" name="Google Shape;582;p29"/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84" name="Google Shape;584;p29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sz="11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5" name="Google Shape;585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586" name="Google Shape;586;p29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587" name="Google Shape;587;p29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1" name="Google Shape;591;p29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592" name="Google Shape;592;p29"/>
          <p:cNvSpPr/>
          <p:nvPr/>
        </p:nvSpPr>
        <p:spPr>
          <a:xfrm>
            <a:off x="4541072" y="2011594"/>
            <a:ext cx="254859" cy="286108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596" name="Google Shape;596;p29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0" name="Google Shape;600;p29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1" name="Google Shape;601;p29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2" name="Google Shape;602;p29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603" name="Google Shape;603;p29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604" name="Google Shape;604;p29"/>
            <p:cNvSpPr/>
            <p:nvPr/>
          </p:nvSpPr>
          <p:spPr>
            <a:xfrm>
              <a:off x="5944020" y="4048928"/>
              <a:ext cx="2362667" cy="518482"/>
            </a:xfrm>
            <a:custGeom>
              <a:avLst/>
              <a:gdLst/>
              <a:ahLst/>
              <a:cxnLst/>
              <a:rect l="l" t="t" r="r" b="b"/>
              <a:pathLst>
                <a:path w="2362667" h="518482" extrusionOk="0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928497" y="1922218"/>
              <a:ext cx="2412342" cy="1716891"/>
            </a:xfrm>
            <a:custGeom>
              <a:avLst/>
              <a:gdLst/>
              <a:ahLst/>
              <a:cxnLst/>
              <a:rect l="l" t="t" r="r" b="b"/>
              <a:pathLst>
                <a:path w="2412342" h="1716891" extrusionOk="0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235861" y="2397235"/>
              <a:ext cx="2365771" cy="1518191"/>
            </a:xfrm>
            <a:custGeom>
              <a:avLst/>
              <a:gdLst/>
              <a:ahLst/>
              <a:cxnLst/>
              <a:rect l="l" t="t" r="r" b="b"/>
              <a:pathLst>
                <a:path w="2365771" h="1518191" extrusionOk="0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655285" y="2394130"/>
              <a:ext cx="2207432" cy="1521296"/>
            </a:xfrm>
            <a:custGeom>
              <a:avLst/>
              <a:gdLst/>
              <a:ahLst/>
              <a:cxnLst/>
              <a:rect l="l" t="t" r="r" b="b"/>
              <a:pathLst>
                <a:path w="2207432" h="1521296" extrusionOk="0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29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609" name="Google Shape;609;p29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612" name="Google Shape;612;p2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sz="11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620" name="Google Shape;620;p30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1" name="Google Shape;621;p30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2" name="Google Shape;622;p30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3" name="Google Shape;623;p30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lang="en" sz="11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4" name="Google Shape;624;p30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5" name="Google Shape;625;p30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lang="en" sz="1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6" name="Google Shape;626;p30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" name="Google Shape;628;p30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" name="Google Shape;629;p30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0" name="Google Shape;630;p30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" name="Google Shape;631;p30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" name="Google Shape;632;p30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3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34" name="Google Shape;634;p30"/>
          <p:cNvCxnSpPr>
            <a:stCxn id="627" idx="4"/>
            <a:endCxn id="629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30"/>
          <p:cNvCxnSpPr>
            <a:stCxn id="629" idx="4"/>
            <a:endCxn id="631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" name="Google Shape;636;p30"/>
          <p:cNvCxnSpPr>
            <a:stCxn id="631" idx="4"/>
            <a:endCxn id="633" idx="2"/>
          </p:cNvCxnSpPr>
          <p:nvPr/>
        </p:nvCxnSpPr>
        <p:spPr>
          <a:xfrm rot="-5400000" flipH="1">
            <a:off x="1012185" y="3642441"/>
            <a:ext cx="564300" cy="7548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" name="Google Shape;637;p30"/>
          <p:cNvCxnSpPr>
            <a:stCxn id="633" idx="0"/>
            <a:endCxn id="632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" name="Google Shape;638;p30"/>
          <p:cNvCxnSpPr>
            <a:stCxn id="632" idx="0"/>
            <a:endCxn id="630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30"/>
          <p:cNvCxnSpPr>
            <a:stCxn id="630" idx="0"/>
            <a:endCxn id="628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name="adj1" fmla="val 5001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60960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7208326" y="2248220"/>
            <a:ext cx="366196" cy="361623"/>
            <a:chOff x="7993805" y="2427122"/>
            <a:chExt cx="356256" cy="351808"/>
          </a:xfrm>
        </p:grpSpPr>
        <p:sp>
          <p:nvSpPr>
            <p:cNvPr id="102" name="Google Shape;102;p18"/>
            <p:cNvSpPr/>
            <p:nvPr/>
          </p:nvSpPr>
          <p:spPr>
            <a:xfrm>
              <a:off x="8154957" y="2427122"/>
              <a:ext cx="195104" cy="194464"/>
            </a:xfrm>
            <a:custGeom>
              <a:avLst/>
              <a:gdLst/>
              <a:ahLst/>
              <a:cxnLst/>
              <a:rect l="l" t="t" r="r" b="b"/>
              <a:pathLst>
                <a:path w="6097" h="6077" extrusionOk="0">
                  <a:moveTo>
                    <a:pt x="299" y="0"/>
                  </a:moveTo>
                  <a:cubicBezTo>
                    <a:pt x="228" y="0"/>
                    <a:pt x="159" y="25"/>
                    <a:pt x="108" y="76"/>
                  </a:cubicBezTo>
                  <a:cubicBezTo>
                    <a:pt x="13" y="171"/>
                    <a:pt x="1" y="290"/>
                    <a:pt x="60" y="409"/>
                  </a:cubicBezTo>
                  <a:cubicBezTo>
                    <a:pt x="406" y="1028"/>
                    <a:pt x="644" y="1790"/>
                    <a:pt x="858" y="2517"/>
                  </a:cubicBezTo>
                  <a:cubicBezTo>
                    <a:pt x="1191" y="3588"/>
                    <a:pt x="1537" y="4695"/>
                    <a:pt x="2227" y="5410"/>
                  </a:cubicBezTo>
                  <a:cubicBezTo>
                    <a:pt x="2644" y="5838"/>
                    <a:pt x="3227" y="6077"/>
                    <a:pt x="3835" y="6077"/>
                  </a:cubicBezTo>
                  <a:lnTo>
                    <a:pt x="3858" y="6077"/>
                  </a:lnTo>
                  <a:cubicBezTo>
                    <a:pt x="4466" y="6077"/>
                    <a:pt x="5025" y="5850"/>
                    <a:pt x="5442" y="5422"/>
                  </a:cubicBezTo>
                  <a:cubicBezTo>
                    <a:pt x="5859" y="4993"/>
                    <a:pt x="6097" y="4422"/>
                    <a:pt x="6097" y="3814"/>
                  </a:cubicBezTo>
                  <a:cubicBezTo>
                    <a:pt x="6085" y="3219"/>
                    <a:pt x="5859" y="2659"/>
                    <a:pt x="5430" y="2243"/>
                  </a:cubicBezTo>
                  <a:cubicBezTo>
                    <a:pt x="4728" y="1540"/>
                    <a:pt x="3620" y="1195"/>
                    <a:pt x="2537" y="874"/>
                  </a:cubicBezTo>
                  <a:cubicBezTo>
                    <a:pt x="2287" y="790"/>
                    <a:pt x="2025" y="707"/>
                    <a:pt x="1751" y="612"/>
                  </a:cubicBezTo>
                  <a:cubicBezTo>
                    <a:pt x="1737" y="607"/>
                    <a:pt x="1722" y="605"/>
                    <a:pt x="1707" y="605"/>
                  </a:cubicBezTo>
                  <a:cubicBezTo>
                    <a:pt x="1637" y="605"/>
                    <a:pt x="1568" y="650"/>
                    <a:pt x="1549" y="719"/>
                  </a:cubicBezTo>
                  <a:cubicBezTo>
                    <a:pt x="1513" y="814"/>
                    <a:pt x="1561" y="897"/>
                    <a:pt x="1644" y="933"/>
                  </a:cubicBezTo>
                  <a:cubicBezTo>
                    <a:pt x="1918" y="1016"/>
                    <a:pt x="2180" y="1088"/>
                    <a:pt x="2442" y="1183"/>
                  </a:cubicBezTo>
                  <a:cubicBezTo>
                    <a:pt x="3525" y="1505"/>
                    <a:pt x="4537" y="1838"/>
                    <a:pt x="5192" y="2481"/>
                  </a:cubicBezTo>
                  <a:cubicBezTo>
                    <a:pt x="5561" y="2838"/>
                    <a:pt x="5752" y="3326"/>
                    <a:pt x="5775" y="3850"/>
                  </a:cubicBezTo>
                  <a:cubicBezTo>
                    <a:pt x="5775" y="4362"/>
                    <a:pt x="5585" y="4862"/>
                    <a:pt x="5216" y="5219"/>
                  </a:cubicBezTo>
                  <a:cubicBezTo>
                    <a:pt x="4859" y="5565"/>
                    <a:pt x="4370" y="5767"/>
                    <a:pt x="3847" y="5767"/>
                  </a:cubicBezTo>
                  <a:lnTo>
                    <a:pt x="3835" y="5767"/>
                  </a:lnTo>
                  <a:cubicBezTo>
                    <a:pt x="3323" y="5767"/>
                    <a:pt x="2823" y="5553"/>
                    <a:pt x="2465" y="5184"/>
                  </a:cubicBezTo>
                  <a:cubicBezTo>
                    <a:pt x="1834" y="4529"/>
                    <a:pt x="1513" y="3517"/>
                    <a:pt x="1168" y="2433"/>
                  </a:cubicBezTo>
                  <a:cubicBezTo>
                    <a:pt x="965" y="1743"/>
                    <a:pt x="739" y="1028"/>
                    <a:pt x="429" y="409"/>
                  </a:cubicBezTo>
                  <a:lnTo>
                    <a:pt x="429" y="409"/>
                  </a:lnTo>
                  <a:cubicBezTo>
                    <a:pt x="608" y="493"/>
                    <a:pt x="799" y="588"/>
                    <a:pt x="1013" y="659"/>
                  </a:cubicBezTo>
                  <a:cubicBezTo>
                    <a:pt x="1033" y="665"/>
                    <a:pt x="1053" y="668"/>
                    <a:pt x="1073" y="668"/>
                  </a:cubicBezTo>
                  <a:cubicBezTo>
                    <a:pt x="1137" y="668"/>
                    <a:pt x="1197" y="637"/>
                    <a:pt x="1215" y="564"/>
                  </a:cubicBezTo>
                  <a:cubicBezTo>
                    <a:pt x="1251" y="481"/>
                    <a:pt x="1215" y="385"/>
                    <a:pt x="1132" y="362"/>
                  </a:cubicBezTo>
                  <a:cubicBezTo>
                    <a:pt x="858" y="254"/>
                    <a:pt x="644" y="159"/>
                    <a:pt x="429" y="28"/>
                  </a:cubicBezTo>
                  <a:cubicBezTo>
                    <a:pt x="388" y="10"/>
                    <a:pt x="343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7993805" y="2477170"/>
              <a:ext cx="136032" cy="222144"/>
            </a:xfrm>
            <a:custGeom>
              <a:avLst/>
              <a:gdLst/>
              <a:ahLst/>
              <a:cxnLst/>
              <a:rect l="l" t="t" r="r" b="b"/>
              <a:pathLst>
                <a:path w="4251" h="6942" extrusionOk="0">
                  <a:moveTo>
                    <a:pt x="1834" y="0"/>
                  </a:moveTo>
                  <a:cubicBezTo>
                    <a:pt x="1715" y="0"/>
                    <a:pt x="1632" y="95"/>
                    <a:pt x="1596" y="214"/>
                  </a:cubicBezTo>
                  <a:cubicBezTo>
                    <a:pt x="1453" y="857"/>
                    <a:pt x="1155" y="1512"/>
                    <a:pt x="870" y="2143"/>
                  </a:cubicBezTo>
                  <a:cubicBezTo>
                    <a:pt x="453" y="3084"/>
                    <a:pt x="0" y="4048"/>
                    <a:pt x="60" y="4965"/>
                  </a:cubicBezTo>
                  <a:cubicBezTo>
                    <a:pt x="96" y="5513"/>
                    <a:pt x="346" y="6013"/>
                    <a:pt x="762" y="6406"/>
                  </a:cubicBezTo>
                  <a:cubicBezTo>
                    <a:pt x="1155" y="6751"/>
                    <a:pt x="1644" y="6941"/>
                    <a:pt x="2144" y="6941"/>
                  </a:cubicBezTo>
                  <a:lnTo>
                    <a:pt x="2286" y="6941"/>
                  </a:lnTo>
                  <a:cubicBezTo>
                    <a:pt x="2834" y="6906"/>
                    <a:pt x="3334" y="6656"/>
                    <a:pt x="3703" y="6227"/>
                  </a:cubicBezTo>
                  <a:cubicBezTo>
                    <a:pt x="4072" y="5810"/>
                    <a:pt x="4251" y="5275"/>
                    <a:pt x="4215" y="4703"/>
                  </a:cubicBezTo>
                  <a:cubicBezTo>
                    <a:pt x="4156" y="3798"/>
                    <a:pt x="3608" y="2893"/>
                    <a:pt x="3072" y="2012"/>
                  </a:cubicBezTo>
                  <a:cubicBezTo>
                    <a:pt x="2953" y="1822"/>
                    <a:pt x="2846" y="1643"/>
                    <a:pt x="2727" y="1441"/>
                  </a:cubicBezTo>
                  <a:cubicBezTo>
                    <a:pt x="2696" y="1395"/>
                    <a:pt x="2646" y="1368"/>
                    <a:pt x="2591" y="1368"/>
                  </a:cubicBezTo>
                  <a:cubicBezTo>
                    <a:pt x="2561" y="1368"/>
                    <a:pt x="2530" y="1376"/>
                    <a:pt x="2501" y="1393"/>
                  </a:cubicBezTo>
                  <a:cubicBezTo>
                    <a:pt x="2429" y="1429"/>
                    <a:pt x="2406" y="1536"/>
                    <a:pt x="2441" y="1607"/>
                  </a:cubicBezTo>
                  <a:cubicBezTo>
                    <a:pt x="2560" y="1810"/>
                    <a:pt x="2667" y="2000"/>
                    <a:pt x="2787" y="2191"/>
                  </a:cubicBezTo>
                  <a:cubicBezTo>
                    <a:pt x="3322" y="3072"/>
                    <a:pt x="3822" y="3905"/>
                    <a:pt x="3894" y="4739"/>
                  </a:cubicBezTo>
                  <a:cubicBezTo>
                    <a:pt x="3918" y="5203"/>
                    <a:pt x="3775" y="5656"/>
                    <a:pt x="3453" y="6013"/>
                  </a:cubicBezTo>
                  <a:cubicBezTo>
                    <a:pt x="3144" y="6370"/>
                    <a:pt x="2715" y="6584"/>
                    <a:pt x="2251" y="6608"/>
                  </a:cubicBezTo>
                  <a:cubicBezTo>
                    <a:pt x="2209" y="6611"/>
                    <a:pt x="2168" y="6613"/>
                    <a:pt x="2127" y="6613"/>
                  </a:cubicBezTo>
                  <a:cubicBezTo>
                    <a:pt x="1708" y="6613"/>
                    <a:pt x="1314" y="6449"/>
                    <a:pt x="989" y="6168"/>
                  </a:cubicBezTo>
                  <a:cubicBezTo>
                    <a:pt x="632" y="5858"/>
                    <a:pt x="417" y="5417"/>
                    <a:pt x="393" y="4941"/>
                  </a:cubicBezTo>
                  <a:cubicBezTo>
                    <a:pt x="346" y="4108"/>
                    <a:pt x="751" y="3239"/>
                    <a:pt x="1167" y="2286"/>
                  </a:cubicBezTo>
                  <a:cubicBezTo>
                    <a:pt x="1429" y="1691"/>
                    <a:pt x="1703" y="1095"/>
                    <a:pt x="1870" y="476"/>
                  </a:cubicBezTo>
                  <a:cubicBezTo>
                    <a:pt x="1929" y="631"/>
                    <a:pt x="2001" y="774"/>
                    <a:pt x="2072" y="941"/>
                  </a:cubicBezTo>
                  <a:cubicBezTo>
                    <a:pt x="2106" y="992"/>
                    <a:pt x="2159" y="1031"/>
                    <a:pt x="2222" y="1031"/>
                  </a:cubicBezTo>
                  <a:cubicBezTo>
                    <a:pt x="2246" y="1031"/>
                    <a:pt x="2272" y="1025"/>
                    <a:pt x="2298" y="1012"/>
                  </a:cubicBezTo>
                  <a:cubicBezTo>
                    <a:pt x="2370" y="976"/>
                    <a:pt x="2417" y="881"/>
                    <a:pt x="2370" y="798"/>
                  </a:cubicBezTo>
                  <a:cubicBezTo>
                    <a:pt x="2263" y="572"/>
                    <a:pt x="2179" y="381"/>
                    <a:pt x="2108" y="179"/>
                  </a:cubicBezTo>
                  <a:cubicBezTo>
                    <a:pt x="2060" y="83"/>
                    <a:pt x="1953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8170573" y="2617042"/>
              <a:ext cx="110528" cy="161888"/>
            </a:xfrm>
            <a:custGeom>
              <a:avLst/>
              <a:gdLst/>
              <a:ahLst/>
              <a:cxnLst/>
              <a:rect l="l" t="t" r="r" b="b"/>
              <a:pathLst>
                <a:path w="3454" h="5059" extrusionOk="0">
                  <a:moveTo>
                    <a:pt x="307" y="1"/>
                  </a:moveTo>
                  <a:cubicBezTo>
                    <a:pt x="276" y="1"/>
                    <a:pt x="245" y="8"/>
                    <a:pt x="215" y="22"/>
                  </a:cubicBezTo>
                  <a:cubicBezTo>
                    <a:pt x="108" y="70"/>
                    <a:pt x="61" y="177"/>
                    <a:pt x="72" y="273"/>
                  </a:cubicBezTo>
                  <a:cubicBezTo>
                    <a:pt x="156" y="773"/>
                    <a:pt x="120" y="1320"/>
                    <a:pt x="84" y="1856"/>
                  </a:cubicBezTo>
                  <a:cubicBezTo>
                    <a:pt x="49" y="2642"/>
                    <a:pt x="1" y="3463"/>
                    <a:pt x="299" y="4106"/>
                  </a:cubicBezTo>
                  <a:cubicBezTo>
                    <a:pt x="477" y="4499"/>
                    <a:pt x="811" y="4797"/>
                    <a:pt x="1204" y="4952"/>
                  </a:cubicBezTo>
                  <a:cubicBezTo>
                    <a:pt x="1394" y="5023"/>
                    <a:pt x="1596" y="5059"/>
                    <a:pt x="1787" y="5059"/>
                  </a:cubicBezTo>
                  <a:cubicBezTo>
                    <a:pt x="2013" y="5059"/>
                    <a:pt x="2251" y="5011"/>
                    <a:pt x="2454" y="4904"/>
                  </a:cubicBezTo>
                  <a:cubicBezTo>
                    <a:pt x="2847" y="4725"/>
                    <a:pt x="3144" y="4404"/>
                    <a:pt x="3287" y="3987"/>
                  </a:cubicBezTo>
                  <a:cubicBezTo>
                    <a:pt x="3454" y="3571"/>
                    <a:pt x="3442" y="3118"/>
                    <a:pt x="3251" y="2737"/>
                  </a:cubicBezTo>
                  <a:cubicBezTo>
                    <a:pt x="2954" y="2094"/>
                    <a:pt x="2299" y="1606"/>
                    <a:pt x="1668" y="1130"/>
                  </a:cubicBezTo>
                  <a:lnTo>
                    <a:pt x="1585" y="1046"/>
                  </a:lnTo>
                  <a:cubicBezTo>
                    <a:pt x="1552" y="1023"/>
                    <a:pt x="1518" y="1013"/>
                    <a:pt x="1485" y="1013"/>
                  </a:cubicBezTo>
                  <a:cubicBezTo>
                    <a:pt x="1434" y="1013"/>
                    <a:pt x="1387" y="1039"/>
                    <a:pt x="1358" y="1082"/>
                  </a:cubicBezTo>
                  <a:cubicBezTo>
                    <a:pt x="1299" y="1154"/>
                    <a:pt x="1311" y="1261"/>
                    <a:pt x="1382" y="1308"/>
                  </a:cubicBezTo>
                  <a:lnTo>
                    <a:pt x="1477" y="1380"/>
                  </a:lnTo>
                  <a:cubicBezTo>
                    <a:pt x="2096" y="1856"/>
                    <a:pt x="2680" y="2297"/>
                    <a:pt x="2954" y="2868"/>
                  </a:cubicBezTo>
                  <a:cubicBezTo>
                    <a:pt x="3097" y="3178"/>
                    <a:pt x="3109" y="3535"/>
                    <a:pt x="2989" y="3868"/>
                  </a:cubicBezTo>
                  <a:cubicBezTo>
                    <a:pt x="2870" y="4190"/>
                    <a:pt x="2632" y="4463"/>
                    <a:pt x="2323" y="4606"/>
                  </a:cubicBezTo>
                  <a:cubicBezTo>
                    <a:pt x="2158" y="4689"/>
                    <a:pt x="1979" y="4727"/>
                    <a:pt x="1798" y="4727"/>
                  </a:cubicBezTo>
                  <a:cubicBezTo>
                    <a:pt x="1639" y="4727"/>
                    <a:pt x="1478" y="4698"/>
                    <a:pt x="1323" y="4642"/>
                  </a:cubicBezTo>
                  <a:cubicBezTo>
                    <a:pt x="1001" y="4523"/>
                    <a:pt x="727" y="4261"/>
                    <a:pt x="596" y="3952"/>
                  </a:cubicBezTo>
                  <a:cubicBezTo>
                    <a:pt x="346" y="3392"/>
                    <a:pt x="370" y="2642"/>
                    <a:pt x="418" y="1856"/>
                  </a:cubicBezTo>
                  <a:cubicBezTo>
                    <a:pt x="453" y="1392"/>
                    <a:pt x="465" y="927"/>
                    <a:pt x="430" y="487"/>
                  </a:cubicBezTo>
                  <a:lnTo>
                    <a:pt x="430" y="487"/>
                  </a:lnTo>
                  <a:cubicBezTo>
                    <a:pt x="537" y="594"/>
                    <a:pt x="656" y="689"/>
                    <a:pt x="787" y="808"/>
                  </a:cubicBezTo>
                  <a:cubicBezTo>
                    <a:pt x="824" y="835"/>
                    <a:pt x="862" y="847"/>
                    <a:pt x="897" y="847"/>
                  </a:cubicBezTo>
                  <a:cubicBezTo>
                    <a:pt x="940" y="847"/>
                    <a:pt x="980" y="829"/>
                    <a:pt x="1013" y="796"/>
                  </a:cubicBezTo>
                  <a:cubicBezTo>
                    <a:pt x="1073" y="725"/>
                    <a:pt x="1061" y="630"/>
                    <a:pt x="1001" y="570"/>
                  </a:cubicBezTo>
                  <a:cubicBezTo>
                    <a:pt x="787" y="392"/>
                    <a:pt x="632" y="225"/>
                    <a:pt x="489" y="82"/>
                  </a:cubicBezTo>
                  <a:cubicBezTo>
                    <a:pt x="440" y="33"/>
                    <a:pt x="374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1534291" y="4214587"/>
            <a:ext cx="436712" cy="380308"/>
            <a:chOff x="4115847" y="3637978"/>
            <a:chExt cx="538353" cy="468821"/>
          </a:xfrm>
        </p:grpSpPr>
        <p:sp>
          <p:nvSpPr>
            <p:cNvPr id="108" name="Google Shape;108;p18"/>
            <p:cNvSpPr/>
            <p:nvPr/>
          </p:nvSpPr>
          <p:spPr>
            <a:xfrm>
              <a:off x="4115847" y="3690366"/>
              <a:ext cx="538353" cy="416433"/>
            </a:xfrm>
            <a:custGeom>
              <a:avLst/>
              <a:gdLst/>
              <a:ahLst/>
              <a:cxnLst/>
              <a:rect l="l" t="t" r="r" b="b"/>
              <a:pathLst>
                <a:path w="538353" h="416433" extrusionOk="0">
                  <a:moveTo>
                    <a:pt x="530447" y="400621"/>
                  </a:moveTo>
                  <a:lnTo>
                    <a:pt x="517779" y="400621"/>
                  </a:lnTo>
                  <a:lnTo>
                    <a:pt x="337090" y="56483"/>
                  </a:lnTo>
                  <a:cubicBezTo>
                    <a:pt x="335756" y="53911"/>
                    <a:pt x="332994" y="52292"/>
                    <a:pt x="330137" y="52292"/>
                  </a:cubicBezTo>
                  <a:cubicBezTo>
                    <a:pt x="327279" y="52292"/>
                    <a:pt x="324517" y="53911"/>
                    <a:pt x="323183" y="56483"/>
                  </a:cubicBezTo>
                  <a:lnTo>
                    <a:pt x="295846" y="108585"/>
                  </a:lnTo>
                  <a:lnTo>
                    <a:pt x="241363" y="4191"/>
                  </a:lnTo>
                  <a:cubicBezTo>
                    <a:pt x="240030" y="1619"/>
                    <a:pt x="237268" y="0"/>
                    <a:pt x="234410" y="0"/>
                  </a:cubicBezTo>
                  <a:cubicBezTo>
                    <a:pt x="231553" y="0"/>
                    <a:pt x="228791" y="1619"/>
                    <a:pt x="227457" y="4191"/>
                  </a:cubicBezTo>
                  <a:lnTo>
                    <a:pt x="192691" y="70866"/>
                  </a:lnTo>
                  <a:cubicBezTo>
                    <a:pt x="190691" y="74771"/>
                    <a:pt x="192214" y="79534"/>
                    <a:pt x="196025" y="81534"/>
                  </a:cubicBezTo>
                  <a:cubicBezTo>
                    <a:pt x="199930" y="83534"/>
                    <a:pt x="204692" y="82010"/>
                    <a:pt x="206692" y="78200"/>
                  </a:cubicBezTo>
                  <a:lnTo>
                    <a:pt x="234505" y="24955"/>
                  </a:lnTo>
                  <a:lnTo>
                    <a:pt x="301371" y="153067"/>
                  </a:lnTo>
                  <a:lnTo>
                    <a:pt x="269748" y="172498"/>
                  </a:lnTo>
                  <a:lnTo>
                    <a:pt x="239173" y="149638"/>
                  </a:lnTo>
                  <a:cubicBezTo>
                    <a:pt x="236410" y="147542"/>
                    <a:pt x="232505" y="147542"/>
                    <a:pt x="229743" y="149638"/>
                  </a:cubicBezTo>
                  <a:lnTo>
                    <a:pt x="199168" y="172498"/>
                  </a:lnTo>
                  <a:lnTo>
                    <a:pt x="167545" y="153067"/>
                  </a:lnTo>
                  <a:lnTo>
                    <a:pt x="191453" y="107251"/>
                  </a:lnTo>
                  <a:cubicBezTo>
                    <a:pt x="193453" y="103346"/>
                    <a:pt x="191929" y="98584"/>
                    <a:pt x="188119" y="96583"/>
                  </a:cubicBezTo>
                  <a:cubicBezTo>
                    <a:pt x="184309" y="94583"/>
                    <a:pt x="179451" y="96107"/>
                    <a:pt x="177451" y="99917"/>
                  </a:cubicBezTo>
                  <a:lnTo>
                    <a:pt x="20574" y="400621"/>
                  </a:lnTo>
                  <a:lnTo>
                    <a:pt x="7906" y="400621"/>
                  </a:lnTo>
                  <a:cubicBezTo>
                    <a:pt x="3524" y="400621"/>
                    <a:pt x="0" y="404146"/>
                    <a:pt x="0" y="408527"/>
                  </a:cubicBezTo>
                  <a:cubicBezTo>
                    <a:pt x="0" y="412909"/>
                    <a:pt x="3524" y="416433"/>
                    <a:pt x="7906" y="416433"/>
                  </a:cubicBezTo>
                  <a:lnTo>
                    <a:pt x="530447" y="416433"/>
                  </a:lnTo>
                  <a:cubicBezTo>
                    <a:pt x="534829" y="416433"/>
                    <a:pt x="538353" y="412909"/>
                    <a:pt x="538353" y="408527"/>
                  </a:cubicBezTo>
                  <a:cubicBezTo>
                    <a:pt x="538353" y="404146"/>
                    <a:pt x="534829" y="400621"/>
                    <a:pt x="530447" y="400621"/>
                  </a:cubicBezTo>
                  <a:close/>
                  <a:moveTo>
                    <a:pt x="330137" y="77152"/>
                  </a:moveTo>
                  <a:lnTo>
                    <a:pt x="387001" y="185452"/>
                  </a:lnTo>
                  <a:lnTo>
                    <a:pt x="365093" y="198882"/>
                  </a:lnTo>
                  <a:lnTo>
                    <a:pt x="331280" y="176594"/>
                  </a:lnTo>
                  <a:lnTo>
                    <a:pt x="304705" y="125635"/>
                  </a:lnTo>
                  <a:lnTo>
                    <a:pt x="330137" y="77152"/>
                  </a:lnTo>
                  <a:close/>
                  <a:moveTo>
                    <a:pt x="160210" y="167164"/>
                  </a:moveTo>
                  <a:lnTo>
                    <a:pt x="195453" y="188881"/>
                  </a:lnTo>
                  <a:cubicBezTo>
                    <a:pt x="198215" y="190595"/>
                    <a:pt x="201739" y="190405"/>
                    <a:pt x="204311" y="188500"/>
                  </a:cubicBezTo>
                  <a:lnTo>
                    <a:pt x="234410" y="165925"/>
                  </a:lnTo>
                  <a:lnTo>
                    <a:pt x="264509" y="188500"/>
                  </a:lnTo>
                  <a:cubicBezTo>
                    <a:pt x="265938" y="189547"/>
                    <a:pt x="267557" y="190119"/>
                    <a:pt x="269272" y="190119"/>
                  </a:cubicBezTo>
                  <a:cubicBezTo>
                    <a:pt x="270700" y="190119"/>
                    <a:pt x="272129" y="189738"/>
                    <a:pt x="273367" y="188976"/>
                  </a:cubicBezTo>
                  <a:lnTo>
                    <a:pt x="308610" y="167259"/>
                  </a:lnTo>
                  <a:lnTo>
                    <a:pt x="318325" y="185928"/>
                  </a:lnTo>
                  <a:cubicBezTo>
                    <a:pt x="318325" y="185928"/>
                    <a:pt x="318325" y="185928"/>
                    <a:pt x="318325" y="185928"/>
                  </a:cubicBezTo>
                  <a:lnTo>
                    <a:pt x="345567" y="238125"/>
                  </a:lnTo>
                  <a:cubicBezTo>
                    <a:pt x="346996" y="240792"/>
                    <a:pt x="349758" y="242316"/>
                    <a:pt x="352520" y="242316"/>
                  </a:cubicBezTo>
                  <a:cubicBezTo>
                    <a:pt x="353759" y="242316"/>
                    <a:pt x="354997" y="242030"/>
                    <a:pt x="356140" y="241459"/>
                  </a:cubicBezTo>
                  <a:cubicBezTo>
                    <a:pt x="360045" y="239459"/>
                    <a:pt x="361474" y="234696"/>
                    <a:pt x="359474" y="230791"/>
                  </a:cubicBezTo>
                  <a:lnTo>
                    <a:pt x="346234" y="205454"/>
                  </a:lnTo>
                  <a:lnTo>
                    <a:pt x="360617" y="214884"/>
                  </a:lnTo>
                  <a:cubicBezTo>
                    <a:pt x="361950" y="215741"/>
                    <a:pt x="363474" y="216217"/>
                    <a:pt x="364903" y="216217"/>
                  </a:cubicBezTo>
                  <a:cubicBezTo>
                    <a:pt x="366332" y="216217"/>
                    <a:pt x="367760" y="215836"/>
                    <a:pt x="368999" y="215074"/>
                  </a:cubicBezTo>
                  <a:lnTo>
                    <a:pt x="394240" y="199549"/>
                  </a:lnTo>
                  <a:lnTo>
                    <a:pt x="499872" y="400812"/>
                  </a:lnTo>
                  <a:lnTo>
                    <a:pt x="311753" y="400812"/>
                  </a:lnTo>
                  <a:lnTo>
                    <a:pt x="311753" y="381762"/>
                  </a:lnTo>
                  <a:lnTo>
                    <a:pt x="338709" y="381762"/>
                  </a:lnTo>
                  <a:cubicBezTo>
                    <a:pt x="341281" y="381762"/>
                    <a:pt x="343757" y="380429"/>
                    <a:pt x="345281" y="378333"/>
                  </a:cubicBezTo>
                  <a:cubicBezTo>
                    <a:pt x="346710" y="376142"/>
                    <a:pt x="347091" y="373380"/>
                    <a:pt x="346043" y="370999"/>
                  </a:cubicBezTo>
                  <a:lnTo>
                    <a:pt x="332994" y="338233"/>
                  </a:lnTo>
                  <a:lnTo>
                    <a:pt x="338804" y="338233"/>
                  </a:lnTo>
                  <a:cubicBezTo>
                    <a:pt x="341471" y="338233"/>
                    <a:pt x="343948" y="336899"/>
                    <a:pt x="345376" y="334613"/>
                  </a:cubicBezTo>
                  <a:cubicBezTo>
                    <a:pt x="346805" y="332327"/>
                    <a:pt x="347091" y="329565"/>
                    <a:pt x="345948" y="327088"/>
                  </a:cubicBezTo>
                  <a:lnTo>
                    <a:pt x="311087" y="248698"/>
                  </a:lnTo>
                  <a:cubicBezTo>
                    <a:pt x="309848" y="245840"/>
                    <a:pt x="306991" y="244030"/>
                    <a:pt x="303847" y="244030"/>
                  </a:cubicBezTo>
                  <a:cubicBezTo>
                    <a:pt x="300704" y="244030"/>
                    <a:pt x="297942" y="245840"/>
                    <a:pt x="296609" y="248698"/>
                  </a:cubicBezTo>
                  <a:lnTo>
                    <a:pt x="261747" y="327088"/>
                  </a:lnTo>
                  <a:cubicBezTo>
                    <a:pt x="260699" y="329565"/>
                    <a:pt x="260890" y="332327"/>
                    <a:pt x="262318" y="334613"/>
                  </a:cubicBezTo>
                  <a:cubicBezTo>
                    <a:pt x="263747" y="336804"/>
                    <a:pt x="266224" y="338233"/>
                    <a:pt x="268891" y="338233"/>
                  </a:cubicBezTo>
                  <a:lnTo>
                    <a:pt x="274701" y="338233"/>
                  </a:lnTo>
                  <a:lnTo>
                    <a:pt x="261652" y="370999"/>
                  </a:lnTo>
                  <a:cubicBezTo>
                    <a:pt x="260699" y="373475"/>
                    <a:pt x="260985" y="376142"/>
                    <a:pt x="262414" y="378333"/>
                  </a:cubicBezTo>
                  <a:cubicBezTo>
                    <a:pt x="263842" y="380524"/>
                    <a:pt x="266319" y="381762"/>
                    <a:pt x="268986" y="381762"/>
                  </a:cubicBezTo>
                  <a:lnTo>
                    <a:pt x="295942" y="381762"/>
                  </a:lnTo>
                  <a:lnTo>
                    <a:pt x="295942" y="400812"/>
                  </a:lnTo>
                  <a:lnTo>
                    <a:pt x="172403" y="400812"/>
                  </a:lnTo>
                  <a:lnTo>
                    <a:pt x="172403" y="381762"/>
                  </a:lnTo>
                  <a:lnTo>
                    <a:pt x="199358" y="381762"/>
                  </a:lnTo>
                  <a:cubicBezTo>
                    <a:pt x="201930" y="381762"/>
                    <a:pt x="204407" y="380429"/>
                    <a:pt x="205930" y="378333"/>
                  </a:cubicBezTo>
                  <a:cubicBezTo>
                    <a:pt x="207359" y="376142"/>
                    <a:pt x="207645" y="373380"/>
                    <a:pt x="206692" y="370999"/>
                  </a:cubicBezTo>
                  <a:lnTo>
                    <a:pt x="193548" y="338233"/>
                  </a:lnTo>
                  <a:lnTo>
                    <a:pt x="199358" y="338233"/>
                  </a:lnTo>
                  <a:cubicBezTo>
                    <a:pt x="202025" y="338233"/>
                    <a:pt x="204502" y="336899"/>
                    <a:pt x="205930" y="334613"/>
                  </a:cubicBezTo>
                  <a:cubicBezTo>
                    <a:pt x="207359" y="332327"/>
                    <a:pt x="207645" y="329565"/>
                    <a:pt x="206502" y="327088"/>
                  </a:cubicBezTo>
                  <a:lnTo>
                    <a:pt x="171641" y="248698"/>
                  </a:lnTo>
                  <a:cubicBezTo>
                    <a:pt x="170402" y="245840"/>
                    <a:pt x="167545" y="244030"/>
                    <a:pt x="164401" y="244030"/>
                  </a:cubicBezTo>
                  <a:cubicBezTo>
                    <a:pt x="161258" y="244030"/>
                    <a:pt x="158496" y="245840"/>
                    <a:pt x="157163" y="248698"/>
                  </a:cubicBezTo>
                  <a:lnTo>
                    <a:pt x="122301" y="327088"/>
                  </a:lnTo>
                  <a:cubicBezTo>
                    <a:pt x="121253" y="329565"/>
                    <a:pt x="121444" y="332327"/>
                    <a:pt x="122872" y="334613"/>
                  </a:cubicBezTo>
                  <a:cubicBezTo>
                    <a:pt x="124301" y="336899"/>
                    <a:pt x="126778" y="338233"/>
                    <a:pt x="129445" y="338233"/>
                  </a:cubicBezTo>
                  <a:lnTo>
                    <a:pt x="135255" y="338233"/>
                  </a:lnTo>
                  <a:lnTo>
                    <a:pt x="122206" y="370999"/>
                  </a:lnTo>
                  <a:cubicBezTo>
                    <a:pt x="121253" y="373475"/>
                    <a:pt x="121539" y="376142"/>
                    <a:pt x="122968" y="378333"/>
                  </a:cubicBezTo>
                  <a:cubicBezTo>
                    <a:pt x="124396" y="380524"/>
                    <a:pt x="126873" y="381762"/>
                    <a:pt x="129540" y="381762"/>
                  </a:cubicBezTo>
                  <a:lnTo>
                    <a:pt x="156496" y="381762"/>
                  </a:lnTo>
                  <a:lnTo>
                    <a:pt x="156496" y="400812"/>
                  </a:lnTo>
                  <a:lnTo>
                    <a:pt x="38005" y="400812"/>
                  </a:lnTo>
                  <a:lnTo>
                    <a:pt x="159829" y="167259"/>
                  </a:lnTo>
                  <a:close/>
                  <a:moveTo>
                    <a:pt x="293180" y="325755"/>
                  </a:moveTo>
                  <a:cubicBezTo>
                    <a:pt x="291751" y="323564"/>
                    <a:pt x="289274" y="322326"/>
                    <a:pt x="286607" y="322326"/>
                  </a:cubicBezTo>
                  <a:lnTo>
                    <a:pt x="281368" y="322326"/>
                  </a:lnTo>
                  <a:lnTo>
                    <a:pt x="304038" y="271272"/>
                  </a:lnTo>
                  <a:lnTo>
                    <a:pt x="326708" y="322326"/>
                  </a:lnTo>
                  <a:lnTo>
                    <a:pt x="321469" y="322326"/>
                  </a:lnTo>
                  <a:cubicBezTo>
                    <a:pt x="318897" y="322326"/>
                    <a:pt x="316421" y="323659"/>
                    <a:pt x="314896" y="325755"/>
                  </a:cubicBezTo>
                  <a:cubicBezTo>
                    <a:pt x="313468" y="327946"/>
                    <a:pt x="313182" y="330708"/>
                    <a:pt x="314134" y="333089"/>
                  </a:cubicBezTo>
                  <a:lnTo>
                    <a:pt x="327184" y="365855"/>
                  </a:lnTo>
                  <a:lnTo>
                    <a:pt x="280797" y="365855"/>
                  </a:lnTo>
                  <a:lnTo>
                    <a:pt x="293846" y="333089"/>
                  </a:lnTo>
                  <a:cubicBezTo>
                    <a:pt x="294799" y="330613"/>
                    <a:pt x="294513" y="327946"/>
                    <a:pt x="293084" y="325755"/>
                  </a:cubicBezTo>
                  <a:close/>
                  <a:moveTo>
                    <a:pt x="153829" y="325755"/>
                  </a:moveTo>
                  <a:cubicBezTo>
                    <a:pt x="152400" y="323564"/>
                    <a:pt x="149924" y="322326"/>
                    <a:pt x="147257" y="322326"/>
                  </a:cubicBezTo>
                  <a:lnTo>
                    <a:pt x="142018" y="322326"/>
                  </a:lnTo>
                  <a:lnTo>
                    <a:pt x="164687" y="271272"/>
                  </a:lnTo>
                  <a:lnTo>
                    <a:pt x="187357" y="322326"/>
                  </a:lnTo>
                  <a:lnTo>
                    <a:pt x="182118" y="322326"/>
                  </a:lnTo>
                  <a:cubicBezTo>
                    <a:pt x="179546" y="322326"/>
                    <a:pt x="177070" y="323659"/>
                    <a:pt x="175546" y="325755"/>
                  </a:cubicBezTo>
                  <a:cubicBezTo>
                    <a:pt x="174117" y="327946"/>
                    <a:pt x="173831" y="330708"/>
                    <a:pt x="174784" y="333089"/>
                  </a:cubicBezTo>
                  <a:lnTo>
                    <a:pt x="187833" y="365855"/>
                  </a:lnTo>
                  <a:lnTo>
                    <a:pt x="141446" y="365855"/>
                  </a:lnTo>
                  <a:lnTo>
                    <a:pt x="154496" y="333089"/>
                  </a:lnTo>
                  <a:cubicBezTo>
                    <a:pt x="155448" y="330613"/>
                    <a:pt x="155162" y="327946"/>
                    <a:pt x="153734" y="325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141850" y="3637978"/>
              <a:ext cx="164020" cy="76866"/>
            </a:xfrm>
            <a:custGeom>
              <a:avLst/>
              <a:gdLst/>
              <a:ahLst/>
              <a:cxnLst/>
              <a:rect l="l" t="t" r="r" b="b"/>
              <a:pathLst>
                <a:path w="164020" h="76866" extrusionOk="0">
                  <a:moveTo>
                    <a:pt x="8096" y="76867"/>
                  </a:moveTo>
                  <a:lnTo>
                    <a:pt x="156115" y="76867"/>
                  </a:lnTo>
                  <a:cubicBezTo>
                    <a:pt x="160496" y="76867"/>
                    <a:pt x="164021" y="73342"/>
                    <a:pt x="164021" y="68961"/>
                  </a:cubicBezTo>
                  <a:cubicBezTo>
                    <a:pt x="164021" y="64579"/>
                    <a:pt x="160496" y="61055"/>
                    <a:pt x="156115" y="61055"/>
                  </a:cubicBezTo>
                  <a:lnTo>
                    <a:pt x="155258" y="61055"/>
                  </a:lnTo>
                  <a:lnTo>
                    <a:pt x="155258" y="51530"/>
                  </a:lnTo>
                  <a:cubicBezTo>
                    <a:pt x="155258" y="28003"/>
                    <a:pt x="136112" y="8763"/>
                    <a:pt x="112490" y="8763"/>
                  </a:cubicBezTo>
                  <a:cubicBezTo>
                    <a:pt x="106108" y="8763"/>
                    <a:pt x="99917" y="10192"/>
                    <a:pt x="94202" y="12859"/>
                  </a:cubicBezTo>
                  <a:cubicBezTo>
                    <a:pt x="84868" y="4667"/>
                    <a:pt x="72771" y="0"/>
                    <a:pt x="60198" y="0"/>
                  </a:cubicBezTo>
                  <a:cubicBezTo>
                    <a:pt x="31813" y="0"/>
                    <a:pt x="8763" y="23050"/>
                    <a:pt x="8763" y="51435"/>
                  </a:cubicBezTo>
                  <a:lnTo>
                    <a:pt x="8763" y="60960"/>
                  </a:lnTo>
                  <a:lnTo>
                    <a:pt x="7906" y="60960"/>
                  </a:lnTo>
                  <a:cubicBezTo>
                    <a:pt x="3524" y="60960"/>
                    <a:pt x="0" y="64484"/>
                    <a:pt x="0" y="68866"/>
                  </a:cubicBezTo>
                  <a:cubicBezTo>
                    <a:pt x="0" y="73247"/>
                    <a:pt x="3524" y="76771"/>
                    <a:pt x="7906" y="76771"/>
                  </a:cubicBezTo>
                  <a:close/>
                  <a:moveTo>
                    <a:pt x="24670" y="51530"/>
                  </a:moveTo>
                  <a:cubicBezTo>
                    <a:pt x="24670" y="31909"/>
                    <a:pt x="40672" y="15907"/>
                    <a:pt x="60293" y="15907"/>
                  </a:cubicBezTo>
                  <a:cubicBezTo>
                    <a:pt x="70485" y="15907"/>
                    <a:pt x="80296" y="20288"/>
                    <a:pt x="87058" y="28003"/>
                  </a:cubicBezTo>
                  <a:cubicBezTo>
                    <a:pt x="89725" y="30956"/>
                    <a:pt x="94107" y="31528"/>
                    <a:pt x="97441" y="29337"/>
                  </a:cubicBezTo>
                  <a:cubicBezTo>
                    <a:pt x="101917" y="26289"/>
                    <a:pt x="107156" y="24670"/>
                    <a:pt x="112586" y="24670"/>
                  </a:cubicBezTo>
                  <a:cubicBezTo>
                    <a:pt x="127445" y="24670"/>
                    <a:pt x="139541" y="36767"/>
                    <a:pt x="139541" y="51625"/>
                  </a:cubicBezTo>
                  <a:lnTo>
                    <a:pt x="139541" y="61150"/>
                  </a:lnTo>
                  <a:lnTo>
                    <a:pt x="24670" y="61150"/>
                  </a:lnTo>
                  <a:lnTo>
                    <a:pt x="24670" y="51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481607" y="3698938"/>
              <a:ext cx="163925" cy="76866"/>
            </a:xfrm>
            <a:custGeom>
              <a:avLst/>
              <a:gdLst/>
              <a:ahLst/>
              <a:cxnLst/>
              <a:rect l="l" t="t" r="r" b="b"/>
              <a:pathLst>
                <a:path w="163925" h="76866" extrusionOk="0">
                  <a:moveTo>
                    <a:pt x="8001" y="76867"/>
                  </a:moveTo>
                  <a:lnTo>
                    <a:pt x="156020" y="76867"/>
                  </a:lnTo>
                  <a:cubicBezTo>
                    <a:pt x="160401" y="76867"/>
                    <a:pt x="163925" y="73343"/>
                    <a:pt x="163925" y="68961"/>
                  </a:cubicBezTo>
                  <a:cubicBezTo>
                    <a:pt x="163925" y="64580"/>
                    <a:pt x="160401" y="61055"/>
                    <a:pt x="156020" y="61055"/>
                  </a:cubicBezTo>
                  <a:lnTo>
                    <a:pt x="155162" y="61055"/>
                  </a:lnTo>
                  <a:lnTo>
                    <a:pt x="155162" y="51530"/>
                  </a:lnTo>
                  <a:cubicBezTo>
                    <a:pt x="155162" y="28004"/>
                    <a:pt x="136017" y="8763"/>
                    <a:pt x="112395" y="8763"/>
                  </a:cubicBezTo>
                  <a:cubicBezTo>
                    <a:pt x="106013" y="8763"/>
                    <a:pt x="99822" y="10192"/>
                    <a:pt x="94107" y="12859"/>
                  </a:cubicBezTo>
                  <a:cubicBezTo>
                    <a:pt x="84773" y="4667"/>
                    <a:pt x="72676" y="0"/>
                    <a:pt x="60198" y="0"/>
                  </a:cubicBezTo>
                  <a:cubicBezTo>
                    <a:pt x="31814" y="0"/>
                    <a:pt x="8763" y="23051"/>
                    <a:pt x="8763" y="51435"/>
                  </a:cubicBezTo>
                  <a:lnTo>
                    <a:pt x="8763" y="60960"/>
                  </a:lnTo>
                  <a:lnTo>
                    <a:pt x="7906" y="60960"/>
                  </a:lnTo>
                  <a:cubicBezTo>
                    <a:pt x="3524" y="60960"/>
                    <a:pt x="0" y="64484"/>
                    <a:pt x="0" y="68866"/>
                  </a:cubicBezTo>
                  <a:cubicBezTo>
                    <a:pt x="0" y="73247"/>
                    <a:pt x="3524" y="76772"/>
                    <a:pt x="7906" y="76772"/>
                  </a:cubicBezTo>
                  <a:close/>
                  <a:moveTo>
                    <a:pt x="24575" y="51530"/>
                  </a:moveTo>
                  <a:cubicBezTo>
                    <a:pt x="24575" y="31909"/>
                    <a:pt x="40577" y="15907"/>
                    <a:pt x="60198" y="15907"/>
                  </a:cubicBezTo>
                  <a:cubicBezTo>
                    <a:pt x="70390" y="15907"/>
                    <a:pt x="80200" y="20288"/>
                    <a:pt x="86963" y="28004"/>
                  </a:cubicBezTo>
                  <a:cubicBezTo>
                    <a:pt x="89630" y="30956"/>
                    <a:pt x="94012" y="31528"/>
                    <a:pt x="97346" y="29337"/>
                  </a:cubicBezTo>
                  <a:cubicBezTo>
                    <a:pt x="101822" y="26289"/>
                    <a:pt x="107061" y="24670"/>
                    <a:pt x="112490" y="24670"/>
                  </a:cubicBezTo>
                  <a:cubicBezTo>
                    <a:pt x="127349" y="24670"/>
                    <a:pt x="139446" y="36767"/>
                    <a:pt x="139446" y="51626"/>
                  </a:cubicBezTo>
                  <a:lnTo>
                    <a:pt x="139446" y="61151"/>
                  </a:lnTo>
                  <a:lnTo>
                    <a:pt x="24575" y="61151"/>
                  </a:lnTo>
                  <a:lnTo>
                    <a:pt x="24575" y="516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4424162" y="4211832"/>
            <a:ext cx="295689" cy="431864"/>
            <a:chOff x="3662144" y="4135505"/>
            <a:chExt cx="232955" cy="340318"/>
          </a:xfrm>
        </p:grpSpPr>
        <p:sp>
          <p:nvSpPr>
            <p:cNvPr id="112" name="Google Shape;112;p18"/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4572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2766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40050" y="1427640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Solar Energy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0050" y="1844235"/>
            <a:ext cx="2225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 red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459450" y="1427640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Wind power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459450" y="1844235"/>
            <a:ext cx="2225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all live on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78850" y="1427640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Hydropower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278850" y="1844235"/>
            <a:ext cx="22251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big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562438" y="998500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381850" y="998513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201200" y="998463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569466" y="2245726"/>
            <a:ext cx="366197" cy="366612"/>
            <a:chOff x="865862" y="3207306"/>
            <a:chExt cx="364484" cy="364897"/>
          </a:xfrm>
        </p:grpSpPr>
        <p:sp>
          <p:nvSpPr>
            <p:cNvPr id="128" name="Google Shape;128;p18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4388888" y="2245886"/>
            <a:ext cx="366208" cy="366292"/>
            <a:chOff x="775325" y="4143525"/>
            <a:chExt cx="468776" cy="468884"/>
          </a:xfrm>
        </p:grpSpPr>
        <p:sp>
          <p:nvSpPr>
            <p:cNvPr id="143" name="Google Shape;143;p18"/>
            <p:cNvSpPr/>
            <p:nvPr/>
          </p:nvSpPr>
          <p:spPr>
            <a:xfrm>
              <a:off x="851953" y="4143525"/>
              <a:ext cx="392147" cy="390479"/>
            </a:xfrm>
            <a:custGeom>
              <a:avLst/>
              <a:gdLst/>
              <a:ahLst/>
              <a:cxnLst/>
              <a:rect l="l" t="t" r="r" b="b"/>
              <a:pathLst>
                <a:path w="36428" h="36273" extrusionOk="0">
                  <a:moveTo>
                    <a:pt x="31907" y="5435"/>
                  </a:moveTo>
                  <a:lnTo>
                    <a:pt x="20788" y="22612"/>
                  </a:lnTo>
                  <a:lnTo>
                    <a:pt x="18511" y="26131"/>
                  </a:lnTo>
                  <a:lnTo>
                    <a:pt x="8884" y="28458"/>
                  </a:lnTo>
                  <a:lnTo>
                    <a:pt x="31907" y="5435"/>
                  </a:lnTo>
                  <a:close/>
                  <a:moveTo>
                    <a:pt x="35713" y="94"/>
                  </a:moveTo>
                  <a:cubicBezTo>
                    <a:pt x="35665" y="94"/>
                    <a:pt x="35615" y="100"/>
                    <a:pt x="35565" y="112"/>
                  </a:cubicBezTo>
                  <a:lnTo>
                    <a:pt x="35564" y="112"/>
                  </a:lnTo>
                  <a:cubicBezTo>
                    <a:pt x="35555" y="114"/>
                    <a:pt x="36041" y="1"/>
                    <a:pt x="660" y="8270"/>
                  </a:cubicBezTo>
                  <a:cubicBezTo>
                    <a:pt x="169" y="8385"/>
                    <a:pt x="0" y="8998"/>
                    <a:pt x="362" y="9348"/>
                  </a:cubicBezTo>
                  <a:lnTo>
                    <a:pt x="1592" y="10537"/>
                  </a:lnTo>
                  <a:cubicBezTo>
                    <a:pt x="1716" y="10656"/>
                    <a:pt x="1875" y="10715"/>
                    <a:pt x="2034" y="10715"/>
                  </a:cubicBezTo>
                  <a:cubicBezTo>
                    <a:pt x="2201" y="10715"/>
                    <a:pt x="2368" y="10650"/>
                    <a:pt x="2493" y="10522"/>
                  </a:cubicBezTo>
                  <a:cubicBezTo>
                    <a:pt x="2737" y="10269"/>
                    <a:pt x="2730" y="9866"/>
                    <a:pt x="2477" y="9621"/>
                  </a:cubicBezTo>
                  <a:lnTo>
                    <a:pt x="2087" y="9244"/>
                  </a:lnTo>
                  <a:lnTo>
                    <a:pt x="32295" y="2184"/>
                  </a:lnTo>
                  <a:lnTo>
                    <a:pt x="32295" y="2184"/>
                  </a:lnTo>
                  <a:lnTo>
                    <a:pt x="9830" y="16725"/>
                  </a:lnTo>
                  <a:lnTo>
                    <a:pt x="4431" y="11509"/>
                  </a:lnTo>
                  <a:cubicBezTo>
                    <a:pt x="4307" y="11389"/>
                    <a:pt x="4148" y="11330"/>
                    <a:pt x="3988" y="11330"/>
                  </a:cubicBezTo>
                  <a:cubicBezTo>
                    <a:pt x="3821" y="11330"/>
                    <a:pt x="3655" y="11395"/>
                    <a:pt x="3530" y="11524"/>
                  </a:cubicBezTo>
                  <a:cubicBezTo>
                    <a:pt x="3286" y="11777"/>
                    <a:pt x="3293" y="12180"/>
                    <a:pt x="3546" y="12423"/>
                  </a:cubicBezTo>
                  <a:lnTo>
                    <a:pt x="9046" y="17739"/>
                  </a:lnTo>
                  <a:lnTo>
                    <a:pt x="7766" y="23038"/>
                  </a:lnTo>
                  <a:cubicBezTo>
                    <a:pt x="7683" y="23379"/>
                    <a:pt x="7894" y="23723"/>
                    <a:pt x="8235" y="23806"/>
                  </a:cubicBezTo>
                  <a:cubicBezTo>
                    <a:pt x="8286" y="23818"/>
                    <a:pt x="8336" y="23824"/>
                    <a:pt x="8385" y="23824"/>
                  </a:cubicBezTo>
                  <a:cubicBezTo>
                    <a:pt x="8673" y="23824"/>
                    <a:pt x="8933" y="23628"/>
                    <a:pt x="9004" y="23337"/>
                  </a:cubicBezTo>
                  <a:lnTo>
                    <a:pt x="10311" y="17931"/>
                  </a:lnTo>
                  <a:lnTo>
                    <a:pt x="13829" y="15653"/>
                  </a:lnTo>
                  <a:lnTo>
                    <a:pt x="31005" y="4534"/>
                  </a:lnTo>
                  <a:lnTo>
                    <a:pt x="7983" y="27557"/>
                  </a:lnTo>
                  <a:lnTo>
                    <a:pt x="8365" y="25976"/>
                  </a:lnTo>
                  <a:cubicBezTo>
                    <a:pt x="8448" y="25634"/>
                    <a:pt x="8238" y="25290"/>
                    <a:pt x="7896" y="25208"/>
                  </a:cubicBezTo>
                  <a:cubicBezTo>
                    <a:pt x="7846" y="25195"/>
                    <a:pt x="7795" y="25190"/>
                    <a:pt x="7746" y="25190"/>
                  </a:cubicBezTo>
                  <a:cubicBezTo>
                    <a:pt x="7458" y="25190"/>
                    <a:pt x="7199" y="25385"/>
                    <a:pt x="7128" y="25677"/>
                  </a:cubicBezTo>
                  <a:lnTo>
                    <a:pt x="6213" y="29459"/>
                  </a:lnTo>
                  <a:cubicBezTo>
                    <a:pt x="6114" y="29868"/>
                    <a:pt x="6434" y="30245"/>
                    <a:pt x="6831" y="30245"/>
                  </a:cubicBezTo>
                  <a:cubicBezTo>
                    <a:pt x="6880" y="30245"/>
                    <a:pt x="6931" y="30239"/>
                    <a:pt x="6981" y="30227"/>
                  </a:cubicBezTo>
                  <a:lnTo>
                    <a:pt x="18702" y="27394"/>
                  </a:lnTo>
                  <a:lnTo>
                    <a:pt x="27093" y="36078"/>
                  </a:lnTo>
                  <a:cubicBezTo>
                    <a:pt x="27222" y="36211"/>
                    <a:pt x="27386" y="36272"/>
                    <a:pt x="27548" y="36272"/>
                  </a:cubicBezTo>
                  <a:cubicBezTo>
                    <a:pt x="27827" y="36272"/>
                    <a:pt x="28099" y="36091"/>
                    <a:pt x="28171" y="35781"/>
                  </a:cubicBezTo>
                  <a:lnTo>
                    <a:pt x="33640" y="12387"/>
                  </a:lnTo>
                  <a:cubicBezTo>
                    <a:pt x="33719" y="12044"/>
                    <a:pt x="33506" y="11702"/>
                    <a:pt x="33164" y="11622"/>
                  </a:cubicBezTo>
                  <a:cubicBezTo>
                    <a:pt x="33115" y="11611"/>
                    <a:pt x="33067" y="11605"/>
                    <a:pt x="33018" y="11605"/>
                  </a:cubicBezTo>
                  <a:cubicBezTo>
                    <a:pt x="32729" y="11605"/>
                    <a:pt x="32467" y="11803"/>
                    <a:pt x="32399" y="12097"/>
                  </a:cubicBezTo>
                  <a:lnTo>
                    <a:pt x="27197" y="34353"/>
                  </a:lnTo>
                  <a:lnTo>
                    <a:pt x="19716" y="26610"/>
                  </a:lnTo>
                  <a:lnTo>
                    <a:pt x="34258" y="4147"/>
                  </a:lnTo>
                  <a:lnTo>
                    <a:pt x="33017" y="9453"/>
                  </a:lnTo>
                  <a:cubicBezTo>
                    <a:pt x="32938" y="9796"/>
                    <a:pt x="33150" y="10138"/>
                    <a:pt x="33492" y="10218"/>
                  </a:cubicBezTo>
                  <a:cubicBezTo>
                    <a:pt x="33541" y="10229"/>
                    <a:pt x="33590" y="10235"/>
                    <a:pt x="33638" y="10235"/>
                  </a:cubicBezTo>
                  <a:cubicBezTo>
                    <a:pt x="33927" y="10235"/>
                    <a:pt x="34189" y="10037"/>
                    <a:pt x="34256" y="9743"/>
                  </a:cubicBezTo>
                  <a:lnTo>
                    <a:pt x="36328" y="880"/>
                  </a:lnTo>
                  <a:cubicBezTo>
                    <a:pt x="36427" y="473"/>
                    <a:pt x="36107" y="94"/>
                    <a:pt x="35713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75325" y="4505404"/>
              <a:ext cx="108339" cy="107004"/>
            </a:xfrm>
            <a:custGeom>
              <a:avLst/>
              <a:gdLst/>
              <a:ahLst/>
              <a:cxnLst/>
              <a:rect l="l" t="t" r="r" b="b"/>
              <a:pathLst>
                <a:path w="10064" h="9940" extrusionOk="0">
                  <a:moveTo>
                    <a:pt x="9365" y="0"/>
                  </a:moveTo>
                  <a:cubicBezTo>
                    <a:pt x="9202" y="0"/>
                    <a:pt x="9039" y="63"/>
                    <a:pt x="8915" y="187"/>
                  </a:cubicBezTo>
                  <a:lnTo>
                    <a:pt x="249" y="8852"/>
                  </a:lnTo>
                  <a:cubicBezTo>
                    <a:pt x="0" y="9100"/>
                    <a:pt x="0" y="9503"/>
                    <a:pt x="249" y="9753"/>
                  </a:cubicBezTo>
                  <a:cubicBezTo>
                    <a:pt x="373" y="9877"/>
                    <a:pt x="536" y="9939"/>
                    <a:pt x="699" y="9939"/>
                  </a:cubicBezTo>
                  <a:cubicBezTo>
                    <a:pt x="862" y="9939"/>
                    <a:pt x="1025" y="9877"/>
                    <a:pt x="1149" y="9753"/>
                  </a:cubicBezTo>
                  <a:lnTo>
                    <a:pt x="9816" y="1087"/>
                  </a:lnTo>
                  <a:cubicBezTo>
                    <a:pt x="10064" y="838"/>
                    <a:pt x="10064" y="435"/>
                    <a:pt x="9816" y="187"/>
                  </a:cubicBezTo>
                  <a:cubicBezTo>
                    <a:pt x="9691" y="63"/>
                    <a:pt x="9528" y="0"/>
                    <a:pt x="9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75325" y="4437806"/>
              <a:ext cx="75430" cy="74085"/>
            </a:xfrm>
            <a:custGeom>
              <a:avLst/>
              <a:gdLst/>
              <a:ahLst/>
              <a:cxnLst/>
              <a:rect l="l" t="t" r="r" b="b"/>
              <a:pathLst>
                <a:path w="7007" h="6882" extrusionOk="0">
                  <a:moveTo>
                    <a:pt x="6307" y="0"/>
                  </a:moveTo>
                  <a:cubicBezTo>
                    <a:pt x="6144" y="0"/>
                    <a:pt x="5981" y="62"/>
                    <a:pt x="5857" y="186"/>
                  </a:cubicBezTo>
                  <a:lnTo>
                    <a:pt x="249" y="5794"/>
                  </a:lnTo>
                  <a:cubicBezTo>
                    <a:pt x="0" y="6044"/>
                    <a:pt x="0" y="6445"/>
                    <a:pt x="249" y="6695"/>
                  </a:cubicBezTo>
                  <a:cubicBezTo>
                    <a:pt x="374" y="6819"/>
                    <a:pt x="537" y="6881"/>
                    <a:pt x="699" y="6881"/>
                  </a:cubicBezTo>
                  <a:cubicBezTo>
                    <a:pt x="862" y="6881"/>
                    <a:pt x="1025" y="6819"/>
                    <a:pt x="1149" y="6695"/>
                  </a:cubicBezTo>
                  <a:lnTo>
                    <a:pt x="6757" y="1087"/>
                  </a:lnTo>
                  <a:cubicBezTo>
                    <a:pt x="7006" y="839"/>
                    <a:pt x="7006" y="436"/>
                    <a:pt x="6757" y="186"/>
                  </a:cubicBezTo>
                  <a:cubicBezTo>
                    <a:pt x="6633" y="62"/>
                    <a:pt x="6470" y="0"/>
                    <a:pt x="6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875829" y="4538289"/>
              <a:ext cx="75409" cy="74085"/>
            </a:xfrm>
            <a:custGeom>
              <a:avLst/>
              <a:gdLst/>
              <a:ahLst/>
              <a:cxnLst/>
              <a:rect l="l" t="t" r="r" b="b"/>
              <a:pathLst>
                <a:path w="7005" h="6882" extrusionOk="0">
                  <a:moveTo>
                    <a:pt x="6306" y="1"/>
                  </a:moveTo>
                  <a:cubicBezTo>
                    <a:pt x="6143" y="1"/>
                    <a:pt x="5980" y="63"/>
                    <a:pt x="5856" y="188"/>
                  </a:cubicBezTo>
                  <a:lnTo>
                    <a:pt x="248" y="5795"/>
                  </a:lnTo>
                  <a:cubicBezTo>
                    <a:pt x="0" y="6044"/>
                    <a:pt x="0" y="6447"/>
                    <a:pt x="248" y="6695"/>
                  </a:cubicBezTo>
                  <a:cubicBezTo>
                    <a:pt x="372" y="6819"/>
                    <a:pt x="535" y="6882"/>
                    <a:pt x="699" y="6882"/>
                  </a:cubicBezTo>
                  <a:cubicBezTo>
                    <a:pt x="862" y="6882"/>
                    <a:pt x="1025" y="6819"/>
                    <a:pt x="1149" y="6695"/>
                  </a:cubicBezTo>
                  <a:lnTo>
                    <a:pt x="6757" y="1088"/>
                  </a:lnTo>
                  <a:cubicBezTo>
                    <a:pt x="7005" y="839"/>
                    <a:pt x="7005" y="436"/>
                    <a:pt x="6757" y="188"/>
                  </a:cubicBezTo>
                  <a:cubicBezTo>
                    <a:pt x="6632" y="63"/>
                    <a:pt x="6469" y="1"/>
                    <a:pt x="6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960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72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2766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7208330" y="4221533"/>
            <a:ext cx="366216" cy="366169"/>
            <a:chOff x="9062809" y="2809494"/>
            <a:chExt cx="438005" cy="438053"/>
          </a:xfrm>
        </p:grpSpPr>
        <p:sp>
          <p:nvSpPr>
            <p:cNvPr id="151" name="Google Shape;151;p18"/>
            <p:cNvSpPr/>
            <p:nvPr/>
          </p:nvSpPr>
          <p:spPr>
            <a:xfrm>
              <a:off x="9418271" y="3052810"/>
              <a:ext cx="82528" cy="26622"/>
            </a:xfrm>
            <a:custGeom>
              <a:avLst/>
              <a:gdLst/>
              <a:ahLst/>
              <a:cxnLst/>
              <a:rect l="l" t="t" r="r" b="b"/>
              <a:pathLst>
                <a:path w="82528" h="26622" extrusionOk="0">
                  <a:moveTo>
                    <a:pt x="1857" y="1953"/>
                  </a:moveTo>
                  <a:cubicBezTo>
                    <a:pt x="-619" y="4429"/>
                    <a:pt x="-619" y="8525"/>
                    <a:pt x="1857" y="11001"/>
                  </a:cubicBezTo>
                  <a:cubicBezTo>
                    <a:pt x="12145" y="21193"/>
                    <a:pt x="26527" y="26622"/>
                    <a:pt x="41767" y="26622"/>
                  </a:cubicBezTo>
                  <a:cubicBezTo>
                    <a:pt x="55007" y="26622"/>
                    <a:pt x="69485" y="22527"/>
                    <a:pt x="80058" y="14430"/>
                  </a:cubicBezTo>
                  <a:cubicBezTo>
                    <a:pt x="86630" y="9382"/>
                    <a:pt x="78724" y="-810"/>
                    <a:pt x="72247" y="4239"/>
                  </a:cubicBezTo>
                  <a:cubicBezTo>
                    <a:pt x="55102" y="17478"/>
                    <a:pt x="26527" y="17383"/>
                    <a:pt x="10906" y="1857"/>
                  </a:cubicBezTo>
                  <a:cubicBezTo>
                    <a:pt x="8430" y="-619"/>
                    <a:pt x="4334" y="-619"/>
                    <a:pt x="1857" y="1857"/>
                  </a:cubicBezTo>
                  <a:lnTo>
                    <a:pt x="1857" y="18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9063037" y="2809494"/>
              <a:ext cx="437757" cy="303085"/>
            </a:xfrm>
            <a:custGeom>
              <a:avLst/>
              <a:gdLst/>
              <a:ahLst/>
              <a:cxnLst/>
              <a:rect l="l" t="t" r="r" b="b"/>
              <a:pathLst>
                <a:path w="437757" h="303085" extrusionOk="0">
                  <a:moveTo>
                    <a:pt x="48387" y="253079"/>
                  </a:moveTo>
                  <a:cubicBezTo>
                    <a:pt x="36195" y="261366"/>
                    <a:pt x="21717" y="265557"/>
                    <a:pt x="6286" y="265081"/>
                  </a:cubicBezTo>
                  <a:cubicBezTo>
                    <a:pt x="-3524" y="264795"/>
                    <a:pt x="-667" y="277940"/>
                    <a:pt x="8573" y="277940"/>
                  </a:cubicBezTo>
                  <a:cubicBezTo>
                    <a:pt x="25813" y="277940"/>
                    <a:pt x="42005" y="272987"/>
                    <a:pt x="55816" y="263557"/>
                  </a:cubicBezTo>
                  <a:cubicBezTo>
                    <a:pt x="84677" y="243840"/>
                    <a:pt x="102870" y="198406"/>
                    <a:pt x="115252" y="166021"/>
                  </a:cubicBezTo>
                  <a:cubicBezTo>
                    <a:pt x="142113" y="95726"/>
                    <a:pt x="190881" y="68675"/>
                    <a:pt x="216598" y="60770"/>
                  </a:cubicBezTo>
                  <a:cubicBezTo>
                    <a:pt x="238220" y="54197"/>
                    <a:pt x="264128" y="53340"/>
                    <a:pt x="286321" y="61532"/>
                  </a:cubicBezTo>
                  <a:cubicBezTo>
                    <a:pt x="268605" y="59722"/>
                    <a:pt x="250317" y="63722"/>
                    <a:pt x="233267" y="73247"/>
                  </a:cubicBezTo>
                  <a:cubicBezTo>
                    <a:pt x="215075" y="83344"/>
                    <a:pt x="196882" y="102394"/>
                    <a:pt x="184785" y="124111"/>
                  </a:cubicBezTo>
                  <a:cubicBezTo>
                    <a:pt x="170879" y="148876"/>
                    <a:pt x="165545" y="175546"/>
                    <a:pt x="169640" y="199168"/>
                  </a:cubicBezTo>
                  <a:cubicBezTo>
                    <a:pt x="174689" y="228029"/>
                    <a:pt x="195834" y="255080"/>
                    <a:pt x="227266" y="255080"/>
                  </a:cubicBezTo>
                  <a:cubicBezTo>
                    <a:pt x="250317" y="255080"/>
                    <a:pt x="273844" y="240221"/>
                    <a:pt x="291941" y="213646"/>
                  </a:cubicBezTo>
                  <a:cubicBezTo>
                    <a:pt x="310134" y="192786"/>
                    <a:pt x="321469" y="168402"/>
                    <a:pt x="352806" y="165354"/>
                  </a:cubicBezTo>
                  <a:cubicBezTo>
                    <a:pt x="340709" y="170021"/>
                    <a:pt x="320993" y="182309"/>
                    <a:pt x="314039" y="213646"/>
                  </a:cubicBezTo>
                  <a:cubicBezTo>
                    <a:pt x="307848" y="241364"/>
                    <a:pt x="316897" y="268224"/>
                    <a:pt x="338042" y="285560"/>
                  </a:cubicBezTo>
                  <a:cubicBezTo>
                    <a:pt x="352234" y="297180"/>
                    <a:pt x="370046" y="303086"/>
                    <a:pt x="389191" y="303086"/>
                  </a:cubicBezTo>
                  <a:cubicBezTo>
                    <a:pt x="403670" y="303086"/>
                    <a:pt x="418909" y="299752"/>
                    <a:pt x="434054" y="292989"/>
                  </a:cubicBezTo>
                  <a:cubicBezTo>
                    <a:pt x="441674" y="289560"/>
                    <a:pt x="436340" y="277844"/>
                    <a:pt x="428816" y="281273"/>
                  </a:cubicBezTo>
                  <a:cubicBezTo>
                    <a:pt x="398145" y="294989"/>
                    <a:pt x="367284" y="292894"/>
                    <a:pt x="346139" y="275654"/>
                  </a:cubicBezTo>
                  <a:cubicBezTo>
                    <a:pt x="328803" y="261461"/>
                    <a:pt x="321469" y="239363"/>
                    <a:pt x="326517" y="216503"/>
                  </a:cubicBezTo>
                  <a:cubicBezTo>
                    <a:pt x="331851" y="192691"/>
                    <a:pt x="345472" y="182213"/>
                    <a:pt x="356616" y="177737"/>
                  </a:cubicBezTo>
                  <a:cubicBezTo>
                    <a:pt x="347949" y="185833"/>
                    <a:pt x="342900" y="197358"/>
                    <a:pt x="341566" y="208979"/>
                  </a:cubicBezTo>
                  <a:cubicBezTo>
                    <a:pt x="340614" y="217265"/>
                    <a:pt x="353377" y="218694"/>
                    <a:pt x="354330" y="210407"/>
                  </a:cubicBezTo>
                  <a:cubicBezTo>
                    <a:pt x="356330" y="192691"/>
                    <a:pt x="370427" y="176975"/>
                    <a:pt x="389191" y="178308"/>
                  </a:cubicBezTo>
                  <a:cubicBezTo>
                    <a:pt x="394335" y="178308"/>
                    <a:pt x="398145" y="172784"/>
                    <a:pt x="394907" y="168212"/>
                  </a:cubicBezTo>
                  <a:cubicBezTo>
                    <a:pt x="377666" y="144209"/>
                    <a:pt x="339376" y="150876"/>
                    <a:pt x="318325" y="164783"/>
                  </a:cubicBezTo>
                  <a:cubicBezTo>
                    <a:pt x="302990" y="174974"/>
                    <a:pt x="294989" y="189357"/>
                    <a:pt x="283940" y="203359"/>
                  </a:cubicBezTo>
                  <a:cubicBezTo>
                    <a:pt x="262414" y="230505"/>
                    <a:pt x="221742" y="224314"/>
                    <a:pt x="213932" y="189071"/>
                  </a:cubicBezTo>
                  <a:cubicBezTo>
                    <a:pt x="210408" y="173069"/>
                    <a:pt x="213455" y="156686"/>
                    <a:pt x="216694" y="145733"/>
                  </a:cubicBezTo>
                  <a:cubicBezTo>
                    <a:pt x="221456" y="129540"/>
                    <a:pt x="229838" y="115443"/>
                    <a:pt x="240887" y="104870"/>
                  </a:cubicBezTo>
                  <a:cubicBezTo>
                    <a:pt x="252793" y="93536"/>
                    <a:pt x="268129" y="86106"/>
                    <a:pt x="284131" y="84106"/>
                  </a:cubicBezTo>
                  <a:cubicBezTo>
                    <a:pt x="300704" y="81915"/>
                    <a:pt x="316230" y="86201"/>
                    <a:pt x="326612" y="95822"/>
                  </a:cubicBezTo>
                  <a:cubicBezTo>
                    <a:pt x="332041" y="100775"/>
                    <a:pt x="339947" y="93917"/>
                    <a:pt x="336518" y="87916"/>
                  </a:cubicBezTo>
                  <a:cubicBezTo>
                    <a:pt x="324993" y="67532"/>
                    <a:pt x="306038" y="53245"/>
                    <a:pt x="281654" y="46768"/>
                  </a:cubicBezTo>
                  <a:cubicBezTo>
                    <a:pt x="260223" y="41053"/>
                    <a:pt x="235744" y="41720"/>
                    <a:pt x="212884" y="48673"/>
                  </a:cubicBezTo>
                  <a:cubicBezTo>
                    <a:pt x="198501" y="53054"/>
                    <a:pt x="184880" y="59817"/>
                    <a:pt x="172308" y="68580"/>
                  </a:cubicBezTo>
                  <a:cubicBezTo>
                    <a:pt x="168497" y="51149"/>
                    <a:pt x="159448" y="35338"/>
                    <a:pt x="146209" y="23051"/>
                  </a:cubicBezTo>
                  <a:cubicBezTo>
                    <a:pt x="130111" y="8192"/>
                    <a:pt x="109157" y="0"/>
                    <a:pt x="87154" y="0"/>
                  </a:cubicBezTo>
                  <a:cubicBezTo>
                    <a:pt x="39052" y="0"/>
                    <a:pt x="0" y="39148"/>
                    <a:pt x="0" y="87154"/>
                  </a:cubicBezTo>
                  <a:cubicBezTo>
                    <a:pt x="0" y="135160"/>
                    <a:pt x="39148" y="174308"/>
                    <a:pt x="87154" y="174308"/>
                  </a:cubicBezTo>
                  <a:cubicBezTo>
                    <a:pt x="91059" y="174308"/>
                    <a:pt x="94964" y="174022"/>
                    <a:pt x="98870" y="173546"/>
                  </a:cubicBezTo>
                  <a:cubicBezTo>
                    <a:pt x="87344" y="205550"/>
                    <a:pt x="74676" y="233458"/>
                    <a:pt x="48387" y="253175"/>
                  </a:cubicBezTo>
                  <a:lnTo>
                    <a:pt x="48387" y="253175"/>
                  </a:lnTo>
                  <a:close/>
                  <a:moveTo>
                    <a:pt x="231934" y="95440"/>
                  </a:moveTo>
                  <a:cubicBezTo>
                    <a:pt x="219170" y="107537"/>
                    <a:pt x="209550" y="123730"/>
                    <a:pt x="204216" y="142018"/>
                  </a:cubicBezTo>
                  <a:cubicBezTo>
                    <a:pt x="193262" y="179642"/>
                    <a:pt x="203359" y="238030"/>
                    <a:pt x="254413" y="233648"/>
                  </a:cubicBezTo>
                  <a:cubicBezTo>
                    <a:pt x="242697" y="241078"/>
                    <a:pt x="230410" y="243935"/>
                    <a:pt x="218789" y="241459"/>
                  </a:cubicBezTo>
                  <a:cubicBezTo>
                    <a:pt x="200311" y="237458"/>
                    <a:pt x="186309" y="220504"/>
                    <a:pt x="182309" y="197072"/>
                  </a:cubicBezTo>
                  <a:cubicBezTo>
                    <a:pt x="178689" y="176308"/>
                    <a:pt x="183547" y="152686"/>
                    <a:pt x="196025" y="130397"/>
                  </a:cubicBezTo>
                  <a:cubicBezTo>
                    <a:pt x="207073" y="110681"/>
                    <a:pt x="223361" y="93536"/>
                    <a:pt x="239554" y="84487"/>
                  </a:cubicBezTo>
                  <a:cubicBezTo>
                    <a:pt x="248031" y="79724"/>
                    <a:pt x="256794" y="76676"/>
                    <a:pt x="265557" y="75152"/>
                  </a:cubicBezTo>
                  <a:cubicBezTo>
                    <a:pt x="253175" y="79343"/>
                    <a:pt x="241649" y="86297"/>
                    <a:pt x="232029" y="95440"/>
                  </a:cubicBezTo>
                  <a:close/>
                  <a:moveTo>
                    <a:pt x="12764" y="87059"/>
                  </a:moveTo>
                  <a:cubicBezTo>
                    <a:pt x="12764" y="46101"/>
                    <a:pt x="46101" y="12668"/>
                    <a:pt x="87154" y="12668"/>
                  </a:cubicBezTo>
                  <a:cubicBezTo>
                    <a:pt x="105823" y="12668"/>
                    <a:pt x="123730" y="19622"/>
                    <a:pt x="137446" y="32290"/>
                  </a:cubicBezTo>
                  <a:cubicBezTo>
                    <a:pt x="150305" y="44101"/>
                    <a:pt x="158496" y="60008"/>
                    <a:pt x="160782" y="77153"/>
                  </a:cubicBezTo>
                  <a:cubicBezTo>
                    <a:pt x="137160" y="97155"/>
                    <a:pt x="117729" y="125063"/>
                    <a:pt x="103917" y="159449"/>
                  </a:cubicBezTo>
                  <a:cubicBezTo>
                    <a:pt x="98393" y="160687"/>
                    <a:pt x="92773" y="161354"/>
                    <a:pt x="87059" y="161354"/>
                  </a:cubicBezTo>
                  <a:cubicBezTo>
                    <a:pt x="46101" y="161354"/>
                    <a:pt x="12668" y="128016"/>
                    <a:pt x="12668" y="86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9063013" y="3234689"/>
              <a:ext cx="437720" cy="12858"/>
            </a:xfrm>
            <a:custGeom>
              <a:avLst/>
              <a:gdLst/>
              <a:ahLst/>
              <a:cxnLst/>
              <a:rect l="l" t="t" r="r" b="b"/>
              <a:pathLst>
                <a:path w="437720" h="12858" extrusionOk="0">
                  <a:moveTo>
                    <a:pt x="431506" y="0"/>
                  </a:moveTo>
                  <a:lnTo>
                    <a:pt x="6215" y="0"/>
                  </a:lnTo>
                  <a:cubicBezTo>
                    <a:pt x="-2072" y="0"/>
                    <a:pt x="-2072" y="12859"/>
                    <a:pt x="6215" y="12859"/>
                  </a:cubicBezTo>
                  <a:lnTo>
                    <a:pt x="431506" y="12859"/>
                  </a:lnTo>
                  <a:cubicBezTo>
                    <a:pt x="439793" y="12859"/>
                    <a:pt x="439793" y="0"/>
                    <a:pt x="43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9062809" y="3079359"/>
              <a:ext cx="438005" cy="113040"/>
            </a:xfrm>
            <a:custGeom>
              <a:avLst/>
              <a:gdLst/>
              <a:ahLst/>
              <a:cxnLst/>
              <a:rect l="l" t="t" r="r" b="b"/>
              <a:pathLst>
                <a:path w="438005" h="113040" extrusionOk="0">
                  <a:moveTo>
                    <a:pt x="2895" y="94275"/>
                  </a:moveTo>
                  <a:cubicBezTo>
                    <a:pt x="8419" y="97895"/>
                    <a:pt x="13848" y="99419"/>
                    <a:pt x="19087" y="99419"/>
                  </a:cubicBezTo>
                  <a:cubicBezTo>
                    <a:pt x="38137" y="99419"/>
                    <a:pt x="55282" y="79702"/>
                    <a:pt x="66617" y="66748"/>
                  </a:cubicBezTo>
                  <a:cubicBezTo>
                    <a:pt x="82048" y="49127"/>
                    <a:pt x="99002" y="31125"/>
                    <a:pt x="120338" y="20838"/>
                  </a:cubicBezTo>
                  <a:cubicBezTo>
                    <a:pt x="107003" y="34458"/>
                    <a:pt x="100716" y="52746"/>
                    <a:pt x="103288" y="70368"/>
                  </a:cubicBezTo>
                  <a:cubicBezTo>
                    <a:pt x="104527" y="78369"/>
                    <a:pt x="117195" y="76749"/>
                    <a:pt x="115957" y="68463"/>
                  </a:cubicBezTo>
                  <a:cubicBezTo>
                    <a:pt x="113861" y="54080"/>
                    <a:pt x="119481" y="39030"/>
                    <a:pt x="131101" y="28172"/>
                  </a:cubicBezTo>
                  <a:cubicBezTo>
                    <a:pt x="135007" y="24743"/>
                    <a:pt x="139388" y="21981"/>
                    <a:pt x="143960" y="19980"/>
                  </a:cubicBezTo>
                  <a:cubicBezTo>
                    <a:pt x="134816" y="26934"/>
                    <a:pt x="127672" y="36554"/>
                    <a:pt x="127863" y="50079"/>
                  </a:cubicBezTo>
                  <a:cubicBezTo>
                    <a:pt x="128148" y="72558"/>
                    <a:pt x="152818" y="84465"/>
                    <a:pt x="172821" y="81988"/>
                  </a:cubicBezTo>
                  <a:cubicBezTo>
                    <a:pt x="194443" y="79321"/>
                    <a:pt x="213016" y="66367"/>
                    <a:pt x="234448" y="63129"/>
                  </a:cubicBezTo>
                  <a:cubicBezTo>
                    <a:pt x="218350" y="68558"/>
                    <a:pt x="204253" y="77702"/>
                    <a:pt x="191108" y="86846"/>
                  </a:cubicBezTo>
                  <a:cubicBezTo>
                    <a:pt x="181679" y="93418"/>
                    <a:pt x="157199" y="107420"/>
                    <a:pt x="134816" y="95990"/>
                  </a:cubicBezTo>
                  <a:cubicBezTo>
                    <a:pt x="127386" y="92180"/>
                    <a:pt x="121576" y="103610"/>
                    <a:pt x="129006" y="107420"/>
                  </a:cubicBezTo>
                  <a:cubicBezTo>
                    <a:pt x="151770" y="119040"/>
                    <a:pt x="178535" y="111135"/>
                    <a:pt x="198443" y="97419"/>
                  </a:cubicBezTo>
                  <a:cubicBezTo>
                    <a:pt x="213873" y="86751"/>
                    <a:pt x="230542" y="75987"/>
                    <a:pt x="249687" y="72368"/>
                  </a:cubicBezTo>
                  <a:cubicBezTo>
                    <a:pt x="263403" y="69796"/>
                    <a:pt x="278072" y="70939"/>
                    <a:pt x="292169" y="75606"/>
                  </a:cubicBezTo>
                  <a:cubicBezTo>
                    <a:pt x="324268" y="87798"/>
                    <a:pt x="364559" y="101514"/>
                    <a:pt x="433425" y="82750"/>
                  </a:cubicBezTo>
                  <a:cubicBezTo>
                    <a:pt x="441426" y="80559"/>
                    <a:pt x="438092" y="68177"/>
                    <a:pt x="429996" y="70368"/>
                  </a:cubicBezTo>
                  <a:cubicBezTo>
                    <a:pt x="362558" y="88846"/>
                    <a:pt x="325601" y="74654"/>
                    <a:pt x="293026" y="62176"/>
                  </a:cubicBezTo>
                  <a:cubicBezTo>
                    <a:pt x="278072" y="56461"/>
                    <a:pt x="263880" y="51032"/>
                    <a:pt x="248545" y="49794"/>
                  </a:cubicBezTo>
                  <a:cubicBezTo>
                    <a:pt x="220446" y="47508"/>
                    <a:pt x="198157" y="65891"/>
                    <a:pt x="171202" y="69225"/>
                  </a:cubicBezTo>
                  <a:cubicBezTo>
                    <a:pt x="158914" y="70749"/>
                    <a:pt x="140912" y="64653"/>
                    <a:pt x="140721" y="49889"/>
                  </a:cubicBezTo>
                  <a:cubicBezTo>
                    <a:pt x="140435" y="30648"/>
                    <a:pt x="163867" y="22457"/>
                    <a:pt x="178631" y="17409"/>
                  </a:cubicBezTo>
                  <a:cubicBezTo>
                    <a:pt x="184155" y="15504"/>
                    <a:pt x="184346" y="7598"/>
                    <a:pt x="179012" y="5407"/>
                  </a:cubicBezTo>
                  <a:cubicBezTo>
                    <a:pt x="156438" y="-4689"/>
                    <a:pt x="127577" y="-498"/>
                    <a:pt x="101669" y="16742"/>
                  </a:cubicBezTo>
                  <a:cubicBezTo>
                    <a:pt x="84714" y="27981"/>
                    <a:pt x="70236" y="43031"/>
                    <a:pt x="56902" y="58366"/>
                  </a:cubicBezTo>
                  <a:cubicBezTo>
                    <a:pt x="40518" y="77130"/>
                    <a:pt x="24516" y="93228"/>
                    <a:pt x="9943" y="83607"/>
                  </a:cubicBezTo>
                  <a:cubicBezTo>
                    <a:pt x="2990" y="79035"/>
                    <a:pt x="-4059" y="89703"/>
                    <a:pt x="2800" y="94275"/>
                  </a:cubicBezTo>
                  <a:lnTo>
                    <a:pt x="2800" y="94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640050" y="343381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Biomass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40050" y="3848936"/>
            <a:ext cx="2225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459450" y="343381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Geothermal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459450" y="3848936"/>
            <a:ext cx="2225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6278850" y="343381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Tidal energy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278850" y="3848936"/>
            <a:ext cx="22251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very small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562438" y="2953875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381850" y="2953888"/>
            <a:ext cx="380400" cy="38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7201200" y="2953838"/>
            <a:ext cx="380400" cy="38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613" y="1136650"/>
            <a:ext cx="4240837" cy="312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 flipH="1">
            <a:off x="521275" y="1015254"/>
            <a:ext cx="3530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Most used types of energies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 flipH="1">
            <a:off x="4306951" y="4323854"/>
            <a:ext cx="4384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 </a:t>
            </a:r>
            <a:r>
              <a:rPr lang="en" sz="10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3" name="Google Shape;173;p19"/>
          <p:cNvSpPr/>
          <p:nvPr/>
        </p:nvSpPr>
        <p:spPr>
          <a:xfrm flipH="1">
            <a:off x="521276" y="1430316"/>
            <a:ext cx="35301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4" name="Google Shape;174;p19"/>
          <p:cNvGrpSpPr/>
          <p:nvPr/>
        </p:nvGrpSpPr>
        <p:grpSpPr>
          <a:xfrm flipH="1">
            <a:off x="3424686" y="4186934"/>
            <a:ext cx="361051" cy="358425"/>
            <a:chOff x="5305077" y="1502633"/>
            <a:chExt cx="367893" cy="365218"/>
          </a:xfrm>
        </p:grpSpPr>
        <p:sp>
          <p:nvSpPr>
            <p:cNvPr id="175" name="Google Shape;175;p19"/>
            <p:cNvSpPr/>
            <p:nvPr/>
          </p:nvSpPr>
          <p:spPr>
            <a:xfrm>
              <a:off x="5305077" y="1502633"/>
              <a:ext cx="261338" cy="365218"/>
            </a:xfrm>
            <a:custGeom>
              <a:avLst/>
              <a:gdLst/>
              <a:ahLst/>
              <a:cxnLst/>
              <a:rect l="l" t="t" r="r" b="b"/>
              <a:pathLst>
                <a:path w="8204" h="11465" extrusionOk="0">
                  <a:moveTo>
                    <a:pt x="8028" y="0"/>
                  </a:moveTo>
                  <a:cubicBezTo>
                    <a:pt x="8011" y="0"/>
                    <a:pt x="7994" y="4"/>
                    <a:pt x="7977" y="11"/>
                  </a:cubicBezTo>
                  <a:cubicBezTo>
                    <a:pt x="7096" y="213"/>
                    <a:pt x="6596" y="1106"/>
                    <a:pt x="6858" y="1975"/>
                  </a:cubicBezTo>
                  <a:cubicBezTo>
                    <a:pt x="6930" y="2201"/>
                    <a:pt x="6870" y="2451"/>
                    <a:pt x="6704" y="2630"/>
                  </a:cubicBezTo>
                  <a:lnTo>
                    <a:pt x="2667" y="6666"/>
                  </a:lnTo>
                  <a:cubicBezTo>
                    <a:pt x="2542" y="6791"/>
                    <a:pt x="2382" y="6858"/>
                    <a:pt x="2219" y="6858"/>
                  </a:cubicBezTo>
                  <a:cubicBezTo>
                    <a:pt x="2150" y="6858"/>
                    <a:pt x="2080" y="6846"/>
                    <a:pt x="2012" y="6821"/>
                  </a:cubicBezTo>
                  <a:cubicBezTo>
                    <a:pt x="1858" y="6772"/>
                    <a:pt x="1703" y="6748"/>
                    <a:pt x="1551" y="6748"/>
                  </a:cubicBezTo>
                  <a:cubicBezTo>
                    <a:pt x="750" y="6748"/>
                    <a:pt x="32" y="7393"/>
                    <a:pt x="12" y="8274"/>
                  </a:cubicBezTo>
                  <a:cubicBezTo>
                    <a:pt x="1" y="9165"/>
                    <a:pt x="724" y="9837"/>
                    <a:pt x="1551" y="9837"/>
                  </a:cubicBezTo>
                  <a:cubicBezTo>
                    <a:pt x="1585" y="9837"/>
                    <a:pt x="1620" y="9836"/>
                    <a:pt x="1655" y="9833"/>
                  </a:cubicBezTo>
                  <a:lnTo>
                    <a:pt x="1655" y="9833"/>
                  </a:lnTo>
                  <a:cubicBezTo>
                    <a:pt x="1596" y="10691"/>
                    <a:pt x="2262" y="11464"/>
                    <a:pt x="3179" y="11464"/>
                  </a:cubicBezTo>
                  <a:cubicBezTo>
                    <a:pt x="4251" y="11464"/>
                    <a:pt x="4965" y="10441"/>
                    <a:pt x="4656" y="9476"/>
                  </a:cubicBezTo>
                  <a:cubicBezTo>
                    <a:pt x="4584" y="9250"/>
                    <a:pt x="4644" y="9000"/>
                    <a:pt x="4822" y="8821"/>
                  </a:cubicBezTo>
                  <a:lnTo>
                    <a:pt x="5703" y="7940"/>
                  </a:lnTo>
                  <a:cubicBezTo>
                    <a:pt x="5763" y="7881"/>
                    <a:pt x="5763" y="7762"/>
                    <a:pt x="5703" y="7702"/>
                  </a:cubicBezTo>
                  <a:cubicBezTo>
                    <a:pt x="5671" y="7637"/>
                    <a:pt x="5624" y="7608"/>
                    <a:pt x="5577" y="7608"/>
                  </a:cubicBezTo>
                  <a:cubicBezTo>
                    <a:pt x="5538" y="7608"/>
                    <a:pt x="5498" y="7628"/>
                    <a:pt x="5465" y="7666"/>
                  </a:cubicBezTo>
                  <a:lnTo>
                    <a:pt x="4584" y="8536"/>
                  </a:lnTo>
                  <a:cubicBezTo>
                    <a:pt x="4322" y="8809"/>
                    <a:pt x="4227" y="9178"/>
                    <a:pt x="4346" y="9536"/>
                  </a:cubicBezTo>
                  <a:cubicBezTo>
                    <a:pt x="4584" y="10298"/>
                    <a:pt x="4048" y="11083"/>
                    <a:pt x="3215" y="11095"/>
                  </a:cubicBezTo>
                  <a:cubicBezTo>
                    <a:pt x="3209" y="11095"/>
                    <a:pt x="3202" y="11096"/>
                    <a:pt x="3196" y="11096"/>
                  </a:cubicBezTo>
                  <a:cubicBezTo>
                    <a:pt x="2408" y="11096"/>
                    <a:pt x="1859" y="10363"/>
                    <a:pt x="2024" y="9643"/>
                  </a:cubicBezTo>
                  <a:cubicBezTo>
                    <a:pt x="2057" y="9535"/>
                    <a:pt x="1972" y="9437"/>
                    <a:pt x="1867" y="9437"/>
                  </a:cubicBezTo>
                  <a:cubicBezTo>
                    <a:pt x="1856" y="9437"/>
                    <a:pt x="1845" y="9438"/>
                    <a:pt x="1834" y="9440"/>
                  </a:cubicBezTo>
                  <a:cubicBezTo>
                    <a:pt x="1743" y="9461"/>
                    <a:pt x="1652" y="9470"/>
                    <a:pt x="1563" y="9470"/>
                  </a:cubicBezTo>
                  <a:cubicBezTo>
                    <a:pt x="918" y="9470"/>
                    <a:pt x="357" y="8961"/>
                    <a:pt x="357" y="8250"/>
                  </a:cubicBezTo>
                  <a:cubicBezTo>
                    <a:pt x="367" y="7551"/>
                    <a:pt x="929" y="7062"/>
                    <a:pt x="1553" y="7062"/>
                  </a:cubicBezTo>
                  <a:cubicBezTo>
                    <a:pt x="1673" y="7062"/>
                    <a:pt x="1796" y="7080"/>
                    <a:pt x="1917" y="7119"/>
                  </a:cubicBezTo>
                  <a:cubicBezTo>
                    <a:pt x="2019" y="7149"/>
                    <a:pt x="2122" y="7164"/>
                    <a:pt x="2224" y="7164"/>
                  </a:cubicBezTo>
                  <a:cubicBezTo>
                    <a:pt x="2481" y="7164"/>
                    <a:pt x="2730" y="7068"/>
                    <a:pt x="2917" y="6881"/>
                  </a:cubicBezTo>
                  <a:lnTo>
                    <a:pt x="6954" y="2856"/>
                  </a:lnTo>
                  <a:cubicBezTo>
                    <a:pt x="7215" y="2582"/>
                    <a:pt x="7311" y="2213"/>
                    <a:pt x="7192" y="1856"/>
                  </a:cubicBezTo>
                  <a:cubicBezTo>
                    <a:pt x="6977" y="1201"/>
                    <a:pt x="7370" y="487"/>
                    <a:pt x="8049" y="320"/>
                  </a:cubicBezTo>
                  <a:cubicBezTo>
                    <a:pt x="8144" y="308"/>
                    <a:pt x="8204" y="213"/>
                    <a:pt x="8168" y="130"/>
                  </a:cubicBezTo>
                  <a:cubicBezTo>
                    <a:pt x="8158" y="54"/>
                    <a:pt x="8096" y="0"/>
                    <a:pt x="8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495092" y="1503111"/>
              <a:ext cx="177878" cy="233147"/>
            </a:xfrm>
            <a:custGeom>
              <a:avLst/>
              <a:gdLst/>
              <a:ahLst/>
              <a:cxnLst/>
              <a:rect l="l" t="t" r="r" b="b"/>
              <a:pathLst>
                <a:path w="5584" h="7319" extrusionOk="0">
                  <a:moveTo>
                    <a:pt x="2913" y="0"/>
                  </a:moveTo>
                  <a:cubicBezTo>
                    <a:pt x="2845" y="0"/>
                    <a:pt x="2777" y="37"/>
                    <a:pt x="2739" y="103"/>
                  </a:cubicBezTo>
                  <a:cubicBezTo>
                    <a:pt x="2715" y="186"/>
                    <a:pt x="2751" y="281"/>
                    <a:pt x="2834" y="317"/>
                  </a:cubicBezTo>
                  <a:cubicBezTo>
                    <a:pt x="3370" y="531"/>
                    <a:pt x="3691" y="1115"/>
                    <a:pt x="3560" y="1710"/>
                  </a:cubicBezTo>
                  <a:cubicBezTo>
                    <a:pt x="3528" y="1817"/>
                    <a:pt x="3611" y="1904"/>
                    <a:pt x="3714" y="1904"/>
                  </a:cubicBezTo>
                  <a:cubicBezTo>
                    <a:pt x="3726" y="1904"/>
                    <a:pt x="3738" y="1903"/>
                    <a:pt x="3751" y="1901"/>
                  </a:cubicBezTo>
                  <a:cubicBezTo>
                    <a:pt x="3842" y="1879"/>
                    <a:pt x="3935" y="1869"/>
                    <a:pt x="4028" y="1869"/>
                  </a:cubicBezTo>
                  <a:cubicBezTo>
                    <a:pt x="4342" y="1869"/>
                    <a:pt x="4649" y="1992"/>
                    <a:pt x="4870" y="2222"/>
                  </a:cubicBezTo>
                  <a:cubicBezTo>
                    <a:pt x="5346" y="2698"/>
                    <a:pt x="5334" y="3496"/>
                    <a:pt x="4858" y="3949"/>
                  </a:cubicBezTo>
                  <a:cubicBezTo>
                    <a:pt x="4632" y="4166"/>
                    <a:pt x="4323" y="4282"/>
                    <a:pt x="4010" y="4282"/>
                  </a:cubicBezTo>
                  <a:cubicBezTo>
                    <a:pt x="3895" y="4282"/>
                    <a:pt x="3779" y="4266"/>
                    <a:pt x="3667" y="4234"/>
                  </a:cubicBezTo>
                  <a:cubicBezTo>
                    <a:pt x="3570" y="4205"/>
                    <a:pt x="3470" y="4191"/>
                    <a:pt x="3372" y="4191"/>
                  </a:cubicBezTo>
                  <a:cubicBezTo>
                    <a:pt x="3111" y="4191"/>
                    <a:pt x="2858" y="4291"/>
                    <a:pt x="2667" y="4472"/>
                  </a:cubicBezTo>
                  <a:lnTo>
                    <a:pt x="107" y="7032"/>
                  </a:lnTo>
                  <a:cubicBezTo>
                    <a:pt x="0" y="7139"/>
                    <a:pt x="72" y="7318"/>
                    <a:pt x="227" y="7318"/>
                  </a:cubicBezTo>
                  <a:cubicBezTo>
                    <a:pt x="229" y="7318"/>
                    <a:pt x="231" y="7318"/>
                    <a:pt x="233" y="7318"/>
                  </a:cubicBezTo>
                  <a:cubicBezTo>
                    <a:pt x="354" y="7318"/>
                    <a:pt x="274" y="7295"/>
                    <a:pt x="2905" y="4711"/>
                  </a:cubicBezTo>
                  <a:cubicBezTo>
                    <a:pt x="3035" y="4581"/>
                    <a:pt x="3201" y="4514"/>
                    <a:pt x="3369" y="4514"/>
                  </a:cubicBezTo>
                  <a:cubicBezTo>
                    <a:pt x="3434" y="4514"/>
                    <a:pt x="3498" y="4524"/>
                    <a:pt x="3560" y="4544"/>
                  </a:cubicBezTo>
                  <a:cubicBezTo>
                    <a:pt x="3719" y="4597"/>
                    <a:pt x="3879" y="4622"/>
                    <a:pt x="4035" y="4622"/>
                  </a:cubicBezTo>
                  <a:cubicBezTo>
                    <a:pt x="4831" y="4622"/>
                    <a:pt x="5541" y="3979"/>
                    <a:pt x="5561" y="3103"/>
                  </a:cubicBezTo>
                  <a:cubicBezTo>
                    <a:pt x="5583" y="2207"/>
                    <a:pt x="4872" y="1538"/>
                    <a:pt x="4053" y="1538"/>
                  </a:cubicBezTo>
                  <a:cubicBezTo>
                    <a:pt x="4012" y="1538"/>
                    <a:pt x="3971" y="1540"/>
                    <a:pt x="3929" y="1544"/>
                  </a:cubicBezTo>
                  <a:cubicBezTo>
                    <a:pt x="3977" y="877"/>
                    <a:pt x="3572" y="246"/>
                    <a:pt x="2965" y="8"/>
                  </a:cubicBezTo>
                  <a:cubicBezTo>
                    <a:pt x="2948" y="3"/>
                    <a:pt x="2930" y="0"/>
                    <a:pt x="29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9"/>
          <p:cNvSpPr/>
          <p:nvPr/>
        </p:nvSpPr>
        <p:spPr>
          <a:xfrm flipH="1">
            <a:off x="521276" y="2268416"/>
            <a:ext cx="35301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521276" y="3106504"/>
            <a:ext cx="35301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 flipH="1">
            <a:off x="3429164" y="1656147"/>
            <a:ext cx="352058" cy="340332"/>
            <a:chOff x="4675986" y="2745684"/>
            <a:chExt cx="381346" cy="368644"/>
          </a:xfrm>
        </p:grpSpPr>
        <p:sp>
          <p:nvSpPr>
            <p:cNvPr id="180" name="Google Shape;180;p19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9"/>
          <p:cNvSpPr/>
          <p:nvPr/>
        </p:nvSpPr>
        <p:spPr>
          <a:xfrm flipH="1">
            <a:off x="3959851" y="3419205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 flipH="1">
            <a:off x="3424934" y="3344625"/>
            <a:ext cx="358471" cy="315665"/>
            <a:chOff x="1404617" y="3226962"/>
            <a:chExt cx="370168" cy="325965"/>
          </a:xfrm>
        </p:grpSpPr>
        <p:sp>
          <p:nvSpPr>
            <p:cNvPr id="184" name="Google Shape;184;p19"/>
            <p:cNvSpPr/>
            <p:nvPr/>
          </p:nvSpPr>
          <p:spPr>
            <a:xfrm>
              <a:off x="1535067" y="3226962"/>
              <a:ext cx="12130" cy="37090"/>
            </a:xfrm>
            <a:custGeom>
              <a:avLst/>
              <a:gdLst/>
              <a:ahLst/>
              <a:cxnLst/>
              <a:rect l="l" t="t" r="r" b="b"/>
              <a:pathLst>
                <a:path w="382" h="116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977"/>
                  </a:lnTo>
                  <a:cubicBezTo>
                    <a:pt x="0" y="1084"/>
                    <a:pt x="84" y="1168"/>
                    <a:pt x="191" y="1168"/>
                  </a:cubicBezTo>
                  <a:cubicBezTo>
                    <a:pt x="298" y="1168"/>
                    <a:pt x="381" y="1084"/>
                    <a:pt x="381" y="977"/>
                  </a:cubicBezTo>
                  <a:lnTo>
                    <a:pt x="381" y="191"/>
                  </a:lnTo>
                  <a:cubicBezTo>
                    <a:pt x="381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472287" y="3243221"/>
              <a:ext cx="25753" cy="34073"/>
            </a:xfrm>
            <a:custGeom>
              <a:avLst/>
              <a:gdLst/>
              <a:ahLst/>
              <a:cxnLst/>
              <a:rect l="l" t="t" r="r" b="b"/>
              <a:pathLst>
                <a:path w="811" h="1073" extrusionOk="0">
                  <a:moveTo>
                    <a:pt x="217" y="1"/>
                  </a:moveTo>
                  <a:cubicBezTo>
                    <a:pt x="185" y="1"/>
                    <a:pt x="152" y="9"/>
                    <a:pt x="120" y="25"/>
                  </a:cubicBezTo>
                  <a:cubicBezTo>
                    <a:pt x="25" y="72"/>
                    <a:pt x="1" y="179"/>
                    <a:pt x="37" y="287"/>
                  </a:cubicBezTo>
                  <a:lnTo>
                    <a:pt x="442" y="989"/>
                  </a:lnTo>
                  <a:cubicBezTo>
                    <a:pt x="477" y="1049"/>
                    <a:pt x="549" y="1072"/>
                    <a:pt x="608" y="1072"/>
                  </a:cubicBezTo>
                  <a:cubicBezTo>
                    <a:pt x="632" y="1072"/>
                    <a:pt x="668" y="1061"/>
                    <a:pt x="692" y="1049"/>
                  </a:cubicBezTo>
                  <a:cubicBezTo>
                    <a:pt x="787" y="989"/>
                    <a:pt x="811" y="882"/>
                    <a:pt x="775" y="775"/>
                  </a:cubicBezTo>
                  <a:lnTo>
                    <a:pt x="382" y="96"/>
                  </a:lnTo>
                  <a:cubicBezTo>
                    <a:pt x="342" y="33"/>
                    <a:pt x="281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426179" y="3289266"/>
              <a:ext cx="35947" cy="24705"/>
            </a:xfrm>
            <a:custGeom>
              <a:avLst/>
              <a:gdLst/>
              <a:ahLst/>
              <a:cxnLst/>
              <a:rect l="l" t="t" r="r" b="b"/>
              <a:pathLst>
                <a:path w="1132" h="778" extrusionOk="0">
                  <a:moveTo>
                    <a:pt x="229" y="1"/>
                  </a:moveTo>
                  <a:cubicBezTo>
                    <a:pt x="159" y="1"/>
                    <a:pt x="89" y="41"/>
                    <a:pt x="48" y="99"/>
                  </a:cubicBezTo>
                  <a:cubicBezTo>
                    <a:pt x="0" y="194"/>
                    <a:pt x="36" y="301"/>
                    <a:pt x="143" y="361"/>
                  </a:cubicBezTo>
                  <a:lnTo>
                    <a:pt x="822" y="742"/>
                  </a:lnTo>
                  <a:cubicBezTo>
                    <a:pt x="858" y="754"/>
                    <a:pt x="881" y="777"/>
                    <a:pt x="917" y="777"/>
                  </a:cubicBezTo>
                  <a:cubicBezTo>
                    <a:pt x="977" y="777"/>
                    <a:pt x="1048" y="742"/>
                    <a:pt x="1072" y="682"/>
                  </a:cubicBezTo>
                  <a:cubicBezTo>
                    <a:pt x="1132" y="599"/>
                    <a:pt x="1096" y="480"/>
                    <a:pt x="1001" y="420"/>
                  </a:cubicBezTo>
                  <a:lnTo>
                    <a:pt x="322" y="27"/>
                  </a:lnTo>
                  <a:cubicBezTo>
                    <a:pt x="292" y="9"/>
                    <a:pt x="261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410682" y="3350997"/>
              <a:ext cx="37439" cy="12511"/>
            </a:xfrm>
            <a:custGeom>
              <a:avLst/>
              <a:gdLst/>
              <a:ahLst/>
              <a:cxnLst/>
              <a:rect l="l" t="t" r="r" b="b"/>
              <a:pathLst>
                <a:path w="1179" h="394" extrusionOk="0">
                  <a:moveTo>
                    <a:pt x="191" y="0"/>
                  </a:moveTo>
                  <a:cubicBezTo>
                    <a:pt x="96" y="0"/>
                    <a:pt x="0" y="95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988" y="393"/>
                  </a:lnTo>
                  <a:cubicBezTo>
                    <a:pt x="1084" y="393"/>
                    <a:pt x="1179" y="298"/>
                    <a:pt x="1179" y="203"/>
                  </a:cubicBezTo>
                  <a:cubicBezTo>
                    <a:pt x="1179" y="95"/>
                    <a:pt x="1084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426179" y="3400980"/>
              <a:ext cx="35566" cy="24896"/>
            </a:xfrm>
            <a:custGeom>
              <a:avLst/>
              <a:gdLst/>
              <a:ahLst/>
              <a:cxnLst/>
              <a:rect l="l" t="t" r="r" b="b"/>
              <a:pathLst>
                <a:path w="1120" h="784" extrusionOk="0">
                  <a:moveTo>
                    <a:pt x="904" y="0"/>
                  </a:moveTo>
                  <a:cubicBezTo>
                    <a:pt x="874" y="0"/>
                    <a:pt x="843" y="7"/>
                    <a:pt x="810" y="22"/>
                  </a:cubicBezTo>
                  <a:lnTo>
                    <a:pt x="119" y="414"/>
                  </a:lnTo>
                  <a:cubicBezTo>
                    <a:pt x="36" y="486"/>
                    <a:pt x="0" y="593"/>
                    <a:pt x="60" y="688"/>
                  </a:cubicBezTo>
                  <a:cubicBezTo>
                    <a:pt x="96" y="748"/>
                    <a:pt x="167" y="784"/>
                    <a:pt x="227" y="784"/>
                  </a:cubicBezTo>
                  <a:cubicBezTo>
                    <a:pt x="262" y="784"/>
                    <a:pt x="286" y="760"/>
                    <a:pt x="322" y="748"/>
                  </a:cubicBezTo>
                  <a:lnTo>
                    <a:pt x="1001" y="367"/>
                  </a:lnTo>
                  <a:cubicBezTo>
                    <a:pt x="1096" y="307"/>
                    <a:pt x="1120" y="200"/>
                    <a:pt x="1072" y="93"/>
                  </a:cubicBezTo>
                  <a:cubicBezTo>
                    <a:pt x="1031" y="35"/>
                    <a:pt x="972" y="0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620138" y="3289043"/>
              <a:ext cx="35566" cy="24928"/>
            </a:xfrm>
            <a:custGeom>
              <a:avLst/>
              <a:gdLst/>
              <a:ahLst/>
              <a:cxnLst/>
              <a:rect l="l" t="t" r="r" b="b"/>
              <a:pathLst>
                <a:path w="1120" h="785" extrusionOk="0">
                  <a:moveTo>
                    <a:pt x="895" y="1"/>
                  </a:moveTo>
                  <a:cubicBezTo>
                    <a:pt x="864" y="1"/>
                    <a:pt x="831" y="8"/>
                    <a:pt x="798" y="22"/>
                  </a:cubicBezTo>
                  <a:lnTo>
                    <a:pt x="119" y="403"/>
                  </a:lnTo>
                  <a:cubicBezTo>
                    <a:pt x="24" y="463"/>
                    <a:pt x="0" y="570"/>
                    <a:pt x="48" y="677"/>
                  </a:cubicBezTo>
                  <a:cubicBezTo>
                    <a:pt x="107" y="749"/>
                    <a:pt x="167" y="784"/>
                    <a:pt x="227" y="784"/>
                  </a:cubicBezTo>
                  <a:cubicBezTo>
                    <a:pt x="250" y="784"/>
                    <a:pt x="286" y="761"/>
                    <a:pt x="310" y="749"/>
                  </a:cubicBezTo>
                  <a:lnTo>
                    <a:pt x="1000" y="368"/>
                  </a:lnTo>
                  <a:cubicBezTo>
                    <a:pt x="1084" y="308"/>
                    <a:pt x="1120" y="201"/>
                    <a:pt x="1072" y="94"/>
                  </a:cubicBezTo>
                  <a:cubicBezTo>
                    <a:pt x="1031" y="36"/>
                    <a:pt x="966" y="1"/>
                    <a:pt x="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584224" y="3243507"/>
              <a:ext cx="26103" cy="33787"/>
            </a:xfrm>
            <a:custGeom>
              <a:avLst/>
              <a:gdLst/>
              <a:ahLst/>
              <a:cxnLst/>
              <a:rect l="l" t="t" r="r" b="b"/>
              <a:pathLst>
                <a:path w="822" h="1064" extrusionOk="0">
                  <a:moveTo>
                    <a:pt x="594" y="1"/>
                  </a:moveTo>
                  <a:cubicBezTo>
                    <a:pt x="527" y="1"/>
                    <a:pt x="458" y="41"/>
                    <a:pt x="417" y="99"/>
                  </a:cubicBezTo>
                  <a:lnTo>
                    <a:pt x="24" y="790"/>
                  </a:lnTo>
                  <a:cubicBezTo>
                    <a:pt x="0" y="873"/>
                    <a:pt x="24" y="992"/>
                    <a:pt x="119" y="1040"/>
                  </a:cubicBezTo>
                  <a:cubicBezTo>
                    <a:pt x="143" y="1052"/>
                    <a:pt x="179" y="1063"/>
                    <a:pt x="203" y="1063"/>
                  </a:cubicBezTo>
                  <a:cubicBezTo>
                    <a:pt x="262" y="1063"/>
                    <a:pt x="346" y="1040"/>
                    <a:pt x="369" y="980"/>
                  </a:cubicBezTo>
                  <a:lnTo>
                    <a:pt x="762" y="290"/>
                  </a:lnTo>
                  <a:cubicBezTo>
                    <a:pt x="822" y="206"/>
                    <a:pt x="774" y="87"/>
                    <a:pt x="679" y="28"/>
                  </a:cubicBezTo>
                  <a:cubicBezTo>
                    <a:pt x="653" y="9"/>
                    <a:pt x="624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404617" y="3271197"/>
              <a:ext cx="285859" cy="281349"/>
            </a:xfrm>
            <a:custGeom>
              <a:avLst/>
              <a:gdLst/>
              <a:ahLst/>
              <a:cxnLst/>
              <a:rect l="l" t="t" r="r" b="b"/>
              <a:pathLst>
                <a:path w="9002" h="8860" extrusionOk="0">
                  <a:moveTo>
                    <a:pt x="4525" y="1013"/>
                  </a:moveTo>
                  <a:lnTo>
                    <a:pt x="4573" y="1025"/>
                  </a:lnTo>
                  <a:lnTo>
                    <a:pt x="4704" y="1025"/>
                  </a:lnTo>
                  <a:lnTo>
                    <a:pt x="4787" y="1061"/>
                  </a:lnTo>
                  <a:lnTo>
                    <a:pt x="4811" y="1061"/>
                  </a:lnTo>
                  <a:lnTo>
                    <a:pt x="4823" y="1072"/>
                  </a:lnTo>
                  <a:cubicBezTo>
                    <a:pt x="4835" y="1072"/>
                    <a:pt x="4835" y="1084"/>
                    <a:pt x="4847" y="1084"/>
                  </a:cubicBezTo>
                  <a:cubicBezTo>
                    <a:pt x="4847" y="1084"/>
                    <a:pt x="4870" y="1084"/>
                    <a:pt x="4870" y="1096"/>
                  </a:cubicBezTo>
                  <a:lnTo>
                    <a:pt x="4942" y="1132"/>
                  </a:lnTo>
                  <a:lnTo>
                    <a:pt x="4954" y="1132"/>
                  </a:lnTo>
                  <a:lnTo>
                    <a:pt x="4989" y="1144"/>
                  </a:lnTo>
                  <a:cubicBezTo>
                    <a:pt x="4989" y="1144"/>
                    <a:pt x="5001" y="1144"/>
                    <a:pt x="5001" y="1156"/>
                  </a:cubicBezTo>
                  <a:cubicBezTo>
                    <a:pt x="5001" y="1156"/>
                    <a:pt x="5013" y="1156"/>
                    <a:pt x="5013" y="1180"/>
                  </a:cubicBezTo>
                  <a:lnTo>
                    <a:pt x="5049" y="1192"/>
                  </a:lnTo>
                  <a:cubicBezTo>
                    <a:pt x="5049" y="1192"/>
                    <a:pt x="5061" y="1192"/>
                    <a:pt x="5061" y="1203"/>
                  </a:cubicBezTo>
                  <a:cubicBezTo>
                    <a:pt x="5061" y="1203"/>
                    <a:pt x="5073" y="1203"/>
                    <a:pt x="5073" y="1215"/>
                  </a:cubicBezTo>
                  <a:lnTo>
                    <a:pt x="5085" y="1239"/>
                  </a:lnTo>
                  <a:cubicBezTo>
                    <a:pt x="5085" y="1239"/>
                    <a:pt x="5109" y="1239"/>
                    <a:pt x="5109" y="1251"/>
                  </a:cubicBezTo>
                  <a:cubicBezTo>
                    <a:pt x="5109" y="1251"/>
                    <a:pt x="5120" y="1251"/>
                    <a:pt x="5120" y="1263"/>
                  </a:cubicBezTo>
                  <a:cubicBezTo>
                    <a:pt x="5120" y="1263"/>
                    <a:pt x="5132" y="1263"/>
                    <a:pt x="5132" y="1275"/>
                  </a:cubicBezTo>
                  <a:lnTo>
                    <a:pt x="5144" y="1299"/>
                  </a:lnTo>
                  <a:cubicBezTo>
                    <a:pt x="5144" y="1299"/>
                    <a:pt x="5168" y="1299"/>
                    <a:pt x="5168" y="1311"/>
                  </a:cubicBezTo>
                  <a:lnTo>
                    <a:pt x="5263" y="1394"/>
                  </a:lnTo>
                  <a:lnTo>
                    <a:pt x="5299" y="1430"/>
                  </a:lnTo>
                  <a:cubicBezTo>
                    <a:pt x="5382" y="1501"/>
                    <a:pt x="5466" y="1596"/>
                    <a:pt x="5537" y="1680"/>
                  </a:cubicBezTo>
                  <a:cubicBezTo>
                    <a:pt x="5561" y="1715"/>
                    <a:pt x="5585" y="1739"/>
                    <a:pt x="5597" y="1787"/>
                  </a:cubicBezTo>
                  <a:lnTo>
                    <a:pt x="5597" y="1799"/>
                  </a:lnTo>
                  <a:cubicBezTo>
                    <a:pt x="5609" y="1834"/>
                    <a:pt x="5644" y="1858"/>
                    <a:pt x="5656" y="1894"/>
                  </a:cubicBezTo>
                  <a:lnTo>
                    <a:pt x="5656" y="1906"/>
                  </a:lnTo>
                  <a:cubicBezTo>
                    <a:pt x="5668" y="1930"/>
                    <a:pt x="5680" y="1965"/>
                    <a:pt x="5704" y="2013"/>
                  </a:cubicBezTo>
                  <a:lnTo>
                    <a:pt x="5704" y="2025"/>
                  </a:lnTo>
                  <a:cubicBezTo>
                    <a:pt x="5716" y="2049"/>
                    <a:pt x="5728" y="2096"/>
                    <a:pt x="5740" y="2132"/>
                  </a:cubicBezTo>
                  <a:lnTo>
                    <a:pt x="5740" y="2144"/>
                  </a:lnTo>
                  <a:cubicBezTo>
                    <a:pt x="5763" y="2168"/>
                    <a:pt x="5775" y="2215"/>
                    <a:pt x="5775" y="2251"/>
                  </a:cubicBezTo>
                  <a:lnTo>
                    <a:pt x="5775" y="2263"/>
                  </a:lnTo>
                  <a:cubicBezTo>
                    <a:pt x="5787" y="2287"/>
                    <a:pt x="5787" y="2335"/>
                    <a:pt x="5799" y="2382"/>
                  </a:cubicBezTo>
                  <a:lnTo>
                    <a:pt x="5799" y="2394"/>
                  </a:lnTo>
                  <a:cubicBezTo>
                    <a:pt x="5799" y="2442"/>
                    <a:pt x="5823" y="2466"/>
                    <a:pt x="5823" y="2513"/>
                  </a:cubicBezTo>
                  <a:lnTo>
                    <a:pt x="5823" y="2525"/>
                  </a:lnTo>
                  <a:lnTo>
                    <a:pt x="5823" y="2549"/>
                  </a:lnTo>
                  <a:cubicBezTo>
                    <a:pt x="5728" y="2620"/>
                    <a:pt x="5466" y="2739"/>
                    <a:pt x="5240" y="2894"/>
                  </a:cubicBezTo>
                  <a:cubicBezTo>
                    <a:pt x="5216" y="2894"/>
                    <a:pt x="5216" y="2906"/>
                    <a:pt x="5216" y="2906"/>
                  </a:cubicBezTo>
                  <a:cubicBezTo>
                    <a:pt x="5192" y="2918"/>
                    <a:pt x="5180" y="2930"/>
                    <a:pt x="5144" y="2966"/>
                  </a:cubicBezTo>
                  <a:cubicBezTo>
                    <a:pt x="5120" y="2977"/>
                    <a:pt x="5085" y="3013"/>
                    <a:pt x="5061" y="3037"/>
                  </a:cubicBezTo>
                  <a:cubicBezTo>
                    <a:pt x="5025" y="3049"/>
                    <a:pt x="5013" y="3085"/>
                    <a:pt x="4978" y="3097"/>
                  </a:cubicBezTo>
                  <a:cubicBezTo>
                    <a:pt x="4620" y="3406"/>
                    <a:pt x="4347" y="3823"/>
                    <a:pt x="4204" y="4299"/>
                  </a:cubicBezTo>
                  <a:cubicBezTo>
                    <a:pt x="4180" y="4299"/>
                    <a:pt x="4144" y="4287"/>
                    <a:pt x="4132" y="4287"/>
                  </a:cubicBezTo>
                  <a:cubicBezTo>
                    <a:pt x="4061" y="4275"/>
                    <a:pt x="3966" y="4275"/>
                    <a:pt x="3894" y="4275"/>
                  </a:cubicBezTo>
                  <a:lnTo>
                    <a:pt x="3632" y="4275"/>
                  </a:lnTo>
                  <a:cubicBezTo>
                    <a:pt x="3608" y="4275"/>
                    <a:pt x="3596" y="4251"/>
                    <a:pt x="3585" y="4251"/>
                  </a:cubicBezTo>
                  <a:lnTo>
                    <a:pt x="3573" y="4251"/>
                  </a:lnTo>
                  <a:cubicBezTo>
                    <a:pt x="3549" y="4240"/>
                    <a:pt x="3537" y="4240"/>
                    <a:pt x="3525" y="4228"/>
                  </a:cubicBezTo>
                  <a:cubicBezTo>
                    <a:pt x="3513" y="4216"/>
                    <a:pt x="3489" y="4216"/>
                    <a:pt x="3465" y="4192"/>
                  </a:cubicBezTo>
                  <a:lnTo>
                    <a:pt x="3454" y="4180"/>
                  </a:lnTo>
                  <a:cubicBezTo>
                    <a:pt x="3430" y="4168"/>
                    <a:pt x="3418" y="4168"/>
                    <a:pt x="3406" y="4156"/>
                  </a:cubicBezTo>
                  <a:lnTo>
                    <a:pt x="3394" y="4156"/>
                  </a:lnTo>
                  <a:cubicBezTo>
                    <a:pt x="3370" y="4132"/>
                    <a:pt x="3358" y="4120"/>
                    <a:pt x="3346" y="4120"/>
                  </a:cubicBezTo>
                  <a:lnTo>
                    <a:pt x="3335" y="4109"/>
                  </a:lnTo>
                  <a:cubicBezTo>
                    <a:pt x="3311" y="4097"/>
                    <a:pt x="3299" y="4097"/>
                    <a:pt x="3287" y="4073"/>
                  </a:cubicBezTo>
                  <a:lnTo>
                    <a:pt x="3275" y="4073"/>
                  </a:lnTo>
                  <a:lnTo>
                    <a:pt x="3227" y="4037"/>
                  </a:lnTo>
                  <a:lnTo>
                    <a:pt x="3215" y="4013"/>
                  </a:lnTo>
                  <a:cubicBezTo>
                    <a:pt x="3192" y="4001"/>
                    <a:pt x="3180" y="3990"/>
                    <a:pt x="3168" y="3990"/>
                  </a:cubicBezTo>
                  <a:lnTo>
                    <a:pt x="3156" y="3990"/>
                  </a:lnTo>
                  <a:lnTo>
                    <a:pt x="3108" y="3942"/>
                  </a:lnTo>
                  <a:lnTo>
                    <a:pt x="3096" y="3930"/>
                  </a:lnTo>
                  <a:lnTo>
                    <a:pt x="3061" y="3894"/>
                  </a:lnTo>
                  <a:lnTo>
                    <a:pt x="3049" y="3882"/>
                  </a:lnTo>
                  <a:lnTo>
                    <a:pt x="3001" y="3835"/>
                  </a:lnTo>
                  <a:lnTo>
                    <a:pt x="2989" y="3823"/>
                  </a:lnTo>
                  <a:lnTo>
                    <a:pt x="2989" y="3811"/>
                  </a:lnTo>
                  <a:cubicBezTo>
                    <a:pt x="2870" y="3680"/>
                    <a:pt x="2775" y="3525"/>
                    <a:pt x="2715" y="3358"/>
                  </a:cubicBezTo>
                  <a:cubicBezTo>
                    <a:pt x="2715" y="3347"/>
                    <a:pt x="2703" y="3335"/>
                    <a:pt x="2703" y="3323"/>
                  </a:cubicBezTo>
                  <a:lnTo>
                    <a:pt x="2703" y="3299"/>
                  </a:lnTo>
                  <a:cubicBezTo>
                    <a:pt x="2703" y="3287"/>
                    <a:pt x="2692" y="3275"/>
                    <a:pt x="2692" y="3263"/>
                  </a:cubicBezTo>
                  <a:lnTo>
                    <a:pt x="2692" y="3239"/>
                  </a:lnTo>
                  <a:cubicBezTo>
                    <a:pt x="2692" y="3228"/>
                    <a:pt x="2680" y="3204"/>
                    <a:pt x="2680" y="3180"/>
                  </a:cubicBezTo>
                  <a:cubicBezTo>
                    <a:pt x="2656" y="3108"/>
                    <a:pt x="2644" y="3049"/>
                    <a:pt x="2632" y="2977"/>
                  </a:cubicBezTo>
                  <a:lnTo>
                    <a:pt x="2632" y="2930"/>
                  </a:lnTo>
                  <a:lnTo>
                    <a:pt x="2632" y="2882"/>
                  </a:lnTo>
                  <a:cubicBezTo>
                    <a:pt x="2632" y="2823"/>
                    <a:pt x="2620" y="2763"/>
                    <a:pt x="2620" y="2704"/>
                  </a:cubicBezTo>
                  <a:lnTo>
                    <a:pt x="2620" y="2644"/>
                  </a:lnTo>
                  <a:lnTo>
                    <a:pt x="2620" y="2632"/>
                  </a:lnTo>
                  <a:lnTo>
                    <a:pt x="2620" y="2573"/>
                  </a:lnTo>
                  <a:lnTo>
                    <a:pt x="2620" y="2513"/>
                  </a:lnTo>
                  <a:lnTo>
                    <a:pt x="2620" y="2501"/>
                  </a:lnTo>
                  <a:cubicBezTo>
                    <a:pt x="2620" y="2454"/>
                    <a:pt x="2632" y="2430"/>
                    <a:pt x="2632" y="2382"/>
                  </a:cubicBezTo>
                  <a:lnTo>
                    <a:pt x="2632" y="2370"/>
                  </a:lnTo>
                  <a:cubicBezTo>
                    <a:pt x="2632" y="2335"/>
                    <a:pt x="2644" y="2287"/>
                    <a:pt x="2656" y="2263"/>
                  </a:cubicBezTo>
                  <a:lnTo>
                    <a:pt x="2656" y="2251"/>
                  </a:lnTo>
                  <a:cubicBezTo>
                    <a:pt x="2680" y="2215"/>
                    <a:pt x="2680" y="2168"/>
                    <a:pt x="2692" y="2144"/>
                  </a:cubicBezTo>
                  <a:lnTo>
                    <a:pt x="2692" y="2132"/>
                  </a:lnTo>
                  <a:cubicBezTo>
                    <a:pt x="2703" y="2096"/>
                    <a:pt x="2715" y="2049"/>
                    <a:pt x="2739" y="2025"/>
                  </a:cubicBezTo>
                  <a:lnTo>
                    <a:pt x="2739" y="2013"/>
                  </a:lnTo>
                  <a:cubicBezTo>
                    <a:pt x="2751" y="1977"/>
                    <a:pt x="2763" y="1930"/>
                    <a:pt x="2775" y="1906"/>
                  </a:cubicBezTo>
                  <a:lnTo>
                    <a:pt x="2775" y="1894"/>
                  </a:lnTo>
                  <a:cubicBezTo>
                    <a:pt x="2799" y="1858"/>
                    <a:pt x="2811" y="1834"/>
                    <a:pt x="2834" y="1799"/>
                  </a:cubicBezTo>
                  <a:lnTo>
                    <a:pt x="2858" y="1787"/>
                  </a:lnTo>
                  <a:cubicBezTo>
                    <a:pt x="2870" y="1751"/>
                    <a:pt x="2894" y="1727"/>
                    <a:pt x="2918" y="1692"/>
                  </a:cubicBezTo>
                  <a:cubicBezTo>
                    <a:pt x="2989" y="1608"/>
                    <a:pt x="3061" y="1513"/>
                    <a:pt x="3156" y="1442"/>
                  </a:cubicBezTo>
                  <a:lnTo>
                    <a:pt x="3180" y="1418"/>
                  </a:lnTo>
                  <a:lnTo>
                    <a:pt x="3299" y="1311"/>
                  </a:lnTo>
                  <a:cubicBezTo>
                    <a:pt x="3299" y="1311"/>
                    <a:pt x="3311" y="1311"/>
                    <a:pt x="3311" y="1299"/>
                  </a:cubicBezTo>
                  <a:cubicBezTo>
                    <a:pt x="3311" y="1299"/>
                    <a:pt x="3335" y="1299"/>
                    <a:pt x="3335" y="1275"/>
                  </a:cubicBezTo>
                  <a:lnTo>
                    <a:pt x="3346" y="1263"/>
                  </a:lnTo>
                  <a:cubicBezTo>
                    <a:pt x="3346" y="1263"/>
                    <a:pt x="3358" y="1263"/>
                    <a:pt x="3358" y="1251"/>
                  </a:cubicBezTo>
                  <a:cubicBezTo>
                    <a:pt x="3358" y="1251"/>
                    <a:pt x="3370" y="1251"/>
                    <a:pt x="3370" y="1239"/>
                  </a:cubicBezTo>
                  <a:cubicBezTo>
                    <a:pt x="3370" y="1239"/>
                    <a:pt x="3394" y="1239"/>
                    <a:pt x="3394" y="1215"/>
                  </a:cubicBezTo>
                  <a:cubicBezTo>
                    <a:pt x="3394" y="1215"/>
                    <a:pt x="3406" y="1215"/>
                    <a:pt x="3406" y="1203"/>
                  </a:cubicBezTo>
                  <a:lnTo>
                    <a:pt x="3430" y="1192"/>
                  </a:lnTo>
                  <a:cubicBezTo>
                    <a:pt x="3430" y="1192"/>
                    <a:pt x="3454" y="1192"/>
                    <a:pt x="3454" y="1180"/>
                  </a:cubicBezTo>
                  <a:cubicBezTo>
                    <a:pt x="3454" y="1180"/>
                    <a:pt x="3465" y="1180"/>
                    <a:pt x="3465" y="1156"/>
                  </a:cubicBezTo>
                  <a:lnTo>
                    <a:pt x="3489" y="1144"/>
                  </a:lnTo>
                  <a:cubicBezTo>
                    <a:pt x="3489" y="1144"/>
                    <a:pt x="3513" y="1144"/>
                    <a:pt x="3513" y="1132"/>
                  </a:cubicBezTo>
                  <a:lnTo>
                    <a:pt x="3585" y="1096"/>
                  </a:lnTo>
                  <a:cubicBezTo>
                    <a:pt x="3585" y="1096"/>
                    <a:pt x="3596" y="1096"/>
                    <a:pt x="3596" y="1084"/>
                  </a:cubicBezTo>
                  <a:cubicBezTo>
                    <a:pt x="3608" y="1084"/>
                    <a:pt x="3608" y="1072"/>
                    <a:pt x="3632" y="1072"/>
                  </a:cubicBezTo>
                  <a:lnTo>
                    <a:pt x="3644" y="1061"/>
                  </a:lnTo>
                  <a:lnTo>
                    <a:pt x="3656" y="1061"/>
                  </a:lnTo>
                  <a:lnTo>
                    <a:pt x="3763" y="1025"/>
                  </a:lnTo>
                  <a:lnTo>
                    <a:pt x="3882" y="1025"/>
                  </a:lnTo>
                  <a:lnTo>
                    <a:pt x="3930" y="1013"/>
                  </a:lnTo>
                  <a:close/>
                  <a:moveTo>
                    <a:pt x="4347" y="418"/>
                  </a:moveTo>
                  <a:cubicBezTo>
                    <a:pt x="4847" y="418"/>
                    <a:pt x="5335" y="584"/>
                    <a:pt x="5740" y="882"/>
                  </a:cubicBezTo>
                  <a:cubicBezTo>
                    <a:pt x="6156" y="1192"/>
                    <a:pt x="6454" y="1620"/>
                    <a:pt x="6585" y="2108"/>
                  </a:cubicBezTo>
                  <a:cubicBezTo>
                    <a:pt x="6621" y="2227"/>
                    <a:pt x="6644" y="2370"/>
                    <a:pt x="6668" y="2489"/>
                  </a:cubicBezTo>
                  <a:lnTo>
                    <a:pt x="6442" y="2489"/>
                  </a:lnTo>
                  <a:cubicBezTo>
                    <a:pt x="6442" y="2442"/>
                    <a:pt x="6430" y="2394"/>
                    <a:pt x="6430" y="2346"/>
                  </a:cubicBezTo>
                  <a:lnTo>
                    <a:pt x="6430" y="2335"/>
                  </a:lnTo>
                  <a:cubicBezTo>
                    <a:pt x="6406" y="2287"/>
                    <a:pt x="6406" y="2251"/>
                    <a:pt x="6394" y="2204"/>
                  </a:cubicBezTo>
                  <a:lnTo>
                    <a:pt x="6394" y="2192"/>
                  </a:lnTo>
                  <a:lnTo>
                    <a:pt x="6347" y="2049"/>
                  </a:lnTo>
                  <a:lnTo>
                    <a:pt x="6347" y="2037"/>
                  </a:lnTo>
                  <a:lnTo>
                    <a:pt x="6311" y="1906"/>
                  </a:lnTo>
                  <a:lnTo>
                    <a:pt x="6311" y="1894"/>
                  </a:lnTo>
                  <a:cubicBezTo>
                    <a:pt x="6287" y="1846"/>
                    <a:pt x="6263" y="1799"/>
                    <a:pt x="6252" y="1775"/>
                  </a:cubicBezTo>
                  <a:lnTo>
                    <a:pt x="6228" y="1751"/>
                  </a:lnTo>
                  <a:cubicBezTo>
                    <a:pt x="6216" y="1715"/>
                    <a:pt x="6192" y="1680"/>
                    <a:pt x="6156" y="1632"/>
                  </a:cubicBezTo>
                  <a:lnTo>
                    <a:pt x="6144" y="1620"/>
                  </a:lnTo>
                  <a:cubicBezTo>
                    <a:pt x="6109" y="1573"/>
                    <a:pt x="6085" y="1549"/>
                    <a:pt x="6073" y="1501"/>
                  </a:cubicBezTo>
                  <a:cubicBezTo>
                    <a:pt x="5978" y="1382"/>
                    <a:pt x="5894" y="1275"/>
                    <a:pt x="5787" y="1192"/>
                  </a:cubicBezTo>
                  <a:lnTo>
                    <a:pt x="5775" y="1180"/>
                  </a:lnTo>
                  <a:lnTo>
                    <a:pt x="5751" y="1156"/>
                  </a:lnTo>
                  <a:lnTo>
                    <a:pt x="5740" y="1144"/>
                  </a:lnTo>
                  <a:lnTo>
                    <a:pt x="5680" y="1084"/>
                  </a:lnTo>
                  <a:lnTo>
                    <a:pt x="5668" y="1072"/>
                  </a:lnTo>
                  <a:lnTo>
                    <a:pt x="5621" y="1037"/>
                  </a:lnTo>
                  <a:lnTo>
                    <a:pt x="5609" y="1025"/>
                  </a:lnTo>
                  <a:lnTo>
                    <a:pt x="5597" y="1013"/>
                  </a:lnTo>
                  <a:lnTo>
                    <a:pt x="5573" y="1001"/>
                  </a:lnTo>
                  <a:lnTo>
                    <a:pt x="5561" y="977"/>
                  </a:lnTo>
                  <a:lnTo>
                    <a:pt x="5549" y="965"/>
                  </a:lnTo>
                  <a:lnTo>
                    <a:pt x="5537" y="953"/>
                  </a:lnTo>
                  <a:lnTo>
                    <a:pt x="5513" y="942"/>
                  </a:lnTo>
                  <a:cubicBezTo>
                    <a:pt x="5513" y="942"/>
                    <a:pt x="5501" y="918"/>
                    <a:pt x="5490" y="918"/>
                  </a:cubicBezTo>
                  <a:lnTo>
                    <a:pt x="5442" y="894"/>
                  </a:lnTo>
                  <a:cubicBezTo>
                    <a:pt x="5430" y="894"/>
                    <a:pt x="5430" y="882"/>
                    <a:pt x="5430" y="882"/>
                  </a:cubicBezTo>
                  <a:cubicBezTo>
                    <a:pt x="5430" y="882"/>
                    <a:pt x="5418" y="858"/>
                    <a:pt x="5394" y="858"/>
                  </a:cubicBezTo>
                  <a:lnTo>
                    <a:pt x="5359" y="834"/>
                  </a:lnTo>
                  <a:cubicBezTo>
                    <a:pt x="5359" y="834"/>
                    <a:pt x="5335" y="834"/>
                    <a:pt x="5335" y="822"/>
                  </a:cubicBezTo>
                  <a:lnTo>
                    <a:pt x="5299" y="787"/>
                  </a:lnTo>
                  <a:cubicBezTo>
                    <a:pt x="5299" y="787"/>
                    <a:pt x="5275" y="787"/>
                    <a:pt x="5275" y="775"/>
                  </a:cubicBezTo>
                  <a:lnTo>
                    <a:pt x="5251" y="763"/>
                  </a:lnTo>
                  <a:cubicBezTo>
                    <a:pt x="5251" y="763"/>
                    <a:pt x="5240" y="763"/>
                    <a:pt x="5216" y="739"/>
                  </a:cubicBezTo>
                  <a:cubicBezTo>
                    <a:pt x="5204" y="739"/>
                    <a:pt x="5192" y="727"/>
                    <a:pt x="5180" y="727"/>
                  </a:cubicBezTo>
                  <a:lnTo>
                    <a:pt x="5144" y="727"/>
                  </a:lnTo>
                  <a:cubicBezTo>
                    <a:pt x="5144" y="727"/>
                    <a:pt x="5132" y="727"/>
                    <a:pt x="5120" y="715"/>
                  </a:cubicBezTo>
                  <a:lnTo>
                    <a:pt x="5037" y="715"/>
                  </a:lnTo>
                  <a:lnTo>
                    <a:pt x="5013" y="703"/>
                  </a:lnTo>
                  <a:lnTo>
                    <a:pt x="5001" y="703"/>
                  </a:lnTo>
                  <a:cubicBezTo>
                    <a:pt x="4978" y="703"/>
                    <a:pt x="4978" y="703"/>
                    <a:pt x="4966" y="680"/>
                  </a:cubicBezTo>
                  <a:lnTo>
                    <a:pt x="3989" y="680"/>
                  </a:lnTo>
                  <a:lnTo>
                    <a:pt x="3942" y="703"/>
                  </a:lnTo>
                  <a:lnTo>
                    <a:pt x="3727" y="703"/>
                  </a:lnTo>
                  <a:cubicBezTo>
                    <a:pt x="3716" y="703"/>
                    <a:pt x="3716" y="703"/>
                    <a:pt x="3704" y="715"/>
                  </a:cubicBezTo>
                  <a:lnTo>
                    <a:pt x="3585" y="715"/>
                  </a:lnTo>
                  <a:cubicBezTo>
                    <a:pt x="3573" y="715"/>
                    <a:pt x="3573" y="715"/>
                    <a:pt x="3549" y="727"/>
                  </a:cubicBezTo>
                  <a:lnTo>
                    <a:pt x="3525" y="727"/>
                  </a:lnTo>
                  <a:cubicBezTo>
                    <a:pt x="3513" y="727"/>
                    <a:pt x="3489" y="751"/>
                    <a:pt x="3477" y="751"/>
                  </a:cubicBezTo>
                  <a:cubicBezTo>
                    <a:pt x="3465" y="751"/>
                    <a:pt x="3465" y="751"/>
                    <a:pt x="3454" y="763"/>
                  </a:cubicBezTo>
                  <a:lnTo>
                    <a:pt x="3418" y="775"/>
                  </a:lnTo>
                  <a:cubicBezTo>
                    <a:pt x="3418" y="775"/>
                    <a:pt x="3406" y="775"/>
                    <a:pt x="3406" y="787"/>
                  </a:cubicBezTo>
                  <a:lnTo>
                    <a:pt x="3370" y="811"/>
                  </a:lnTo>
                  <a:lnTo>
                    <a:pt x="3358" y="822"/>
                  </a:lnTo>
                  <a:cubicBezTo>
                    <a:pt x="3358" y="822"/>
                    <a:pt x="3346" y="822"/>
                    <a:pt x="3346" y="834"/>
                  </a:cubicBezTo>
                  <a:lnTo>
                    <a:pt x="3299" y="870"/>
                  </a:lnTo>
                  <a:lnTo>
                    <a:pt x="3287" y="882"/>
                  </a:lnTo>
                  <a:cubicBezTo>
                    <a:pt x="3275" y="882"/>
                    <a:pt x="3275" y="894"/>
                    <a:pt x="3251" y="894"/>
                  </a:cubicBezTo>
                  <a:lnTo>
                    <a:pt x="3215" y="930"/>
                  </a:lnTo>
                  <a:lnTo>
                    <a:pt x="3192" y="942"/>
                  </a:lnTo>
                  <a:lnTo>
                    <a:pt x="3180" y="953"/>
                  </a:lnTo>
                  <a:cubicBezTo>
                    <a:pt x="3180" y="953"/>
                    <a:pt x="3168" y="965"/>
                    <a:pt x="3156" y="965"/>
                  </a:cubicBezTo>
                  <a:lnTo>
                    <a:pt x="3132" y="989"/>
                  </a:lnTo>
                  <a:lnTo>
                    <a:pt x="3120" y="1001"/>
                  </a:lnTo>
                  <a:lnTo>
                    <a:pt x="3108" y="1013"/>
                  </a:lnTo>
                  <a:cubicBezTo>
                    <a:pt x="3096" y="1013"/>
                    <a:pt x="3096" y="1025"/>
                    <a:pt x="3096" y="1025"/>
                  </a:cubicBezTo>
                  <a:lnTo>
                    <a:pt x="3073" y="1049"/>
                  </a:lnTo>
                  <a:lnTo>
                    <a:pt x="3037" y="1072"/>
                  </a:lnTo>
                  <a:lnTo>
                    <a:pt x="3013" y="1084"/>
                  </a:lnTo>
                  <a:lnTo>
                    <a:pt x="2954" y="1144"/>
                  </a:lnTo>
                  <a:lnTo>
                    <a:pt x="2942" y="1168"/>
                  </a:lnTo>
                  <a:lnTo>
                    <a:pt x="2930" y="1180"/>
                  </a:lnTo>
                  <a:lnTo>
                    <a:pt x="2918" y="1192"/>
                  </a:lnTo>
                  <a:cubicBezTo>
                    <a:pt x="2811" y="1287"/>
                    <a:pt x="2715" y="1382"/>
                    <a:pt x="2632" y="1501"/>
                  </a:cubicBezTo>
                  <a:cubicBezTo>
                    <a:pt x="2596" y="1549"/>
                    <a:pt x="2573" y="1584"/>
                    <a:pt x="2561" y="1620"/>
                  </a:cubicBezTo>
                  <a:lnTo>
                    <a:pt x="2537" y="1644"/>
                  </a:lnTo>
                  <a:cubicBezTo>
                    <a:pt x="2513" y="1680"/>
                    <a:pt x="2501" y="1715"/>
                    <a:pt x="2465" y="1763"/>
                  </a:cubicBezTo>
                  <a:lnTo>
                    <a:pt x="2465" y="1775"/>
                  </a:lnTo>
                  <a:cubicBezTo>
                    <a:pt x="2453" y="1823"/>
                    <a:pt x="2418" y="1846"/>
                    <a:pt x="2406" y="1894"/>
                  </a:cubicBezTo>
                  <a:lnTo>
                    <a:pt x="2406" y="1906"/>
                  </a:lnTo>
                  <a:lnTo>
                    <a:pt x="2358" y="2037"/>
                  </a:lnTo>
                  <a:lnTo>
                    <a:pt x="2358" y="2061"/>
                  </a:lnTo>
                  <a:lnTo>
                    <a:pt x="2322" y="2192"/>
                  </a:lnTo>
                  <a:lnTo>
                    <a:pt x="2322" y="2204"/>
                  </a:lnTo>
                  <a:cubicBezTo>
                    <a:pt x="2299" y="2251"/>
                    <a:pt x="2287" y="2299"/>
                    <a:pt x="2287" y="2335"/>
                  </a:cubicBezTo>
                  <a:lnTo>
                    <a:pt x="2287" y="2358"/>
                  </a:lnTo>
                  <a:cubicBezTo>
                    <a:pt x="2275" y="2394"/>
                    <a:pt x="2275" y="2442"/>
                    <a:pt x="2275" y="2489"/>
                  </a:cubicBezTo>
                  <a:lnTo>
                    <a:pt x="2275" y="2501"/>
                  </a:lnTo>
                  <a:lnTo>
                    <a:pt x="2275" y="2573"/>
                  </a:lnTo>
                  <a:lnTo>
                    <a:pt x="2275" y="2656"/>
                  </a:lnTo>
                  <a:lnTo>
                    <a:pt x="2275" y="2668"/>
                  </a:lnTo>
                  <a:lnTo>
                    <a:pt x="2275" y="2739"/>
                  </a:lnTo>
                  <a:cubicBezTo>
                    <a:pt x="2275" y="2811"/>
                    <a:pt x="2275" y="2894"/>
                    <a:pt x="2287" y="2954"/>
                  </a:cubicBezTo>
                  <a:lnTo>
                    <a:pt x="2287" y="2989"/>
                  </a:lnTo>
                  <a:cubicBezTo>
                    <a:pt x="2287" y="3013"/>
                    <a:pt x="2287" y="3037"/>
                    <a:pt x="2299" y="3049"/>
                  </a:cubicBezTo>
                  <a:cubicBezTo>
                    <a:pt x="2322" y="3144"/>
                    <a:pt x="2334" y="3228"/>
                    <a:pt x="2358" y="3311"/>
                  </a:cubicBezTo>
                  <a:cubicBezTo>
                    <a:pt x="2358" y="3335"/>
                    <a:pt x="2382" y="3347"/>
                    <a:pt x="2394" y="3382"/>
                  </a:cubicBezTo>
                  <a:lnTo>
                    <a:pt x="2394" y="3394"/>
                  </a:lnTo>
                  <a:cubicBezTo>
                    <a:pt x="2394" y="3406"/>
                    <a:pt x="2406" y="3442"/>
                    <a:pt x="2406" y="3454"/>
                  </a:cubicBezTo>
                  <a:lnTo>
                    <a:pt x="2406" y="3466"/>
                  </a:lnTo>
                  <a:cubicBezTo>
                    <a:pt x="2418" y="3489"/>
                    <a:pt x="2418" y="3513"/>
                    <a:pt x="2442" y="3525"/>
                  </a:cubicBezTo>
                  <a:lnTo>
                    <a:pt x="2442" y="3549"/>
                  </a:lnTo>
                  <a:cubicBezTo>
                    <a:pt x="2513" y="3739"/>
                    <a:pt x="2632" y="3918"/>
                    <a:pt x="2763" y="4085"/>
                  </a:cubicBezTo>
                  <a:lnTo>
                    <a:pt x="2775" y="4097"/>
                  </a:lnTo>
                  <a:lnTo>
                    <a:pt x="2799" y="4109"/>
                  </a:lnTo>
                  <a:lnTo>
                    <a:pt x="2799" y="4120"/>
                  </a:lnTo>
                  <a:lnTo>
                    <a:pt x="2811" y="4144"/>
                  </a:lnTo>
                  <a:cubicBezTo>
                    <a:pt x="2823" y="4156"/>
                    <a:pt x="2834" y="4168"/>
                    <a:pt x="2858" y="4204"/>
                  </a:cubicBezTo>
                  <a:lnTo>
                    <a:pt x="2870" y="4216"/>
                  </a:lnTo>
                  <a:lnTo>
                    <a:pt x="2918" y="4263"/>
                  </a:lnTo>
                  <a:lnTo>
                    <a:pt x="2930" y="4275"/>
                  </a:lnTo>
                  <a:cubicBezTo>
                    <a:pt x="2942" y="4287"/>
                    <a:pt x="2954" y="4299"/>
                    <a:pt x="2989" y="4323"/>
                  </a:cubicBezTo>
                  <a:lnTo>
                    <a:pt x="3001" y="4335"/>
                  </a:lnTo>
                  <a:lnTo>
                    <a:pt x="3049" y="4382"/>
                  </a:lnTo>
                  <a:lnTo>
                    <a:pt x="3061" y="4394"/>
                  </a:lnTo>
                  <a:cubicBezTo>
                    <a:pt x="3073" y="4406"/>
                    <a:pt x="3108" y="4418"/>
                    <a:pt x="3120" y="4442"/>
                  </a:cubicBezTo>
                  <a:lnTo>
                    <a:pt x="3132" y="4442"/>
                  </a:lnTo>
                  <a:cubicBezTo>
                    <a:pt x="3156" y="4454"/>
                    <a:pt x="3168" y="4466"/>
                    <a:pt x="3192" y="4478"/>
                  </a:cubicBezTo>
                  <a:lnTo>
                    <a:pt x="3215" y="4501"/>
                  </a:lnTo>
                  <a:lnTo>
                    <a:pt x="3227" y="4501"/>
                  </a:lnTo>
                  <a:cubicBezTo>
                    <a:pt x="3215" y="4501"/>
                    <a:pt x="3215" y="4513"/>
                    <a:pt x="3192" y="4513"/>
                  </a:cubicBezTo>
                  <a:cubicBezTo>
                    <a:pt x="3156" y="4537"/>
                    <a:pt x="3096" y="4573"/>
                    <a:pt x="3049" y="4597"/>
                  </a:cubicBezTo>
                  <a:cubicBezTo>
                    <a:pt x="3037" y="4597"/>
                    <a:pt x="3037" y="4621"/>
                    <a:pt x="3013" y="4621"/>
                  </a:cubicBezTo>
                  <a:cubicBezTo>
                    <a:pt x="2977" y="4585"/>
                    <a:pt x="2942" y="4561"/>
                    <a:pt x="2894" y="4525"/>
                  </a:cubicBezTo>
                  <a:lnTo>
                    <a:pt x="2858" y="4478"/>
                  </a:lnTo>
                  <a:lnTo>
                    <a:pt x="2811" y="4442"/>
                  </a:lnTo>
                  <a:lnTo>
                    <a:pt x="2799" y="4418"/>
                  </a:lnTo>
                  <a:lnTo>
                    <a:pt x="2763" y="4394"/>
                  </a:lnTo>
                  <a:lnTo>
                    <a:pt x="2751" y="4382"/>
                  </a:lnTo>
                  <a:cubicBezTo>
                    <a:pt x="2620" y="4347"/>
                    <a:pt x="2608" y="4335"/>
                    <a:pt x="2608" y="4335"/>
                  </a:cubicBezTo>
                  <a:lnTo>
                    <a:pt x="2584" y="4311"/>
                  </a:lnTo>
                  <a:lnTo>
                    <a:pt x="2561" y="4287"/>
                  </a:lnTo>
                  <a:lnTo>
                    <a:pt x="2537" y="4275"/>
                  </a:lnTo>
                  <a:lnTo>
                    <a:pt x="2513" y="4240"/>
                  </a:lnTo>
                  <a:lnTo>
                    <a:pt x="2501" y="4228"/>
                  </a:lnTo>
                  <a:cubicBezTo>
                    <a:pt x="2501" y="4216"/>
                    <a:pt x="2477" y="4216"/>
                    <a:pt x="2477" y="4192"/>
                  </a:cubicBezTo>
                  <a:lnTo>
                    <a:pt x="2465" y="4180"/>
                  </a:lnTo>
                  <a:cubicBezTo>
                    <a:pt x="2465" y="4168"/>
                    <a:pt x="2453" y="4168"/>
                    <a:pt x="2453" y="4156"/>
                  </a:cubicBezTo>
                  <a:lnTo>
                    <a:pt x="2442" y="4132"/>
                  </a:lnTo>
                  <a:cubicBezTo>
                    <a:pt x="2442" y="4120"/>
                    <a:pt x="2418" y="4120"/>
                    <a:pt x="2418" y="4109"/>
                  </a:cubicBezTo>
                  <a:lnTo>
                    <a:pt x="2406" y="4097"/>
                  </a:lnTo>
                  <a:cubicBezTo>
                    <a:pt x="2406" y="4073"/>
                    <a:pt x="2394" y="4073"/>
                    <a:pt x="2394" y="4061"/>
                  </a:cubicBezTo>
                  <a:lnTo>
                    <a:pt x="2382" y="4049"/>
                  </a:lnTo>
                  <a:cubicBezTo>
                    <a:pt x="2358" y="4037"/>
                    <a:pt x="2358" y="4013"/>
                    <a:pt x="2346" y="4001"/>
                  </a:cubicBezTo>
                  <a:lnTo>
                    <a:pt x="2346" y="3990"/>
                  </a:lnTo>
                  <a:cubicBezTo>
                    <a:pt x="2334" y="3978"/>
                    <a:pt x="2334" y="3954"/>
                    <a:pt x="2322" y="3942"/>
                  </a:cubicBezTo>
                  <a:lnTo>
                    <a:pt x="2299" y="3930"/>
                  </a:lnTo>
                  <a:cubicBezTo>
                    <a:pt x="2299" y="3918"/>
                    <a:pt x="2287" y="3894"/>
                    <a:pt x="2287" y="3894"/>
                  </a:cubicBezTo>
                  <a:lnTo>
                    <a:pt x="2275" y="3882"/>
                  </a:lnTo>
                  <a:cubicBezTo>
                    <a:pt x="2275" y="3870"/>
                    <a:pt x="2263" y="3870"/>
                    <a:pt x="2263" y="3859"/>
                  </a:cubicBezTo>
                  <a:lnTo>
                    <a:pt x="2239" y="3835"/>
                  </a:lnTo>
                  <a:cubicBezTo>
                    <a:pt x="2239" y="3823"/>
                    <a:pt x="2227" y="3823"/>
                    <a:pt x="2227" y="3811"/>
                  </a:cubicBezTo>
                  <a:lnTo>
                    <a:pt x="2215" y="3775"/>
                  </a:lnTo>
                  <a:cubicBezTo>
                    <a:pt x="2215" y="3763"/>
                    <a:pt x="2203" y="3763"/>
                    <a:pt x="2203" y="3751"/>
                  </a:cubicBezTo>
                  <a:cubicBezTo>
                    <a:pt x="2203" y="3739"/>
                    <a:pt x="2203" y="3739"/>
                    <a:pt x="2180" y="3716"/>
                  </a:cubicBezTo>
                  <a:cubicBezTo>
                    <a:pt x="2180" y="3704"/>
                    <a:pt x="2168" y="3704"/>
                    <a:pt x="2168" y="3692"/>
                  </a:cubicBezTo>
                  <a:cubicBezTo>
                    <a:pt x="2168" y="3692"/>
                    <a:pt x="2168" y="3680"/>
                    <a:pt x="2156" y="3680"/>
                  </a:cubicBezTo>
                  <a:cubicBezTo>
                    <a:pt x="2156" y="3656"/>
                    <a:pt x="2144" y="3656"/>
                    <a:pt x="2144" y="3644"/>
                  </a:cubicBezTo>
                  <a:cubicBezTo>
                    <a:pt x="2144" y="3632"/>
                    <a:pt x="2144" y="3632"/>
                    <a:pt x="2120" y="3620"/>
                  </a:cubicBezTo>
                  <a:cubicBezTo>
                    <a:pt x="2120" y="3597"/>
                    <a:pt x="2108" y="3597"/>
                    <a:pt x="2108" y="3585"/>
                  </a:cubicBezTo>
                  <a:lnTo>
                    <a:pt x="2096" y="3561"/>
                  </a:lnTo>
                  <a:cubicBezTo>
                    <a:pt x="2096" y="3537"/>
                    <a:pt x="2084" y="3537"/>
                    <a:pt x="2084" y="3525"/>
                  </a:cubicBezTo>
                  <a:lnTo>
                    <a:pt x="2061" y="3501"/>
                  </a:lnTo>
                  <a:cubicBezTo>
                    <a:pt x="2061" y="3478"/>
                    <a:pt x="2049" y="3466"/>
                    <a:pt x="2049" y="3454"/>
                  </a:cubicBezTo>
                  <a:lnTo>
                    <a:pt x="2049" y="3442"/>
                  </a:lnTo>
                  <a:cubicBezTo>
                    <a:pt x="2049" y="3418"/>
                    <a:pt x="2037" y="3394"/>
                    <a:pt x="2037" y="3382"/>
                  </a:cubicBezTo>
                  <a:lnTo>
                    <a:pt x="2037" y="3358"/>
                  </a:lnTo>
                  <a:cubicBezTo>
                    <a:pt x="2037" y="3347"/>
                    <a:pt x="2025" y="3335"/>
                    <a:pt x="2025" y="3323"/>
                  </a:cubicBezTo>
                  <a:lnTo>
                    <a:pt x="2025" y="3287"/>
                  </a:lnTo>
                  <a:cubicBezTo>
                    <a:pt x="2025" y="3275"/>
                    <a:pt x="2025" y="3263"/>
                    <a:pt x="2001" y="3239"/>
                  </a:cubicBezTo>
                  <a:lnTo>
                    <a:pt x="2001" y="3216"/>
                  </a:lnTo>
                  <a:lnTo>
                    <a:pt x="2001" y="3180"/>
                  </a:lnTo>
                  <a:lnTo>
                    <a:pt x="2001" y="3156"/>
                  </a:lnTo>
                  <a:lnTo>
                    <a:pt x="2001" y="3120"/>
                  </a:lnTo>
                  <a:lnTo>
                    <a:pt x="2001" y="3097"/>
                  </a:lnTo>
                  <a:lnTo>
                    <a:pt x="2001" y="3061"/>
                  </a:lnTo>
                  <a:lnTo>
                    <a:pt x="2001" y="3037"/>
                  </a:lnTo>
                  <a:lnTo>
                    <a:pt x="2001" y="3001"/>
                  </a:lnTo>
                  <a:lnTo>
                    <a:pt x="2001" y="2977"/>
                  </a:lnTo>
                  <a:lnTo>
                    <a:pt x="2001" y="2942"/>
                  </a:lnTo>
                  <a:lnTo>
                    <a:pt x="2001" y="2930"/>
                  </a:lnTo>
                  <a:lnTo>
                    <a:pt x="2001" y="2906"/>
                  </a:lnTo>
                  <a:lnTo>
                    <a:pt x="2001" y="2870"/>
                  </a:lnTo>
                  <a:lnTo>
                    <a:pt x="2001" y="2823"/>
                  </a:lnTo>
                  <a:lnTo>
                    <a:pt x="2001" y="2811"/>
                  </a:lnTo>
                  <a:lnTo>
                    <a:pt x="2001" y="2751"/>
                  </a:lnTo>
                  <a:cubicBezTo>
                    <a:pt x="2001" y="2525"/>
                    <a:pt x="2037" y="2323"/>
                    <a:pt x="2096" y="2108"/>
                  </a:cubicBezTo>
                  <a:cubicBezTo>
                    <a:pt x="2227" y="1620"/>
                    <a:pt x="2537" y="1192"/>
                    <a:pt x="2942" y="882"/>
                  </a:cubicBezTo>
                  <a:cubicBezTo>
                    <a:pt x="3346" y="584"/>
                    <a:pt x="3835" y="418"/>
                    <a:pt x="4347" y="418"/>
                  </a:cubicBezTo>
                  <a:close/>
                  <a:moveTo>
                    <a:pt x="4251" y="1"/>
                  </a:moveTo>
                  <a:cubicBezTo>
                    <a:pt x="3656" y="1"/>
                    <a:pt x="3096" y="191"/>
                    <a:pt x="2620" y="537"/>
                  </a:cubicBezTo>
                  <a:cubicBezTo>
                    <a:pt x="2144" y="894"/>
                    <a:pt x="1787" y="1406"/>
                    <a:pt x="1620" y="1977"/>
                  </a:cubicBezTo>
                  <a:cubicBezTo>
                    <a:pt x="1549" y="2215"/>
                    <a:pt x="1513" y="2477"/>
                    <a:pt x="1513" y="2727"/>
                  </a:cubicBezTo>
                  <a:lnTo>
                    <a:pt x="1513" y="2799"/>
                  </a:lnTo>
                  <a:lnTo>
                    <a:pt x="1513" y="2811"/>
                  </a:lnTo>
                  <a:lnTo>
                    <a:pt x="1513" y="2835"/>
                  </a:lnTo>
                  <a:lnTo>
                    <a:pt x="1513" y="2870"/>
                  </a:lnTo>
                  <a:lnTo>
                    <a:pt x="1513" y="2906"/>
                  </a:lnTo>
                  <a:lnTo>
                    <a:pt x="1513" y="2954"/>
                  </a:lnTo>
                  <a:lnTo>
                    <a:pt x="1513" y="2977"/>
                  </a:lnTo>
                  <a:lnTo>
                    <a:pt x="1513" y="3025"/>
                  </a:lnTo>
                  <a:lnTo>
                    <a:pt x="1513" y="3049"/>
                  </a:lnTo>
                  <a:lnTo>
                    <a:pt x="1513" y="3097"/>
                  </a:lnTo>
                  <a:lnTo>
                    <a:pt x="1513" y="3132"/>
                  </a:lnTo>
                  <a:lnTo>
                    <a:pt x="1513" y="3168"/>
                  </a:lnTo>
                  <a:lnTo>
                    <a:pt x="1513" y="3204"/>
                  </a:lnTo>
                  <a:lnTo>
                    <a:pt x="1513" y="3251"/>
                  </a:lnTo>
                  <a:lnTo>
                    <a:pt x="1513" y="3275"/>
                  </a:lnTo>
                  <a:cubicBezTo>
                    <a:pt x="1513" y="3287"/>
                    <a:pt x="1513" y="3311"/>
                    <a:pt x="1537" y="3323"/>
                  </a:cubicBezTo>
                  <a:lnTo>
                    <a:pt x="1537" y="3335"/>
                  </a:lnTo>
                  <a:lnTo>
                    <a:pt x="1537" y="3347"/>
                  </a:lnTo>
                  <a:cubicBezTo>
                    <a:pt x="1537" y="3370"/>
                    <a:pt x="1537" y="3382"/>
                    <a:pt x="1549" y="3394"/>
                  </a:cubicBezTo>
                  <a:lnTo>
                    <a:pt x="1549" y="3430"/>
                  </a:lnTo>
                  <a:cubicBezTo>
                    <a:pt x="1549" y="3442"/>
                    <a:pt x="1560" y="3454"/>
                    <a:pt x="1560" y="3489"/>
                  </a:cubicBezTo>
                  <a:lnTo>
                    <a:pt x="1560" y="3501"/>
                  </a:lnTo>
                  <a:cubicBezTo>
                    <a:pt x="1560" y="3525"/>
                    <a:pt x="1572" y="3549"/>
                    <a:pt x="1572" y="3573"/>
                  </a:cubicBezTo>
                  <a:lnTo>
                    <a:pt x="1572" y="3585"/>
                  </a:lnTo>
                  <a:cubicBezTo>
                    <a:pt x="1572" y="3609"/>
                    <a:pt x="1596" y="3620"/>
                    <a:pt x="1596" y="3632"/>
                  </a:cubicBezTo>
                  <a:lnTo>
                    <a:pt x="1596" y="3644"/>
                  </a:lnTo>
                  <a:lnTo>
                    <a:pt x="1596" y="3668"/>
                  </a:lnTo>
                  <a:cubicBezTo>
                    <a:pt x="1596" y="3680"/>
                    <a:pt x="1608" y="3692"/>
                    <a:pt x="1608" y="3704"/>
                  </a:cubicBezTo>
                  <a:lnTo>
                    <a:pt x="1608" y="3728"/>
                  </a:lnTo>
                  <a:lnTo>
                    <a:pt x="1608" y="3739"/>
                  </a:lnTo>
                  <a:cubicBezTo>
                    <a:pt x="1608" y="3751"/>
                    <a:pt x="1620" y="3763"/>
                    <a:pt x="1620" y="3787"/>
                  </a:cubicBezTo>
                  <a:cubicBezTo>
                    <a:pt x="1620" y="3799"/>
                    <a:pt x="1632" y="3799"/>
                    <a:pt x="1632" y="3811"/>
                  </a:cubicBezTo>
                  <a:cubicBezTo>
                    <a:pt x="1632" y="3823"/>
                    <a:pt x="1656" y="3847"/>
                    <a:pt x="1656" y="3847"/>
                  </a:cubicBezTo>
                  <a:cubicBezTo>
                    <a:pt x="1656" y="3859"/>
                    <a:pt x="1656" y="3859"/>
                    <a:pt x="1668" y="3870"/>
                  </a:cubicBezTo>
                  <a:cubicBezTo>
                    <a:pt x="1668" y="3882"/>
                    <a:pt x="1680" y="3906"/>
                    <a:pt x="1680" y="3906"/>
                  </a:cubicBezTo>
                  <a:cubicBezTo>
                    <a:pt x="1680" y="3918"/>
                    <a:pt x="1691" y="3918"/>
                    <a:pt x="1691" y="3930"/>
                  </a:cubicBezTo>
                  <a:cubicBezTo>
                    <a:pt x="1691" y="3942"/>
                    <a:pt x="1715" y="3966"/>
                    <a:pt x="1715" y="3966"/>
                  </a:cubicBezTo>
                  <a:lnTo>
                    <a:pt x="1727" y="3990"/>
                  </a:lnTo>
                  <a:cubicBezTo>
                    <a:pt x="1727" y="4001"/>
                    <a:pt x="1739" y="4025"/>
                    <a:pt x="1739" y="4025"/>
                  </a:cubicBezTo>
                  <a:cubicBezTo>
                    <a:pt x="1739" y="4025"/>
                    <a:pt x="1739" y="4037"/>
                    <a:pt x="1751" y="4037"/>
                  </a:cubicBezTo>
                  <a:cubicBezTo>
                    <a:pt x="1751" y="4049"/>
                    <a:pt x="1775" y="4061"/>
                    <a:pt x="1775" y="4061"/>
                  </a:cubicBezTo>
                  <a:cubicBezTo>
                    <a:pt x="1775" y="4061"/>
                    <a:pt x="1775" y="4085"/>
                    <a:pt x="1787" y="4085"/>
                  </a:cubicBezTo>
                  <a:cubicBezTo>
                    <a:pt x="1799" y="4097"/>
                    <a:pt x="1799" y="4109"/>
                    <a:pt x="1811" y="4120"/>
                  </a:cubicBezTo>
                  <a:lnTo>
                    <a:pt x="1834" y="4144"/>
                  </a:lnTo>
                  <a:cubicBezTo>
                    <a:pt x="1846" y="4156"/>
                    <a:pt x="1858" y="4180"/>
                    <a:pt x="1858" y="4204"/>
                  </a:cubicBezTo>
                  <a:lnTo>
                    <a:pt x="1858" y="4216"/>
                  </a:lnTo>
                  <a:cubicBezTo>
                    <a:pt x="1870" y="4228"/>
                    <a:pt x="1870" y="4240"/>
                    <a:pt x="1894" y="4263"/>
                  </a:cubicBezTo>
                  <a:lnTo>
                    <a:pt x="1906" y="4287"/>
                  </a:lnTo>
                  <a:cubicBezTo>
                    <a:pt x="1918" y="4299"/>
                    <a:pt x="1918" y="4323"/>
                    <a:pt x="1930" y="4323"/>
                  </a:cubicBezTo>
                  <a:lnTo>
                    <a:pt x="1953" y="4335"/>
                  </a:lnTo>
                  <a:cubicBezTo>
                    <a:pt x="1965" y="4347"/>
                    <a:pt x="1965" y="4359"/>
                    <a:pt x="1977" y="4359"/>
                  </a:cubicBezTo>
                  <a:cubicBezTo>
                    <a:pt x="1977" y="4382"/>
                    <a:pt x="1989" y="4382"/>
                    <a:pt x="1989" y="4394"/>
                  </a:cubicBezTo>
                  <a:lnTo>
                    <a:pt x="2025" y="4418"/>
                  </a:lnTo>
                  <a:lnTo>
                    <a:pt x="2037" y="4442"/>
                  </a:lnTo>
                  <a:lnTo>
                    <a:pt x="2072" y="4466"/>
                  </a:lnTo>
                  <a:cubicBezTo>
                    <a:pt x="2072" y="4478"/>
                    <a:pt x="2084" y="4478"/>
                    <a:pt x="2084" y="4501"/>
                  </a:cubicBezTo>
                  <a:lnTo>
                    <a:pt x="2108" y="4525"/>
                  </a:lnTo>
                  <a:cubicBezTo>
                    <a:pt x="2108" y="4537"/>
                    <a:pt x="2132" y="4537"/>
                    <a:pt x="2132" y="4537"/>
                  </a:cubicBezTo>
                  <a:lnTo>
                    <a:pt x="2156" y="4573"/>
                  </a:lnTo>
                  <a:lnTo>
                    <a:pt x="2168" y="4585"/>
                  </a:lnTo>
                  <a:lnTo>
                    <a:pt x="2203" y="4621"/>
                  </a:lnTo>
                  <a:lnTo>
                    <a:pt x="2215" y="4632"/>
                  </a:lnTo>
                  <a:lnTo>
                    <a:pt x="2251" y="4656"/>
                  </a:lnTo>
                  <a:lnTo>
                    <a:pt x="2263" y="4680"/>
                  </a:lnTo>
                  <a:lnTo>
                    <a:pt x="2311" y="4716"/>
                  </a:lnTo>
                  <a:lnTo>
                    <a:pt x="2346" y="4763"/>
                  </a:lnTo>
                  <a:cubicBezTo>
                    <a:pt x="2382" y="4775"/>
                    <a:pt x="2406" y="4811"/>
                    <a:pt x="2430" y="4823"/>
                  </a:cubicBezTo>
                  <a:lnTo>
                    <a:pt x="2406" y="4835"/>
                  </a:lnTo>
                  <a:cubicBezTo>
                    <a:pt x="2287" y="4811"/>
                    <a:pt x="2156" y="4811"/>
                    <a:pt x="2025" y="4811"/>
                  </a:cubicBezTo>
                  <a:cubicBezTo>
                    <a:pt x="906" y="4811"/>
                    <a:pt x="1" y="5716"/>
                    <a:pt x="1" y="6835"/>
                  </a:cubicBezTo>
                  <a:cubicBezTo>
                    <a:pt x="1" y="7954"/>
                    <a:pt x="906" y="8859"/>
                    <a:pt x="2025" y="8859"/>
                  </a:cubicBezTo>
                  <a:lnTo>
                    <a:pt x="8633" y="8859"/>
                  </a:lnTo>
                  <a:cubicBezTo>
                    <a:pt x="8740" y="8859"/>
                    <a:pt x="8823" y="8764"/>
                    <a:pt x="8823" y="8669"/>
                  </a:cubicBezTo>
                  <a:cubicBezTo>
                    <a:pt x="9002" y="8573"/>
                    <a:pt x="8919" y="8490"/>
                    <a:pt x="8811" y="8490"/>
                  </a:cubicBezTo>
                  <a:lnTo>
                    <a:pt x="2203" y="8490"/>
                  </a:lnTo>
                  <a:cubicBezTo>
                    <a:pt x="1299" y="8490"/>
                    <a:pt x="560" y="7752"/>
                    <a:pt x="560" y="6847"/>
                  </a:cubicBezTo>
                  <a:cubicBezTo>
                    <a:pt x="560" y="5942"/>
                    <a:pt x="1299" y="5216"/>
                    <a:pt x="2203" y="5216"/>
                  </a:cubicBezTo>
                  <a:cubicBezTo>
                    <a:pt x="2334" y="5216"/>
                    <a:pt x="2489" y="5228"/>
                    <a:pt x="2620" y="5275"/>
                  </a:cubicBezTo>
                  <a:cubicBezTo>
                    <a:pt x="2629" y="5277"/>
                    <a:pt x="2639" y="5278"/>
                    <a:pt x="2649" y="5278"/>
                  </a:cubicBezTo>
                  <a:cubicBezTo>
                    <a:pt x="2715" y="5278"/>
                    <a:pt x="2791" y="5244"/>
                    <a:pt x="2823" y="5192"/>
                  </a:cubicBezTo>
                  <a:cubicBezTo>
                    <a:pt x="2882" y="5109"/>
                    <a:pt x="2954" y="5037"/>
                    <a:pt x="3037" y="4978"/>
                  </a:cubicBezTo>
                  <a:cubicBezTo>
                    <a:pt x="3049" y="4954"/>
                    <a:pt x="3061" y="4942"/>
                    <a:pt x="3096" y="4930"/>
                  </a:cubicBezTo>
                  <a:lnTo>
                    <a:pt x="3108" y="4930"/>
                  </a:lnTo>
                  <a:cubicBezTo>
                    <a:pt x="3120" y="4918"/>
                    <a:pt x="3132" y="4894"/>
                    <a:pt x="3168" y="4882"/>
                  </a:cubicBezTo>
                  <a:cubicBezTo>
                    <a:pt x="3215" y="4859"/>
                    <a:pt x="3251" y="4823"/>
                    <a:pt x="3299" y="4811"/>
                  </a:cubicBezTo>
                  <a:cubicBezTo>
                    <a:pt x="3311" y="4799"/>
                    <a:pt x="3346" y="4799"/>
                    <a:pt x="3358" y="4775"/>
                  </a:cubicBezTo>
                  <a:cubicBezTo>
                    <a:pt x="3406" y="4763"/>
                    <a:pt x="3454" y="4740"/>
                    <a:pt x="3489" y="4716"/>
                  </a:cubicBezTo>
                  <a:cubicBezTo>
                    <a:pt x="3513" y="4716"/>
                    <a:pt x="3537" y="4704"/>
                    <a:pt x="3549" y="4704"/>
                  </a:cubicBezTo>
                  <a:lnTo>
                    <a:pt x="3573" y="4704"/>
                  </a:lnTo>
                  <a:cubicBezTo>
                    <a:pt x="3585" y="4704"/>
                    <a:pt x="3608" y="4692"/>
                    <a:pt x="3632" y="4692"/>
                  </a:cubicBezTo>
                  <a:lnTo>
                    <a:pt x="3930" y="4692"/>
                  </a:lnTo>
                  <a:cubicBezTo>
                    <a:pt x="3989" y="4692"/>
                    <a:pt x="4025" y="4704"/>
                    <a:pt x="4085" y="4704"/>
                  </a:cubicBezTo>
                  <a:cubicBezTo>
                    <a:pt x="4120" y="4704"/>
                    <a:pt x="4132" y="4716"/>
                    <a:pt x="4168" y="4716"/>
                  </a:cubicBezTo>
                  <a:lnTo>
                    <a:pt x="4180" y="4716"/>
                  </a:lnTo>
                  <a:cubicBezTo>
                    <a:pt x="4204" y="4716"/>
                    <a:pt x="4227" y="4740"/>
                    <a:pt x="4251" y="4740"/>
                  </a:cubicBezTo>
                  <a:lnTo>
                    <a:pt x="4394" y="4740"/>
                  </a:lnTo>
                  <a:cubicBezTo>
                    <a:pt x="4394" y="4740"/>
                    <a:pt x="4406" y="4740"/>
                    <a:pt x="4406" y="4716"/>
                  </a:cubicBezTo>
                  <a:lnTo>
                    <a:pt x="4454" y="4680"/>
                  </a:lnTo>
                  <a:cubicBezTo>
                    <a:pt x="4478" y="4644"/>
                    <a:pt x="4489" y="4621"/>
                    <a:pt x="4489" y="4585"/>
                  </a:cubicBezTo>
                  <a:cubicBezTo>
                    <a:pt x="4489" y="4561"/>
                    <a:pt x="4513" y="4525"/>
                    <a:pt x="4513" y="4513"/>
                  </a:cubicBezTo>
                  <a:cubicBezTo>
                    <a:pt x="4513" y="4501"/>
                    <a:pt x="4525" y="4478"/>
                    <a:pt x="4525" y="4466"/>
                  </a:cubicBezTo>
                  <a:cubicBezTo>
                    <a:pt x="4525" y="4454"/>
                    <a:pt x="4525" y="4442"/>
                    <a:pt x="4537" y="4418"/>
                  </a:cubicBezTo>
                  <a:cubicBezTo>
                    <a:pt x="4537" y="4406"/>
                    <a:pt x="4549" y="4382"/>
                    <a:pt x="4549" y="4359"/>
                  </a:cubicBezTo>
                  <a:lnTo>
                    <a:pt x="4549" y="4347"/>
                  </a:lnTo>
                  <a:cubicBezTo>
                    <a:pt x="4811" y="3609"/>
                    <a:pt x="5442" y="3049"/>
                    <a:pt x="6216" y="2894"/>
                  </a:cubicBezTo>
                  <a:lnTo>
                    <a:pt x="6240" y="2894"/>
                  </a:lnTo>
                  <a:cubicBezTo>
                    <a:pt x="6371" y="2858"/>
                    <a:pt x="6513" y="2847"/>
                    <a:pt x="6668" y="2847"/>
                  </a:cubicBezTo>
                  <a:lnTo>
                    <a:pt x="6799" y="2847"/>
                  </a:lnTo>
                  <a:cubicBezTo>
                    <a:pt x="7228" y="2870"/>
                    <a:pt x="7633" y="3013"/>
                    <a:pt x="7978" y="3263"/>
                  </a:cubicBezTo>
                  <a:cubicBezTo>
                    <a:pt x="8012" y="3287"/>
                    <a:pt x="8051" y="3300"/>
                    <a:pt x="8090" y="3300"/>
                  </a:cubicBezTo>
                  <a:cubicBezTo>
                    <a:pt x="8148" y="3300"/>
                    <a:pt x="8204" y="3272"/>
                    <a:pt x="8240" y="3216"/>
                  </a:cubicBezTo>
                  <a:cubicBezTo>
                    <a:pt x="8299" y="3132"/>
                    <a:pt x="8288" y="3013"/>
                    <a:pt x="8204" y="2954"/>
                  </a:cubicBezTo>
                  <a:cubicBezTo>
                    <a:pt x="7847" y="2680"/>
                    <a:pt x="7430" y="2513"/>
                    <a:pt x="6978" y="2477"/>
                  </a:cubicBezTo>
                  <a:cubicBezTo>
                    <a:pt x="6966" y="2311"/>
                    <a:pt x="6930" y="2132"/>
                    <a:pt x="6894" y="1977"/>
                  </a:cubicBezTo>
                  <a:cubicBezTo>
                    <a:pt x="6728" y="1418"/>
                    <a:pt x="6371" y="894"/>
                    <a:pt x="5894" y="537"/>
                  </a:cubicBezTo>
                  <a:cubicBezTo>
                    <a:pt x="5418" y="180"/>
                    <a:pt x="4847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670026" y="3377672"/>
              <a:ext cx="104760" cy="175256"/>
            </a:xfrm>
            <a:custGeom>
              <a:avLst/>
              <a:gdLst/>
              <a:ahLst/>
              <a:cxnLst/>
              <a:rect l="l" t="t" r="r" b="b"/>
              <a:pathLst>
                <a:path w="3299" h="5519" extrusionOk="0">
                  <a:moveTo>
                    <a:pt x="210" y="0"/>
                  </a:moveTo>
                  <a:cubicBezTo>
                    <a:pt x="169" y="0"/>
                    <a:pt x="128" y="15"/>
                    <a:pt x="96" y="41"/>
                  </a:cubicBezTo>
                  <a:cubicBezTo>
                    <a:pt x="1" y="113"/>
                    <a:pt x="1" y="232"/>
                    <a:pt x="60" y="303"/>
                  </a:cubicBezTo>
                  <a:cubicBezTo>
                    <a:pt x="394" y="708"/>
                    <a:pt x="572" y="1196"/>
                    <a:pt x="572" y="1720"/>
                  </a:cubicBezTo>
                  <a:lnTo>
                    <a:pt x="572" y="1780"/>
                  </a:lnTo>
                  <a:lnTo>
                    <a:pt x="572" y="1791"/>
                  </a:lnTo>
                  <a:cubicBezTo>
                    <a:pt x="572" y="1851"/>
                    <a:pt x="596" y="1910"/>
                    <a:pt x="644" y="1958"/>
                  </a:cubicBezTo>
                  <a:cubicBezTo>
                    <a:pt x="676" y="1990"/>
                    <a:pt x="718" y="2000"/>
                    <a:pt x="760" y="2000"/>
                  </a:cubicBezTo>
                  <a:cubicBezTo>
                    <a:pt x="781" y="2000"/>
                    <a:pt x="803" y="1998"/>
                    <a:pt x="822" y="1994"/>
                  </a:cubicBezTo>
                  <a:cubicBezTo>
                    <a:pt x="977" y="1946"/>
                    <a:pt x="1132" y="1922"/>
                    <a:pt x="1299" y="1922"/>
                  </a:cubicBezTo>
                  <a:cubicBezTo>
                    <a:pt x="2192" y="1922"/>
                    <a:pt x="2906" y="2649"/>
                    <a:pt x="2906" y="3530"/>
                  </a:cubicBezTo>
                  <a:cubicBezTo>
                    <a:pt x="2906" y="4423"/>
                    <a:pt x="2180" y="5125"/>
                    <a:pt x="1299" y="5125"/>
                  </a:cubicBezTo>
                  <a:lnTo>
                    <a:pt x="1168" y="5125"/>
                  </a:lnTo>
                  <a:cubicBezTo>
                    <a:pt x="1061" y="5125"/>
                    <a:pt x="977" y="5220"/>
                    <a:pt x="977" y="5328"/>
                  </a:cubicBezTo>
                  <a:cubicBezTo>
                    <a:pt x="977" y="5423"/>
                    <a:pt x="1061" y="5518"/>
                    <a:pt x="1168" y="5518"/>
                  </a:cubicBezTo>
                  <a:lnTo>
                    <a:pt x="1299" y="5518"/>
                  </a:lnTo>
                  <a:cubicBezTo>
                    <a:pt x="2394" y="5518"/>
                    <a:pt x="3287" y="4625"/>
                    <a:pt x="3287" y="3518"/>
                  </a:cubicBezTo>
                  <a:cubicBezTo>
                    <a:pt x="3299" y="2422"/>
                    <a:pt x="2406" y="1529"/>
                    <a:pt x="1299" y="1529"/>
                  </a:cubicBezTo>
                  <a:cubicBezTo>
                    <a:pt x="1180" y="1529"/>
                    <a:pt x="1061" y="1541"/>
                    <a:pt x="942" y="1565"/>
                  </a:cubicBezTo>
                  <a:cubicBezTo>
                    <a:pt x="918" y="1029"/>
                    <a:pt x="703" y="494"/>
                    <a:pt x="358" y="77"/>
                  </a:cubicBezTo>
                  <a:cubicBezTo>
                    <a:pt x="318" y="24"/>
                    <a:pt x="263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19"/>
          <p:cNvGrpSpPr/>
          <p:nvPr/>
        </p:nvGrpSpPr>
        <p:grpSpPr>
          <a:xfrm flipH="1">
            <a:off x="3424839" y="2484112"/>
            <a:ext cx="360702" cy="360611"/>
            <a:chOff x="6032658" y="2218372"/>
            <a:chExt cx="606324" cy="606170"/>
          </a:xfrm>
        </p:grpSpPr>
        <p:sp>
          <p:nvSpPr>
            <p:cNvPr id="194" name="Google Shape;194;p19"/>
            <p:cNvSpPr/>
            <p:nvPr/>
          </p:nvSpPr>
          <p:spPr>
            <a:xfrm>
              <a:off x="6032658" y="2218372"/>
              <a:ext cx="102774" cy="102774"/>
            </a:xfrm>
            <a:custGeom>
              <a:avLst/>
              <a:gdLst/>
              <a:ahLst/>
              <a:cxnLst/>
              <a:rect l="l" t="t" r="r" b="b"/>
              <a:pathLst>
                <a:path w="102774" h="102774" extrusionOk="0">
                  <a:moveTo>
                    <a:pt x="76676" y="0"/>
                  </a:moveTo>
                  <a:lnTo>
                    <a:pt x="26098" y="0"/>
                  </a:lnTo>
                  <a:cubicBezTo>
                    <a:pt x="11716" y="0"/>
                    <a:pt x="0" y="11716"/>
                    <a:pt x="0" y="26098"/>
                  </a:cubicBezTo>
                  <a:lnTo>
                    <a:pt x="0" y="76676"/>
                  </a:lnTo>
                  <a:cubicBezTo>
                    <a:pt x="0" y="91059"/>
                    <a:pt x="11716" y="102775"/>
                    <a:pt x="26098" y="102775"/>
                  </a:cubicBezTo>
                  <a:lnTo>
                    <a:pt x="29813" y="102775"/>
                  </a:lnTo>
                  <a:cubicBezTo>
                    <a:pt x="34671" y="102775"/>
                    <a:pt x="38671" y="98774"/>
                    <a:pt x="38671" y="93917"/>
                  </a:cubicBezTo>
                  <a:cubicBezTo>
                    <a:pt x="38671" y="89059"/>
                    <a:pt x="34671" y="85058"/>
                    <a:pt x="29813" y="85058"/>
                  </a:cubicBezTo>
                  <a:lnTo>
                    <a:pt x="26098" y="85058"/>
                  </a:lnTo>
                  <a:cubicBezTo>
                    <a:pt x="21526" y="85058"/>
                    <a:pt x="17716" y="81343"/>
                    <a:pt x="17716" y="76676"/>
                  </a:cubicBezTo>
                  <a:lnTo>
                    <a:pt x="17716" y="26098"/>
                  </a:lnTo>
                  <a:cubicBezTo>
                    <a:pt x="17716" y="21526"/>
                    <a:pt x="21431" y="17717"/>
                    <a:pt x="26098" y="17717"/>
                  </a:cubicBezTo>
                  <a:lnTo>
                    <a:pt x="76676" y="17717"/>
                  </a:lnTo>
                  <a:cubicBezTo>
                    <a:pt x="81248" y="17717"/>
                    <a:pt x="85058" y="21431"/>
                    <a:pt x="85058" y="26098"/>
                  </a:cubicBezTo>
                  <a:lnTo>
                    <a:pt x="85058" y="76676"/>
                  </a:lnTo>
                  <a:cubicBezTo>
                    <a:pt x="85058" y="81248"/>
                    <a:pt x="81344" y="85058"/>
                    <a:pt x="76676" y="85058"/>
                  </a:cubicBezTo>
                  <a:lnTo>
                    <a:pt x="72962" y="85058"/>
                  </a:lnTo>
                  <a:cubicBezTo>
                    <a:pt x="68104" y="85058"/>
                    <a:pt x="64103" y="89059"/>
                    <a:pt x="64103" y="93917"/>
                  </a:cubicBezTo>
                  <a:cubicBezTo>
                    <a:pt x="64103" y="98774"/>
                    <a:pt x="68104" y="102775"/>
                    <a:pt x="72962" y="102775"/>
                  </a:cubicBezTo>
                  <a:lnTo>
                    <a:pt x="76676" y="102775"/>
                  </a:lnTo>
                  <a:cubicBezTo>
                    <a:pt x="91059" y="102775"/>
                    <a:pt x="102775" y="91059"/>
                    <a:pt x="102775" y="76676"/>
                  </a:cubicBezTo>
                  <a:lnTo>
                    <a:pt x="102775" y="26098"/>
                  </a:lnTo>
                  <a:cubicBezTo>
                    <a:pt x="102775" y="11716"/>
                    <a:pt x="91059" y="0"/>
                    <a:pt x="76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469760" y="2218372"/>
              <a:ext cx="102774" cy="102774"/>
            </a:xfrm>
            <a:custGeom>
              <a:avLst/>
              <a:gdLst/>
              <a:ahLst/>
              <a:cxnLst/>
              <a:rect l="l" t="t" r="r" b="b"/>
              <a:pathLst>
                <a:path w="102774" h="102774" extrusionOk="0">
                  <a:moveTo>
                    <a:pt x="26099" y="102775"/>
                  </a:moveTo>
                  <a:lnTo>
                    <a:pt x="76676" y="102775"/>
                  </a:lnTo>
                  <a:cubicBezTo>
                    <a:pt x="91059" y="102775"/>
                    <a:pt x="102775" y="91059"/>
                    <a:pt x="102775" y="76676"/>
                  </a:cubicBezTo>
                  <a:lnTo>
                    <a:pt x="102775" y="26098"/>
                  </a:lnTo>
                  <a:cubicBezTo>
                    <a:pt x="102775" y="11716"/>
                    <a:pt x="91059" y="0"/>
                    <a:pt x="76676" y="0"/>
                  </a:cubicBezTo>
                  <a:lnTo>
                    <a:pt x="26099" y="0"/>
                  </a:lnTo>
                  <a:cubicBezTo>
                    <a:pt x="11716" y="0"/>
                    <a:pt x="0" y="11716"/>
                    <a:pt x="0" y="26098"/>
                  </a:cubicBezTo>
                  <a:lnTo>
                    <a:pt x="0" y="76676"/>
                  </a:lnTo>
                  <a:cubicBezTo>
                    <a:pt x="0" y="91059"/>
                    <a:pt x="11716" y="102775"/>
                    <a:pt x="26099" y="102775"/>
                  </a:cubicBezTo>
                  <a:close/>
                  <a:moveTo>
                    <a:pt x="17717" y="26098"/>
                  </a:moveTo>
                  <a:cubicBezTo>
                    <a:pt x="17717" y="21526"/>
                    <a:pt x="21431" y="17717"/>
                    <a:pt x="26099" y="17717"/>
                  </a:cubicBezTo>
                  <a:lnTo>
                    <a:pt x="76676" y="17717"/>
                  </a:lnTo>
                  <a:cubicBezTo>
                    <a:pt x="81248" y="17717"/>
                    <a:pt x="85058" y="21431"/>
                    <a:pt x="85058" y="26098"/>
                  </a:cubicBezTo>
                  <a:lnTo>
                    <a:pt x="85058" y="76676"/>
                  </a:lnTo>
                  <a:cubicBezTo>
                    <a:pt x="85058" y="81248"/>
                    <a:pt x="81344" y="85058"/>
                    <a:pt x="76676" y="85058"/>
                  </a:cubicBezTo>
                  <a:lnTo>
                    <a:pt x="26099" y="85058"/>
                  </a:lnTo>
                  <a:cubicBezTo>
                    <a:pt x="21527" y="85058"/>
                    <a:pt x="17717" y="81343"/>
                    <a:pt x="17717" y="76676"/>
                  </a:cubicBezTo>
                  <a:lnTo>
                    <a:pt x="17717" y="260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032658" y="2655474"/>
              <a:ext cx="102774" cy="102774"/>
            </a:xfrm>
            <a:custGeom>
              <a:avLst/>
              <a:gdLst/>
              <a:ahLst/>
              <a:cxnLst/>
              <a:rect l="l" t="t" r="r" b="b"/>
              <a:pathLst>
                <a:path w="102774" h="102774" extrusionOk="0">
                  <a:moveTo>
                    <a:pt x="76676" y="0"/>
                  </a:moveTo>
                  <a:lnTo>
                    <a:pt x="26098" y="0"/>
                  </a:lnTo>
                  <a:cubicBezTo>
                    <a:pt x="11716" y="0"/>
                    <a:pt x="0" y="11716"/>
                    <a:pt x="0" y="26098"/>
                  </a:cubicBezTo>
                  <a:lnTo>
                    <a:pt x="0" y="76676"/>
                  </a:lnTo>
                  <a:cubicBezTo>
                    <a:pt x="0" y="91059"/>
                    <a:pt x="11716" y="102775"/>
                    <a:pt x="26098" y="102775"/>
                  </a:cubicBezTo>
                  <a:lnTo>
                    <a:pt x="76676" y="102775"/>
                  </a:lnTo>
                  <a:cubicBezTo>
                    <a:pt x="91059" y="102775"/>
                    <a:pt x="102775" y="91059"/>
                    <a:pt x="102775" y="76676"/>
                  </a:cubicBezTo>
                  <a:lnTo>
                    <a:pt x="102775" y="26098"/>
                  </a:lnTo>
                  <a:cubicBezTo>
                    <a:pt x="102775" y="11716"/>
                    <a:pt x="91059" y="0"/>
                    <a:pt x="76676" y="0"/>
                  </a:cubicBezTo>
                  <a:close/>
                  <a:moveTo>
                    <a:pt x="85058" y="76676"/>
                  </a:moveTo>
                  <a:cubicBezTo>
                    <a:pt x="85058" y="81248"/>
                    <a:pt x="81344" y="85058"/>
                    <a:pt x="76676" y="85058"/>
                  </a:cubicBezTo>
                  <a:lnTo>
                    <a:pt x="26098" y="85058"/>
                  </a:lnTo>
                  <a:cubicBezTo>
                    <a:pt x="21526" y="85058"/>
                    <a:pt x="17716" y="81344"/>
                    <a:pt x="17716" y="76676"/>
                  </a:cubicBezTo>
                  <a:lnTo>
                    <a:pt x="17716" y="26098"/>
                  </a:lnTo>
                  <a:cubicBezTo>
                    <a:pt x="17716" y="21526"/>
                    <a:pt x="21431" y="17717"/>
                    <a:pt x="26098" y="17717"/>
                  </a:cubicBezTo>
                  <a:lnTo>
                    <a:pt x="76676" y="17717"/>
                  </a:lnTo>
                  <a:cubicBezTo>
                    <a:pt x="81248" y="17717"/>
                    <a:pt x="85058" y="21431"/>
                    <a:pt x="85058" y="26098"/>
                  </a:cubicBezTo>
                  <a:lnTo>
                    <a:pt x="85058" y="76676"/>
                  </a:lnTo>
                  <a:lnTo>
                    <a:pt x="85058" y="766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153530" y="2253234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26575" y="0"/>
                  </a:moveTo>
                  <a:lnTo>
                    <a:pt x="8858" y="0"/>
                  </a:lnTo>
                  <a:cubicBezTo>
                    <a:pt x="4000" y="0"/>
                    <a:pt x="0" y="4000"/>
                    <a:pt x="0" y="8858"/>
                  </a:cubicBezTo>
                  <a:cubicBezTo>
                    <a:pt x="0" y="13716"/>
                    <a:pt x="4000" y="17716"/>
                    <a:pt x="8858" y="17716"/>
                  </a:cubicBezTo>
                  <a:lnTo>
                    <a:pt x="26575" y="17716"/>
                  </a:lnTo>
                  <a:cubicBezTo>
                    <a:pt x="31432" y="17716"/>
                    <a:pt x="35433" y="13716"/>
                    <a:pt x="35433" y="8858"/>
                  </a:cubicBezTo>
                  <a:cubicBezTo>
                    <a:pt x="35433" y="4000"/>
                    <a:pt x="31432" y="0"/>
                    <a:pt x="26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219348" y="2253329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8858" y="17717"/>
                  </a:moveTo>
                  <a:lnTo>
                    <a:pt x="26575" y="17717"/>
                  </a:lnTo>
                  <a:cubicBezTo>
                    <a:pt x="31432" y="17717"/>
                    <a:pt x="35433" y="13716"/>
                    <a:pt x="35433" y="8858"/>
                  </a:cubicBezTo>
                  <a:cubicBezTo>
                    <a:pt x="35433" y="4001"/>
                    <a:pt x="31432" y="0"/>
                    <a:pt x="26575" y="0"/>
                  </a:cubicBezTo>
                  <a:lnTo>
                    <a:pt x="8858" y="0"/>
                  </a:lnTo>
                  <a:cubicBezTo>
                    <a:pt x="4000" y="0"/>
                    <a:pt x="0" y="4001"/>
                    <a:pt x="0" y="8858"/>
                  </a:cubicBezTo>
                  <a:cubicBezTo>
                    <a:pt x="0" y="13716"/>
                    <a:pt x="4000" y="17717"/>
                    <a:pt x="8858" y="17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285165" y="2253329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8858" y="17717"/>
                  </a:moveTo>
                  <a:lnTo>
                    <a:pt x="26575" y="17717"/>
                  </a:lnTo>
                  <a:cubicBezTo>
                    <a:pt x="31433" y="17717"/>
                    <a:pt x="35433" y="13716"/>
                    <a:pt x="35433" y="8858"/>
                  </a:cubicBezTo>
                  <a:cubicBezTo>
                    <a:pt x="35433" y="4001"/>
                    <a:pt x="31433" y="0"/>
                    <a:pt x="26575" y="0"/>
                  </a:cubicBezTo>
                  <a:lnTo>
                    <a:pt x="8858" y="0"/>
                  </a:lnTo>
                  <a:cubicBezTo>
                    <a:pt x="4001" y="0"/>
                    <a:pt x="0" y="4001"/>
                    <a:pt x="0" y="8858"/>
                  </a:cubicBezTo>
                  <a:cubicBezTo>
                    <a:pt x="0" y="13716"/>
                    <a:pt x="4001" y="17717"/>
                    <a:pt x="8858" y="17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6350888" y="2253329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8858" y="17717"/>
                  </a:moveTo>
                  <a:lnTo>
                    <a:pt x="26575" y="17717"/>
                  </a:lnTo>
                  <a:cubicBezTo>
                    <a:pt x="31528" y="17717"/>
                    <a:pt x="35433" y="13716"/>
                    <a:pt x="35433" y="8858"/>
                  </a:cubicBezTo>
                  <a:cubicBezTo>
                    <a:pt x="35433" y="4001"/>
                    <a:pt x="31432" y="0"/>
                    <a:pt x="26575" y="0"/>
                  </a:cubicBezTo>
                  <a:lnTo>
                    <a:pt x="8858" y="0"/>
                  </a:lnTo>
                  <a:cubicBezTo>
                    <a:pt x="3905" y="0"/>
                    <a:pt x="0" y="4001"/>
                    <a:pt x="0" y="8858"/>
                  </a:cubicBezTo>
                  <a:cubicBezTo>
                    <a:pt x="0" y="13716"/>
                    <a:pt x="4000" y="17717"/>
                    <a:pt x="8858" y="17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6416706" y="2253329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8858" y="17717"/>
                  </a:moveTo>
                  <a:lnTo>
                    <a:pt x="26575" y="17717"/>
                  </a:lnTo>
                  <a:cubicBezTo>
                    <a:pt x="31528" y="17717"/>
                    <a:pt x="35433" y="13716"/>
                    <a:pt x="35433" y="8858"/>
                  </a:cubicBezTo>
                  <a:cubicBezTo>
                    <a:pt x="35433" y="4001"/>
                    <a:pt x="31432" y="0"/>
                    <a:pt x="26575" y="0"/>
                  </a:cubicBezTo>
                  <a:lnTo>
                    <a:pt x="8858" y="0"/>
                  </a:lnTo>
                  <a:cubicBezTo>
                    <a:pt x="3905" y="0"/>
                    <a:pt x="0" y="4001"/>
                    <a:pt x="0" y="8858"/>
                  </a:cubicBezTo>
                  <a:cubicBezTo>
                    <a:pt x="0" y="13716"/>
                    <a:pt x="4000" y="17717"/>
                    <a:pt x="8858" y="17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153530" y="2705576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26575" y="0"/>
                  </a:moveTo>
                  <a:lnTo>
                    <a:pt x="8858" y="0"/>
                  </a:lnTo>
                  <a:cubicBezTo>
                    <a:pt x="4000" y="0"/>
                    <a:pt x="0" y="4001"/>
                    <a:pt x="0" y="8858"/>
                  </a:cubicBezTo>
                  <a:cubicBezTo>
                    <a:pt x="0" y="13716"/>
                    <a:pt x="4000" y="17717"/>
                    <a:pt x="8858" y="17717"/>
                  </a:cubicBezTo>
                  <a:lnTo>
                    <a:pt x="26575" y="17717"/>
                  </a:lnTo>
                  <a:cubicBezTo>
                    <a:pt x="31432" y="17717"/>
                    <a:pt x="35433" y="13716"/>
                    <a:pt x="35433" y="8858"/>
                  </a:cubicBezTo>
                  <a:cubicBezTo>
                    <a:pt x="35433" y="4001"/>
                    <a:pt x="31432" y="0"/>
                    <a:pt x="26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219348" y="2705576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26575" y="0"/>
                  </a:moveTo>
                  <a:lnTo>
                    <a:pt x="8858" y="0"/>
                  </a:lnTo>
                  <a:cubicBezTo>
                    <a:pt x="4000" y="0"/>
                    <a:pt x="0" y="4001"/>
                    <a:pt x="0" y="8858"/>
                  </a:cubicBezTo>
                  <a:cubicBezTo>
                    <a:pt x="0" y="13716"/>
                    <a:pt x="4000" y="17717"/>
                    <a:pt x="8858" y="17717"/>
                  </a:cubicBezTo>
                  <a:lnTo>
                    <a:pt x="26575" y="17717"/>
                  </a:lnTo>
                  <a:cubicBezTo>
                    <a:pt x="31432" y="17717"/>
                    <a:pt x="35433" y="13716"/>
                    <a:pt x="35433" y="8858"/>
                  </a:cubicBezTo>
                  <a:cubicBezTo>
                    <a:pt x="35433" y="4001"/>
                    <a:pt x="31432" y="0"/>
                    <a:pt x="26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6285165" y="2705576"/>
              <a:ext cx="35433" cy="17716"/>
            </a:xfrm>
            <a:custGeom>
              <a:avLst/>
              <a:gdLst/>
              <a:ahLst/>
              <a:cxnLst/>
              <a:rect l="l" t="t" r="r" b="b"/>
              <a:pathLst>
                <a:path w="35433" h="17716" extrusionOk="0">
                  <a:moveTo>
                    <a:pt x="26575" y="0"/>
                  </a:moveTo>
                  <a:lnTo>
                    <a:pt x="8858" y="0"/>
                  </a:lnTo>
                  <a:cubicBezTo>
                    <a:pt x="4001" y="0"/>
                    <a:pt x="0" y="4001"/>
                    <a:pt x="0" y="8858"/>
                  </a:cubicBezTo>
                  <a:cubicBezTo>
                    <a:pt x="0" y="13716"/>
                    <a:pt x="4001" y="17717"/>
                    <a:pt x="8858" y="17717"/>
                  </a:cubicBezTo>
                  <a:lnTo>
                    <a:pt x="26575" y="17717"/>
                  </a:lnTo>
                  <a:cubicBezTo>
                    <a:pt x="31433" y="17717"/>
                    <a:pt x="35433" y="13716"/>
                    <a:pt x="35433" y="8858"/>
                  </a:cubicBezTo>
                  <a:cubicBezTo>
                    <a:pt x="35433" y="4001"/>
                    <a:pt x="31433" y="0"/>
                    <a:pt x="26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6519957" y="2339244"/>
              <a:ext cx="17716" cy="35432"/>
            </a:xfrm>
            <a:custGeom>
              <a:avLst/>
              <a:gdLst/>
              <a:ahLst/>
              <a:cxnLst/>
              <a:rect l="l" t="t" r="r" b="b"/>
              <a:pathLst>
                <a:path w="17716" h="35432" extrusionOk="0">
                  <a:moveTo>
                    <a:pt x="17716" y="8858"/>
                  </a:moveTo>
                  <a:cubicBezTo>
                    <a:pt x="17716" y="4001"/>
                    <a:pt x="13716" y="0"/>
                    <a:pt x="8858" y="0"/>
                  </a:cubicBezTo>
                  <a:cubicBezTo>
                    <a:pt x="4000" y="0"/>
                    <a:pt x="0" y="4001"/>
                    <a:pt x="0" y="8858"/>
                  </a:cubicBezTo>
                  <a:lnTo>
                    <a:pt x="0" y="26575"/>
                  </a:lnTo>
                  <a:cubicBezTo>
                    <a:pt x="0" y="31432"/>
                    <a:pt x="4000" y="35433"/>
                    <a:pt x="8858" y="35433"/>
                  </a:cubicBezTo>
                  <a:cubicBezTo>
                    <a:pt x="13716" y="35433"/>
                    <a:pt x="17716" y="31432"/>
                    <a:pt x="17716" y="26575"/>
                  </a:cubicBezTo>
                  <a:lnTo>
                    <a:pt x="17716" y="88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519957" y="2405062"/>
              <a:ext cx="17716" cy="35432"/>
            </a:xfrm>
            <a:custGeom>
              <a:avLst/>
              <a:gdLst/>
              <a:ahLst/>
              <a:cxnLst/>
              <a:rect l="l" t="t" r="r" b="b"/>
              <a:pathLst>
                <a:path w="17716" h="35432" extrusionOk="0">
                  <a:moveTo>
                    <a:pt x="17716" y="8858"/>
                  </a:moveTo>
                  <a:cubicBezTo>
                    <a:pt x="17716" y="4001"/>
                    <a:pt x="13716" y="0"/>
                    <a:pt x="8858" y="0"/>
                  </a:cubicBezTo>
                  <a:cubicBezTo>
                    <a:pt x="4000" y="0"/>
                    <a:pt x="0" y="4001"/>
                    <a:pt x="0" y="8858"/>
                  </a:cubicBezTo>
                  <a:lnTo>
                    <a:pt x="0" y="26575"/>
                  </a:lnTo>
                  <a:cubicBezTo>
                    <a:pt x="0" y="31432"/>
                    <a:pt x="4000" y="35433"/>
                    <a:pt x="8858" y="35433"/>
                  </a:cubicBezTo>
                  <a:cubicBezTo>
                    <a:pt x="13716" y="35433"/>
                    <a:pt x="17716" y="31432"/>
                    <a:pt x="17716" y="26575"/>
                  </a:cubicBezTo>
                  <a:lnTo>
                    <a:pt x="17716" y="88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19957" y="2470784"/>
              <a:ext cx="17716" cy="35432"/>
            </a:xfrm>
            <a:custGeom>
              <a:avLst/>
              <a:gdLst/>
              <a:ahLst/>
              <a:cxnLst/>
              <a:rect l="l" t="t" r="r" b="b"/>
              <a:pathLst>
                <a:path w="17716" h="35432" extrusionOk="0">
                  <a:moveTo>
                    <a:pt x="8858" y="0"/>
                  </a:moveTo>
                  <a:cubicBezTo>
                    <a:pt x="3905" y="0"/>
                    <a:pt x="0" y="4001"/>
                    <a:pt x="0" y="8858"/>
                  </a:cubicBezTo>
                  <a:lnTo>
                    <a:pt x="0" y="26575"/>
                  </a:lnTo>
                  <a:cubicBezTo>
                    <a:pt x="0" y="31433"/>
                    <a:pt x="4000" y="35433"/>
                    <a:pt x="8858" y="35433"/>
                  </a:cubicBezTo>
                  <a:cubicBezTo>
                    <a:pt x="13716" y="35433"/>
                    <a:pt x="17716" y="31433"/>
                    <a:pt x="17716" y="26575"/>
                  </a:cubicBezTo>
                  <a:lnTo>
                    <a:pt x="17716" y="8858"/>
                  </a:lnTo>
                  <a:cubicBezTo>
                    <a:pt x="17716" y="4001"/>
                    <a:pt x="13716" y="0"/>
                    <a:pt x="8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6067614" y="2339340"/>
              <a:ext cx="17716" cy="35432"/>
            </a:xfrm>
            <a:custGeom>
              <a:avLst/>
              <a:gdLst/>
              <a:ahLst/>
              <a:cxnLst/>
              <a:rect l="l" t="t" r="r" b="b"/>
              <a:pathLst>
                <a:path w="17716" h="35432" extrusionOk="0">
                  <a:moveTo>
                    <a:pt x="8858" y="35433"/>
                  </a:moveTo>
                  <a:cubicBezTo>
                    <a:pt x="13716" y="35433"/>
                    <a:pt x="17717" y="31432"/>
                    <a:pt x="17717" y="26575"/>
                  </a:cubicBezTo>
                  <a:lnTo>
                    <a:pt x="17717" y="8858"/>
                  </a:lnTo>
                  <a:cubicBezTo>
                    <a:pt x="17717" y="4001"/>
                    <a:pt x="13716" y="0"/>
                    <a:pt x="8858" y="0"/>
                  </a:cubicBezTo>
                  <a:cubicBezTo>
                    <a:pt x="4001" y="0"/>
                    <a:pt x="0" y="4001"/>
                    <a:pt x="0" y="8858"/>
                  </a:cubicBezTo>
                  <a:lnTo>
                    <a:pt x="0" y="26575"/>
                  </a:lnTo>
                  <a:cubicBezTo>
                    <a:pt x="0" y="31432"/>
                    <a:pt x="4001" y="35433"/>
                    <a:pt x="8858" y="35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067519" y="2405062"/>
              <a:ext cx="17716" cy="35432"/>
            </a:xfrm>
            <a:custGeom>
              <a:avLst/>
              <a:gdLst/>
              <a:ahLst/>
              <a:cxnLst/>
              <a:rect l="l" t="t" r="r" b="b"/>
              <a:pathLst>
                <a:path w="17716" h="35432" extrusionOk="0">
                  <a:moveTo>
                    <a:pt x="0" y="26575"/>
                  </a:moveTo>
                  <a:cubicBezTo>
                    <a:pt x="0" y="31432"/>
                    <a:pt x="4000" y="35433"/>
                    <a:pt x="8858" y="35433"/>
                  </a:cubicBezTo>
                  <a:cubicBezTo>
                    <a:pt x="13716" y="35433"/>
                    <a:pt x="17716" y="31432"/>
                    <a:pt x="17716" y="26575"/>
                  </a:cubicBezTo>
                  <a:lnTo>
                    <a:pt x="17716" y="8858"/>
                  </a:lnTo>
                  <a:cubicBezTo>
                    <a:pt x="17716" y="4001"/>
                    <a:pt x="13716" y="0"/>
                    <a:pt x="8858" y="0"/>
                  </a:cubicBezTo>
                  <a:cubicBezTo>
                    <a:pt x="4000" y="0"/>
                    <a:pt x="0" y="4001"/>
                    <a:pt x="0" y="8858"/>
                  </a:cubicBezTo>
                  <a:lnTo>
                    <a:pt x="0" y="26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067519" y="2470880"/>
              <a:ext cx="17716" cy="35433"/>
            </a:xfrm>
            <a:custGeom>
              <a:avLst/>
              <a:gdLst/>
              <a:ahLst/>
              <a:cxnLst/>
              <a:rect l="l" t="t" r="r" b="b"/>
              <a:pathLst>
                <a:path w="17716" h="35433" extrusionOk="0">
                  <a:moveTo>
                    <a:pt x="0" y="26575"/>
                  </a:moveTo>
                  <a:cubicBezTo>
                    <a:pt x="0" y="31432"/>
                    <a:pt x="4000" y="35433"/>
                    <a:pt x="8858" y="35433"/>
                  </a:cubicBezTo>
                  <a:cubicBezTo>
                    <a:pt x="13716" y="35433"/>
                    <a:pt x="17716" y="31432"/>
                    <a:pt x="17716" y="26575"/>
                  </a:cubicBezTo>
                  <a:lnTo>
                    <a:pt x="17716" y="8858"/>
                  </a:lnTo>
                  <a:cubicBezTo>
                    <a:pt x="17716" y="4001"/>
                    <a:pt x="13716" y="0"/>
                    <a:pt x="8858" y="0"/>
                  </a:cubicBezTo>
                  <a:cubicBezTo>
                    <a:pt x="4000" y="0"/>
                    <a:pt x="0" y="4001"/>
                    <a:pt x="0" y="8858"/>
                  </a:cubicBezTo>
                  <a:lnTo>
                    <a:pt x="0" y="26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067519" y="2536697"/>
              <a:ext cx="17716" cy="35433"/>
            </a:xfrm>
            <a:custGeom>
              <a:avLst/>
              <a:gdLst/>
              <a:ahLst/>
              <a:cxnLst/>
              <a:rect l="l" t="t" r="r" b="b"/>
              <a:pathLst>
                <a:path w="17716" h="35433" extrusionOk="0">
                  <a:moveTo>
                    <a:pt x="0" y="26575"/>
                  </a:moveTo>
                  <a:cubicBezTo>
                    <a:pt x="0" y="31432"/>
                    <a:pt x="4000" y="35433"/>
                    <a:pt x="8858" y="35433"/>
                  </a:cubicBezTo>
                  <a:cubicBezTo>
                    <a:pt x="13716" y="35433"/>
                    <a:pt x="17716" y="31432"/>
                    <a:pt x="17716" y="26575"/>
                  </a:cubicBezTo>
                  <a:lnTo>
                    <a:pt x="17716" y="8858"/>
                  </a:lnTo>
                  <a:cubicBezTo>
                    <a:pt x="17716" y="4001"/>
                    <a:pt x="13716" y="0"/>
                    <a:pt x="8858" y="0"/>
                  </a:cubicBezTo>
                  <a:cubicBezTo>
                    <a:pt x="4000" y="0"/>
                    <a:pt x="0" y="4001"/>
                    <a:pt x="0" y="8858"/>
                  </a:cubicBezTo>
                  <a:lnTo>
                    <a:pt x="0" y="26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6067519" y="2602515"/>
              <a:ext cx="17716" cy="35433"/>
            </a:xfrm>
            <a:custGeom>
              <a:avLst/>
              <a:gdLst/>
              <a:ahLst/>
              <a:cxnLst/>
              <a:rect l="l" t="t" r="r" b="b"/>
              <a:pathLst>
                <a:path w="17716" h="35433" extrusionOk="0">
                  <a:moveTo>
                    <a:pt x="0" y="26575"/>
                  </a:moveTo>
                  <a:cubicBezTo>
                    <a:pt x="0" y="31432"/>
                    <a:pt x="4000" y="35433"/>
                    <a:pt x="8858" y="35433"/>
                  </a:cubicBezTo>
                  <a:cubicBezTo>
                    <a:pt x="13716" y="35433"/>
                    <a:pt x="17716" y="31432"/>
                    <a:pt x="17716" y="26575"/>
                  </a:cubicBezTo>
                  <a:lnTo>
                    <a:pt x="17716" y="8858"/>
                  </a:lnTo>
                  <a:cubicBezTo>
                    <a:pt x="17716" y="4001"/>
                    <a:pt x="13716" y="0"/>
                    <a:pt x="8858" y="0"/>
                  </a:cubicBezTo>
                  <a:cubicBezTo>
                    <a:pt x="4000" y="0"/>
                    <a:pt x="0" y="4001"/>
                    <a:pt x="0" y="8858"/>
                  </a:cubicBezTo>
                  <a:lnTo>
                    <a:pt x="0" y="26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6242844" y="2428466"/>
              <a:ext cx="396138" cy="396076"/>
            </a:xfrm>
            <a:custGeom>
              <a:avLst/>
              <a:gdLst/>
              <a:ahLst/>
              <a:cxnLst/>
              <a:rect l="l" t="t" r="r" b="b"/>
              <a:pathLst>
                <a:path w="396138" h="396076" extrusionOk="0">
                  <a:moveTo>
                    <a:pt x="395984" y="155761"/>
                  </a:moveTo>
                  <a:cubicBezTo>
                    <a:pt x="395318" y="148141"/>
                    <a:pt x="390555" y="141759"/>
                    <a:pt x="383412" y="138997"/>
                  </a:cubicBezTo>
                  <a:lnTo>
                    <a:pt x="142524" y="46033"/>
                  </a:lnTo>
                  <a:cubicBezTo>
                    <a:pt x="137952" y="44223"/>
                    <a:pt x="132808" y="46509"/>
                    <a:pt x="130999" y="51081"/>
                  </a:cubicBezTo>
                  <a:cubicBezTo>
                    <a:pt x="129189" y="55653"/>
                    <a:pt x="131475" y="60797"/>
                    <a:pt x="136047" y="62606"/>
                  </a:cubicBezTo>
                  <a:lnTo>
                    <a:pt x="376934" y="155570"/>
                  </a:lnTo>
                  <a:cubicBezTo>
                    <a:pt x="377696" y="155856"/>
                    <a:pt x="378077" y="156428"/>
                    <a:pt x="378173" y="157190"/>
                  </a:cubicBezTo>
                  <a:cubicBezTo>
                    <a:pt x="378173" y="157952"/>
                    <a:pt x="377887" y="158618"/>
                    <a:pt x="377220" y="158999"/>
                  </a:cubicBezTo>
                  <a:lnTo>
                    <a:pt x="247871" y="235580"/>
                  </a:lnTo>
                  <a:lnTo>
                    <a:pt x="36606" y="24316"/>
                  </a:lnTo>
                  <a:lnTo>
                    <a:pt x="95947" y="47176"/>
                  </a:lnTo>
                  <a:cubicBezTo>
                    <a:pt x="100519" y="48986"/>
                    <a:pt x="105662" y="46700"/>
                    <a:pt x="107472" y="42128"/>
                  </a:cubicBezTo>
                  <a:cubicBezTo>
                    <a:pt x="109282" y="37556"/>
                    <a:pt x="106996" y="32412"/>
                    <a:pt x="102424" y="30602"/>
                  </a:cubicBezTo>
                  <a:lnTo>
                    <a:pt x="26700" y="1361"/>
                  </a:lnTo>
                  <a:cubicBezTo>
                    <a:pt x="19366" y="-1497"/>
                    <a:pt x="11270" y="218"/>
                    <a:pt x="5745" y="5837"/>
                  </a:cubicBezTo>
                  <a:cubicBezTo>
                    <a:pt x="5745" y="5837"/>
                    <a:pt x="5745" y="5837"/>
                    <a:pt x="5745" y="5837"/>
                  </a:cubicBezTo>
                  <a:cubicBezTo>
                    <a:pt x="5745" y="5837"/>
                    <a:pt x="5745" y="5837"/>
                    <a:pt x="5745" y="5837"/>
                  </a:cubicBezTo>
                  <a:cubicBezTo>
                    <a:pt x="221" y="11457"/>
                    <a:pt x="-1494" y="19458"/>
                    <a:pt x="1364" y="26792"/>
                  </a:cubicBezTo>
                  <a:lnTo>
                    <a:pt x="139000" y="383504"/>
                  </a:lnTo>
                  <a:cubicBezTo>
                    <a:pt x="141762" y="390647"/>
                    <a:pt x="148144" y="395410"/>
                    <a:pt x="155764" y="396077"/>
                  </a:cubicBezTo>
                  <a:cubicBezTo>
                    <a:pt x="156335" y="396077"/>
                    <a:pt x="156907" y="396077"/>
                    <a:pt x="157479" y="396077"/>
                  </a:cubicBezTo>
                  <a:cubicBezTo>
                    <a:pt x="164432" y="396077"/>
                    <a:pt x="170813" y="392457"/>
                    <a:pt x="174338" y="386456"/>
                  </a:cubicBezTo>
                  <a:lnTo>
                    <a:pt x="218153" y="312352"/>
                  </a:lnTo>
                  <a:cubicBezTo>
                    <a:pt x="220629" y="308161"/>
                    <a:pt x="219296" y="302636"/>
                    <a:pt x="215009" y="300160"/>
                  </a:cubicBezTo>
                  <a:cubicBezTo>
                    <a:pt x="210723" y="297683"/>
                    <a:pt x="205389" y="299017"/>
                    <a:pt x="202817" y="303303"/>
                  </a:cubicBezTo>
                  <a:lnTo>
                    <a:pt x="159002" y="377408"/>
                  </a:lnTo>
                  <a:cubicBezTo>
                    <a:pt x="158621" y="378074"/>
                    <a:pt x="157955" y="378360"/>
                    <a:pt x="157193" y="378360"/>
                  </a:cubicBezTo>
                  <a:cubicBezTo>
                    <a:pt x="156431" y="378360"/>
                    <a:pt x="155859" y="377884"/>
                    <a:pt x="155573" y="377122"/>
                  </a:cubicBezTo>
                  <a:lnTo>
                    <a:pt x="24319" y="36889"/>
                  </a:lnTo>
                  <a:lnTo>
                    <a:pt x="235583" y="248153"/>
                  </a:lnTo>
                  <a:lnTo>
                    <a:pt x="224915" y="266251"/>
                  </a:lnTo>
                  <a:cubicBezTo>
                    <a:pt x="222439" y="270442"/>
                    <a:pt x="223772" y="275966"/>
                    <a:pt x="228058" y="278443"/>
                  </a:cubicBezTo>
                  <a:cubicBezTo>
                    <a:pt x="229487" y="279300"/>
                    <a:pt x="231012" y="279681"/>
                    <a:pt x="232535" y="279681"/>
                  </a:cubicBezTo>
                  <a:cubicBezTo>
                    <a:pt x="235583" y="279681"/>
                    <a:pt x="238536" y="278157"/>
                    <a:pt x="240155" y="275300"/>
                  </a:cubicBezTo>
                  <a:lnTo>
                    <a:pt x="253205" y="253297"/>
                  </a:lnTo>
                  <a:lnTo>
                    <a:pt x="386459" y="174430"/>
                  </a:lnTo>
                  <a:cubicBezTo>
                    <a:pt x="393032" y="170525"/>
                    <a:pt x="396651" y="163476"/>
                    <a:pt x="396080" y="155856"/>
                  </a:cubicBezTo>
                  <a:lnTo>
                    <a:pt x="396080" y="1558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9"/>
          <p:cNvSpPr txBox="1"/>
          <p:nvPr/>
        </p:nvSpPr>
        <p:spPr>
          <a:xfrm flipH="1">
            <a:off x="781553" y="3172086"/>
            <a:ext cx="2469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Solar 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</a:t>
            </a:r>
            <a:r>
              <a:rPr lang="en" sz="160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nergy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 flipH="1">
            <a:off x="781553" y="3494957"/>
            <a:ext cx="2469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>
            <a:off x="3959851" y="2581117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 flipH="1">
            <a:off x="781553" y="2333998"/>
            <a:ext cx="2469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Wind power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 flipH="1">
            <a:off x="781553" y="2656869"/>
            <a:ext cx="2469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19"/>
          <p:cNvSpPr/>
          <p:nvPr/>
        </p:nvSpPr>
        <p:spPr>
          <a:xfrm flipH="1">
            <a:off x="3959851" y="1743017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 flipH="1">
            <a:off x="781553" y="1495898"/>
            <a:ext cx="2469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Nuclear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 flipH="1">
            <a:off x="781553" y="1818769"/>
            <a:ext cx="2469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a hot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p19"/>
          <p:cNvSpPr/>
          <p:nvPr/>
        </p:nvSpPr>
        <p:spPr>
          <a:xfrm flipH="1">
            <a:off x="521276" y="3944616"/>
            <a:ext cx="35301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19"/>
          <p:cNvSpPr/>
          <p:nvPr/>
        </p:nvSpPr>
        <p:spPr>
          <a:xfrm flipH="1">
            <a:off x="3959851" y="4257317"/>
            <a:ext cx="166500" cy="16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 flipH="1">
            <a:off x="781553" y="4010198"/>
            <a:ext cx="2469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Fossil fuels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 flipH="1">
            <a:off x="781553" y="4333069"/>
            <a:ext cx="2469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 cold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2851769" y="3965004"/>
            <a:ext cx="1645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Branding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4815327" y="3965004"/>
            <a:ext cx="1645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Smart grids with predictive control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6778884" y="3964989"/>
            <a:ext cx="15546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Clean tech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5" name="Google Shape;235;p20"/>
          <p:cNvCxnSpPr>
            <a:stCxn id="236" idx="3"/>
            <a:endCxn id="232" idx="1"/>
          </p:cNvCxnSpPr>
          <p:nvPr/>
        </p:nvCxnSpPr>
        <p:spPr>
          <a:xfrm>
            <a:off x="2534012" y="4301200"/>
            <a:ext cx="317700" cy="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0"/>
          <p:cNvCxnSpPr>
            <a:stCxn id="232" idx="3"/>
            <a:endCxn id="233" idx="1"/>
          </p:cNvCxnSpPr>
          <p:nvPr/>
        </p:nvCxnSpPr>
        <p:spPr>
          <a:xfrm>
            <a:off x="4497569" y="4303704"/>
            <a:ext cx="31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20"/>
          <p:cNvCxnSpPr>
            <a:stCxn id="233" idx="3"/>
            <a:endCxn id="234" idx="1"/>
          </p:cNvCxnSpPr>
          <p:nvPr/>
        </p:nvCxnSpPr>
        <p:spPr>
          <a:xfrm>
            <a:off x="6461127" y="4303704"/>
            <a:ext cx="31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36" name="Google Shape;236;p20"/>
          <p:cNvSpPr/>
          <p:nvPr/>
        </p:nvSpPr>
        <p:spPr>
          <a:xfrm>
            <a:off x="732812" y="3962500"/>
            <a:ext cx="1801200" cy="6774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Future energy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721650" y="1561325"/>
            <a:ext cx="1801200" cy="13056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770100" y="1711274"/>
            <a:ext cx="1704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Solar expansion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p20"/>
          <p:cNvSpPr txBox="1"/>
          <p:nvPr/>
        </p:nvSpPr>
        <p:spPr>
          <a:xfrm>
            <a:off x="770100" y="2351275"/>
            <a:ext cx="170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all live on Earth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799350" y="3088377"/>
            <a:ext cx="1645800" cy="612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1539000" y="2783717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2688150" y="1561325"/>
            <a:ext cx="1801200" cy="13056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2736600" y="1711274"/>
            <a:ext cx="1704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Battery innovation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2736600" y="2351275"/>
            <a:ext cx="170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2765850" y="3088377"/>
            <a:ext cx="1645800" cy="6129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3505500" y="2783717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4654650" y="1561325"/>
            <a:ext cx="1801200" cy="13056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4703100" y="1711274"/>
            <a:ext cx="1704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Energy storage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703100" y="2351275"/>
            <a:ext cx="170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4732350" y="3088377"/>
            <a:ext cx="1645800" cy="6129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5472000" y="2783717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6698850" y="3088377"/>
            <a:ext cx="1645800" cy="6129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6621150" y="1561325"/>
            <a:ext cx="1801200" cy="13056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6669600" y="1711274"/>
            <a:ext cx="17043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AI optimization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6669600" y="2351275"/>
            <a:ext cx="1704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7438500" y="2783717"/>
            <a:ext cx="166500" cy="16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2328450" y="1061400"/>
            <a:ext cx="4487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Energy milestones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1"/>
          <p:cNvSpPr/>
          <p:nvPr/>
        </p:nvSpPr>
        <p:spPr>
          <a:xfrm rot="-5400000">
            <a:off x="-1031162" y="2590425"/>
            <a:ext cx="3489300" cy="383100"/>
          </a:xfrm>
          <a:prstGeom prst="leftArrow">
            <a:avLst>
              <a:gd name="adj1" fmla="val 71339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Energy transition overview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1090175" y="1048525"/>
            <a:ext cx="2465500" cy="779325"/>
          </a:xfrm>
          <a:custGeom>
            <a:avLst/>
            <a:gdLst/>
            <a:ahLst/>
            <a:cxnLst/>
            <a:rect l="l" t="t" r="r" b="b"/>
            <a:pathLst>
              <a:path w="98620" h="31173" extrusionOk="0">
                <a:moveTo>
                  <a:pt x="0" y="0"/>
                </a:moveTo>
                <a:lnTo>
                  <a:pt x="98620" y="0"/>
                </a:lnTo>
                <a:lnTo>
                  <a:pt x="94936" y="31173"/>
                </a:lnTo>
                <a:lnTo>
                  <a:pt x="4251" y="311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8" name="Google Shape;268;p21"/>
          <p:cNvSpPr/>
          <p:nvPr/>
        </p:nvSpPr>
        <p:spPr>
          <a:xfrm>
            <a:off x="1209628" y="1951125"/>
            <a:ext cx="2226593" cy="779325"/>
          </a:xfrm>
          <a:custGeom>
            <a:avLst/>
            <a:gdLst/>
            <a:ahLst/>
            <a:cxnLst/>
            <a:rect l="l" t="t" r="r" b="b"/>
            <a:pathLst>
              <a:path w="98620" h="31173" extrusionOk="0">
                <a:moveTo>
                  <a:pt x="0" y="0"/>
                </a:moveTo>
                <a:lnTo>
                  <a:pt x="98620" y="0"/>
                </a:lnTo>
                <a:lnTo>
                  <a:pt x="94936" y="31173"/>
                </a:lnTo>
                <a:lnTo>
                  <a:pt x="4251" y="311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9" name="Google Shape;269;p21"/>
          <p:cNvSpPr/>
          <p:nvPr/>
        </p:nvSpPr>
        <p:spPr>
          <a:xfrm>
            <a:off x="1347203" y="2846425"/>
            <a:ext cx="1951443" cy="779325"/>
          </a:xfrm>
          <a:custGeom>
            <a:avLst/>
            <a:gdLst/>
            <a:ahLst/>
            <a:cxnLst/>
            <a:rect l="l" t="t" r="r" b="b"/>
            <a:pathLst>
              <a:path w="98620" h="31173" extrusionOk="0">
                <a:moveTo>
                  <a:pt x="0" y="0"/>
                </a:moveTo>
                <a:lnTo>
                  <a:pt x="98620" y="0"/>
                </a:lnTo>
                <a:lnTo>
                  <a:pt x="94936" y="31173"/>
                </a:lnTo>
                <a:lnTo>
                  <a:pt x="4251" y="311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0" name="Google Shape;270;p21"/>
          <p:cNvSpPr/>
          <p:nvPr/>
        </p:nvSpPr>
        <p:spPr>
          <a:xfrm>
            <a:off x="1479847" y="3741725"/>
            <a:ext cx="1686155" cy="779325"/>
          </a:xfrm>
          <a:custGeom>
            <a:avLst/>
            <a:gdLst/>
            <a:ahLst/>
            <a:cxnLst/>
            <a:rect l="l" t="t" r="r" b="b"/>
            <a:pathLst>
              <a:path w="98620" h="31173" extrusionOk="0">
                <a:moveTo>
                  <a:pt x="0" y="0"/>
                </a:moveTo>
                <a:lnTo>
                  <a:pt x="98620" y="0"/>
                </a:lnTo>
                <a:lnTo>
                  <a:pt x="94936" y="31173"/>
                </a:lnTo>
                <a:lnTo>
                  <a:pt x="4251" y="311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1" name="Google Shape;271;p21"/>
          <p:cNvSpPr txBox="1"/>
          <p:nvPr/>
        </p:nvSpPr>
        <p:spPr>
          <a:xfrm>
            <a:off x="1163500" y="1254875"/>
            <a:ext cx="2319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Hydrogen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1291150" y="2153850"/>
            <a:ext cx="20637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Storage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1418800" y="3052800"/>
            <a:ext cx="1808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Wind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1567625" y="3951775"/>
            <a:ext cx="15105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Solar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3740813" y="1042175"/>
            <a:ext cx="18084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3665838" y="1354880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3964103" y="1250601"/>
            <a:ext cx="1362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Emerging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6189663" y="1089975"/>
            <a:ext cx="243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Zero emissions fuel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9" name="Google Shape;279;p21"/>
          <p:cNvCxnSpPr>
            <a:stCxn id="275" idx="3"/>
            <a:endCxn id="278" idx="1"/>
          </p:cNvCxnSpPr>
          <p:nvPr/>
        </p:nvCxnSpPr>
        <p:spPr>
          <a:xfrm rot="10800000" flipH="1">
            <a:off x="5549213" y="1437575"/>
            <a:ext cx="6405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80" name="Google Shape;280;p21"/>
          <p:cNvSpPr/>
          <p:nvPr/>
        </p:nvSpPr>
        <p:spPr>
          <a:xfrm>
            <a:off x="3740813" y="1944791"/>
            <a:ext cx="18084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3665838" y="2257492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3964103" y="2153221"/>
            <a:ext cx="1362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6189663" y="1992584"/>
            <a:ext cx="243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Supply and demand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84" name="Google Shape;284;p21"/>
          <p:cNvCxnSpPr>
            <a:stCxn id="280" idx="3"/>
            <a:endCxn id="283" idx="1"/>
          </p:cNvCxnSpPr>
          <p:nvPr/>
        </p:nvCxnSpPr>
        <p:spPr>
          <a:xfrm rot="10800000" flipH="1">
            <a:off x="5549213" y="2340191"/>
            <a:ext cx="6405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85" name="Google Shape;285;p21"/>
          <p:cNvSpPr/>
          <p:nvPr/>
        </p:nvSpPr>
        <p:spPr>
          <a:xfrm>
            <a:off x="3740813" y="2847408"/>
            <a:ext cx="18084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3665838" y="3160105"/>
            <a:ext cx="166500" cy="166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3964103" y="3055842"/>
            <a:ext cx="1362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Medium- High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6189663" y="2895193"/>
            <a:ext cx="243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 emissions and scalable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89" name="Google Shape;289;p21"/>
          <p:cNvCxnSpPr>
            <a:stCxn id="285" idx="3"/>
            <a:endCxn id="288" idx="1"/>
          </p:cNvCxnSpPr>
          <p:nvPr/>
        </p:nvCxnSpPr>
        <p:spPr>
          <a:xfrm rot="10800000" flipH="1">
            <a:off x="5549213" y="3242808"/>
            <a:ext cx="6405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290" name="Google Shape;290;p21"/>
          <p:cNvSpPr/>
          <p:nvPr/>
        </p:nvSpPr>
        <p:spPr>
          <a:xfrm>
            <a:off x="3740813" y="3750024"/>
            <a:ext cx="1808400" cy="792000"/>
          </a:xfrm>
          <a:prstGeom prst="roundRect">
            <a:avLst>
              <a:gd name="adj" fmla="val 2726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3665838" y="4062717"/>
            <a:ext cx="166500" cy="166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964103" y="3958463"/>
            <a:ext cx="13620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189663" y="3797803"/>
            <a:ext cx="243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Abundant and renewable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4" name="Google Shape;294;p21"/>
          <p:cNvCxnSpPr>
            <a:stCxn id="290" idx="3"/>
            <a:endCxn id="293" idx="1"/>
          </p:cNvCxnSpPr>
          <p:nvPr/>
        </p:nvCxnSpPr>
        <p:spPr>
          <a:xfrm rot="10800000" flipH="1">
            <a:off x="5549213" y="4145424"/>
            <a:ext cx="6405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>
            <a:off x="6021290" y="3247652"/>
            <a:ext cx="351415" cy="351211"/>
          </a:xfrm>
          <a:custGeom>
            <a:avLst/>
            <a:gdLst/>
            <a:ahLst/>
            <a:cxnLst/>
            <a:rect l="l" t="t" r="r" b="b"/>
            <a:pathLst>
              <a:path w="653795" h="653415" extrusionOk="0">
                <a:moveTo>
                  <a:pt x="532067" y="431864"/>
                </a:moveTo>
                <a:cubicBezTo>
                  <a:pt x="515017" y="431864"/>
                  <a:pt x="499015" y="436150"/>
                  <a:pt x="485013" y="443675"/>
                </a:cubicBezTo>
                <a:lnTo>
                  <a:pt x="433959" y="392621"/>
                </a:lnTo>
                <a:cubicBezTo>
                  <a:pt x="444532" y="375571"/>
                  <a:pt x="450818" y="356330"/>
                  <a:pt x="452342" y="336233"/>
                </a:cubicBezTo>
                <a:lnTo>
                  <a:pt x="473202" y="336233"/>
                </a:lnTo>
                <a:cubicBezTo>
                  <a:pt x="477679" y="358235"/>
                  <a:pt x="497205" y="374904"/>
                  <a:pt x="520446" y="374904"/>
                </a:cubicBezTo>
                <a:cubicBezTo>
                  <a:pt x="547021" y="374904"/>
                  <a:pt x="568738" y="353282"/>
                  <a:pt x="568738" y="326612"/>
                </a:cubicBezTo>
                <a:cubicBezTo>
                  <a:pt x="568738" y="299942"/>
                  <a:pt x="547116" y="278321"/>
                  <a:pt x="520446" y="278321"/>
                </a:cubicBezTo>
                <a:cubicBezTo>
                  <a:pt x="497110" y="278321"/>
                  <a:pt x="477584" y="294989"/>
                  <a:pt x="473202" y="316992"/>
                </a:cubicBezTo>
                <a:lnTo>
                  <a:pt x="452342" y="316992"/>
                </a:lnTo>
                <a:cubicBezTo>
                  <a:pt x="450818" y="296894"/>
                  <a:pt x="444532" y="277654"/>
                  <a:pt x="433959" y="260604"/>
                </a:cubicBezTo>
                <a:lnTo>
                  <a:pt x="453866" y="240697"/>
                </a:lnTo>
                <a:cubicBezTo>
                  <a:pt x="457581" y="236982"/>
                  <a:pt x="457581" y="230886"/>
                  <a:pt x="453866" y="227171"/>
                </a:cubicBezTo>
                <a:cubicBezTo>
                  <a:pt x="450152" y="223457"/>
                  <a:pt x="444056" y="223457"/>
                  <a:pt x="440341" y="227171"/>
                </a:cubicBezTo>
                <a:lnTo>
                  <a:pt x="422529" y="244983"/>
                </a:lnTo>
                <a:cubicBezTo>
                  <a:pt x="418243" y="240030"/>
                  <a:pt x="413671" y="235363"/>
                  <a:pt x="408718" y="231172"/>
                </a:cubicBezTo>
                <a:lnTo>
                  <a:pt x="476822" y="163068"/>
                </a:lnTo>
                <a:cubicBezTo>
                  <a:pt x="478917" y="165545"/>
                  <a:pt x="481013" y="168021"/>
                  <a:pt x="483394" y="170307"/>
                </a:cubicBezTo>
                <a:lnTo>
                  <a:pt x="483394" y="170307"/>
                </a:lnTo>
                <a:cubicBezTo>
                  <a:pt x="485680" y="172593"/>
                  <a:pt x="488156" y="174784"/>
                  <a:pt x="490633" y="176879"/>
                </a:cubicBezTo>
                <a:lnTo>
                  <a:pt x="471964" y="195548"/>
                </a:lnTo>
                <a:cubicBezTo>
                  <a:pt x="468249" y="199263"/>
                  <a:pt x="468249" y="205359"/>
                  <a:pt x="471964" y="209074"/>
                </a:cubicBezTo>
                <a:cubicBezTo>
                  <a:pt x="473869" y="210979"/>
                  <a:pt x="476250" y="211836"/>
                  <a:pt x="478727" y="211836"/>
                </a:cubicBezTo>
                <a:cubicBezTo>
                  <a:pt x="481203" y="211836"/>
                  <a:pt x="483584" y="210884"/>
                  <a:pt x="485489" y="209074"/>
                </a:cubicBezTo>
                <a:lnTo>
                  <a:pt x="506825" y="187738"/>
                </a:lnTo>
                <a:cubicBezTo>
                  <a:pt x="521494" y="195548"/>
                  <a:pt x="537686" y="199549"/>
                  <a:pt x="553974" y="199549"/>
                </a:cubicBezTo>
                <a:cubicBezTo>
                  <a:pt x="579501" y="199549"/>
                  <a:pt x="605123" y="189833"/>
                  <a:pt x="624554" y="170402"/>
                </a:cubicBezTo>
                <a:cubicBezTo>
                  <a:pt x="643414" y="151543"/>
                  <a:pt x="653796" y="126492"/>
                  <a:pt x="653796" y="99822"/>
                </a:cubicBezTo>
                <a:cubicBezTo>
                  <a:pt x="653796" y="73152"/>
                  <a:pt x="643414" y="48101"/>
                  <a:pt x="624554" y="29242"/>
                </a:cubicBezTo>
                <a:cubicBezTo>
                  <a:pt x="605695" y="10382"/>
                  <a:pt x="580644" y="0"/>
                  <a:pt x="553974" y="0"/>
                </a:cubicBezTo>
                <a:cubicBezTo>
                  <a:pt x="527304" y="0"/>
                  <a:pt x="502253" y="10382"/>
                  <a:pt x="483394" y="29242"/>
                </a:cubicBezTo>
                <a:cubicBezTo>
                  <a:pt x="451580" y="61055"/>
                  <a:pt x="445770" y="109157"/>
                  <a:pt x="465963" y="146971"/>
                </a:cubicBezTo>
                <a:lnTo>
                  <a:pt x="393002" y="219932"/>
                </a:lnTo>
                <a:cubicBezTo>
                  <a:pt x="375952" y="209360"/>
                  <a:pt x="356711" y="203073"/>
                  <a:pt x="336614" y="201549"/>
                </a:cubicBezTo>
                <a:lnTo>
                  <a:pt x="336614" y="154877"/>
                </a:lnTo>
                <a:cubicBezTo>
                  <a:pt x="358616" y="150400"/>
                  <a:pt x="375285" y="130874"/>
                  <a:pt x="375285" y="107633"/>
                </a:cubicBezTo>
                <a:cubicBezTo>
                  <a:pt x="375285" y="81058"/>
                  <a:pt x="353663" y="59341"/>
                  <a:pt x="326993" y="59341"/>
                </a:cubicBezTo>
                <a:cubicBezTo>
                  <a:pt x="300323" y="59341"/>
                  <a:pt x="278702" y="80963"/>
                  <a:pt x="278702" y="107633"/>
                </a:cubicBezTo>
                <a:cubicBezTo>
                  <a:pt x="278702" y="130969"/>
                  <a:pt x="295370" y="150495"/>
                  <a:pt x="317373" y="154877"/>
                </a:cubicBezTo>
                <a:lnTo>
                  <a:pt x="317373" y="201549"/>
                </a:lnTo>
                <a:cubicBezTo>
                  <a:pt x="297275" y="203073"/>
                  <a:pt x="278035" y="209360"/>
                  <a:pt x="260985" y="219932"/>
                </a:cubicBezTo>
                <a:lnTo>
                  <a:pt x="203645" y="162592"/>
                </a:lnTo>
                <a:cubicBezTo>
                  <a:pt x="209264" y="150971"/>
                  <a:pt x="212122" y="138113"/>
                  <a:pt x="212122" y="125063"/>
                </a:cubicBezTo>
                <a:cubicBezTo>
                  <a:pt x="212122" y="77153"/>
                  <a:pt x="173165" y="38100"/>
                  <a:pt x="125159" y="38100"/>
                </a:cubicBezTo>
                <a:cubicBezTo>
                  <a:pt x="110966" y="38100"/>
                  <a:pt x="96869" y="41624"/>
                  <a:pt x="84392" y="48197"/>
                </a:cubicBezTo>
                <a:cubicBezTo>
                  <a:pt x="79724" y="50673"/>
                  <a:pt x="77915" y="56483"/>
                  <a:pt x="80391" y="61150"/>
                </a:cubicBezTo>
                <a:cubicBezTo>
                  <a:pt x="82868" y="65818"/>
                  <a:pt x="88678" y="67628"/>
                  <a:pt x="93345" y="65151"/>
                </a:cubicBezTo>
                <a:cubicBezTo>
                  <a:pt x="103061" y="60008"/>
                  <a:pt x="114014" y="57245"/>
                  <a:pt x="125063" y="57245"/>
                </a:cubicBezTo>
                <a:cubicBezTo>
                  <a:pt x="162401" y="57245"/>
                  <a:pt x="192881" y="87630"/>
                  <a:pt x="192881" y="125063"/>
                </a:cubicBezTo>
                <a:cubicBezTo>
                  <a:pt x="192881" y="133160"/>
                  <a:pt x="191453" y="141161"/>
                  <a:pt x="188595" y="148781"/>
                </a:cubicBezTo>
                <a:cubicBezTo>
                  <a:pt x="184023" y="145923"/>
                  <a:pt x="178784" y="144399"/>
                  <a:pt x="173260" y="144399"/>
                </a:cubicBezTo>
                <a:cubicBezTo>
                  <a:pt x="165545" y="144399"/>
                  <a:pt x="158306" y="147447"/>
                  <a:pt x="152781" y="152876"/>
                </a:cubicBezTo>
                <a:cubicBezTo>
                  <a:pt x="143066" y="162592"/>
                  <a:pt x="141732" y="177451"/>
                  <a:pt x="148685" y="188595"/>
                </a:cubicBezTo>
                <a:cubicBezTo>
                  <a:pt x="141161" y="191357"/>
                  <a:pt x="133160" y="192881"/>
                  <a:pt x="124968" y="192881"/>
                </a:cubicBezTo>
                <a:cubicBezTo>
                  <a:pt x="87630" y="192881"/>
                  <a:pt x="57150" y="162497"/>
                  <a:pt x="57150" y="125063"/>
                </a:cubicBezTo>
                <a:cubicBezTo>
                  <a:pt x="57150" y="113824"/>
                  <a:pt x="59912" y="102680"/>
                  <a:pt x="65246" y="92869"/>
                </a:cubicBezTo>
                <a:cubicBezTo>
                  <a:pt x="67723" y="88202"/>
                  <a:pt x="66008" y="82391"/>
                  <a:pt x="61341" y="79915"/>
                </a:cubicBezTo>
                <a:cubicBezTo>
                  <a:pt x="56674" y="77438"/>
                  <a:pt x="50864" y="79153"/>
                  <a:pt x="48387" y="83820"/>
                </a:cubicBezTo>
                <a:cubicBezTo>
                  <a:pt x="41529" y="96393"/>
                  <a:pt x="38005" y="110681"/>
                  <a:pt x="38005" y="125063"/>
                </a:cubicBezTo>
                <a:cubicBezTo>
                  <a:pt x="38005" y="172974"/>
                  <a:pt x="76962" y="212027"/>
                  <a:pt x="124968" y="212027"/>
                </a:cubicBezTo>
                <a:cubicBezTo>
                  <a:pt x="138017" y="212027"/>
                  <a:pt x="150781" y="209074"/>
                  <a:pt x="162497" y="203549"/>
                </a:cubicBezTo>
                <a:lnTo>
                  <a:pt x="219837" y="260890"/>
                </a:lnTo>
                <a:cubicBezTo>
                  <a:pt x="209264" y="277940"/>
                  <a:pt x="202978" y="297180"/>
                  <a:pt x="201454" y="317278"/>
                </a:cubicBezTo>
                <a:lnTo>
                  <a:pt x="95536" y="317278"/>
                </a:lnTo>
                <a:cubicBezTo>
                  <a:pt x="91059" y="295275"/>
                  <a:pt x="71533" y="278606"/>
                  <a:pt x="48292" y="278606"/>
                </a:cubicBezTo>
                <a:cubicBezTo>
                  <a:pt x="21717" y="278606"/>
                  <a:pt x="0" y="300228"/>
                  <a:pt x="0" y="326898"/>
                </a:cubicBezTo>
                <a:cubicBezTo>
                  <a:pt x="0" y="353568"/>
                  <a:pt x="21622" y="375190"/>
                  <a:pt x="48292" y="375190"/>
                </a:cubicBezTo>
                <a:cubicBezTo>
                  <a:pt x="71628" y="375190"/>
                  <a:pt x="91154" y="358521"/>
                  <a:pt x="95536" y="336518"/>
                </a:cubicBezTo>
                <a:lnTo>
                  <a:pt x="201454" y="336518"/>
                </a:lnTo>
                <a:cubicBezTo>
                  <a:pt x="202978" y="356616"/>
                  <a:pt x="209264" y="375856"/>
                  <a:pt x="219837" y="392906"/>
                </a:cubicBezTo>
                <a:lnTo>
                  <a:pt x="177070" y="435674"/>
                </a:lnTo>
                <a:cubicBezTo>
                  <a:pt x="173355" y="439388"/>
                  <a:pt x="173355" y="445484"/>
                  <a:pt x="177070" y="449199"/>
                </a:cubicBezTo>
                <a:cubicBezTo>
                  <a:pt x="178975" y="451104"/>
                  <a:pt x="181356" y="451961"/>
                  <a:pt x="183833" y="451961"/>
                </a:cubicBezTo>
                <a:cubicBezTo>
                  <a:pt x="186309" y="451961"/>
                  <a:pt x="188690" y="451009"/>
                  <a:pt x="190595" y="449199"/>
                </a:cubicBezTo>
                <a:lnTo>
                  <a:pt x="231267" y="408527"/>
                </a:lnTo>
                <a:cubicBezTo>
                  <a:pt x="235553" y="413480"/>
                  <a:pt x="240125" y="418148"/>
                  <a:pt x="245078" y="422339"/>
                </a:cubicBezTo>
                <a:lnTo>
                  <a:pt x="132779" y="534638"/>
                </a:lnTo>
                <a:cubicBezTo>
                  <a:pt x="128778" y="529495"/>
                  <a:pt x="124111" y="524828"/>
                  <a:pt x="118967" y="520827"/>
                </a:cubicBezTo>
                <a:lnTo>
                  <a:pt x="158972" y="480822"/>
                </a:lnTo>
                <a:cubicBezTo>
                  <a:pt x="162687" y="477107"/>
                  <a:pt x="162687" y="471011"/>
                  <a:pt x="158972" y="467297"/>
                </a:cubicBezTo>
                <a:cubicBezTo>
                  <a:pt x="155258" y="463582"/>
                  <a:pt x="149162" y="463582"/>
                  <a:pt x="145447" y="467297"/>
                </a:cubicBezTo>
                <a:lnTo>
                  <a:pt x="101727" y="511016"/>
                </a:lnTo>
                <a:cubicBezTo>
                  <a:pt x="93155" y="507492"/>
                  <a:pt x="83820" y="505587"/>
                  <a:pt x="74009" y="505587"/>
                </a:cubicBezTo>
                <a:cubicBezTo>
                  <a:pt x="33623" y="505301"/>
                  <a:pt x="381" y="538544"/>
                  <a:pt x="381" y="579406"/>
                </a:cubicBezTo>
                <a:cubicBezTo>
                  <a:pt x="381" y="620268"/>
                  <a:pt x="33623" y="653415"/>
                  <a:pt x="74390" y="653415"/>
                </a:cubicBezTo>
                <a:cubicBezTo>
                  <a:pt x="115157" y="653415"/>
                  <a:pt x="148400" y="620173"/>
                  <a:pt x="148400" y="579406"/>
                </a:cubicBezTo>
                <a:cubicBezTo>
                  <a:pt x="148400" y="569595"/>
                  <a:pt x="146495" y="560261"/>
                  <a:pt x="142970" y="551688"/>
                </a:cubicBezTo>
                <a:lnTo>
                  <a:pt x="261080" y="433578"/>
                </a:lnTo>
                <a:cubicBezTo>
                  <a:pt x="278130" y="444151"/>
                  <a:pt x="297371" y="450437"/>
                  <a:pt x="317468" y="451961"/>
                </a:cubicBezTo>
                <a:lnTo>
                  <a:pt x="317468" y="498634"/>
                </a:lnTo>
                <a:cubicBezTo>
                  <a:pt x="295466" y="503111"/>
                  <a:pt x="278797" y="522637"/>
                  <a:pt x="278797" y="545878"/>
                </a:cubicBezTo>
                <a:cubicBezTo>
                  <a:pt x="278797" y="572453"/>
                  <a:pt x="300419" y="594170"/>
                  <a:pt x="327089" y="594170"/>
                </a:cubicBezTo>
                <a:cubicBezTo>
                  <a:pt x="353759" y="594170"/>
                  <a:pt x="375380" y="572548"/>
                  <a:pt x="375380" y="545878"/>
                </a:cubicBezTo>
                <a:cubicBezTo>
                  <a:pt x="375380" y="522542"/>
                  <a:pt x="358712" y="503015"/>
                  <a:pt x="336709" y="498634"/>
                </a:cubicBezTo>
                <a:lnTo>
                  <a:pt x="336709" y="451961"/>
                </a:lnTo>
                <a:cubicBezTo>
                  <a:pt x="356806" y="450437"/>
                  <a:pt x="376047" y="444151"/>
                  <a:pt x="393097" y="433578"/>
                </a:cubicBezTo>
                <a:lnTo>
                  <a:pt x="444151" y="484632"/>
                </a:lnTo>
                <a:cubicBezTo>
                  <a:pt x="436626" y="498634"/>
                  <a:pt x="432340" y="514731"/>
                  <a:pt x="432340" y="531686"/>
                </a:cubicBezTo>
                <a:cubicBezTo>
                  <a:pt x="432340" y="586740"/>
                  <a:pt x="477107" y="631508"/>
                  <a:pt x="532162" y="631508"/>
                </a:cubicBezTo>
                <a:cubicBezTo>
                  <a:pt x="587216" y="631508"/>
                  <a:pt x="631984" y="586740"/>
                  <a:pt x="631984" y="531686"/>
                </a:cubicBezTo>
                <a:cubicBezTo>
                  <a:pt x="631984" y="476631"/>
                  <a:pt x="587216" y="431864"/>
                  <a:pt x="532162" y="431864"/>
                </a:cubicBezTo>
                <a:close/>
                <a:moveTo>
                  <a:pt x="496919" y="42767"/>
                </a:moveTo>
                <a:cubicBezTo>
                  <a:pt x="512159" y="27527"/>
                  <a:pt x="532448" y="19145"/>
                  <a:pt x="553974" y="19145"/>
                </a:cubicBezTo>
                <a:cubicBezTo>
                  <a:pt x="575501" y="19145"/>
                  <a:pt x="595789" y="27527"/>
                  <a:pt x="611029" y="42767"/>
                </a:cubicBezTo>
                <a:cubicBezTo>
                  <a:pt x="626269" y="58007"/>
                  <a:pt x="634651" y="78296"/>
                  <a:pt x="634651" y="99822"/>
                </a:cubicBezTo>
                <a:cubicBezTo>
                  <a:pt x="634651" y="121349"/>
                  <a:pt x="626269" y="141637"/>
                  <a:pt x="611029" y="156877"/>
                </a:cubicBezTo>
                <a:cubicBezTo>
                  <a:pt x="579596" y="188309"/>
                  <a:pt x="528447" y="188309"/>
                  <a:pt x="496919" y="156877"/>
                </a:cubicBezTo>
                <a:cubicBezTo>
                  <a:pt x="465487" y="125444"/>
                  <a:pt x="465487" y="74200"/>
                  <a:pt x="496919" y="42767"/>
                </a:cubicBezTo>
                <a:close/>
                <a:moveTo>
                  <a:pt x="74390" y="634270"/>
                </a:moveTo>
                <a:cubicBezTo>
                  <a:pt x="44101" y="634270"/>
                  <a:pt x="19526" y="609695"/>
                  <a:pt x="19526" y="579406"/>
                </a:cubicBezTo>
                <a:cubicBezTo>
                  <a:pt x="19526" y="549116"/>
                  <a:pt x="44101" y="524542"/>
                  <a:pt x="74390" y="524542"/>
                </a:cubicBezTo>
                <a:cubicBezTo>
                  <a:pt x="104680" y="524542"/>
                  <a:pt x="129254" y="549116"/>
                  <a:pt x="129254" y="579406"/>
                </a:cubicBezTo>
                <a:cubicBezTo>
                  <a:pt x="129254" y="609695"/>
                  <a:pt x="104680" y="634270"/>
                  <a:pt x="74390" y="634270"/>
                </a:cubicBezTo>
                <a:close/>
                <a:moveTo>
                  <a:pt x="520446" y="297561"/>
                </a:moveTo>
                <a:cubicBezTo>
                  <a:pt x="536448" y="297561"/>
                  <a:pt x="549593" y="310610"/>
                  <a:pt x="549593" y="326708"/>
                </a:cubicBezTo>
                <a:cubicBezTo>
                  <a:pt x="549593" y="342805"/>
                  <a:pt x="536543" y="355854"/>
                  <a:pt x="520446" y="355854"/>
                </a:cubicBezTo>
                <a:cubicBezTo>
                  <a:pt x="504349" y="355854"/>
                  <a:pt x="491395" y="342805"/>
                  <a:pt x="491300" y="326803"/>
                </a:cubicBezTo>
                <a:cubicBezTo>
                  <a:pt x="491300" y="326803"/>
                  <a:pt x="491300" y="326803"/>
                  <a:pt x="491300" y="326803"/>
                </a:cubicBezTo>
                <a:cubicBezTo>
                  <a:pt x="491300" y="326803"/>
                  <a:pt x="491300" y="326803"/>
                  <a:pt x="491300" y="326803"/>
                </a:cubicBezTo>
                <a:cubicBezTo>
                  <a:pt x="491300" y="310801"/>
                  <a:pt x="504349" y="297752"/>
                  <a:pt x="520446" y="297752"/>
                </a:cubicBezTo>
                <a:close/>
                <a:moveTo>
                  <a:pt x="297942" y="107537"/>
                </a:moveTo>
                <a:cubicBezTo>
                  <a:pt x="297942" y="91535"/>
                  <a:pt x="310991" y="78391"/>
                  <a:pt x="327089" y="78391"/>
                </a:cubicBezTo>
                <a:cubicBezTo>
                  <a:pt x="343186" y="78391"/>
                  <a:pt x="356235" y="91440"/>
                  <a:pt x="356235" y="107537"/>
                </a:cubicBezTo>
                <a:cubicBezTo>
                  <a:pt x="356235" y="123635"/>
                  <a:pt x="343186" y="136684"/>
                  <a:pt x="327089" y="136684"/>
                </a:cubicBezTo>
                <a:cubicBezTo>
                  <a:pt x="310991" y="136684"/>
                  <a:pt x="297942" y="123635"/>
                  <a:pt x="297942" y="107537"/>
                </a:cubicBezTo>
                <a:close/>
                <a:moveTo>
                  <a:pt x="166592" y="166211"/>
                </a:moveTo>
                <a:cubicBezTo>
                  <a:pt x="168402" y="164402"/>
                  <a:pt x="170879" y="163354"/>
                  <a:pt x="173450" y="163354"/>
                </a:cubicBezTo>
                <a:cubicBezTo>
                  <a:pt x="176022" y="163354"/>
                  <a:pt x="178499" y="164402"/>
                  <a:pt x="180404" y="166211"/>
                </a:cubicBezTo>
                <a:lnTo>
                  <a:pt x="245459" y="231267"/>
                </a:lnTo>
                <a:cubicBezTo>
                  <a:pt x="240506" y="235553"/>
                  <a:pt x="235839" y="240125"/>
                  <a:pt x="231648" y="245078"/>
                </a:cubicBezTo>
                <a:lnTo>
                  <a:pt x="166592" y="180023"/>
                </a:lnTo>
                <a:cubicBezTo>
                  <a:pt x="162782" y="176213"/>
                  <a:pt x="162782" y="170021"/>
                  <a:pt x="166592" y="166211"/>
                </a:cubicBezTo>
                <a:close/>
                <a:moveTo>
                  <a:pt x="48578" y="355759"/>
                </a:moveTo>
                <a:cubicBezTo>
                  <a:pt x="32576" y="355759"/>
                  <a:pt x="19431" y="342710"/>
                  <a:pt x="19431" y="326612"/>
                </a:cubicBezTo>
                <a:cubicBezTo>
                  <a:pt x="19431" y="310515"/>
                  <a:pt x="32480" y="297466"/>
                  <a:pt x="48578" y="297466"/>
                </a:cubicBezTo>
                <a:cubicBezTo>
                  <a:pt x="64675" y="297466"/>
                  <a:pt x="77724" y="310515"/>
                  <a:pt x="77724" y="326612"/>
                </a:cubicBezTo>
                <a:cubicBezTo>
                  <a:pt x="77724" y="342710"/>
                  <a:pt x="64675" y="355759"/>
                  <a:pt x="48578" y="355759"/>
                </a:cubicBezTo>
                <a:close/>
                <a:moveTo>
                  <a:pt x="356140" y="545783"/>
                </a:moveTo>
                <a:cubicBezTo>
                  <a:pt x="356140" y="561785"/>
                  <a:pt x="343091" y="574929"/>
                  <a:pt x="326993" y="574929"/>
                </a:cubicBezTo>
                <a:cubicBezTo>
                  <a:pt x="310896" y="574929"/>
                  <a:pt x="297847" y="561880"/>
                  <a:pt x="297847" y="545783"/>
                </a:cubicBezTo>
                <a:cubicBezTo>
                  <a:pt x="297847" y="529685"/>
                  <a:pt x="310896" y="516636"/>
                  <a:pt x="326993" y="516636"/>
                </a:cubicBezTo>
                <a:cubicBezTo>
                  <a:pt x="343091" y="516636"/>
                  <a:pt x="356140" y="529685"/>
                  <a:pt x="356140" y="545783"/>
                </a:cubicBezTo>
                <a:close/>
                <a:moveTo>
                  <a:pt x="326993" y="433102"/>
                </a:moveTo>
                <a:cubicBezTo>
                  <a:pt x="304705" y="433102"/>
                  <a:pt x="283369" y="426339"/>
                  <a:pt x="265367" y="413385"/>
                </a:cubicBezTo>
                <a:cubicBezTo>
                  <a:pt x="255651" y="406432"/>
                  <a:pt x="247174" y="398050"/>
                  <a:pt x="240316" y="388239"/>
                </a:cubicBezTo>
                <a:cubicBezTo>
                  <a:pt x="227457" y="370142"/>
                  <a:pt x="220599" y="348901"/>
                  <a:pt x="220599" y="326612"/>
                </a:cubicBezTo>
                <a:cubicBezTo>
                  <a:pt x="220599" y="304324"/>
                  <a:pt x="227362" y="282988"/>
                  <a:pt x="240316" y="264986"/>
                </a:cubicBezTo>
                <a:cubicBezTo>
                  <a:pt x="247269" y="255270"/>
                  <a:pt x="255651" y="246793"/>
                  <a:pt x="265462" y="239935"/>
                </a:cubicBezTo>
                <a:cubicBezTo>
                  <a:pt x="283559" y="227076"/>
                  <a:pt x="304800" y="220218"/>
                  <a:pt x="327089" y="220218"/>
                </a:cubicBezTo>
                <a:cubicBezTo>
                  <a:pt x="349377" y="220218"/>
                  <a:pt x="370713" y="226981"/>
                  <a:pt x="388715" y="239935"/>
                </a:cubicBezTo>
                <a:cubicBezTo>
                  <a:pt x="398431" y="246888"/>
                  <a:pt x="406908" y="255270"/>
                  <a:pt x="413861" y="265081"/>
                </a:cubicBezTo>
                <a:cubicBezTo>
                  <a:pt x="426720" y="283178"/>
                  <a:pt x="433578" y="304419"/>
                  <a:pt x="433578" y="326708"/>
                </a:cubicBezTo>
                <a:cubicBezTo>
                  <a:pt x="433578" y="345091"/>
                  <a:pt x="428911" y="362903"/>
                  <a:pt x="420053" y="378714"/>
                </a:cubicBezTo>
                <a:lnTo>
                  <a:pt x="416433" y="375095"/>
                </a:lnTo>
                <a:cubicBezTo>
                  <a:pt x="411004" y="369665"/>
                  <a:pt x="403670" y="366617"/>
                  <a:pt x="395954" y="366617"/>
                </a:cubicBezTo>
                <a:cubicBezTo>
                  <a:pt x="388239" y="366617"/>
                  <a:pt x="381000" y="369665"/>
                  <a:pt x="375476" y="375095"/>
                </a:cubicBezTo>
                <a:cubicBezTo>
                  <a:pt x="364236" y="386334"/>
                  <a:pt x="364236" y="404717"/>
                  <a:pt x="375476" y="415957"/>
                </a:cubicBezTo>
                <a:lnTo>
                  <a:pt x="379095" y="419576"/>
                </a:lnTo>
                <a:cubicBezTo>
                  <a:pt x="363284" y="428435"/>
                  <a:pt x="345472" y="433102"/>
                  <a:pt x="327089" y="433102"/>
                </a:cubicBezTo>
                <a:close/>
                <a:moveTo>
                  <a:pt x="388906" y="402431"/>
                </a:moveTo>
                <a:cubicBezTo>
                  <a:pt x="385096" y="398621"/>
                  <a:pt x="385096" y="392430"/>
                  <a:pt x="388906" y="388620"/>
                </a:cubicBezTo>
                <a:cubicBezTo>
                  <a:pt x="390716" y="386810"/>
                  <a:pt x="393192" y="385763"/>
                  <a:pt x="395859" y="385763"/>
                </a:cubicBezTo>
                <a:cubicBezTo>
                  <a:pt x="398526" y="385763"/>
                  <a:pt x="400907" y="386810"/>
                  <a:pt x="402717" y="388620"/>
                </a:cubicBezTo>
                <a:lnTo>
                  <a:pt x="468630" y="454533"/>
                </a:lnTo>
                <a:cubicBezTo>
                  <a:pt x="463582" y="458724"/>
                  <a:pt x="459010" y="463296"/>
                  <a:pt x="454819" y="468344"/>
                </a:cubicBezTo>
                <a:lnTo>
                  <a:pt x="388906" y="402431"/>
                </a:lnTo>
                <a:close/>
                <a:moveTo>
                  <a:pt x="531971" y="612362"/>
                </a:moveTo>
                <a:cubicBezTo>
                  <a:pt x="487490" y="612362"/>
                  <a:pt x="451295" y="576167"/>
                  <a:pt x="451295" y="531686"/>
                </a:cubicBezTo>
                <a:cubicBezTo>
                  <a:pt x="451295" y="487204"/>
                  <a:pt x="487490" y="451009"/>
                  <a:pt x="531971" y="451009"/>
                </a:cubicBezTo>
                <a:cubicBezTo>
                  <a:pt x="576453" y="451009"/>
                  <a:pt x="612648" y="487204"/>
                  <a:pt x="612648" y="531686"/>
                </a:cubicBezTo>
                <a:cubicBezTo>
                  <a:pt x="612648" y="576167"/>
                  <a:pt x="576453" y="612362"/>
                  <a:pt x="531971" y="61236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2"/>
          <p:cNvGrpSpPr/>
          <p:nvPr/>
        </p:nvGrpSpPr>
        <p:grpSpPr>
          <a:xfrm>
            <a:off x="6035990" y="2088626"/>
            <a:ext cx="322020" cy="322085"/>
            <a:chOff x="3403510" y="2794487"/>
            <a:chExt cx="513424" cy="513528"/>
          </a:xfrm>
        </p:grpSpPr>
        <p:sp>
          <p:nvSpPr>
            <p:cNvPr id="301" name="Google Shape;301;p22"/>
            <p:cNvSpPr/>
            <p:nvPr/>
          </p:nvSpPr>
          <p:spPr>
            <a:xfrm>
              <a:off x="3403510" y="3095381"/>
              <a:ext cx="513424" cy="212634"/>
            </a:xfrm>
            <a:custGeom>
              <a:avLst/>
              <a:gdLst/>
              <a:ahLst/>
              <a:cxnLst/>
              <a:rect l="l" t="t" r="r" b="b"/>
              <a:pathLst>
                <a:path w="513424" h="212634" extrusionOk="0">
                  <a:moveTo>
                    <a:pt x="487432" y="108353"/>
                  </a:moveTo>
                  <a:lnTo>
                    <a:pt x="384664" y="48383"/>
                  </a:lnTo>
                  <a:lnTo>
                    <a:pt x="384664" y="37631"/>
                  </a:lnTo>
                  <a:cubicBezTo>
                    <a:pt x="384664" y="16911"/>
                    <a:pt x="367805" y="0"/>
                    <a:pt x="347032" y="0"/>
                  </a:cubicBezTo>
                  <a:lnTo>
                    <a:pt x="166496" y="0"/>
                  </a:lnTo>
                  <a:cubicBezTo>
                    <a:pt x="145776" y="0"/>
                    <a:pt x="128865" y="16858"/>
                    <a:pt x="128865" y="37631"/>
                  </a:cubicBezTo>
                  <a:lnTo>
                    <a:pt x="128865" y="48383"/>
                  </a:lnTo>
                  <a:lnTo>
                    <a:pt x="26097" y="108353"/>
                  </a:lnTo>
                  <a:cubicBezTo>
                    <a:pt x="9969" y="117748"/>
                    <a:pt x="0" y="135180"/>
                    <a:pt x="0" y="153813"/>
                  </a:cubicBezTo>
                  <a:lnTo>
                    <a:pt x="0" y="205119"/>
                  </a:lnTo>
                  <a:cubicBezTo>
                    <a:pt x="0" y="209295"/>
                    <a:pt x="3393" y="212635"/>
                    <a:pt x="7516" y="212635"/>
                  </a:cubicBezTo>
                  <a:lnTo>
                    <a:pt x="209451" y="212635"/>
                  </a:lnTo>
                  <a:cubicBezTo>
                    <a:pt x="209451" y="212635"/>
                    <a:pt x="209451" y="212635"/>
                    <a:pt x="209451" y="212635"/>
                  </a:cubicBezTo>
                  <a:cubicBezTo>
                    <a:pt x="209451" y="212635"/>
                    <a:pt x="209451" y="212635"/>
                    <a:pt x="209451" y="212635"/>
                  </a:cubicBezTo>
                  <a:lnTo>
                    <a:pt x="303973" y="212635"/>
                  </a:lnTo>
                  <a:cubicBezTo>
                    <a:pt x="303973" y="212635"/>
                    <a:pt x="303973" y="212635"/>
                    <a:pt x="303973" y="212635"/>
                  </a:cubicBezTo>
                  <a:cubicBezTo>
                    <a:pt x="303973" y="212635"/>
                    <a:pt x="303973" y="212635"/>
                    <a:pt x="303973" y="212635"/>
                  </a:cubicBezTo>
                  <a:lnTo>
                    <a:pt x="505908" y="212635"/>
                  </a:lnTo>
                  <a:cubicBezTo>
                    <a:pt x="510084" y="212635"/>
                    <a:pt x="513424" y="209242"/>
                    <a:pt x="513424" y="205119"/>
                  </a:cubicBezTo>
                  <a:lnTo>
                    <a:pt x="513424" y="153813"/>
                  </a:lnTo>
                  <a:cubicBezTo>
                    <a:pt x="513424" y="135180"/>
                    <a:pt x="503403" y="117748"/>
                    <a:pt x="487328" y="108353"/>
                  </a:cubicBezTo>
                  <a:close/>
                  <a:moveTo>
                    <a:pt x="429811" y="92121"/>
                  </a:moveTo>
                  <a:lnTo>
                    <a:pt x="429811" y="137425"/>
                  </a:lnTo>
                  <a:cubicBezTo>
                    <a:pt x="429811" y="149220"/>
                    <a:pt x="424174" y="160442"/>
                    <a:pt x="414779" y="167540"/>
                  </a:cubicBezTo>
                  <a:lnTo>
                    <a:pt x="384664" y="190087"/>
                  </a:lnTo>
                  <a:lnTo>
                    <a:pt x="384664" y="65763"/>
                  </a:lnTo>
                  <a:lnTo>
                    <a:pt x="429811" y="92121"/>
                  </a:lnTo>
                  <a:close/>
                  <a:moveTo>
                    <a:pt x="309088" y="197603"/>
                  </a:moveTo>
                  <a:lnTo>
                    <a:pt x="280382" y="128865"/>
                  </a:lnTo>
                  <a:lnTo>
                    <a:pt x="304077" y="95722"/>
                  </a:lnTo>
                  <a:lnTo>
                    <a:pt x="335028" y="139043"/>
                  </a:lnTo>
                  <a:cubicBezTo>
                    <a:pt x="340143" y="146245"/>
                    <a:pt x="348494" y="150525"/>
                    <a:pt x="357314" y="150525"/>
                  </a:cubicBezTo>
                  <a:cubicBezTo>
                    <a:pt x="361751" y="150525"/>
                    <a:pt x="365926" y="149481"/>
                    <a:pt x="369684" y="147550"/>
                  </a:cubicBezTo>
                  <a:lnTo>
                    <a:pt x="369684" y="197655"/>
                  </a:lnTo>
                  <a:lnTo>
                    <a:pt x="309140" y="197655"/>
                  </a:lnTo>
                  <a:close/>
                  <a:moveTo>
                    <a:pt x="143949" y="197603"/>
                  </a:moveTo>
                  <a:lnTo>
                    <a:pt x="143949" y="147498"/>
                  </a:lnTo>
                  <a:cubicBezTo>
                    <a:pt x="147654" y="149377"/>
                    <a:pt x="151830" y="150473"/>
                    <a:pt x="156319" y="150473"/>
                  </a:cubicBezTo>
                  <a:cubicBezTo>
                    <a:pt x="165139" y="150473"/>
                    <a:pt x="173490" y="146193"/>
                    <a:pt x="178605" y="138990"/>
                  </a:cubicBezTo>
                  <a:lnTo>
                    <a:pt x="209556" y="95670"/>
                  </a:lnTo>
                  <a:lnTo>
                    <a:pt x="233251" y="128813"/>
                  </a:lnTo>
                  <a:lnTo>
                    <a:pt x="204545" y="197551"/>
                  </a:lnTo>
                  <a:lnTo>
                    <a:pt x="144001" y="197551"/>
                  </a:lnTo>
                  <a:close/>
                  <a:moveTo>
                    <a:pt x="267960" y="120357"/>
                  </a:moveTo>
                  <a:lnTo>
                    <a:pt x="245621" y="120357"/>
                  </a:lnTo>
                  <a:lnTo>
                    <a:pt x="218742" y="82726"/>
                  </a:lnTo>
                  <a:lnTo>
                    <a:pt x="239097" y="54229"/>
                  </a:lnTo>
                  <a:cubicBezTo>
                    <a:pt x="243168" y="48540"/>
                    <a:pt x="249797" y="45147"/>
                    <a:pt x="256790" y="45147"/>
                  </a:cubicBezTo>
                  <a:cubicBezTo>
                    <a:pt x="263784" y="45147"/>
                    <a:pt x="270413" y="48540"/>
                    <a:pt x="274484" y="54229"/>
                  </a:cubicBezTo>
                  <a:lnTo>
                    <a:pt x="294839" y="82726"/>
                  </a:lnTo>
                  <a:lnTo>
                    <a:pt x="267960" y="120357"/>
                  </a:lnTo>
                  <a:close/>
                  <a:moveTo>
                    <a:pt x="246769" y="135389"/>
                  </a:moveTo>
                  <a:lnTo>
                    <a:pt x="266864" y="135389"/>
                  </a:lnTo>
                  <a:lnTo>
                    <a:pt x="292804" y="197603"/>
                  </a:lnTo>
                  <a:lnTo>
                    <a:pt x="220829" y="197603"/>
                  </a:lnTo>
                  <a:lnTo>
                    <a:pt x="246769" y="135389"/>
                  </a:lnTo>
                  <a:close/>
                  <a:moveTo>
                    <a:pt x="143949" y="37579"/>
                  </a:moveTo>
                  <a:cubicBezTo>
                    <a:pt x="143949" y="25157"/>
                    <a:pt x="154074" y="15032"/>
                    <a:pt x="166496" y="15032"/>
                  </a:cubicBezTo>
                  <a:lnTo>
                    <a:pt x="347032" y="15032"/>
                  </a:lnTo>
                  <a:cubicBezTo>
                    <a:pt x="359454" y="15032"/>
                    <a:pt x="369580" y="25157"/>
                    <a:pt x="369580" y="37579"/>
                  </a:cubicBezTo>
                  <a:lnTo>
                    <a:pt x="369580" y="123019"/>
                  </a:lnTo>
                  <a:cubicBezTo>
                    <a:pt x="369580" y="129804"/>
                    <a:pt x="364047" y="135389"/>
                    <a:pt x="357210" y="135389"/>
                  </a:cubicBezTo>
                  <a:cubicBezTo>
                    <a:pt x="353243" y="135389"/>
                    <a:pt x="349486" y="133458"/>
                    <a:pt x="347189" y="130222"/>
                  </a:cubicBezTo>
                  <a:lnTo>
                    <a:pt x="286645" y="45460"/>
                  </a:lnTo>
                  <a:cubicBezTo>
                    <a:pt x="279755" y="35805"/>
                    <a:pt x="268586" y="30063"/>
                    <a:pt x="256738" y="30063"/>
                  </a:cubicBezTo>
                  <a:cubicBezTo>
                    <a:pt x="244890" y="30063"/>
                    <a:pt x="233721" y="35805"/>
                    <a:pt x="226832" y="45460"/>
                  </a:cubicBezTo>
                  <a:lnTo>
                    <a:pt x="166287" y="130222"/>
                  </a:lnTo>
                  <a:cubicBezTo>
                    <a:pt x="163991" y="133458"/>
                    <a:pt x="160233" y="135389"/>
                    <a:pt x="156266" y="135389"/>
                  </a:cubicBezTo>
                  <a:cubicBezTo>
                    <a:pt x="149481" y="135389"/>
                    <a:pt x="143897" y="129857"/>
                    <a:pt x="143897" y="123019"/>
                  </a:cubicBezTo>
                  <a:lnTo>
                    <a:pt x="143897" y="37579"/>
                  </a:lnTo>
                  <a:close/>
                  <a:moveTo>
                    <a:pt x="128917" y="190035"/>
                  </a:moveTo>
                  <a:lnTo>
                    <a:pt x="98802" y="167488"/>
                  </a:lnTo>
                  <a:cubicBezTo>
                    <a:pt x="89355" y="160442"/>
                    <a:pt x="83770" y="149168"/>
                    <a:pt x="83770" y="137372"/>
                  </a:cubicBezTo>
                  <a:lnTo>
                    <a:pt x="83770" y="92069"/>
                  </a:lnTo>
                  <a:lnTo>
                    <a:pt x="128917" y="65711"/>
                  </a:lnTo>
                  <a:lnTo>
                    <a:pt x="128917" y="190035"/>
                  </a:lnTo>
                  <a:close/>
                  <a:moveTo>
                    <a:pt x="15084" y="153761"/>
                  </a:moveTo>
                  <a:cubicBezTo>
                    <a:pt x="15084" y="140452"/>
                    <a:pt x="22234" y="127978"/>
                    <a:pt x="33717" y="121297"/>
                  </a:cubicBezTo>
                  <a:lnTo>
                    <a:pt x="68738" y="100837"/>
                  </a:lnTo>
                  <a:lnTo>
                    <a:pt x="68738" y="137372"/>
                  </a:lnTo>
                  <a:cubicBezTo>
                    <a:pt x="68738" y="153865"/>
                    <a:pt x="76620" y="169628"/>
                    <a:pt x="89824" y="179492"/>
                  </a:cubicBezTo>
                  <a:lnTo>
                    <a:pt x="113885" y="197551"/>
                  </a:lnTo>
                  <a:lnTo>
                    <a:pt x="15084" y="197551"/>
                  </a:lnTo>
                  <a:lnTo>
                    <a:pt x="15084" y="153761"/>
                  </a:lnTo>
                  <a:close/>
                  <a:moveTo>
                    <a:pt x="498601" y="197551"/>
                  </a:moveTo>
                  <a:lnTo>
                    <a:pt x="399800" y="197551"/>
                  </a:lnTo>
                  <a:lnTo>
                    <a:pt x="423861" y="179492"/>
                  </a:lnTo>
                  <a:cubicBezTo>
                    <a:pt x="437066" y="169576"/>
                    <a:pt x="444947" y="153865"/>
                    <a:pt x="444947" y="137372"/>
                  </a:cubicBezTo>
                  <a:lnTo>
                    <a:pt x="444947" y="100837"/>
                  </a:lnTo>
                  <a:lnTo>
                    <a:pt x="479968" y="121297"/>
                  </a:lnTo>
                  <a:cubicBezTo>
                    <a:pt x="491451" y="128030"/>
                    <a:pt x="498601" y="140452"/>
                    <a:pt x="498601" y="153761"/>
                  </a:cubicBezTo>
                  <a:lnTo>
                    <a:pt x="498601" y="1975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562490" y="2794487"/>
              <a:ext cx="195620" cy="285861"/>
            </a:xfrm>
            <a:custGeom>
              <a:avLst/>
              <a:gdLst/>
              <a:ahLst/>
              <a:cxnLst/>
              <a:rect l="l" t="t" r="r" b="b"/>
              <a:pathLst>
                <a:path w="195620" h="285861" extrusionOk="0">
                  <a:moveTo>
                    <a:pt x="37579" y="285862"/>
                  </a:moveTo>
                  <a:lnTo>
                    <a:pt x="157989" y="285862"/>
                  </a:lnTo>
                  <a:cubicBezTo>
                    <a:pt x="178709" y="285862"/>
                    <a:pt x="195620" y="269003"/>
                    <a:pt x="195620" y="248231"/>
                  </a:cubicBezTo>
                  <a:lnTo>
                    <a:pt x="195620" y="67695"/>
                  </a:lnTo>
                  <a:cubicBezTo>
                    <a:pt x="195620" y="46974"/>
                    <a:pt x="178762" y="30063"/>
                    <a:pt x="157989" y="30063"/>
                  </a:cubicBezTo>
                  <a:lnTo>
                    <a:pt x="135441" y="30063"/>
                  </a:lnTo>
                  <a:lnTo>
                    <a:pt x="135441" y="7516"/>
                  </a:lnTo>
                  <a:cubicBezTo>
                    <a:pt x="135441" y="3340"/>
                    <a:pt x="132049" y="0"/>
                    <a:pt x="127926" y="0"/>
                  </a:cubicBezTo>
                  <a:lnTo>
                    <a:pt x="67747" y="0"/>
                  </a:lnTo>
                  <a:cubicBezTo>
                    <a:pt x="63571" y="0"/>
                    <a:pt x="60231" y="3393"/>
                    <a:pt x="60231" y="7516"/>
                  </a:cubicBezTo>
                  <a:lnTo>
                    <a:pt x="60231" y="30063"/>
                  </a:lnTo>
                  <a:lnTo>
                    <a:pt x="37631" y="30063"/>
                  </a:lnTo>
                  <a:cubicBezTo>
                    <a:pt x="16911" y="30063"/>
                    <a:pt x="0" y="46922"/>
                    <a:pt x="0" y="67695"/>
                  </a:cubicBezTo>
                  <a:lnTo>
                    <a:pt x="0" y="248231"/>
                  </a:lnTo>
                  <a:cubicBezTo>
                    <a:pt x="0" y="268951"/>
                    <a:pt x="16858" y="285862"/>
                    <a:pt x="37631" y="285862"/>
                  </a:cubicBezTo>
                  <a:close/>
                  <a:moveTo>
                    <a:pt x="75210" y="15032"/>
                  </a:moveTo>
                  <a:lnTo>
                    <a:pt x="120357" y="15032"/>
                  </a:lnTo>
                  <a:lnTo>
                    <a:pt x="120357" y="30063"/>
                  </a:lnTo>
                  <a:lnTo>
                    <a:pt x="75210" y="30063"/>
                  </a:lnTo>
                  <a:lnTo>
                    <a:pt x="75210" y="15032"/>
                  </a:lnTo>
                  <a:close/>
                  <a:moveTo>
                    <a:pt x="15032" y="67695"/>
                  </a:moveTo>
                  <a:cubicBezTo>
                    <a:pt x="15032" y="55273"/>
                    <a:pt x="25157" y="45147"/>
                    <a:pt x="37579" y="45147"/>
                  </a:cubicBezTo>
                  <a:lnTo>
                    <a:pt x="157989" y="45147"/>
                  </a:lnTo>
                  <a:cubicBezTo>
                    <a:pt x="170411" y="45147"/>
                    <a:pt x="180536" y="55273"/>
                    <a:pt x="180536" y="67695"/>
                  </a:cubicBezTo>
                  <a:lnTo>
                    <a:pt x="180536" y="248231"/>
                  </a:lnTo>
                  <a:cubicBezTo>
                    <a:pt x="180536" y="260653"/>
                    <a:pt x="170411" y="270778"/>
                    <a:pt x="157989" y="270778"/>
                  </a:cubicBezTo>
                  <a:lnTo>
                    <a:pt x="37579" y="270778"/>
                  </a:lnTo>
                  <a:cubicBezTo>
                    <a:pt x="25157" y="270778"/>
                    <a:pt x="15032" y="260653"/>
                    <a:pt x="15032" y="248231"/>
                  </a:cubicBezTo>
                  <a:lnTo>
                    <a:pt x="15032" y="676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592554" y="2854718"/>
              <a:ext cx="135441" cy="195567"/>
            </a:xfrm>
            <a:custGeom>
              <a:avLst/>
              <a:gdLst/>
              <a:ahLst/>
              <a:cxnLst/>
              <a:rect l="l" t="t" r="r" b="b"/>
              <a:pathLst>
                <a:path w="135441" h="195567" extrusionOk="0">
                  <a:moveTo>
                    <a:pt x="7516" y="195568"/>
                  </a:moveTo>
                  <a:lnTo>
                    <a:pt x="127925" y="195568"/>
                  </a:lnTo>
                  <a:cubicBezTo>
                    <a:pt x="132101" y="195568"/>
                    <a:pt x="135441" y="192175"/>
                    <a:pt x="135441" y="188052"/>
                  </a:cubicBezTo>
                  <a:lnTo>
                    <a:pt x="135441" y="7516"/>
                  </a:lnTo>
                  <a:cubicBezTo>
                    <a:pt x="135441" y="3340"/>
                    <a:pt x="132049" y="0"/>
                    <a:pt x="127925" y="0"/>
                  </a:cubicBezTo>
                  <a:lnTo>
                    <a:pt x="7516" y="0"/>
                  </a:lnTo>
                  <a:cubicBezTo>
                    <a:pt x="3340" y="0"/>
                    <a:pt x="0" y="3393"/>
                    <a:pt x="0" y="7516"/>
                  </a:cubicBezTo>
                  <a:lnTo>
                    <a:pt x="0" y="97810"/>
                  </a:lnTo>
                  <a:cubicBezTo>
                    <a:pt x="0" y="101985"/>
                    <a:pt x="3393" y="105326"/>
                    <a:pt x="7516" y="105326"/>
                  </a:cubicBezTo>
                  <a:cubicBezTo>
                    <a:pt x="11639" y="105326"/>
                    <a:pt x="15032" y="101933"/>
                    <a:pt x="15032" y="97810"/>
                  </a:cubicBezTo>
                  <a:lnTo>
                    <a:pt x="15032" y="15032"/>
                  </a:lnTo>
                  <a:lnTo>
                    <a:pt x="120357" y="15032"/>
                  </a:lnTo>
                  <a:lnTo>
                    <a:pt x="120357" y="120357"/>
                  </a:lnTo>
                  <a:lnTo>
                    <a:pt x="7516" y="120357"/>
                  </a:lnTo>
                  <a:cubicBezTo>
                    <a:pt x="3340" y="120357"/>
                    <a:pt x="0" y="123750"/>
                    <a:pt x="0" y="127873"/>
                  </a:cubicBezTo>
                  <a:lnTo>
                    <a:pt x="0" y="188052"/>
                  </a:lnTo>
                  <a:cubicBezTo>
                    <a:pt x="0" y="192227"/>
                    <a:pt x="3393" y="195568"/>
                    <a:pt x="7516" y="195568"/>
                  </a:cubicBezTo>
                  <a:close/>
                  <a:moveTo>
                    <a:pt x="15032" y="180536"/>
                  </a:moveTo>
                  <a:lnTo>
                    <a:pt x="15032" y="165504"/>
                  </a:lnTo>
                  <a:lnTo>
                    <a:pt x="120357" y="165504"/>
                  </a:lnTo>
                  <a:lnTo>
                    <a:pt x="120357" y="180536"/>
                  </a:lnTo>
                  <a:lnTo>
                    <a:pt x="15032" y="180536"/>
                  </a:lnTo>
                  <a:close/>
                  <a:moveTo>
                    <a:pt x="120357" y="135389"/>
                  </a:moveTo>
                  <a:lnTo>
                    <a:pt x="120357" y="150421"/>
                  </a:lnTo>
                  <a:lnTo>
                    <a:pt x="15032" y="150421"/>
                  </a:lnTo>
                  <a:lnTo>
                    <a:pt x="15032" y="135389"/>
                  </a:lnTo>
                  <a:lnTo>
                    <a:pt x="120357" y="1353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2788014" y="3273301"/>
            <a:ext cx="322043" cy="299927"/>
            <a:chOff x="7070872" y="2410871"/>
            <a:chExt cx="398321" cy="371013"/>
          </a:xfrm>
        </p:grpSpPr>
        <p:sp>
          <p:nvSpPr>
            <p:cNvPr id="305" name="Google Shape;305;p22"/>
            <p:cNvSpPr/>
            <p:nvPr/>
          </p:nvSpPr>
          <p:spPr>
            <a:xfrm>
              <a:off x="7204643" y="2603364"/>
              <a:ext cx="123586" cy="107641"/>
            </a:xfrm>
            <a:custGeom>
              <a:avLst/>
              <a:gdLst/>
              <a:ahLst/>
              <a:cxnLst/>
              <a:rect l="l" t="t" r="r" b="b"/>
              <a:pathLst>
                <a:path w="3883" h="3382" extrusionOk="0">
                  <a:moveTo>
                    <a:pt x="1942" y="1"/>
                  </a:moveTo>
                  <a:cubicBezTo>
                    <a:pt x="1846" y="1"/>
                    <a:pt x="1751" y="96"/>
                    <a:pt x="1751" y="203"/>
                  </a:cubicBezTo>
                  <a:lnTo>
                    <a:pt x="1751" y="2072"/>
                  </a:lnTo>
                  <a:lnTo>
                    <a:pt x="132" y="3013"/>
                  </a:lnTo>
                  <a:cubicBezTo>
                    <a:pt x="37" y="3072"/>
                    <a:pt x="1" y="3192"/>
                    <a:pt x="60" y="3287"/>
                  </a:cubicBezTo>
                  <a:cubicBezTo>
                    <a:pt x="84" y="3346"/>
                    <a:pt x="156" y="3382"/>
                    <a:pt x="215" y="3382"/>
                  </a:cubicBezTo>
                  <a:cubicBezTo>
                    <a:pt x="251" y="3382"/>
                    <a:pt x="298" y="3370"/>
                    <a:pt x="322" y="3358"/>
                  </a:cubicBezTo>
                  <a:lnTo>
                    <a:pt x="1942" y="2418"/>
                  </a:lnTo>
                  <a:lnTo>
                    <a:pt x="3573" y="3358"/>
                  </a:lnTo>
                  <a:cubicBezTo>
                    <a:pt x="3596" y="3370"/>
                    <a:pt x="3632" y="3382"/>
                    <a:pt x="3668" y="3382"/>
                  </a:cubicBezTo>
                  <a:cubicBezTo>
                    <a:pt x="3751" y="3382"/>
                    <a:pt x="3811" y="3358"/>
                    <a:pt x="3835" y="3287"/>
                  </a:cubicBezTo>
                  <a:cubicBezTo>
                    <a:pt x="3882" y="3192"/>
                    <a:pt x="3847" y="3072"/>
                    <a:pt x="3763" y="3013"/>
                  </a:cubicBezTo>
                  <a:lnTo>
                    <a:pt x="2144" y="2072"/>
                  </a:lnTo>
                  <a:lnTo>
                    <a:pt x="2144" y="203"/>
                  </a:lnTo>
                  <a:cubicBezTo>
                    <a:pt x="2144" y="96"/>
                    <a:pt x="2049" y="1"/>
                    <a:pt x="1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7203147" y="2410871"/>
              <a:ext cx="133421" cy="178902"/>
            </a:xfrm>
            <a:custGeom>
              <a:avLst/>
              <a:gdLst/>
              <a:ahLst/>
              <a:cxnLst/>
              <a:rect l="l" t="t" r="r" b="b"/>
              <a:pathLst>
                <a:path w="4192" h="5621" extrusionOk="0">
                  <a:moveTo>
                    <a:pt x="2131" y="405"/>
                  </a:moveTo>
                  <a:cubicBezTo>
                    <a:pt x="2631" y="405"/>
                    <a:pt x="3048" y="822"/>
                    <a:pt x="3048" y="1322"/>
                  </a:cubicBezTo>
                  <a:lnTo>
                    <a:pt x="3048" y="1441"/>
                  </a:lnTo>
                  <a:lnTo>
                    <a:pt x="3036" y="1441"/>
                  </a:lnTo>
                  <a:cubicBezTo>
                    <a:pt x="2762" y="1381"/>
                    <a:pt x="2679" y="1012"/>
                    <a:pt x="2679" y="1012"/>
                  </a:cubicBezTo>
                  <a:cubicBezTo>
                    <a:pt x="2667" y="941"/>
                    <a:pt x="2608" y="881"/>
                    <a:pt x="2524" y="858"/>
                  </a:cubicBezTo>
                  <a:cubicBezTo>
                    <a:pt x="2515" y="856"/>
                    <a:pt x="2506" y="855"/>
                    <a:pt x="2497" y="855"/>
                  </a:cubicBezTo>
                  <a:cubicBezTo>
                    <a:pt x="2435" y="855"/>
                    <a:pt x="2375" y="889"/>
                    <a:pt x="2334" y="941"/>
                  </a:cubicBezTo>
                  <a:cubicBezTo>
                    <a:pt x="1977" y="1417"/>
                    <a:pt x="1191" y="1429"/>
                    <a:pt x="1179" y="1429"/>
                  </a:cubicBezTo>
                  <a:cubicBezTo>
                    <a:pt x="1143" y="1429"/>
                    <a:pt x="1131" y="1429"/>
                    <a:pt x="1119" y="1441"/>
                  </a:cubicBezTo>
                  <a:lnTo>
                    <a:pt x="1119" y="1322"/>
                  </a:lnTo>
                  <a:cubicBezTo>
                    <a:pt x="1119" y="822"/>
                    <a:pt x="1536" y="405"/>
                    <a:pt x="2036" y="405"/>
                  </a:cubicBezTo>
                  <a:close/>
                  <a:moveTo>
                    <a:pt x="976" y="1965"/>
                  </a:moveTo>
                  <a:lnTo>
                    <a:pt x="976" y="2215"/>
                  </a:lnTo>
                  <a:cubicBezTo>
                    <a:pt x="941" y="2191"/>
                    <a:pt x="905" y="2143"/>
                    <a:pt x="905" y="2084"/>
                  </a:cubicBezTo>
                  <a:cubicBezTo>
                    <a:pt x="905" y="2036"/>
                    <a:pt x="917" y="2012"/>
                    <a:pt x="953" y="1977"/>
                  </a:cubicBezTo>
                  <a:cubicBezTo>
                    <a:pt x="965" y="1977"/>
                    <a:pt x="965" y="1977"/>
                    <a:pt x="976" y="1965"/>
                  </a:cubicBezTo>
                  <a:close/>
                  <a:moveTo>
                    <a:pt x="3215" y="1977"/>
                  </a:moveTo>
                  <a:cubicBezTo>
                    <a:pt x="3239" y="2012"/>
                    <a:pt x="3251" y="2048"/>
                    <a:pt x="3251" y="2084"/>
                  </a:cubicBezTo>
                  <a:cubicBezTo>
                    <a:pt x="3251" y="2143"/>
                    <a:pt x="3227" y="2179"/>
                    <a:pt x="3191" y="2215"/>
                  </a:cubicBezTo>
                  <a:lnTo>
                    <a:pt x="3191" y="1977"/>
                  </a:lnTo>
                  <a:close/>
                  <a:moveTo>
                    <a:pt x="2441" y="1393"/>
                  </a:moveTo>
                  <a:cubicBezTo>
                    <a:pt x="2512" y="1536"/>
                    <a:pt x="2631" y="1679"/>
                    <a:pt x="2810" y="1750"/>
                  </a:cubicBezTo>
                  <a:lnTo>
                    <a:pt x="2810" y="2322"/>
                  </a:lnTo>
                  <a:cubicBezTo>
                    <a:pt x="2810" y="2679"/>
                    <a:pt x="2524" y="2941"/>
                    <a:pt x="2191" y="2941"/>
                  </a:cubicBezTo>
                  <a:lnTo>
                    <a:pt x="2012" y="2941"/>
                  </a:lnTo>
                  <a:cubicBezTo>
                    <a:pt x="1667" y="2941"/>
                    <a:pt x="1381" y="2667"/>
                    <a:pt x="1381" y="2322"/>
                  </a:cubicBezTo>
                  <a:lnTo>
                    <a:pt x="1381" y="1798"/>
                  </a:lnTo>
                  <a:cubicBezTo>
                    <a:pt x="1631" y="1774"/>
                    <a:pt x="2096" y="1679"/>
                    <a:pt x="2441" y="1393"/>
                  </a:cubicBezTo>
                  <a:close/>
                  <a:moveTo>
                    <a:pt x="2286" y="3346"/>
                  </a:moveTo>
                  <a:lnTo>
                    <a:pt x="2286" y="3453"/>
                  </a:lnTo>
                  <a:lnTo>
                    <a:pt x="2310" y="3453"/>
                  </a:lnTo>
                  <a:lnTo>
                    <a:pt x="2084" y="3679"/>
                  </a:lnTo>
                  <a:lnTo>
                    <a:pt x="1869" y="3477"/>
                  </a:lnTo>
                  <a:lnTo>
                    <a:pt x="1869" y="3346"/>
                  </a:lnTo>
                  <a:close/>
                  <a:moveTo>
                    <a:pt x="2048" y="0"/>
                  </a:moveTo>
                  <a:cubicBezTo>
                    <a:pt x="1322" y="0"/>
                    <a:pt x="726" y="596"/>
                    <a:pt x="726" y="1322"/>
                  </a:cubicBezTo>
                  <a:lnTo>
                    <a:pt x="726" y="1667"/>
                  </a:lnTo>
                  <a:cubicBezTo>
                    <a:pt x="607" y="1774"/>
                    <a:pt x="512" y="1917"/>
                    <a:pt x="512" y="2096"/>
                  </a:cubicBezTo>
                  <a:cubicBezTo>
                    <a:pt x="512" y="2393"/>
                    <a:pt x="738" y="2632"/>
                    <a:pt x="1036" y="2643"/>
                  </a:cubicBezTo>
                  <a:cubicBezTo>
                    <a:pt x="1107" y="2882"/>
                    <a:pt x="1274" y="3096"/>
                    <a:pt x="1500" y="3215"/>
                  </a:cubicBezTo>
                  <a:lnTo>
                    <a:pt x="1500" y="3322"/>
                  </a:lnTo>
                  <a:lnTo>
                    <a:pt x="691" y="3632"/>
                  </a:lnTo>
                  <a:cubicBezTo>
                    <a:pt x="619" y="3655"/>
                    <a:pt x="0" y="3917"/>
                    <a:pt x="0" y="4715"/>
                  </a:cubicBezTo>
                  <a:lnTo>
                    <a:pt x="0" y="5418"/>
                  </a:lnTo>
                  <a:cubicBezTo>
                    <a:pt x="0" y="5525"/>
                    <a:pt x="84" y="5608"/>
                    <a:pt x="191" y="5608"/>
                  </a:cubicBezTo>
                  <a:lnTo>
                    <a:pt x="691" y="5608"/>
                  </a:lnTo>
                  <a:cubicBezTo>
                    <a:pt x="798" y="5608"/>
                    <a:pt x="893" y="5525"/>
                    <a:pt x="893" y="5418"/>
                  </a:cubicBezTo>
                  <a:cubicBezTo>
                    <a:pt x="893" y="5310"/>
                    <a:pt x="798" y="5227"/>
                    <a:pt x="691" y="5227"/>
                  </a:cubicBezTo>
                  <a:lnTo>
                    <a:pt x="393" y="5227"/>
                  </a:lnTo>
                  <a:lnTo>
                    <a:pt x="393" y="4715"/>
                  </a:lnTo>
                  <a:cubicBezTo>
                    <a:pt x="393" y="4167"/>
                    <a:pt x="834" y="4013"/>
                    <a:pt x="846" y="4001"/>
                  </a:cubicBezTo>
                  <a:lnTo>
                    <a:pt x="857" y="4001"/>
                  </a:lnTo>
                  <a:lnTo>
                    <a:pt x="1608" y="3715"/>
                  </a:lnTo>
                  <a:lnTo>
                    <a:pt x="1989" y="4108"/>
                  </a:lnTo>
                  <a:cubicBezTo>
                    <a:pt x="2024" y="4132"/>
                    <a:pt x="2084" y="4167"/>
                    <a:pt x="2119" y="4167"/>
                  </a:cubicBezTo>
                  <a:cubicBezTo>
                    <a:pt x="2179" y="4167"/>
                    <a:pt x="2227" y="4132"/>
                    <a:pt x="2262" y="4108"/>
                  </a:cubicBezTo>
                  <a:lnTo>
                    <a:pt x="2631" y="3715"/>
                  </a:lnTo>
                  <a:lnTo>
                    <a:pt x="3370" y="4013"/>
                  </a:lnTo>
                  <a:lnTo>
                    <a:pt x="3393" y="4013"/>
                  </a:lnTo>
                  <a:cubicBezTo>
                    <a:pt x="3405" y="4013"/>
                    <a:pt x="3834" y="4179"/>
                    <a:pt x="3834" y="4727"/>
                  </a:cubicBezTo>
                  <a:lnTo>
                    <a:pt x="3834" y="5239"/>
                  </a:lnTo>
                  <a:lnTo>
                    <a:pt x="1334" y="5239"/>
                  </a:lnTo>
                  <a:cubicBezTo>
                    <a:pt x="1227" y="5239"/>
                    <a:pt x="1143" y="5322"/>
                    <a:pt x="1143" y="5430"/>
                  </a:cubicBezTo>
                  <a:cubicBezTo>
                    <a:pt x="1143" y="5537"/>
                    <a:pt x="1227" y="5620"/>
                    <a:pt x="1334" y="5620"/>
                  </a:cubicBezTo>
                  <a:lnTo>
                    <a:pt x="4048" y="5620"/>
                  </a:lnTo>
                  <a:cubicBezTo>
                    <a:pt x="4108" y="5608"/>
                    <a:pt x="4191" y="5525"/>
                    <a:pt x="4191" y="5418"/>
                  </a:cubicBezTo>
                  <a:lnTo>
                    <a:pt x="4191" y="4715"/>
                  </a:lnTo>
                  <a:cubicBezTo>
                    <a:pt x="4191" y="3917"/>
                    <a:pt x="3572" y="3655"/>
                    <a:pt x="3501" y="3632"/>
                  </a:cubicBezTo>
                  <a:lnTo>
                    <a:pt x="2703" y="3322"/>
                  </a:lnTo>
                  <a:lnTo>
                    <a:pt x="2703" y="3215"/>
                  </a:lnTo>
                  <a:cubicBezTo>
                    <a:pt x="2917" y="3096"/>
                    <a:pt x="3084" y="2882"/>
                    <a:pt x="3167" y="2643"/>
                  </a:cubicBezTo>
                  <a:cubicBezTo>
                    <a:pt x="3453" y="2620"/>
                    <a:pt x="3679" y="2382"/>
                    <a:pt x="3679" y="2096"/>
                  </a:cubicBezTo>
                  <a:cubicBezTo>
                    <a:pt x="3679" y="1917"/>
                    <a:pt x="3596" y="1774"/>
                    <a:pt x="3465" y="1667"/>
                  </a:cubicBezTo>
                  <a:lnTo>
                    <a:pt x="3465" y="1322"/>
                  </a:lnTo>
                  <a:cubicBezTo>
                    <a:pt x="3465" y="596"/>
                    <a:pt x="2870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7334245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39" y="845"/>
                    <a:pt x="2530" y="844"/>
                    <a:pt x="2521" y="844"/>
                  </a:cubicBezTo>
                  <a:cubicBezTo>
                    <a:pt x="2456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1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51" y="2180"/>
                    <a:pt x="3215" y="2203"/>
                  </a:cubicBezTo>
                  <a:lnTo>
                    <a:pt x="3215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29" y="2144"/>
                    <a:pt x="929" y="2084"/>
                  </a:cubicBezTo>
                  <a:cubicBezTo>
                    <a:pt x="929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42" y="1406"/>
                  </a:moveTo>
                  <a:cubicBezTo>
                    <a:pt x="2513" y="1537"/>
                    <a:pt x="2632" y="1680"/>
                    <a:pt x="2811" y="1763"/>
                  </a:cubicBezTo>
                  <a:lnTo>
                    <a:pt x="2811" y="2323"/>
                  </a:lnTo>
                  <a:cubicBezTo>
                    <a:pt x="2834" y="2668"/>
                    <a:pt x="2549" y="2954"/>
                    <a:pt x="2191" y="2954"/>
                  </a:cubicBezTo>
                  <a:lnTo>
                    <a:pt x="2013" y="2954"/>
                  </a:lnTo>
                  <a:cubicBezTo>
                    <a:pt x="1668" y="2954"/>
                    <a:pt x="1382" y="2668"/>
                    <a:pt x="1382" y="2323"/>
                  </a:cubicBezTo>
                  <a:lnTo>
                    <a:pt x="1382" y="1799"/>
                  </a:lnTo>
                  <a:cubicBezTo>
                    <a:pt x="1644" y="1775"/>
                    <a:pt x="2084" y="1680"/>
                    <a:pt x="2442" y="1406"/>
                  </a:cubicBezTo>
                  <a:close/>
                  <a:moveTo>
                    <a:pt x="2311" y="3335"/>
                  </a:moveTo>
                  <a:lnTo>
                    <a:pt x="2322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8" y="5609"/>
                    <a:pt x="894" y="5525"/>
                    <a:pt x="894" y="5418"/>
                  </a:cubicBezTo>
                  <a:cubicBezTo>
                    <a:pt x="894" y="5311"/>
                    <a:pt x="798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1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39" y="5537"/>
                    <a:pt x="4239" y="5430"/>
                  </a:cubicBezTo>
                  <a:lnTo>
                    <a:pt x="4239" y="4739"/>
                  </a:lnTo>
                  <a:cubicBezTo>
                    <a:pt x="4204" y="3918"/>
                    <a:pt x="3573" y="3668"/>
                    <a:pt x="3501" y="3632"/>
                  </a:cubicBezTo>
                  <a:lnTo>
                    <a:pt x="2715" y="3323"/>
                  </a:lnTo>
                  <a:lnTo>
                    <a:pt x="2715" y="3216"/>
                  </a:lnTo>
                  <a:cubicBezTo>
                    <a:pt x="2918" y="3096"/>
                    <a:pt x="3084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5" y="1668"/>
                  </a:cubicBezTo>
                  <a:lnTo>
                    <a:pt x="3465" y="1322"/>
                  </a:lnTo>
                  <a:cubicBezTo>
                    <a:pt x="3465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7070872" y="2602600"/>
              <a:ext cx="134949" cy="179284"/>
            </a:xfrm>
            <a:custGeom>
              <a:avLst/>
              <a:gdLst/>
              <a:ahLst/>
              <a:cxnLst/>
              <a:rect l="l" t="t" r="r" b="b"/>
              <a:pathLst>
                <a:path w="4240" h="5633" extrusionOk="0">
                  <a:moveTo>
                    <a:pt x="2144" y="394"/>
                  </a:moveTo>
                  <a:cubicBezTo>
                    <a:pt x="2656" y="394"/>
                    <a:pt x="3073" y="810"/>
                    <a:pt x="3073" y="1311"/>
                  </a:cubicBezTo>
                  <a:lnTo>
                    <a:pt x="3073" y="1430"/>
                  </a:lnTo>
                  <a:lnTo>
                    <a:pt x="3049" y="1430"/>
                  </a:lnTo>
                  <a:cubicBezTo>
                    <a:pt x="2787" y="1370"/>
                    <a:pt x="2692" y="1001"/>
                    <a:pt x="2692" y="1001"/>
                  </a:cubicBezTo>
                  <a:cubicBezTo>
                    <a:pt x="2680" y="930"/>
                    <a:pt x="2620" y="870"/>
                    <a:pt x="2549" y="846"/>
                  </a:cubicBezTo>
                  <a:cubicBezTo>
                    <a:pt x="2540" y="845"/>
                    <a:pt x="2530" y="844"/>
                    <a:pt x="2521" y="844"/>
                  </a:cubicBezTo>
                  <a:cubicBezTo>
                    <a:pt x="2457" y="844"/>
                    <a:pt x="2389" y="878"/>
                    <a:pt x="2358" y="930"/>
                  </a:cubicBezTo>
                  <a:cubicBezTo>
                    <a:pt x="2001" y="1418"/>
                    <a:pt x="1203" y="1430"/>
                    <a:pt x="1192" y="1430"/>
                  </a:cubicBezTo>
                  <a:lnTo>
                    <a:pt x="1132" y="1430"/>
                  </a:lnTo>
                  <a:lnTo>
                    <a:pt x="1132" y="1311"/>
                  </a:lnTo>
                  <a:cubicBezTo>
                    <a:pt x="1132" y="810"/>
                    <a:pt x="1549" y="394"/>
                    <a:pt x="2061" y="394"/>
                  </a:cubicBezTo>
                  <a:close/>
                  <a:moveTo>
                    <a:pt x="3227" y="1965"/>
                  </a:moveTo>
                  <a:cubicBezTo>
                    <a:pt x="3263" y="2001"/>
                    <a:pt x="3275" y="2037"/>
                    <a:pt x="3275" y="2073"/>
                  </a:cubicBezTo>
                  <a:cubicBezTo>
                    <a:pt x="3275" y="2132"/>
                    <a:pt x="3239" y="2180"/>
                    <a:pt x="3216" y="2203"/>
                  </a:cubicBezTo>
                  <a:lnTo>
                    <a:pt x="3216" y="1965"/>
                  </a:lnTo>
                  <a:close/>
                  <a:moveTo>
                    <a:pt x="1001" y="1965"/>
                  </a:moveTo>
                  <a:lnTo>
                    <a:pt x="1001" y="2215"/>
                  </a:lnTo>
                  <a:cubicBezTo>
                    <a:pt x="953" y="2192"/>
                    <a:pt x="930" y="2144"/>
                    <a:pt x="930" y="2084"/>
                  </a:cubicBezTo>
                  <a:cubicBezTo>
                    <a:pt x="930" y="2037"/>
                    <a:pt x="941" y="2013"/>
                    <a:pt x="965" y="1977"/>
                  </a:cubicBezTo>
                  <a:cubicBezTo>
                    <a:pt x="989" y="1977"/>
                    <a:pt x="989" y="1977"/>
                    <a:pt x="1001" y="1965"/>
                  </a:cubicBezTo>
                  <a:close/>
                  <a:moveTo>
                    <a:pt x="2454" y="1406"/>
                  </a:moveTo>
                  <a:cubicBezTo>
                    <a:pt x="2525" y="1537"/>
                    <a:pt x="2644" y="1680"/>
                    <a:pt x="2823" y="1763"/>
                  </a:cubicBezTo>
                  <a:lnTo>
                    <a:pt x="2823" y="2323"/>
                  </a:lnTo>
                  <a:cubicBezTo>
                    <a:pt x="2835" y="2668"/>
                    <a:pt x="2549" y="2954"/>
                    <a:pt x="2204" y="2954"/>
                  </a:cubicBezTo>
                  <a:lnTo>
                    <a:pt x="2025" y="2954"/>
                  </a:lnTo>
                  <a:cubicBezTo>
                    <a:pt x="1680" y="2954"/>
                    <a:pt x="1406" y="2668"/>
                    <a:pt x="1406" y="2323"/>
                  </a:cubicBezTo>
                  <a:lnTo>
                    <a:pt x="1406" y="1799"/>
                  </a:lnTo>
                  <a:cubicBezTo>
                    <a:pt x="1656" y="1775"/>
                    <a:pt x="2120" y="1680"/>
                    <a:pt x="2454" y="1406"/>
                  </a:cubicBezTo>
                  <a:close/>
                  <a:moveTo>
                    <a:pt x="2311" y="3335"/>
                  </a:moveTo>
                  <a:lnTo>
                    <a:pt x="2323" y="3442"/>
                  </a:lnTo>
                  <a:lnTo>
                    <a:pt x="2096" y="3668"/>
                  </a:lnTo>
                  <a:lnTo>
                    <a:pt x="1894" y="3466"/>
                  </a:lnTo>
                  <a:lnTo>
                    <a:pt x="1894" y="3335"/>
                  </a:lnTo>
                  <a:close/>
                  <a:moveTo>
                    <a:pt x="2061" y="1"/>
                  </a:moveTo>
                  <a:cubicBezTo>
                    <a:pt x="1322" y="1"/>
                    <a:pt x="727" y="596"/>
                    <a:pt x="727" y="1322"/>
                  </a:cubicBezTo>
                  <a:lnTo>
                    <a:pt x="727" y="1668"/>
                  </a:lnTo>
                  <a:cubicBezTo>
                    <a:pt x="608" y="1775"/>
                    <a:pt x="525" y="1918"/>
                    <a:pt x="525" y="2096"/>
                  </a:cubicBezTo>
                  <a:cubicBezTo>
                    <a:pt x="525" y="2394"/>
                    <a:pt x="739" y="2632"/>
                    <a:pt x="1037" y="2656"/>
                  </a:cubicBezTo>
                  <a:cubicBezTo>
                    <a:pt x="1120" y="2894"/>
                    <a:pt x="1275" y="3096"/>
                    <a:pt x="1501" y="3216"/>
                  </a:cubicBezTo>
                  <a:lnTo>
                    <a:pt x="1501" y="3323"/>
                  </a:lnTo>
                  <a:lnTo>
                    <a:pt x="703" y="3632"/>
                  </a:lnTo>
                  <a:cubicBezTo>
                    <a:pt x="620" y="3668"/>
                    <a:pt x="1" y="3918"/>
                    <a:pt x="1" y="4716"/>
                  </a:cubicBezTo>
                  <a:lnTo>
                    <a:pt x="1" y="5418"/>
                  </a:lnTo>
                  <a:cubicBezTo>
                    <a:pt x="1" y="5525"/>
                    <a:pt x="84" y="5609"/>
                    <a:pt x="191" y="5609"/>
                  </a:cubicBezTo>
                  <a:lnTo>
                    <a:pt x="703" y="5609"/>
                  </a:lnTo>
                  <a:cubicBezTo>
                    <a:pt x="799" y="5609"/>
                    <a:pt x="894" y="5525"/>
                    <a:pt x="894" y="5418"/>
                  </a:cubicBezTo>
                  <a:cubicBezTo>
                    <a:pt x="894" y="5311"/>
                    <a:pt x="799" y="5228"/>
                    <a:pt x="703" y="5228"/>
                  </a:cubicBezTo>
                  <a:lnTo>
                    <a:pt x="406" y="5228"/>
                  </a:lnTo>
                  <a:lnTo>
                    <a:pt x="406" y="4716"/>
                  </a:lnTo>
                  <a:cubicBezTo>
                    <a:pt x="406" y="4168"/>
                    <a:pt x="834" y="4025"/>
                    <a:pt x="846" y="4001"/>
                  </a:cubicBezTo>
                  <a:lnTo>
                    <a:pt x="858" y="4001"/>
                  </a:lnTo>
                  <a:lnTo>
                    <a:pt x="1608" y="3727"/>
                  </a:lnTo>
                  <a:lnTo>
                    <a:pt x="1989" y="4108"/>
                  </a:lnTo>
                  <a:cubicBezTo>
                    <a:pt x="2025" y="4144"/>
                    <a:pt x="2084" y="4168"/>
                    <a:pt x="2132" y="4168"/>
                  </a:cubicBezTo>
                  <a:cubicBezTo>
                    <a:pt x="2192" y="4168"/>
                    <a:pt x="2227" y="4144"/>
                    <a:pt x="2263" y="4108"/>
                  </a:cubicBezTo>
                  <a:lnTo>
                    <a:pt x="2632" y="3727"/>
                  </a:lnTo>
                  <a:lnTo>
                    <a:pt x="3382" y="4025"/>
                  </a:lnTo>
                  <a:lnTo>
                    <a:pt x="3394" y="4025"/>
                  </a:lnTo>
                  <a:cubicBezTo>
                    <a:pt x="3406" y="4025"/>
                    <a:pt x="3835" y="4180"/>
                    <a:pt x="3835" y="4739"/>
                  </a:cubicBezTo>
                  <a:lnTo>
                    <a:pt x="3835" y="5240"/>
                  </a:lnTo>
                  <a:lnTo>
                    <a:pt x="1334" y="5240"/>
                  </a:lnTo>
                  <a:cubicBezTo>
                    <a:pt x="1239" y="5240"/>
                    <a:pt x="1144" y="5335"/>
                    <a:pt x="1144" y="5430"/>
                  </a:cubicBezTo>
                  <a:cubicBezTo>
                    <a:pt x="1144" y="5537"/>
                    <a:pt x="1239" y="5632"/>
                    <a:pt x="1334" y="5632"/>
                  </a:cubicBezTo>
                  <a:lnTo>
                    <a:pt x="4049" y="5632"/>
                  </a:lnTo>
                  <a:cubicBezTo>
                    <a:pt x="4156" y="5632"/>
                    <a:pt x="4240" y="5537"/>
                    <a:pt x="4240" y="5430"/>
                  </a:cubicBezTo>
                  <a:lnTo>
                    <a:pt x="4240" y="4739"/>
                  </a:lnTo>
                  <a:cubicBezTo>
                    <a:pt x="4216" y="3918"/>
                    <a:pt x="3573" y="3668"/>
                    <a:pt x="3501" y="3632"/>
                  </a:cubicBezTo>
                  <a:lnTo>
                    <a:pt x="2716" y="3323"/>
                  </a:lnTo>
                  <a:lnTo>
                    <a:pt x="2716" y="3216"/>
                  </a:lnTo>
                  <a:cubicBezTo>
                    <a:pt x="2918" y="3096"/>
                    <a:pt x="3085" y="2894"/>
                    <a:pt x="3168" y="2656"/>
                  </a:cubicBezTo>
                  <a:cubicBezTo>
                    <a:pt x="3454" y="2620"/>
                    <a:pt x="3680" y="2382"/>
                    <a:pt x="3680" y="2096"/>
                  </a:cubicBezTo>
                  <a:cubicBezTo>
                    <a:pt x="3680" y="1918"/>
                    <a:pt x="3608" y="1775"/>
                    <a:pt x="3466" y="1668"/>
                  </a:cubicBezTo>
                  <a:lnTo>
                    <a:pt x="3466" y="1322"/>
                  </a:lnTo>
                  <a:cubicBezTo>
                    <a:pt x="3466" y="596"/>
                    <a:pt x="2870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2787416" y="2079488"/>
            <a:ext cx="322031" cy="340370"/>
            <a:chOff x="4869073" y="503252"/>
            <a:chExt cx="828055" cy="875211"/>
          </a:xfrm>
        </p:grpSpPr>
        <p:sp>
          <p:nvSpPr>
            <p:cNvPr id="310" name="Google Shape;310;p22"/>
            <p:cNvSpPr/>
            <p:nvPr/>
          </p:nvSpPr>
          <p:spPr>
            <a:xfrm flipH="1">
              <a:off x="4869073" y="503252"/>
              <a:ext cx="820400" cy="875211"/>
            </a:xfrm>
            <a:custGeom>
              <a:avLst/>
              <a:gdLst/>
              <a:ahLst/>
              <a:cxnLst/>
              <a:rect l="l" t="t" r="r" b="b"/>
              <a:pathLst>
                <a:path w="886919" h="946174" extrusionOk="0">
                  <a:moveTo>
                    <a:pt x="879086" y="208771"/>
                  </a:moveTo>
                  <a:lnTo>
                    <a:pt x="449486" y="1378"/>
                  </a:lnTo>
                  <a:cubicBezTo>
                    <a:pt x="445678" y="-459"/>
                    <a:pt x="441242" y="-459"/>
                    <a:pt x="437435" y="1378"/>
                  </a:cubicBezTo>
                  <a:lnTo>
                    <a:pt x="7834" y="208771"/>
                  </a:lnTo>
                  <a:cubicBezTo>
                    <a:pt x="3044" y="211083"/>
                    <a:pt x="0" y="215934"/>
                    <a:pt x="0" y="221252"/>
                  </a:cubicBezTo>
                  <a:lnTo>
                    <a:pt x="0" y="724922"/>
                  </a:lnTo>
                  <a:cubicBezTo>
                    <a:pt x="0" y="730240"/>
                    <a:pt x="3044" y="735091"/>
                    <a:pt x="7834" y="737403"/>
                  </a:cubicBezTo>
                  <a:lnTo>
                    <a:pt x="437434" y="944796"/>
                  </a:lnTo>
                  <a:cubicBezTo>
                    <a:pt x="439337" y="945715"/>
                    <a:pt x="441399" y="946175"/>
                    <a:pt x="443460" y="946175"/>
                  </a:cubicBezTo>
                  <a:cubicBezTo>
                    <a:pt x="445520" y="946175"/>
                    <a:pt x="447581" y="945715"/>
                    <a:pt x="449486" y="944796"/>
                  </a:cubicBezTo>
                  <a:lnTo>
                    <a:pt x="879086" y="737403"/>
                  </a:lnTo>
                  <a:cubicBezTo>
                    <a:pt x="883876" y="735091"/>
                    <a:pt x="886920" y="730240"/>
                    <a:pt x="886920" y="724922"/>
                  </a:cubicBezTo>
                  <a:lnTo>
                    <a:pt x="886920" y="221254"/>
                  </a:lnTo>
                  <a:cubicBezTo>
                    <a:pt x="886920" y="215932"/>
                    <a:pt x="883874" y="211085"/>
                    <a:pt x="879086" y="208771"/>
                  </a:cubicBezTo>
                  <a:close/>
                  <a:moveTo>
                    <a:pt x="443460" y="29251"/>
                  </a:moveTo>
                  <a:lnTo>
                    <a:pt x="841180" y="221252"/>
                  </a:lnTo>
                  <a:lnTo>
                    <a:pt x="725889" y="276910"/>
                  </a:lnTo>
                  <a:cubicBezTo>
                    <a:pt x="725159" y="276354"/>
                    <a:pt x="724389" y="275840"/>
                    <a:pt x="723542" y="275432"/>
                  </a:cubicBezTo>
                  <a:lnTo>
                    <a:pt x="328524" y="84737"/>
                  </a:lnTo>
                  <a:lnTo>
                    <a:pt x="443460" y="29251"/>
                  </a:lnTo>
                  <a:close/>
                  <a:moveTo>
                    <a:pt x="297222" y="100408"/>
                  </a:moveTo>
                  <a:lnTo>
                    <a:pt x="694364" y="292130"/>
                  </a:lnTo>
                  <a:lnTo>
                    <a:pt x="613025" y="331398"/>
                  </a:lnTo>
                  <a:lnTo>
                    <a:pt x="216047" y="139754"/>
                  </a:lnTo>
                  <a:lnTo>
                    <a:pt x="297222" y="100408"/>
                  </a:lnTo>
                  <a:close/>
                  <a:moveTo>
                    <a:pt x="703656" y="318424"/>
                  </a:moveTo>
                  <a:lnTo>
                    <a:pt x="703656" y="463576"/>
                  </a:lnTo>
                  <a:lnTo>
                    <a:pt x="627679" y="500255"/>
                  </a:lnTo>
                  <a:lnTo>
                    <a:pt x="627679" y="355103"/>
                  </a:lnTo>
                  <a:lnTo>
                    <a:pt x="703656" y="318424"/>
                  </a:lnTo>
                  <a:close/>
                  <a:moveTo>
                    <a:pt x="859200" y="716225"/>
                  </a:moveTo>
                  <a:lnTo>
                    <a:pt x="457320" y="910231"/>
                  </a:lnTo>
                  <a:lnTo>
                    <a:pt x="457320" y="437344"/>
                  </a:lnTo>
                  <a:lnTo>
                    <a:pt x="553181" y="391066"/>
                  </a:lnTo>
                  <a:cubicBezTo>
                    <a:pt x="560074" y="387738"/>
                    <a:pt x="562964" y="379454"/>
                    <a:pt x="559636" y="372559"/>
                  </a:cubicBezTo>
                  <a:cubicBezTo>
                    <a:pt x="556308" y="365668"/>
                    <a:pt x="548023" y="362774"/>
                    <a:pt x="541128" y="366104"/>
                  </a:cubicBezTo>
                  <a:lnTo>
                    <a:pt x="443460" y="413255"/>
                  </a:lnTo>
                  <a:lnTo>
                    <a:pt x="405029" y="394701"/>
                  </a:lnTo>
                  <a:cubicBezTo>
                    <a:pt x="398134" y="391370"/>
                    <a:pt x="389850" y="394264"/>
                    <a:pt x="386521" y="401157"/>
                  </a:cubicBezTo>
                  <a:cubicBezTo>
                    <a:pt x="383193" y="408050"/>
                    <a:pt x="386083" y="416336"/>
                    <a:pt x="392976" y="419664"/>
                  </a:cubicBezTo>
                  <a:lnTo>
                    <a:pt x="429600" y="437344"/>
                  </a:lnTo>
                  <a:lnTo>
                    <a:pt x="429600" y="910231"/>
                  </a:lnTo>
                  <a:lnTo>
                    <a:pt x="27720" y="716221"/>
                  </a:lnTo>
                  <a:lnTo>
                    <a:pt x="27720" y="243334"/>
                  </a:lnTo>
                  <a:lnTo>
                    <a:pt x="333748" y="391072"/>
                  </a:lnTo>
                  <a:cubicBezTo>
                    <a:pt x="335690" y="392011"/>
                    <a:pt x="337743" y="392454"/>
                    <a:pt x="339763" y="392454"/>
                  </a:cubicBezTo>
                  <a:cubicBezTo>
                    <a:pt x="344916" y="392454"/>
                    <a:pt x="349864" y="389568"/>
                    <a:pt x="352254" y="384617"/>
                  </a:cubicBezTo>
                  <a:cubicBezTo>
                    <a:pt x="355582" y="377724"/>
                    <a:pt x="352692" y="369438"/>
                    <a:pt x="345799" y="366109"/>
                  </a:cubicBezTo>
                  <a:lnTo>
                    <a:pt x="45740" y="221252"/>
                  </a:lnTo>
                  <a:lnTo>
                    <a:pt x="183425" y="154784"/>
                  </a:lnTo>
                  <a:lnTo>
                    <a:pt x="599767" y="355777"/>
                  </a:lnTo>
                  <a:cubicBezTo>
                    <a:pt x="599828" y="355862"/>
                    <a:pt x="599897" y="355938"/>
                    <a:pt x="599959" y="356021"/>
                  </a:cubicBezTo>
                  <a:lnTo>
                    <a:pt x="599959" y="522339"/>
                  </a:lnTo>
                  <a:cubicBezTo>
                    <a:pt x="599959" y="527109"/>
                    <a:pt x="602412" y="531542"/>
                    <a:pt x="606451" y="534079"/>
                  </a:cubicBezTo>
                  <a:cubicBezTo>
                    <a:pt x="608695" y="535487"/>
                    <a:pt x="611254" y="536199"/>
                    <a:pt x="613821" y="536199"/>
                  </a:cubicBezTo>
                  <a:cubicBezTo>
                    <a:pt x="615876" y="536199"/>
                    <a:pt x="617937" y="535742"/>
                    <a:pt x="619846" y="534820"/>
                  </a:cubicBezTo>
                  <a:lnTo>
                    <a:pt x="723542" y="484760"/>
                  </a:lnTo>
                  <a:cubicBezTo>
                    <a:pt x="728332" y="482448"/>
                    <a:pt x="731376" y="477599"/>
                    <a:pt x="731376" y="472279"/>
                  </a:cubicBezTo>
                  <a:lnTo>
                    <a:pt x="731376" y="305044"/>
                  </a:lnTo>
                  <a:lnTo>
                    <a:pt x="859200" y="243336"/>
                  </a:lnTo>
                  <a:lnTo>
                    <a:pt x="859200" y="7162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 flipH="1">
              <a:off x="5606358" y="1062632"/>
              <a:ext cx="90770" cy="58163"/>
            </a:xfrm>
            <a:custGeom>
              <a:avLst/>
              <a:gdLst/>
              <a:ahLst/>
              <a:cxnLst/>
              <a:rect l="l" t="t" r="r" b="b"/>
              <a:pathLst>
                <a:path w="90770" h="58163" extrusionOk="0">
                  <a:moveTo>
                    <a:pt x="82934" y="31818"/>
                  </a:moveTo>
                  <a:lnTo>
                    <a:pt x="19890" y="1383"/>
                  </a:lnTo>
                  <a:cubicBezTo>
                    <a:pt x="12993" y="-1949"/>
                    <a:pt x="4710" y="945"/>
                    <a:pt x="1382" y="7838"/>
                  </a:cubicBezTo>
                  <a:cubicBezTo>
                    <a:pt x="-1946" y="14732"/>
                    <a:pt x="944" y="23018"/>
                    <a:pt x="7837" y="26346"/>
                  </a:cubicBezTo>
                  <a:lnTo>
                    <a:pt x="70881" y="56781"/>
                  </a:lnTo>
                  <a:cubicBezTo>
                    <a:pt x="72824" y="57720"/>
                    <a:pt x="74877" y="58163"/>
                    <a:pt x="76896" y="58163"/>
                  </a:cubicBezTo>
                  <a:cubicBezTo>
                    <a:pt x="82049" y="58163"/>
                    <a:pt x="86998" y="55277"/>
                    <a:pt x="89387" y="50326"/>
                  </a:cubicBezTo>
                  <a:cubicBezTo>
                    <a:pt x="92717" y="43431"/>
                    <a:pt x="89827" y="35148"/>
                    <a:pt x="82934" y="31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 flipH="1">
              <a:off x="5548335" y="996897"/>
              <a:ext cx="148704" cy="86132"/>
            </a:xfrm>
            <a:custGeom>
              <a:avLst/>
              <a:gdLst/>
              <a:ahLst/>
              <a:cxnLst/>
              <a:rect l="l" t="t" r="r" b="b"/>
              <a:pathLst>
                <a:path w="148704" h="86132" extrusionOk="0">
                  <a:moveTo>
                    <a:pt x="140867" y="59786"/>
                  </a:moveTo>
                  <a:lnTo>
                    <a:pt x="19888" y="1382"/>
                  </a:lnTo>
                  <a:cubicBezTo>
                    <a:pt x="12993" y="-1946"/>
                    <a:pt x="4709" y="944"/>
                    <a:pt x="1381" y="7839"/>
                  </a:cubicBezTo>
                  <a:cubicBezTo>
                    <a:pt x="-1946" y="14732"/>
                    <a:pt x="945" y="23018"/>
                    <a:pt x="7838" y="26346"/>
                  </a:cubicBezTo>
                  <a:lnTo>
                    <a:pt x="128817" y="84750"/>
                  </a:lnTo>
                  <a:cubicBezTo>
                    <a:pt x="130759" y="85687"/>
                    <a:pt x="132812" y="86133"/>
                    <a:pt x="134832" y="86133"/>
                  </a:cubicBezTo>
                  <a:cubicBezTo>
                    <a:pt x="139984" y="86133"/>
                    <a:pt x="144933" y="83246"/>
                    <a:pt x="147322" y="78295"/>
                  </a:cubicBezTo>
                  <a:cubicBezTo>
                    <a:pt x="150651" y="71399"/>
                    <a:pt x="147760" y="63112"/>
                    <a:pt x="140867" y="59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2"/>
          <p:cNvSpPr/>
          <p:nvPr/>
        </p:nvSpPr>
        <p:spPr>
          <a:xfrm>
            <a:off x="457200" y="3008210"/>
            <a:ext cx="2238900" cy="17430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4236395" y="2820679"/>
            <a:ext cx="1517155" cy="1205174"/>
          </a:xfrm>
          <a:custGeom>
            <a:avLst/>
            <a:gdLst/>
            <a:ahLst/>
            <a:cxnLst/>
            <a:rect l="l" t="t" r="r" b="b"/>
            <a:pathLst>
              <a:path w="1211301" h="962215" extrusionOk="0">
                <a:moveTo>
                  <a:pt x="235846" y="597503"/>
                </a:moveTo>
                <a:cubicBezTo>
                  <a:pt x="281375" y="568166"/>
                  <a:pt x="283947" y="600932"/>
                  <a:pt x="284995" y="705041"/>
                </a:cubicBezTo>
                <a:lnTo>
                  <a:pt x="287567" y="962216"/>
                </a:lnTo>
                <a:lnTo>
                  <a:pt x="1116051" y="962216"/>
                </a:lnTo>
                <a:cubicBezTo>
                  <a:pt x="1168629" y="962216"/>
                  <a:pt x="1211301" y="919544"/>
                  <a:pt x="1211301" y="866966"/>
                </a:cubicBezTo>
                <a:lnTo>
                  <a:pt x="1211301" y="0"/>
                </a:lnTo>
                <a:lnTo>
                  <a:pt x="973176" y="2572"/>
                </a:lnTo>
                <a:cubicBezTo>
                  <a:pt x="869068" y="3620"/>
                  <a:pt x="836207" y="6191"/>
                  <a:pt x="865639" y="51721"/>
                </a:cubicBezTo>
                <a:cubicBezTo>
                  <a:pt x="882879" y="78391"/>
                  <a:pt x="891833" y="112776"/>
                  <a:pt x="892214" y="144875"/>
                </a:cubicBezTo>
                <a:cubicBezTo>
                  <a:pt x="892976" y="222980"/>
                  <a:pt x="830301" y="286988"/>
                  <a:pt x="752291" y="287750"/>
                </a:cubicBezTo>
                <a:cubicBezTo>
                  <a:pt x="674186" y="288512"/>
                  <a:pt x="610178" y="225838"/>
                  <a:pt x="609416" y="147733"/>
                </a:cubicBezTo>
                <a:cubicBezTo>
                  <a:pt x="609131" y="115633"/>
                  <a:pt x="617322" y="81058"/>
                  <a:pt x="633991" y="54102"/>
                </a:cubicBezTo>
                <a:cubicBezTo>
                  <a:pt x="662471" y="8001"/>
                  <a:pt x="629609" y="6096"/>
                  <a:pt x="525406" y="7144"/>
                </a:cubicBezTo>
                <a:lnTo>
                  <a:pt x="277946" y="9716"/>
                </a:lnTo>
                <a:lnTo>
                  <a:pt x="280328" y="239078"/>
                </a:lnTo>
                <a:lnTo>
                  <a:pt x="280518" y="257175"/>
                </a:lnTo>
                <a:cubicBezTo>
                  <a:pt x="281566" y="361379"/>
                  <a:pt x="279756" y="394145"/>
                  <a:pt x="233655" y="365760"/>
                </a:cubicBezTo>
                <a:cubicBezTo>
                  <a:pt x="206604" y="349091"/>
                  <a:pt x="172124" y="340805"/>
                  <a:pt x="140024" y="341186"/>
                </a:cubicBezTo>
                <a:cubicBezTo>
                  <a:pt x="61919" y="342043"/>
                  <a:pt x="-755" y="405956"/>
                  <a:pt x="7" y="484061"/>
                </a:cubicBezTo>
                <a:cubicBezTo>
                  <a:pt x="864" y="562166"/>
                  <a:pt x="64777" y="624840"/>
                  <a:pt x="142882" y="623983"/>
                </a:cubicBezTo>
                <a:cubicBezTo>
                  <a:pt x="174981" y="623697"/>
                  <a:pt x="209366" y="614648"/>
                  <a:pt x="236036" y="59750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3392313" y="1653051"/>
            <a:ext cx="1541136" cy="1193244"/>
          </a:xfrm>
          <a:custGeom>
            <a:avLst/>
            <a:gdLst/>
            <a:ahLst/>
            <a:cxnLst/>
            <a:rect l="l" t="t" r="r" b="b"/>
            <a:pathLst>
              <a:path w="1230448" h="952690" extrusionOk="0">
                <a:moveTo>
                  <a:pt x="257175" y="950119"/>
                </a:moveTo>
                <a:cubicBezTo>
                  <a:pt x="361283" y="949071"/>
                  <a:pt x="394144" y="946499"/>
                  <a:pt x="364712" y="900970"/>
                </a:cubicBezTo>
                <a:cubicBezTo>
                  <a:pt x="347472" y="874300"/>
                  <a:pt x="338519" y="839915"/>
                  <a:pt x="338233" y="807815"/>
                </a:cubicBezTo>
                <a:cubicBezTo>
                  <a:pt x="337471" y="729710"/>
                  <a:pt x="400145" y="665702"/>
                  <a:pt x="478250" y="664940"/>
                </a:cubicBezTo>
                <a:cubicBezTo>
                  <a:pt x="556355" y="664178"/>
                  <a:pt x="620268" y="726853"/>
                  <a:pt x="621125" y="804958"/>
                </a:cubicBezTo>
                <a:cubicBezTo>
                  <a:pt x="621411" y="837057"/>
                  <a:pt x="613220" y="871633"/>
                  <a:pt x="596551" y="898588"/>
                </a:cubicBezTo>
                <a:cubicBezTo>
                  <a:pt x="568071" y="944689"/>
                  <a:pt x="600932" y="946595"/>
                  <a:pt x="705136" y="945451"/>
                </a:cubicBezTo>
                <a:lnTo>
                  <a:pt x="952595" y="942880"/>
                </a:lnTo>
                <a:lnTo>
                  <a:pt x="950024" y="695420"/>
                </a:lnTo>
                <a:cubicBezTo>
                  <a:pt x="948976" y="591312"/>
                  <a:pt x="950786" y="558451"/>
                  <a:pt x="996887" y="586931"/>
                </a:cubicBezTo>
                <a:cubicBezTo>
                  <a:pt x="1023938" y="603599"/>
                  <a:pt x="1058418" y="611886"/>
                  <a:pt x="1090517" y="611505"/>
                </a:cubicBezTo>
                <a:cubicBezTo>
                  <a:pt x="1168622" y="610743"/>
                  <a:pt x="1231297" y="546735"/>
                  <a:pt x="1230439" y="468630"/>
                </a:cubicBezTo>
                <a:cubicBezTo>
                  <a:pt x="1229678" y="390525"/>
                  <a:pt x="1165670" y="327850"/>
                  <a:pt x="1087564" y="328708"/>
                </a:cubicBezTo>
                <a:cubicBezTo>
                  <a:pt x="1055465" y="328994"/>
                  <a:pt x="1021080" y="338042"/>
                  <a:pt x="994410" y="355187"/>
                </a:cubicBezTo>
                <a:cubicBezTo>
                  <a:pt x="948880" y="384524"/>
                  <a:pt x="946404" y="351758"/>
                  <a:pt x="945261" y="247650"/>
                </a:cubicBezTo>
                <a:lnTo>
                  <a:pt x="945071" y="229552"/>
                </a:lnTo>
                <a:lnTo>
                  <a:pt x="942689" y="0"/>
                </a:lnTo>
                <a:lnTo>
                  <a:pt x="95250" y="0"/>
                </a:lnTo>
                <a:cubicBezTo>
                  <a:pt x="42672" y="0"/>
                  <a:pt x="0" y="42672"/>
                  <a:pt x="0" y="95250"/>
                </a:cubicBezTo>
                <a:lnTo>
                  <a:pt x="0" y="952691"/>
                </a:lnTo>
                <a:lnTo>
                  <a:pt x="257175" y="950119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392313" y="2485088"/>
            <a:ext cx="1205174" cy="1541134"/>
          </a:xfrm>
          <a:custGeom>
            <a:avLst/>
            <a:gdLst/>
            <a:ahLst/>
            <a:cxnLst/>
            <a:rect l="l" t="t" r="r" b="b"/>
            <a:pathLst>
              <a:path w="962215" h="1230446" extrusionOk="0">
                <a:moveTo>
                  <a:pt x="364712" y="235941"/>
                </a:moveTo>
                <a:cubicBezTo>
                  <a:pt x="394049" y="281471"/>
                  <a:pt x="361283" y="284042"/>
                  <a:pt x="257175" y="285090"/>
                </a:cubicBezTo>
                <a:lnTo>
                  <a:pt x="0" y="287662"/>
                </a:lnTo>
                <a:lnTo>
                  <a:pt x="0" y="1135196"/>
                </a:lnTo>
                <a:cubicBezTo>
                  <a:pt x="0" y="1187774"/>
                  <a:pt x="42672" y="1230446"/>
                  <a:pt x="95250" y="1230446"/>
                </a:cubicBezTo>
                <a:lnTo>
                  <a:pt x="962216" y="1230446"/>
                </a:lnTo>
                <a:lnTo>
                  <a:pt x="959644" y="973271"/>
                </a:lnTo>
                <a:cubicBezTo>
                  <a:pt x="958596" y="869163"/>
                  <a:pt x="956024" y="836302"/>
                  <a:pt x="910495" y="865734"/>
                </a:cubicBezTo>
                <a:cubicBezTo>
                  <a:pt x="883825" y="882974"/>
                  <a:pt x="849440" y="891928"/>
                  <a:pt x="817340" y="892214"/>
                </a:cubicBezTo>
                <a:cubicBezTo>
                  <a:pt x="739235" y="893071"/>
                  <a:pt x="675227" y="830396"/>
                  <a:pt x="674465" y="752291"/>
                </a:cubicBezTo>
                <a:cubicBezTo>
                  <a:pt x="673703" y="674186"/>
                  <a:pt x="736378" y="610178"/>
                  <a:pt x="814483" y="609416"/>
                </a:cubicBezTo>
                <a:cubicBezTo>
                  <a:pt x="846582" y="609131"/>
                  <a:pt x="881158" y="617322"/>
                  <a:pt x="908113" y="633991"/>
                </a:cubicBezTo>
                <a:cubicBezTo>
                  <a:pt x="954214" y="662471"/>
                  <a:pt x="956120" y="629609"/>
                  <a:pt x="954976" y="525406"/>
                </a:cubicBezTo>
                <a:lnTo>
                  <a:pt x="952405" y="277946"/>
                </a:lnTo>
                <a:lnTo>
                  <a:pt x="723043" y="280328"/>
                </a:lnTo>
                <a:lnTo>
                  <a:pt x="704945" y="280518"/>
                </a:lnTo>
                <a:cubicBezTo>
                  <a:pt x="600837" y="281566"/>
                  <a:pt x="567976" y="279756"/>
                  <a:pt x="596360" y="233655"/>
                </a:cubicBezTo>
                <a:cubicBezTo>
                  <a:pt x="613029" y="206604"/>
                  <a:pt x="621316" y="172124"/>
                  <a:pt x="620935" y="140024"/>
                </a:cubicBezTo>
                <a:cubicBezTo>
                  <a:pt x="620078" y="61919"/>
                  <a:pt x="556165" y="-755"/>
                  <a:pt x="478060" y="7"/>
                </a:cubicBezTo>
                <a:cubicBezTo>
                  <a:pt x="399955" y="769"/>
                  <a:pt x="337280" y="64777"/>
                  <a:pt x="338042" y="142882"/>
                </a:cubicBezTo>
                <a:cubicBezTo>
                  <a:pt x="338328" y="174981"/>
                  <a:pt x="347377" y="209366"/>
                  <a:pt x="364522" y="236036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4571990" y="1653051"/>
            <a:ext cx="1181314" cy="1529204"/>
          </a:xfrm>
          <a:custGeom>
            <a:avLst/>
            <a:gdLst/>
            <a:ahLst/>
            <a:cxnLst/>
            <a:rect l="l" t="t" r="r" b="b"/>
            <a:pathLst>
              <a:path w="943165" h="1220921" extrusionOk="0">
                <a:moveTo>
                  <a:pt x="2476" y="247650"/>
                </a:moveTo>
                <a:cubicBezTo>
                  <a:pt x="3524" y="351758"/>
                  <a:pt x="6096" y="384619"/>
                  <a:pt x="51625" y="355187"/>
                </a:cubicBezTo>
                <a:cubicBezTo>
                  <a:pt x="78296" y="337947"/>
                  <a:pt x="112681" y="328994"/>
                  <a:pt x="144780" y="328708"/>
                </a:cubicBezTo>
                <a:cubicBezTo>
                  <a:pt x="222885" y="327946"/>
                  <a:pt x="286893" y="390620"/>
                  <a:pt x="287655" y="468630"/>
                </a:cubicBezTo>
                <a:cubicBezTo>
                  <a:pt x="288417" y="546735"/>
                  <a:pt x="225742" y="610743"/>
                  <a:pt x="147733" y="611505"/>
                </a:cubicBezTo>
                <a:cubicBezTo>
                  <a:pt x="115633" y="611886"/>
                  <a:pt x="81058" y="603599"/>
                  <a:pt x="54102" y="586931"/>
                </a:cubicBezTo>
                <a:cubicBezTo>
                  <a:pt x="8001" y="558451"/>
                  <a:pt x="6096" y="591312"/>
                  <a:pt x="7239" y="695420"/>
                </a:cubicBezTo>
                <a:lnTo>
                  <a:pt x="9811" y="942880"/>
                </a:lnTo>
                <a:lnTo>
                  <a:pt x="257270" y="940308"/>
                </a:lnTo>
                <a:cubicBezTo>
                  <a:pt x="361474" y="939260"/>
                  <a:pt x="394240" y="941070"/>
                  <a:pt x="365855" y="987266"/>
                </a:cubicBezTo>
                <a:cubicBezTo>
                  <a:pt x="349186" y="1014317"/>
                  <a:pt x="340900" y="1048798"/>
                  <a:pt x="341281" y="1080897"/>
                </a:cubicBezTo>
                <a:cubicBezTo>
                  <a:pt x="342043" y="1159002"/>
                  <a:pt x="406051" y="1221677"/>
                  <a:pt x="484156" y="1220914"/>
                </a:cubicBezTo>
                <a:cubicBezTo>
                  <a:pt x="562261" y="1220153"/>
                  <a:pt x="624935" y="1156145"/>
                  <a:pt x="624078" y="1078039"/>
                </a:cubicBezTo>
                <a:cubicBezTo>
                  <a:pt x="623792" y="1045940"/>
                  <a:pt x="614743" y="1011555"/>
                  <a:pt x="597503" y="984885"/>
                </a:cubicBezTo>
                <a:cubicBezTo>
                  <a:pt x="568166" y="939355"/>
                  <a:pt x="600932" y="936879"/>
                  <a:pt x="705040" y="935736"/>
                </a:cubicBezTo>
                <a:lnTo>
                  <a:pt x="723138" y="935546"/>
                </a:lnTo>
                <a:lnTo>
                  <a:pt x="943165" y="933164"/>
                </a:lnTo>
                <a:lnTo>
                  <a:pt x="943165" y="95250"/>
                </a:lnTo>
                <a:cubicBezTo>
                  <a:pt x="943165" y="42672"/>
                  <a:pt x="900493" y="0"/>
                  <a:pt x="847915" y="0"/>
                </a:cubicBezTo>
                <a:lnTo>
                  <a:pt x="0" y="0"/>
                </a:lnTo>
                <a:lnTo>
                  <a:pt x="2572" y="24765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3201980" y="2059483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3201980" y="3233058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5565705" y="2059483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5565705" y="3233058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554702" y="3087581"/>
            <a:ext cx="2043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Smart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grids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554700" y="3686648"/>
            <a:ext cx="2043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</a:t>
            </a:r>
            <a:b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6447900" y="2987276"/>
            <a:ext cx="2238900" cy="17430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6545402" y="3066647"/>
            <a:ext cx="2043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Nuclear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fusion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6545400" y="3665699"/>
            <a:ext cx="2043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6447900" y="935001"/>
            <a:ext cx="2238900" cy="17430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6545402" y="2034797"/>
            <a:ext cx="2043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Hydrogen economy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6545400" y="1016602"/>
            <a:ext cx="20439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</a:t>
            </a:r>
            <a:b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455975" y="935001"/>
            <a:ext cx="2238900" cy="1743000"/>
          </a:xfrm>
          <a:prstGeom prst="roundRect">
            <a:avLst>
              <a:gd name="adj" fmla="val 13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553477" y="2034797"/>
            <a:ext cx="2043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Energy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storage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53475" y="1016602"/>
            <a:ext cx="20439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 Medium"/>
              <a:buAutoNum type="arabicPeriod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3"/>
          <p:cNvCxnSpPr>
            <a:stCxn id="340" idx="3"/>
          </p:cNvCxnSpPr>
          <p:nvPr/>
        </p:nvCxnSpPr>
        <p:spPr>
          <a:xfrm>
            <a:off x="2474400" y="2245669"/>
            <a:ext cx="29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41" name="Google Shape;341;p23"/>
          <p:cNvSpPr/>
          <p:nvPr/>
        </p:nvSpPr>
        <p:spPr>
          <a:xfrm>
            <a:off x="721650" y="1789925"/>
            <a:ext cx="1801200" cy="1714800"/>
          </a:xfrm>
          <a:prstGeom prst="roundRect">
            <a:avLst>
              <a:gd name="adj" fmla="val 1328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2" name="Google Shape;342;p23"/>
          <p:cNvCxnSpPr/>
          <p:nvPr/>
        </p:nvCxnSpPr>
        <p:spPr>
          <a:xfrm>
            <a:off x="4528350" y="2140737"/>
            <a:ext cx="29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23"/>
          <p:cNvCxnSpPr/>
          <p:nvPr/>
        </p:nvCxnSpPr>
        <p:spPr>
          <a:xfrm>
            <a:off x="6582300" y="2140737"/>
            <a:ext cx="29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345" name="Google Shape;345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770100" y="1964869"/>
            <a:ext cx="1704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Energy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source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770100" y="2573177"/>
            <a:ext cx="1704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2328450" y="1061400"/>
            <a:ext cx="4487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How energy travels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2770800" y="1789925"/>
            <a:ext cx="1801200" cy="1714800"/>
          </a:xfrm>
          <a:prstGeom prst="roundRect">
            <a:avLst>
              <a:gd name="adj" fmla="val 1328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2819250" y="1964869"/>
            <a:ext cx="1704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Generation plant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2819250" y="2573177"/>
            <a:ext cx="1704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4819950" y="1789925"/>
            <a:ext cx="1801200" cy="1714800"/>
          </a:xfrm>
          <a:prstGeom prst="roundRect">
            <a:avLst>
              <a:gd name="adj" fmla="val 1328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4868400" y="1964869"/>
            <a:ext cx="1704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Distribution substations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4868400" y="2573177"/>
            <a:ext cx="1704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6869100" y="1789925"/>
            <a:ext cx="1801200" cy="1714800"/>
          </a:xfrm>
          <a:prstGeom prst="roundRect">
            <a:avLst>
              <a:gd name="adj" fmla="val 1328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917550" y="1964869"/>
            <a:ext cx="17043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Urban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grid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6917550" y="2573177"/>
            <a:ext cx="1704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p23"/>
          <p:cNvSpPr/>
          <p:nvPr/>
        </p:nvSpPr>
        <p:spPr>
          <a:xfrm>
            <a:off x="1432042" y="3722683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8" name="Google Shape;358;p23"/>
          <p:cNvSpPr/>
          <p:nvPr/>
        </p:nvSpPr>
        <p:spPr>
          <a:xfrm>
            <a:off x="3481192" y="3722683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5530342" y="3722683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7579492" y="3722683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1" name="Google Shape;361;p23"/>
          <p:cNvCxnSpPr>
            <a:stCxn id="357" idx="2"/>
          </p:cNvCxnSpPr>
          <p:nvPr/>
        </p:nvCxnSpPr>
        <p:spPr>
          <a:xfrm rot="10800000">
            <a:off x="779242" y="3912883"/>
            <a:ext cx="65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2" name="Google Shape;362;p23"/>
          <p:cNvCxnSpPr/>
          <p:nvPr/>
        </p:nvCxnSpPr>
        <p:spPr>
          <a:xfrm rot="10800000">
            <a:off x="7959892" y="3912883"/>
            <a:ext cx="65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63" name="Google Shape;363;p23"/>
          <p:cNvCxnSpPr>
            <a:stCxn id="357" idx="6"/>
            <a:endCxn id="358" idx="2"/>
          </p:cNvCxnSpPr>
          <p:nvPr/>
        </p:nvCxnSpPr>
        <p:spPr>
          <a:xfrm>
            <a:off x="1812442" y="3912883"/>
            <a:ext cx="166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3"/>
          <p:cNvCxnSpPr>
            <a:stCxn id="358" idx="6"/>
            <a:endCxn id="359" idx="2"/>
          </p:cNvCxnSpPr>
          <p:nvPr/>
        </p:nvCxnSpPr>
        <p:spPr>
          <a:xfrm>
            <a:off x="3861592" y="3912883"/>
            <a:ext cx="166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>
            <a:stCxn id="359" idx="6"/>
            <a:endCxn id="360" idx="2"/>
          </p:cNvCxnSpPr>
          <p:nvPr/>
        </p:nvCxnSpPr>
        <p:spPr>
          <a:xfrm>
            <a:off x="5910742" y="3912883"/>
            <a:ext cx="166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4"/>
          <p:cNvGrpSpPr/>
          <p:nvPr/>
        </p:nvGrpSpPr>
        <p:grpSpPr>
          <a:xfrm>
            <a:off x="6503933" y="975378"/>
            <a:ext cx="340628" cy="340322"/>
            <a:chOff x="4886264" y="3366174"/>
            <a:chExt cx="350548" cy="350198"/>
          </a:xfrm>
        </p:grpSpPr>
        <p:sp>
          <p:nvSpPr>
            <p:cNvPr id="371" name="Google Shape;371;p24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4"/>
          <p:cNvGrpSpPr/>
          <p:nvPr/>
        </p:nvGrpSpPr>
        <p:grpSpPr>
          <a:xfrm>
            <a:off x="2332058" y="975368"/>
            <a:ext cx="275400" cy="340336"/>
            <a:chOff x="6926637" y="2886738"/>
            <a:chExt cx="297184" cy="367296"/>
          </a:xfrm>
        </p:grpSpPr>
        <p:sp>
          <p:nvSpPr>
            <p:cNvPr id="385" name="Google Shape;385;p24"/>
            <p:cNvSpPr/>
            <p:nvPr/>
          </p:nvSpPr>
          <p:spPr>
            <a:xfrm>
              <a:off x="7006637" y="2961202"/>
              <a:ext cx="106720" cy="100064"/>
            </a:xfrm>
            <a:custGeom>
              <a:avLst/>
              <a:gdLst/>
              <a:ahLst/>
              <a:cxnLst/>
              <a:rect l="l" t="t" r="r" b="b"/>
              <a:pathLst>
                <a:path w="3335" h="3127" extrusionOk="0">
                  <a:moveTo>
                    <a:pt x="2155" y="1"/>
                  </a:moveTo>
                  <a:cubicBezTo>
                    <a:pt x="1646" y="1"/>
                    <a:pt x="1141" y="200"/>
                    <a:pt x="762" y="578"/>
                  </a:cubicBezTo>
                  <a:cubicBezTo>
                    <a:pt x="108" y="1233"/>
                    <a:pt x="0" y="2281"/>
                    <a:pt x="512" y="3055"/>
                  </a:cubicBezTo>
                  <a:cubicBezTo>
                    <a:pt x="536" y="3091"/>
                    <a:pt x="596" y="3126"/>
                    <a:pt x="643" y="3126"/>
                  </a:cubicBezTo>
                  <a:cubicBezTo>
                    <a:pt x="667" y="3126"/>
                    <a:pt x="703" y="3114"/>
                    <a:pt x="727" y="3091"/>
                  </a:cubicBezTo>
                  <a:cubicBezTo>
                    <a:pt x="810" y="3055"/>
                    <a:pt x="834" y="2948"/>
                    <a:pt x="774" y="2852"/>
                  </a:cubicBezTo>
                  <a:cubicBezTo>
                    <a:pt x="346" y="2221"/>
                    <a:pt x="429" y="1352"/>
                    <a:pt x="989" y="805"/>
                  </a:cubicBezTo>
                  <a:cubicBezTo>
                    <a:pt x="1306" y="488"/>
                    <a:pt x="1726" y="322"/>
                    <a:pt x="2149" y="322"/>
                  </a:cubicBezTo>
                  <a:cubicBezTo>
                    <a:pt x="2457" y="322"/>
                    <a:pt x="2766" y="410"/>
                    <a:pt x="3036" y="590"/>
                  </a:cubicBezTo>
                  <a:cubicBezTo>
                    <a:pt x="3065" y="609"/>
                    <a:pt x="3099" y="619"/>
                    <a:pt x="3134" y="619"/>
                  </a:cubicBezTo>
                  <a:cubicBezTo>
                    <a:pt x="3186" y="619"/>
                    <a:pt x="3239" y="597"/>
                    <a:pt x="3275" y="555"/>
                  </a:cubicBezTo>
                  <a:cubicBezTo>
                    <a:pt x="3334" y="471"/>
                    <a:pt x="3310" y="376"/>
                    <a:pt x="3227" y="328"/>
                  </a:cubicBezTo>
                  <a:cubicBezTo>
                    <a:pt x="2900" y="107"/>
                    <a:pt x="2527" y="1"/>
                    <a:pt x="2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7037485" y="2986738"/>
              <a:ext cx="106720" cy="100800"/>
            </a:xfrm>
            <a:custGeom>
              <a:avLst/>
              <a:gdLst/>
              <a:ahLst/>
              <a:cxnLst/>
              <a:rect l="l" t="t" r="r" b="b"/>
              <a:pathLst>
                <a:path w="3335" h="3150" extrusionOk="0">
                  <a:moveTo>
                    <a:pt x="2689" y="0"/>
                  </a:moveTo>
                  <a:cubicBezTo>
                    <a:pt x="2658" y="0"/>
                    <a:pt x="2626" y="10"/>
                    <a:pt x="2596" y="30"/>
                  </a:cubicBezTo>
                  <a:cubicBezTo>
                    <a:pt x="2525" y="78"/>
                    <a:pt x="2489" y="185"/>
                    <a:pt x="2549" y="269"/>
                  </a:cubicBezTo>
                  <a:cubicBezTo>
                    <a:pt x="2977" y="911"/>
                    <a:pt x="2894" y="1781"/>
                    <a:pt x="2346" y="2328"/>
                  </a:cubicBezTo>
                  <a:cubicBezTo>
                    <a:pt x="2025" y="2643"/>
                    <a:pt x="1605" y="2808"/>
                    <a:pt x="1183" y="2808"/>
                  </a:cubicBezTo>
                  <a:cubicBezTo>
                    <a:pt x="872" y="2808"/>
                    <a:pt x="560" y="2718"/>
                    <a:pt x="287" y="2531"/>
                  </a:cubicBezTo>
                  <a:cubicBezTo>
                    <a:pt x="261" y="2518"/>
                    <a:pt x="231" y="2511"/>
                    <a:pt x="200" y="2511"/>
                  </a:cubicBezTo>
                  <a:cubicBezTo>
                    <a:pt x="144" y="2511"/>
                    <a:pt x="87" y="2533"/>
                    <a:pt x="48" y="2578"/>
                  </a:cubicBezTo>
                  <a:cubicBezTo>
                    <a:pt x="1" y="2650"/>
                    <a:pt x="25" y="2757"/>
                    <a:pt x="96" y="2816"/>
                  </a:cubicBezTo>
                  <a:cubicBezTo>
                    <a:pt x="418" y="3043"/>
                    <a:pt x="799" y="3150"/>
                    <a:pt x="1180" y="3150"/>
                  </a:cubicBezTo>
                  <a:cubicBezTo>
                    <a:pt x="1691" y="3150"/>
                    <a:pt x="2192" y="2947"/>
                    <a:pt x="2584" y="2566"/>
                  </a:cubicBezTo>
                  <a:cubicBezTo>
                    <a:pt x="3239" y="1888"/>
                    <a:pt x="3335" y="852"/>
                    <a:pt x="2834" y="78"/>
                  </a:cubicBezTo>
                  <a:cubicBezTo>
                    <a:pt x="2804" y="32"/>
                    <a:pt x="2748" y="0"/>
                    <a:pt x="2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926637" y="2886738"/>
              <a:ext cx="297184" cy="367296"/>
            </a:xfrm>
            <a:custGeom>
              <a:avLst/>
              <a:gdLst/>
              <a:ahLst/>
              <a:cxnLst/>
              <a:rect l="l" t="t" r="r" b="b"/>
              <a:pathLst>
                <a:path w="9287" h="11478" extrusionOk="0">
                  <a:moveTo>
                    <a:pt x="4644" y="441"/>
                  </a:moveTo>
                  <a:cubicBezTo>
                    <a:pt x="4822" y="691"/>
                    <a:pt x="5108" y="1191"/>
                    <a:pt x="4989" y="1631"/>
                  </a:cubicBezTo>
                  <a:cubicBezTo>
                    <a:pt x="4882" y="1608"/>
                    <a:pt x="4763" y="1608"/>
                    <a:pt x="4644" y="1608"/>
                  </a:cubicBezTo>
                  <a:cubicBezTo>
                    <a:pt x="4524" y="1608"/>
                    <a:pt x="4417" y="1608"/>
                    <a:pt x="4298" y="1631"/>
                  </a:cubicBezTo>
                  <a:cubicBezTo>
                    <a:pt x="4179" y="1191"/>
                    <a:pt x="4465" y="691"/>
                    <a:pt x="4644" y="441"/>
                  </a:cubicBezTo>
                  <a:close/>
                  <a:moveTo>
                    <a:pt x="3167" y="738"/>
                  </a:moveTo>
                  <a:lnTo>
                    <a:pt x="3167" y="738"/>
                  </a:lnTo>
                  <a:cubicBezTo>
                    <a:pt x="3441" y="893"/>
                    <a:pt x="3905" y="1250"/>
                    <a:pt x="3941" y="1703"/>
                  </a:cubicBezTo>
                  <a:cubicBezTo>
                    <a:pt x="3727" y="1762"/>
                    <a:pt x="3512" y="1846"/>
                    <a:pt x="3322" y="1965"/>
                  </a:cubicBezTo>
                  <a:cubicBezTo>
                    <a:pt x="3036" y="1608"/>
                    <a:pt x="3108" y="1036"/>
                    <a:pt x="3167" y="738"/>
                  </a:cubicBezTo>
                  <a:close/>
                  <a:moveTo>
                    <a:pt x="6120" y="738"/>
                  </a:moveTo>
                  <a:lnTo>
                    <a:pt x="6120" y="738"/>
                  </a:lnTo>
                  <a:cubicBezTo>
                    <a:pt x="6179" y="1048"/>
                    <a:pt x="6251" y="1608"/>
                    <a:pt x="5965" y="1965"/>
                  </a:cubicBezTo>
                  <a:cubicBezTo>
                    <a:pt x="5775" y="1846"/>
                    <a:pt x="5572" y="1774"/>
                    <a:pt x="5346" y="1703"/>
                  </a:cubicBezTo>
                  <a:cubicBezTo>
                    <a:pt x="5406" y="1250"/>
                    <a:pt x="5870" y="893"/>
                    <a:pt x="6120" y="738"/>
                  </a:cubicBezTo>
                  <a:close/>
                  <a:moveTo>
                    <a:pt x="1917" y="1572"/>
                  </a:moveTo>
                  <a:lnTo>
                    <a:pt x="1917" y="1572"/>
                  </a:lnTo>
                  <a:cubicBezTo>
                    <a:pt x="2024" y="1584"/>
                    <a:pt x="2155" y="1608"/>
                    <a:pt x="2310" y="1667"/>
                  </a:cubicBezTo>
                  <a:cubicBezTo>
                    <a:pt x="2548" y="1762"/>
                    <a:pt x="2858" y="1905"/>
                    <a:pt x="3012" y="2179"/>
                  </a:cubicBezTo>
                  <a:cubicBezTo>
                    <a:pt x="2834" y="2310"/>
                    <a:pt x="2667" y="2477"/>
                    <a:pt x="2536" y="2655"/>
                  </a:cubicBezTo>
                  <a:cubicBezTo>
                    <a:pt x="2143" y="2441"/>
                    <a:pt x="1977" y="1881"/>
                    <a:pt x="1917" y="1572"/>
                  </a:cubicBezTo>
                  <a:close/>
                  <a:moveTo>
                    <a:pt x="7382" y="1572"/>
                  </a:moveTo>
                  <a:cubicBezTo>
                    <a:pt x="7370" y="1667"/>
                    <a:pt x="7334" y="1810"/>
                    <a:pt x="7275" y="1953"/>
                  </a:cubicBezTo>
                  <a:cubicBezTo>
                    <a:pt x="7191" y="2191"/>
                    <a:pt x="7037" y="2501"/>
                    <a:pt x="6775" y="2655"/>
                  </a:cubicBezTo>
                  <a:cubicBezTo>
                    <a:pt x="6632" y="2477"/>
                    <a:pt x="6477" y="2310"/>
                    <a:pt x="6298" y="2179"/>
                  </a:cubicBezTo>
                  <a:cubicBezTo>
                    <a:pt x="6501" y="1774"/>
                    <a:pt x="7072" y="1631"/>
                    <a:pt x="7382" y="1572"/>
                  </a:cubicBezTo>
                  <a:close/>
                  <a:moveTo>
                    <a:pt x="1642" y="2755"/>
                  </a:moveTo>
                  <a:cubicBezTo>
                    <a:pt x="1872" y="2755"/>
                    <a:pt x="2131" y="2801"/>
                    <a:pt x="2322" y="2953"/>
                  </a:cubicBezTo>
                  <a:cubicBezTo>
                    <a:pt x="2203" y="3144"/>
                    <a:pt x="2131" y="3358"/>
                    <a:pt x="2060" y="3572"/>
                  </a:cubicBezTo>
                  <a:cubicBezTo>
                    <a:pt x="1607" y="3548"/>
                    <a:pt x="1250" y="3084"/>
                    <a:pt x="1084" y="2822"/>
                  </a:cubicBezTo>
                  <a:cubicBezTo>
                    <a:pt x="1191" y="2786"/>
                    <a:pt x="1322" y="2774"/>
                    <a:pt x="1476" y="2763"/>
                  </a:cubicBezTo>
                  <a:cubicBezTo>
                    <a:pt x="1529" y="2758"/>
                    <a:pt x="1585" y="2755"/>
                    <a:pt x="1642" y="2755"/>
                  </a:cubicBezTo>
                  <a:close/>
                  <a:moveTo>
                    <a:pt x="7670" y="2763"/>
                  </a:moveTo>
                  <a:cubicBezTo>
                    <a:pt x="7877" y="2763"/>
                    <a:pt x="8075" y="2795"/>
                    <a:pt x="8215" y="2822"/>
                  </a:cubicBezTo>
                  <a:cubicBezTo>
                    <a:pt x="8156" y="2905"/>
                    <a:pt x="8084" y="3013"/>
                    <a:pt x="7977" y="3132"/>
                  </a:cubicBezTo>
                  <a:cubicBezTo>
                    <a:pt x="7799" y="3322"/>
                    <a:pt x="7549" y="3560"/>
                    <a:pt x="7239" y="3596"/>
                  </a:cubicBezTo>
                  <a:cubicBezTo>
                    <a:pt x="7180" y="3370"/>
                    <a:pt x="7084" y="3155"/>
                    <a:pt x="6965" y="2965"/>
                  </a:cubicBezTo>
                  <a:cubicBezTo>
                    <a:pt x="7160" y="2809"/>
                    <a:pt x="7422" y="2763"/>
                    <a:pt x="7670" y="2763"/>
                  </a:cubicBezTo>
                  <a:close/>
                  <a:moveTo>
                    <a:pt x="7544" y="3920"/>
                  </a:moveTo>
                  <a:cubicBezTo>
                    <a:pt x="7912" y="3920"/>
                    <a:pt x="8297" y="4139"/>
                    <a:pt x="8513" y="4287"/>
                  </a:cubicBezTo>
                  <a:cubicBezTo>
                    <a:pt x="8430" y="4346"/>
                    <a:pt x="8311" y="4417"/>
                    <a:pt x="8168" y="4477"/>
                  </a:cubicBezTo>
                  <a:cubicBezTo>
                    <a:pt x="7983" y="4569"/>
                    <a:pt x="7748" y="4655"/>
                    <a:pt x="7512" y="4655"/>
                  </a:cubicBezTo>
                  <a:cubicBezTo>
                    <a:pt x="7445" y="4655"/>
                    <a:pt x="7377" y="4648"/>
                    <a:pt x="7311" y="4632"/>
                  </a:cubicBezTo>
                  <a:cubicBezTo>
                    <a:pt x="7322" y="4525"/>
                    <a:pt x="7322" y="4406"/>
                    <a:pt x="7322" y="4287"/>
                  </a:cubicBezTo>
                  <a:cubicBezTo>
                    <a:pt x="7322" y="4167"/>
                    <a:pt x="7322" y="4072"/>
                    <a:pt x="7311" y="3953"/>
                  </a:cubicBezTo>
                  <a:cubicBezTo>
                    <a:pt x="7386" y="3930"/>
                    <a:pt x="7465" y="3920"/>
                    <a:pt x="7544" y="3920"/>
                  </a:cubicBezTo>
                  <a:close/>
                  <a:moveTo>
                    <a:pt x="1744" y="3920"/>
                  </a:moveTo>
                  <a:cubicBezTo>
                    <a:pt x="1823" y="3920"/>
                    <a:pt x="1901" y="3930"/>
                    <a:pt x="1977" y="3953"/>
                  </a:cubicBezTo>
                  <a:cubicBezTo>
                    <a:pt x="1965" y="4048"/>
                    <a:pt x="1965" y="4167"/>
                    <a:pt x="1965" y="4287"/>
                  </a:cubicBezTo>
                  <a:cubicBezTo>
                    <a:pt x="1965" y="4406"/>
                    <a:pt x="1965" y="4513"/>
                    <a:pt x="1977" y="4632"/>
                  </a:cubicBezTo>
                  <a:cubicBezTo>
                    <a:pt x="1903" y="4654"/>
                    <a:pt x="1827" y="4664"/>
                    <a:pt x="1751" y="4664"/>
                  </a:cubicBezTo>
                  <a:cubicBezTo>
                    <a:pt x="1383" y="4664"/>
                    <a:pt x="1003" y="4434"/>
                    <a:pt x="786" y="4287"/>
                  </a:cubicBezTo>
                  <a:cubicBezTo>
                    <a:pt x="1002" y="4139"/>
                    <a:pt x="1379" y="3920"/>
                    <a:pt x="1744" y="3920"/>
                  </a:cubicBezTo>
                  <a:close/>
                  <a:moveTo>
                    <a:pt x="7251" y="5001"/>
                  </a:moveTo>
                  <a:cubicBezTo>
                    <a:pt x="7680" y="5049"/>
                    <a:pt x="8037" y="5513"/>
                    <a:pt x="8215" y="5763"/>
                  </a:cubicBezTo>
                  <a:cubicBezTo>
                    <a:pt x="8108" y="5799"/>
                    <a:pt x="7977" y="5811"/>
                    <a:pt x="7834" y="5822"/>
                  </a:cubicBezTo>
                  <a:cubicBezTo>
                    <a:pt x="7790" y="5824"/>
                    <a:pt x="7743" y="5826"/>
                    <a:pt x="7695" y="5826"/>
                  </a:cubicBezTo>
                  <a:cubicBezTo>
                    <a:pt x="7451" y="5826"/>
                    <a:pt x="7176" y="5791"/>
                    <a:pt x="6977" y="5632"/>
                  </a:cubicBezTo>
                  <a:cubicBezTo>
                    <a:pt x="7096" y="5441"/>
                    <a:pt x="7180" y="5227"/>
                    <a:pt x="7251" y="5001"/>
                  </a:cubicBezTo>
                  <a:close/>
                  <a:moveTo>
                    <a:pt x="2072" y="4989"/>
                  </a:moveTo>
                  <a:cubicBezTo>
                    <a:pt x="2131" y="5215"/>
                    <a:pt x="2215" y="5418"/>
                    <a:pt x="2334" y="5608"/>
                  </a:cubicBezTo>
                  <a:cubicBezTo>
                    <a:pt x="2127" y="5775"/>
                    <a:pt x="1853" y="5826"/>
                    <a:pt x="1600" y="5826"/>
                  </a:cubicBezTo>
                  <a:cubicBezTo>
                    <a:pt x="1401" y="5826"/>
                    <a:pt x="1214" y="5794"/>
                    <a:pt x="1084" y="5763"/>
                  </a:cubicBezTo>
                  <a:cubicBezTo>
                    <a:pt x="1143" y="5668"/>
                    <a:pt x="1226" y="5572"/>
                    <a:pt x="1322" y="5453"/>
                  </a:cubicBezTo>
                  <a:cubicBezTo>
                    <a:pt x="1500" y="5263"/>
                    <a:pt x="1762" y="5013"/>
                    <a:pt x="2072" y="4989"/>
                  </a:cubicBezTo>
                  <a:close/>
                  <a:moveTo>
                    <a:pt x="4644" y="1941"/>
                  </a:moveTo>
                  <a:cubicBezTo>
                    <a:pt x="5941" y="1941"/>
                    <a:pt x="6989" y="3001"/>
                    <a:pt x="6989" y="4287"/>
                  </a:cubicBezTo>
                  <a:cubicBezTo>
                    <a:pt x="6989" y="5584"/>
                    <a:pt x="5941" y="6644"/>
                    <a:pt x="4644" y="6644"/>
                  </a:cubicBezTo>
                  <a:cubicBezTo>
                    <a:pt x="3346" y="6644"/>
                    <a:pt x="2298" y="5584"/>
                    <a:pt x="2298" y="4287"/>
                  </a:cubicBezTo>
                  <a:cubicBezTo>
                    <a:pt x="2298" y="2989"/>
                    <a:pt x="3346" y="1941"/>
                    <a:pt x="4644" y="1941"/>
                  </a:cubicBezTo>
                  <a:close/>
                  <a:moveTo>
                    <a:pt x="2512" y="5941"/>
                  </a:moveTo>
                  <a:cubicBezTo>
                    <a:pt x="2655" y="6120"/>
                    <a:pt x="2810" y="6287"/>
                    <a:pt x="2989" y="6418"/>
                  </a:cubicBezTo>
                  <a:cubicBezTo>
                    <a:pt x="2798" y="6799"/>
                    <a:pt x="2238" y="6965"/>
                    <a:pt x="1917" y="7025"/>
                  </a:cubicBezTo>
                  <a:cubicBezTo>
                    <a:pt x="1929" y="6918"/>
                    <a:pt x="1965" y="6787"/>
                    <a:pt x="2012" y="6656"/>
                  </a:cubicBezTo>
                  <a:cubicBezTo>
                    <a:pt x="2096" y="6406"/>
                    <a:pt x="2250" y="6096"/>
                    <a:pt x="2512" y="5941"/>
                  </a:cubicBezTo>
                  <a:close/>
                  <a:moveTo>
                    <a:pt x="6763" y="5941"/>
                  </a:moveTo>
                  <a:cubicBezTo>
                    <a:pt x="7144" y="6156"/>
                    <a:pt x="7311" y="6715"/>
                    <a:pt x="7370" y="7025"/>
                  </a:cubicBezTo>
                  <a:cubicBezTo>
                    <a:pt x="7275" y="7001"/>
                    <a:pt x="7144" y="6965"/>
                    <a:pt x="7001" y="6930"/>
                  </a:cubicBezTo>
                  <a:cubicBezTo>
                    <a:pt x="6739" y="6834"/>
                    <a:pt x="6429" y="6692"/>
                    <a:pt x="6287" y="6418"/>
                  </a:cubicBezTo>
                  <a:cubicBezTo>
                    <a:pt x="6465" y="6287"/>
                    <a:pt x="6620" y="6120"/>
                    <a:pt x="6763" y="5941"/>
                  </a:cubicBezTo>
                  <a:close/>
                  <a:moveTo>
                    <a:pt x="3322" y="6632"/>
                  </a:moveTo>
                  <a:cubicBezTo>
                    <a:pt x="3512" y="6751"/>
                    <a:pt x="3727" y="6823"/>
                    <a:pt x="3941" y="6894"/>
                  </a:cubicBezTo>
                  <a:cubicBezTo>
                    <a:pt x="3905" y="7323"/>
                    <a:pt x="3441" y="7680"/>
                    <a:pt x="3167" y="7858"/>
                  </a:cubicBezTo>
                  <a:cubicBezTo>
                    <a:pt x="3108" y="7549"/>
                    <a:pt x="3036" y="6989"/>
                    <a:pt x="3322" y="6632"/>
                  </a:cubicBezTo>
                  <a:close/>
                  <a:moveTo>
                    <a:pt x="5965" y="6608"/>
                  </a:moveTo>
                  <a:cubicBezTo>
                    <a:pt x="6263" y="6965"/>
                    <a:pt x="6191" y="7549"/>
                    <a:pt x="6120" y="7858"/>
                  </a:cubicBezTo>
                  <a:cubicBezTo>
                    <a:pt x="6025" y="7799"/>
                    <a:pt x="5929" y="7727"/>
                    <a:pt x="5810" y="7620"/>
                  </a:cubicBezTo>
                  <a:cubicBezTo>
                    <a:pt x="5608" y="7442"/>
                    <a:pt x="5370" y="7192"/>
                    <a:pt x="5346" y="6882"/>
                  </a:cubicBezTo>
                  <a:cubicBezTo>
                    <a:pt x="5572" y="6823"/>
                    <a:pt x="5775" y="6727"/>
                    <a:pt x="5965" y="6608"/>
                  </a:cubicBezTo>
                  <a:close/>
                  <a:moveTo>
                    <a:pt x="4989" y="6954"/>
                  </a:moveTo>
                  <a:cubicBezTo>
                    <a:pt x="5120" y="7382"/>
                    <a:pt x="4822" y="7894"/>
                    <a:pt x="4644" y="8156"/>
                  </a:cubicBezTo>
                  <a:cubicBezTo>
                    <a:pt x="4584" y="8073"/>
                    <a:pt x="4513" y="7954"/>
                    <a:pt x="4453" y="7823"/>
                  </a:cubicBezTo>
                  <a:cubicBezTo>
                    <a:pt x="4334" y="7585"/>
                    <a:pt x="4227" y="7251"/>
                    <a:pt x="4298" y="6954"/>
                  </a:cubicBezTo>
                  <a:lnTo>
                    <a:pt x="4298" y="6954"/>
                  </a:lnTo>
                  <a:cubicBezTo>
                    <a:pt x="4405" y="6965"/>
                    <a:pt x="4524" y="6965"/>
                    <a:pt x="4644" y="6965"/>
                  </a:cubicBezTo>
                  <a:cubicBezTo>
                    <a:pt x="4763" y="6965"/>
                    <a:pt x="4870" y="6965"/>
                    <a:pt x="4989" y="6954"/>
                  </a:cubicBezTo>
                  <a:close/>
                  <a:moveTo>
                    <a:pt x="488" y="7787"/>
                  </a:moveTo>
                  <a:lnTo>
                    <a:pt x="488" y="7787"/>
                  </a:lnTo>
                  <a:cubicBezTo>
                    <a:pt x="1774" y="8132"/>
                    <a:pt x="2608" y="8728"/>
                    <a:pt x="3084" y="9204"/>
                  </a:cubicBezTo>
                  <a:cubicBezTo>
                    <a:pt x="3370" y="9490"/>
                    <a:pt x="3572" y="9751"/>
                    <a:pt x="3691" y="9930"/>
                  </a:cubicBezTo>
                  <a:cubicBezTo>
                    <a:pt x="2322" y="9668"/>
                    <a:pt x="1500" y="9049"/>
                    <a:pt x="1060" y="8573"/>
                  </a:cubicBezTo>
                  <a:cubicBezTo>
                    <a:pt x="774" y="8275"/>
                    <a:pt x="595" y="8001"/>
                    <a:pt x="488" y="7787"/>
                  </a:cubicBezTo>
                  <a:close/>
                  <a:moveTo>
                    <a:pt x="8811" y="7787"/>
                  </a:moveTo>
                  <a:lnTo>
                    <a:pt x="8811" y="7787"/>
                  </a:lnTo>
                  <a:cubicBezTo>
                    <a:pt x="8704" y="7989"/>
                    <a:pt x="8525" y="8275"/>
                    <a:pt x="8251" y="8573"/>
                  </a:cubicBezTo>
                  <a:cubicBezTo>
                    <a:pt x="7787" y="9049"/>
                    <a:pt x="6977" y="9668"/>
                    <a:pt x="5632" y="9930"/>
                  </a:cubicBezTo>
                  <a:cubicBezTo>
                    <a:pt x="5965" y="9394"/>
                    <a:pt x="6894" y="8299"/>
                    <a:pt x="8811" y="7787"/>
                  </a:cubicBezTo>
                  <a:close/>
                  <a:moveTo>
                    <a:pt x="4644" y="0"/>
                  </a:moveTo>
                  <a:cubicBezTo>
                    <a:pt x="4584" y="0"/>
                    <a:pt x="4548" y="24"/>
                    <a:pt x="4513" y="60"/>
                  </a:cubicBezTo>
                  <a:cubicBezTo>
                    <a:pt x="4477" y="96"/>
                    <a:pt x="4120" y="512"/>
                    <a:pt x="3989" y="1036"/>
                  </a:cubicBezTo>
                  <a:cubicBezTo>
                    <a:pt x="3655" y="596"/>
                    <a:pt x="3167" y="346"/>
                    <a:pt x="3143" y="334"/>
                  </a:cubicBezTo>
                  <a:cubicBezTo>
                    <a:pt x="3114" y="326"/>
                    <a:pt x="3085" y="315"/>
                    <a:pt x="3057" y="315"/>
                  </a:cubicBezTo>
                  <a:cubicBezTo>
                    <a:pt x="3038" y="315"/>
                    <a:pt x="3019" y="320"/>
                    <a:pt x="3000" y="334"/>
                  </a:cubicBezTo>
                  <a:cubicBezTo>
                    <a:pt x="2965" y="346"/>
                    <a:pt x="2929" y="393"/>
                    <a:pt x="2917" y="441"/>
                  </a:cubicBezTo>
                  <a:cubicBezTo>
                    <a:pt x="2905" y="465"/>
                    <a:pt x="2739" y="1000"/>
                    <a:pt x="2798" y="1536"/>
                  </a:cubicBezTo>
                  <a:cubicBezTo>
                    <a:pt x="2334" y="1274"/>
                    <a:pt x="1774" y="1227"/>
                    <a:pt x="1738" y="1227"/>
                  </a:cubicBezTo>
                  <a:cubicBezTo>
                    <a:pt x="1691" y="1227"/>
                    <a:pt x="1655" y="1239"/>
                    <a:pt x="1607" y="1274"/>
                  </a:cubicBezTo>
                  <a:cubicBezTo>
                    <a:pt x="1572" y="1298"/>
                    <a:pt x="1548" y="1358"/>
                    <a:pt x="1560" y="1405"/>
                  </a:cubicBezTo>
                  <a:cubicBezTo>
                    <a:pt x="1560" y="1429"/>
                    <a:pt x="1607" y="2001"/>
                    <a:pt x="1869" y="2465"/>
                  </a:cubicBezTo>
                  <a:cubicBezTo>
                    <a:pt x="1769" y="2449"/>
                    <a:pt x="1670" y="2443"/>
                    <a:pt x="1574" y="2443"/>
                  </a:cubicBezTo>
                  <a:cubicBezTo>
                    <a:pt x="1158" y="2443"/>
                    <a:pt x="813" y="2565"/>
                    <a:pt x="774" y="2584"/>
                  </a:cubicBezTo>
                  <a:cubicBezTo>
                    <a:pt x="726" y="2596"/>
                    <a:pt x="679" y="2620"/>
                    <a:pt x="667" y="2667"/>
                  </a:cubicBezTo>
                  <a:cubicBezTo>
                    <a:pt x="655" y="2715"/>
                    <a:pt x="655" y="2763"/>
                    <a:pt x="667" y="2798"/>
                  </a:cubicBezTo>
                  <a:cubicBezTo>
                    <a:pt x="679" y="2834"/>
                    <a:pt x="941" y="3322"/>
                    <a:pt x="1369" y="3655"/>
                  </a:cubicBezTo>
                  <a:cubicBezTo>
                    <a:pt x="845" y="3786"/>
                    <a:pt x="429" y="4156"/>
                    <a:pt x="405" y="4167"/>
                  </a:cubicBezTo>
                  <a:cubicBezTo>
                    <a:pt x="369" y="4203"/>
                    <a:pt x="345" y="4251"/>
                    <a:pt x="345" y="4310"/>
                  </a:cubicBezTo>
                  <a:cubicBezTo>
                    <a:pt x="345" y="4346"/>
                    <a:pt x="357" y="4394"/>
                    <a:pt x="405" y="4441"/>
                  </a:cubicBezTo>
                  <a:cubicBezTo>
                    <a:pt x="429" y="4465"/>
                    <a:pt x="845" y="4822"/>
                    <a:pt x="1369" y="4965"/>
                  </a:cubicBezTo>
                  <a:cubicBezTo>
                    <a:pt x="941" y="5287"/>
                    <a:pt x="679" y="5775"/>
                    <a:pt x="667" y="5811"/>
                  </a:cubicBezTo>
                  <a:cubicBezTo>
                    <a:pt x="655" y="5858"/>
                    <a:pt x="643" y="5894"/>
                    <a:pt x="667" y="5941"/>
                  </a:cubicBezTo>
                  <a:cubicBezTo>
                    <a:pt x="679" y="5989"/>
                    <a:pt x="726" y="6013"/>
                    <a:pt x="774" y="6037"/>
                  </a:cubicBezTo>
                  <a:cubicBezTo>
                    <a:pt x="798" y="6049"/>
                    <a:pt x="1179" y="6168"/>
                    <a:pt x="1607" y="6168"/>
                  </a:cubicBezTo>
                  <a:cubicBezTo>
                    <a:pt x="1691" y="6168"/>
                    <a:pt x="1786" y="6168"/>
                    <a:pt x="1869" y="6156"/>
                  </a:cubicBezTo>
                  <a:lnTo>
                    <a:pt x="1869" y="6156"/>
                  </a:lnTo>
                  <a:cubicBezTo>
                    <a:pt x="1607" y="6608"/>
                    <a:pt x="1560" y="7180"/>
                    <a:pt x="1560" y="7204"/>
                  </a:cubicBezTo>
                  <a:cubicBezTo>
                    <a:pt x="1560" y="7251"/>
                    <a:pt x="1572" y="7299"/>
                    <a:pt x="1607" y="7346"/>
                  </a:cubicBezTo>
                  <a:cubicBezTo>
                    <a:pt x="1631" y="7370"/>
                    <a:pt x="1679" y="7382"/>
                    <a:pt x="1726" y="7382"/>
                  </a:cubicBezTo>
                  <a:lnTo>
                    <a:pt x="1738" y="7382"/>
                  </a:lnTo>
                  <a:cubicBezTo>
                    <a:pt x="1774" y="7382"/>
                    <a:pt x="2334" y="7346"/>
                    <a:pt x="2798" y="7073"/>
                  </a:cubicBezTo>
                  <a:lnTo>
                    <a:pt x="2798" y="7073"/>
                  </a:lnTo>
                  <a:cubicBezTo>
                    <a:pt x="2727" y="7608"/>
                    <a:pt x="2905" y="8132"/>
                    <a:pt x="2917" y="8180"/>
                  </a:cubicBezTo>
                  <a:cubicBezTo>
                    <a:pt x="2929" y="8216"/>
                    <a:pt x="2965" y="8263"/>
                    <a:pt x="3000" y="8275"/>
                  </a:cubicBezTo>
                  <a:cubicBezTo>
                    <a:pt x="3024" y="8299"/>
                    <a:pt x="3048" y="8299"/>
                    <a:pt x="3060" y="8299"/>
                  </a:cubicBezTo>
                  <a:cubicBezTo>
                    <a:pt x="3096" y="8299"/>
                    <a:pt x="3108" y="8299"/>
                    <a:pt x="3143" y="8275"/>
                  </a:cubicBezTo>
                  <a:cubicBezTo>
                    <a:pt x="3167" y="8263"/>
                    <a:pt x="3655" y="8013"/>
                    <a:pt x="3989" y="7585"/>
                  </a:cubicBezTo>
                  <a:cubicBezTo>
                    <a:pt x="4108" y="8013"/>
                    <a:pt x="4370" y="8370"/>
                    <a:pt x="4477" y="8501"/>
                  </a:cubicBezTo>
                  <a:lnTo>
                    <a:pt x="4477" y="10466"/>
                  </a:lnTo>
                  <a:cubicBezTo>
                    <a:pt x="4334" y="10287"/>
                    <a:pt x="4179" y="10121"/>
                    <a:pt x="4132" y="10085"/>
                  </a:cubicBezTo>
                  <a:cubicBezTo>
                    <a:pt x="4072" y="9966"/>
                    <a:pt x="3834" y="9501"/>
                    <a:pt x="3322" y="8978"/>
                  </a:cubicBezTo>
                  <a:cubicBezTo>
                    <a:pt x="2762" y="8442"/>
                    <a:pt x="1786" y="7727"/>
                    <a:pt x="226" y="7382"/>
                  </a:cubicBezTo>
                  <a:cubicBezTo>
                    <a:pt x="212" y="7379"/>
                    <a:pt x="198" y="7378"/>
                    <a:pt x="184" y="7378"/>
                  </a:cubicBezTo>
                  <a:cubicBezTo>
                    <a:pt x="139" y="7378"/>
                    <a:pt x="96" y="7393"/>
                    <a:pt x="60" y="7430"/>
                  </a:cubicBezTo>
                  <a:cubicBezTo>
                    <a:pt x="12" y="7477"/>
                    <a:pt x="0" y="7537"/>
                    <a:pt x="24" y="7596"/>
                  </a:cubicBezTo>
                  <a:cubicBezTo>
                    <a:pt x="24" y="7620"/>
                    <a:pt x="202" y="8180"/>
                    <a:pt x="786" y="8799"/>
                  </a:cubicBezTo>
                  <a:cubicBezTo>
                    <a:pt x="1310" y="9347"/>
                    <a:pt x="2274" y="10061"/>
                    <a:pt x="3893" y="10323"/>
                  </a:cubicBezTo>
                  <a:cubicBezTo>
                    <a:pt x="4001" y="10442"/>
                    <a:pt x="4334" y="10799"/>
                    <a:pt x="4465" y="11014"/>
                  </a:cubicBezTo>
                  <a:lnTo>
                    <a:pt x="4465" y="11311"/>
                  </a:lnTo>
                  <a:cubicBezTo>
                    <a:pt x="4465" y="11406"/>
                    <a:pt x="4536" y="11478"/>
                    <a:pt x="4632" y="11478"/>
                  </a:cubicBezTo>
                  <a:cubicBezTo>
                    <a:pt x="4715" y="11478"/>
                    <a:pt x="4786" y="11406"/>
                    <a:pt x="4786" y="11311"/>
                  </a:cubicBezTo>
                  <a:lnTo>
                    <a:pt x="4786" y="11014"/>
                  </a:lnTo>
                  <a:cubicBezTo>
                    <a:pt x="4941" y="10799"/>
                    <a:pt x="5251" y="10442"/>
                    <a:pt x="5358" y="10323"/>
                  </a:cubicBezTo>
                  <a:cubicBezTo>
                    <a:pt x="6989" y="10061"/>
                    <a:pt x="7942" y="9347"/>
                    <a:pt x="8465" y="8799"/>
                  </a:cubicBezTo>
                  <a:cubicBezTo>
                    <a:pt x="9049" y="8192"/>
                    <a:pt x="9227" y="7620"/>
                    <a:pt x="9227" y="7596"/>
                  </a:cubicBezTo>
                  <a:cubicBezTo>
                    <a:pt x="9287" y="7537"/>
                    <a:pt x="9275" y="7477"/>
                    <a:pt x="9227" y="7430"/>
                  </a:cubicBezTo>
                  <a:cubicBezTo>
                    <a:pt x="9191" y="7393"/>
                    <a:pt x="9148" y="7378"/>
                    <a:pt x="9103" y="7378"/>
                  </a:cubicBezTo>
                  <a:cubicBezTo>
                    <a:pt x="9089" y="7378"/>
                    <a:pt x="9075" y="7379"/>
                    <a:pt x="9061" y="7382"/>
                  </a:cubicBezTo>
                  <a:cubicBezTo>
                    <a:pt x="7501" y="7716"/>
                    <a:pt x="6525" y="8430"/>
                    <a:pt x="5965" y="8978"/>
                  </a:cubicBezTo>
                  <a:cubicBezTo>
                    <a:pt x="5453" y="9501"/>
                    <a:pt x="5215" y="9966"/>
                    <a:pt x="5155" y="10085"/>
                  </a:cubicBezTo>
                  <a:cubicBezTo>
                    <a:pt x="5108" y="10144"/>
                    <a:pt x="4953" y="10287"/>
                    <a:pt x="4810" y="10466"/>
                  </a:cubicBezTo>
                  <a:lnTo>
                    <a:pt x="4810" y="8501"/>
                  </a:lnTo>
                  <a:cubicBezTo>
                    <a:pt x="4917" y="8370"/>
                    <a:pt x="5179" y="8013"/>
                    <a:pt x="5298" y="7585"/>
                  </a:cubicBezTo>
                  <a:cubicBezTo>
                    <a:pt x="5632" y="8013"/>
                    <a:pt x="6120" y="8263"/>
                    <a:pt x="6144" y="8275"/>
                  </a:cubicBezTo>
                  <a:cubicBezTo>
                    <a:pt x="6179" y="8299"/>
                    <a:pt x="6191" y="8299"/>
                    <a:pt x="6227" y="8299"/>
                  </a:cubicBezTo>
                  <a:cubicBezTo>
                    <a:pt x="6239" y="8299"/>
                    <a:pt x="6263" y="8299"/>
                    <a:pt x="6287" y="8275"/>
                  </a:cubicBezTo>
                  <a:cubicBezTo>
                    <a:pt x="6322" y="8263"/>
                    <a:pt x="6358" y="8216"/>
                    <a:pt x="6370" y="8180"/>
                  </a:cubicBezTo>
                  <a:cubicBezTo>
                    <a:pt x="6382" y="8144"/>
                    <a:pt x="6549" y="7608"/>
                    <a:pt x="6489" y="7073"/>
                  </a:cubicBezTo>
                  <a:lnTo>
                    <a:pt x="6489" y="7073"/>
                  </a:lnTo>
                  <a:cubicBezTo>
                    <a:pt x="6953" y="7346"/>
                    <a:pt x="7513" y="7382"/>
                    <a:pt x="7549" y="7382"/>
                  </a:cubicBezTo>
                  <a:lnTo>
                    <a:pt x="7561" y="7382"/>
                  </a:lnTo>
                  <a:cubicBezTo>
                    <a:pt x="7608" y="7382"/>
                    <a:pt x="7656" y="7370"/>
                    <a:pt x="7680" y="7346"/>
                  </a:cubicBezTo>
                  <a:cubicBezTo>
                    <a:pt x="7715" y="7311"/>
                    <a:pt x="7739" y="7251"/>
                    <a:pt x="7727" y="7204"/>
                  </a:cubicBezTo>
                  <a:cubicBezTo>
                    <a:pt x="7727" y="7180"/>
                    <a:pt x="7680" y="6608"/>
                    <a:pt x="7418" y="6156"/>
                  </a:cubicBezTo>
                  <a:lnTo>
                    <a:pt x="7418" y="6156"/>
                  </a:lnTo>
                  <a:cubicBezTo>
                    <a:pt x="7501" y="6168"/>
                    <a:pt x="7596" y="6168"/>
                    <a:pt x="7680" y="6168"/>
                  </a:cubicBezTo>
                  <a:cubicBezTo>
                    <a:pt x="8108" y="6168"/>
                    <a:pt x="8489" y="6049"/>
                    <a:pt x="8513" y="6037"/>
                  </a:cubicBezTo>
                  <a:cubicBezTo>
                    <a:pt x="8561" y="6013"/>
                    <a:pt x="8596" y="5989"/>
                    <a:pt x="8620" y="5941"/>
                  </a:cubicBezTo>
                  <a:cubicBezTo>
                    <a:pt x="8632" y="5894"/>
                    <a:pt x="8632" y="5858"/>
                    <a:pt x="8620" y="5811"/>
                  </a:cubicBezTo>
                  <a:cubicBezTo>
                    <a:pt x="8608" y="5775"/>
                    <a:pt x="8346" y="5287"/>
                    <a:pt x="7918" y="4965"/>
                  </a:cubicBezTo>
                  <a:cubicBezTo>
                    <a:pt x="8442" y="4822"/>
                    <a:pt x="8858" y="4453"/>
                    <a:pt x="8882" y="4441"/>
                  </a:cubicBezTo>
                  <a:cubicBezTo>
                    <a:pt x="8918" y="4406"/>
                    <a:pt x="8942" y="4370"/>
                    <a:pt x="8942" y="4310"/>
                  </a:cubicBezTo>
                  <a:cubicBezTo>
                    <a:pt x="8942" y="4263"/>
                    <a:pt x="8930" y="4215"/>
                    <a:pt x="8882" y="4167"/>
                  </a:cubicBezTo>
                  <a:cubicBezTo>
                    <a:pt x="8858" y="4144"/>
                    <a:pt x="8442" y="3786"/>
                    <a:pt x="7918" y="3655"/>
                  </a:cubicBezTo>
                  <a:cubicBezTo>
                    <a:pt x="8346" y="3322"/>
                    <a:pt x="8596" y="2834"/>
                    <a:pt x="8620" y="2798"/>
                  </a:cubicBezTo>
                  <a:cubicBezTo>
                    <a:pt x="8632" y="2763"/>
                    <a:pt x="8644" y="2715"/>
                    <a:pt x="8620" y="2667"/>
                  </a:cubicBezTo>
                  <a:cubicBezTo>
                    <a:pt x="8608" y="2620"/>
                    <a:pt x="8561" y="2596"/>
                    <a:pt x="8513" y="2584"/>
                  </a:cubicBezTo>
                  <a:cubicBezTo>
                    <a:pt x="8483" y="2564"/>
                    <a:pt x="8108" y="2451"/>
                    <a:pt x="7664" y="2451"/>
                  </a:cubicBezTo>
                  <a:cubicBezTo>
                    <a:pt x="7580" y="2451"/>
                    <a:pt x="7493" y="2455"/>
                    <a:pt x="7406" y="2465"/>
                  </a:cubicBezTo>
                  <a:cubicBezTo>
                    <a:pt x="7680" y="2001"/>
                    <a:pt x="7727" y="1429"/>
                    <a:pt x="7727" y="1405"/>
                  </a:cubicBezTo>
                  <a:cubicBezTo>
                    <a:pt x="7727" y="1358"/>
                    <a:pt x="7703" y="1310"/>
                    <a:pt x="7680" y="1274"/>
                  </a:cubicBezTo>
                  <a:cubicBezTo>
                    <a:pt x="7650" y="1245"/>
                    <a:pt x="7605" y="1224"/>
                    <a:pt x="7570" y="1224"/>
                  </a:cubicBezTo>
                  <a:cubicBezTo>
                    <a:pt x="7562" y="1224"/>
                    <a:pt x="7555" y="1225"/>
                    <a:pt x="7549" y="1227"/>
                  </a:cubicBezTo>
                  <a:cubicBezTo>
                    <a:pt x="7513" y="1227"/>
                    <a:pt x="6953" y="1274"/>
                    <a:pt x="6489" y="1536"/>
                  </a:cubicBezTo>
                  <a:cubicBezTo>
                    <a:pt x="6560" y="1000"/>
                    <a:pt x="6382" y="477"/>
                    <a:pt x="6370" y="441"/>
                  </a:cubicBezTo>
                  <a:cubicBezTo>
                    <a:pt x="6358" y="393"/>
                    <a:pt x="6322" y="346"/>
                    <a:pt x="6287" y="334"/>
                  </a:cubicBezTo>
                  <a:cubicBezTo>
                    <a:pt x="6263" y="328"/>
                    <a:pt x="6239" y="325"/>
                    <a:pt x="6215" y="325"/>
                  </a:cubicBezTo>
                  <a:cubicBezTo>
                    <a:pt x="6191" y="325"/>
                    <a:pt x="6168" y="328"/>
                    <a:pt x="6144" y="334"/>
                  </a:cubicBezTo>
                  <a:cubicBezTo>
                    <a:pt x="6120" y="346"/>
                    <a:pt x="5620" y="596"/>
                    <a:pt x="5298" y="1036"/>
                  </a:cubicBezTo>
                  <a:cubicBezTo>
                    <a:pt x="5167" y="512"/>
                    <a:pt x="4786" y="96"/>
                    <a:pt x="4774" y="60"/>
                  </a:cubicBezTo>
                  <a:cubicBezTo>
                    <a:pt x="4751" y="36"/>
                    <a:pt x="4703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4"/>
          <p:cNvSpPr/>
          <p:nvPr/>
        </p:nvSpPr>
        <p:spPr>
          <a:xfrm>
            <a:off x="452550" y="1511900"/>
            <a:ext cx="4034400" cy="3224700"/>
          </a:xfrm>
          <a:prstGeom prst="roundRect">
            <a:avLst>
              <a:gd name="adj" fmla="val 54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390" name="Google Shape;390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1" name="Google Shape;391;p24"/>
          <p:cNvGraphicFramePr/>
          <p:nvPr/>
        </p:nvGraphicFramePr>
        <p:xfrm>
          <a:off x="538275" y="170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{08D96753-9D45-4FE6-9178-F3E63956B4D6}</a:tableStyleId>
              </a:tblPr>
              <a:tblGrid>
                <a:gridCol w="193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Renewable energy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Pros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Cons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is the second planet from the Sun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 is far away from Earth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a small planet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is a hot planet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planet with life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big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2" name="Google Shape;392;p24"/>
          <p:cNvSpPr/>
          <p:nvPr/>
        </p:nvSpPr>
        <p:spPr>
          <a:xfrm>
            <a:off x="4657050" y="1511900"/>
            <a:ext cx="4034400" cy="3224700"/>
          </a:xfrm>
          <a:prstGeom prst="roundRect">
            <a:avLst>
              <a:gd name="adj" fmla="val 54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3" name="Google Shape;393;p24"/>
          <p:cNvGraphicFramePr/>
          <p:nvPr/>
        </p:nvGraphicFramePr>
        <p:xfrm>
          <a:off x="4742775" y="170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{08D96753-9D45-4FE6-9178-F3E63956B4D6}</a:tableStyleId>
              </a:tblPr>
              <a:tblGrid>
                <a:gridCol w="193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Conventional energy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Pros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Cons</a:t>
                      </a:r>
                      <a:endParaRPr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9875"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Mars is actually a very cold place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was named after a Roman god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has beautiful rings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a big planet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Saturn was named after a Roman god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304800" algn="l" rtl="0">
                        <a:spcBef>
                          <a:spcPts val="100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200"/>
                        <a:buFont typeface="Montserrat Medium"/>
                        <a:buChar char="●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Neptune is far away from us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4" name="Google Shape;394;p24"/>
          <p:cNvSpPr/>
          <p:nvPr/>
        </p:nvSpPr>
        <p:spPr>
          <a:xfrm>
            <a:off x="2386500" y="1428111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5" name="Google Shape;395;p24"/>
          <p:cNvSpPr/>
          <p:nvPr/>
        </p:nvSpPr>
        <p:spPr>
          <a:xfrm>
            <a:off x="6591000" y="1428111"/>
            <a:ext cx="166500" cy="166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infographics</a:t>
            </a:r>
            <a:endParaRPr/>
          </a:p>
        </p:txBody>
      </p:sp>
      <p:sp>
        <p:nvSpPr>
          <p:cNvPr id="401" name="Google Shape;401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457200" y="1178025"/>
            <a:ext cx="3458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Top 5 countries by renewable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power generation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4124425" y="1178025"/>
            <a:ext cx="2155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Energy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cost trend</a:t>
            </a:r>
            <a:endParaRPr sz="16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 flipH="1">
            <a:off x="4126950" y="4323850"/>
            <a:ext cx="45645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 </a:t>
            </a:r>
            <a:r>
              <a:rPr lang="en" sz="10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25"/>
          <p:cNvSpPr/>
          <p:nvPr/>
        </p:nvSpPr>
        <p:spPr>
          <a:xfrm flipH="1">
            <a:off x="6427525" y="1178025"/>
            <a:ext cx="1146000" cy="5616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7866750" y="1301775"/>
            <a:ext cx="824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$0.85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07" name="Google Shape;407;p25"/>
          <p:cNvCxnSpPr>
            <a:stCxn id="405" idx="1"/>
            <a:endCxn id="406" idx="1"/>
          </p:cNvCxnSpPr>
          <p:nvPr/>
        </p:nvCxnSpPr>
        <p:spPr>
          <a:xfrm>
            <a:off x="7573525" y="1458825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408" name="Google Shape;408;p25"/>
          <p:cNvSpPr/>
          <p:nvPr/>
        </p:nvSpPr>
        <p:spPr>
          <a:xfrm flipH="1">
            <a:off x="6427525" y="1953167"/>
            <a:ext cx="1146000" cy="5616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9" name="Google Shape;409;p25"/>
          <p:cNvSpPr txBox="1"/>
          <p:nvPr/>
        </p:nvSpPr>
        <p:spPr>
          <a:xfrm>
            <a:off x="7866750" y="2076917"/>
            <a:ext cx="824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$0.58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0" name="Google Shape;410;p25"/>
          <p:cNvSpPr/>
          <p:nvPr/>
        </p:nvSpPr>
        <p:spPr>
          <a:xfrm flipH="1">
            <a:off x="6427525" y="2728308"/>
            <a:ext cx="1146000" cy="5616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7866750" y="2852058"/>
            <a:ext cx="824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$0.43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25"/>
          <p:cNvSpPr/>
          <p:nvPr/>
        </p:nvSpPr>
        <p:spPr>
          <a:xfrm flipH="1">
            <a:off x="6427525" y="3503450"/>
            <a:ext cx="1146000" cy="561600"/>
          </a:xfrm>
          <a:prstGeom prst="roundRect">
            <a:avLst>
              <a:gd name="adj" fmla="val 456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8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3" name="Google Shape;413;p25"/>
          <p:cNvSpPr txBox="1"/>
          <p:nvPr/>
        </p:nvSpPr>
        <p:spPr>
          <a:xfrm>
            <a:off x="7866750" y="3627200"/>
            <a:ext cx="824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$0.38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14" name="Google Shape;414;p25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7050" y="1840050"/>
            <a:ext cx="2150550" cy="2168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25"/>
          <p:cNvCxnSpPr>
            <a:stCxn id="408" idx="1"/>
            <a:endCxn id="409" idx="1"/>
          </p:cNvCxnSpPr>
          <p:nvPr/>
        </p:nvCxnSpPr>
        <p:spPr>
          <a:xfrm>
            <a:off x="7573525" y="2233967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25"/>
          <p:cNvCxnSpPr>
            <a:stCxn id="410" idx="1"/>
            <a:endCxn id="411" idx="1"/>
          </p:cNvCxnSpPr>
          <p:nvPr/>
        </p:nvCxnSpPr>
        <p:spPr>
          <a:xfrm>
            <a:off x="7573525" y="3009108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25"/>
          <p:cNvCxnSpPr>
            <a:stCxn id="412" idx="1"/>
            <a:endCxn id="413" idx="1"/>
          </p:cNvCxnSpPr>
          <p:nvPr/>
        </p:nvCxnSpPr>
        <p:spPr>
          <a:xfrm>
            <a:off x="7573525" y="3784250"/>
            <a:ext cx="29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pic>
        <p:nvPicPr>
          <p:cNvPr id="418" name="Google Shape;418;p25" title="Chart">
            <a:hlinkClick r:id="rId5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550" y="1825739"/>
            <a:ext cx="3458100" cy="291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ergy Infographics by Slidesgo">
  <a:themeElements>
    <a:clrScheme name="Simple Light">
      <a:dk1>
        <a:srgbClr val="000000"/>
      </a:dk1>
      <a:lt1>
        <a:srgbClr val="FFFFFF"/>
      </a:lt1>
      <a:dk2>
        <a:srgbClr val="E9E9E9"/>
      </a:dk2>
      <a:lt2>
        <a:srgbClr val="A7A7A7"/>
      </a:lt2>
      <a:accent1>
        <a:srgbClr val="51EEBC"/>
      </a:accent1>
      <a:accent2>
        <a:srgbClr val="ECBF69"/>
      </a:accent2>
      <a:accent3>
        <a:srgbClr val="8DB6FA"/>
      </a:accent3>
      <a:accent4>
        <a:srgbClr val="FAA4B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Microsoft Office PowerPoint</Application>
  <PresentationFormat>화면 슬라이드 쇼(16:9)</PresentationFormat>
  <Paragraphs>230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</vt:lpstr>
      <vt:lpstr>Montserrat SemiBold</vt:lpstr>
      <vt:lpstr>Inter</vt:lpstr>
      <vt:lpstr>Montserrat</vt:lpstr>
      <vt:lpstr>Play</vt:lpstr>
      <vt:lpstr>Montserrat Medium</vt:lpstr>
      <vt:lpstr>Calibri</vt:lpstr>
      <vt:lpstr>Energy Infographics by Slidesgo</vt:lpstr>
      <vt:lpstr>Slidesgo Final Pages</vt:lpstr>
      <vt:lpstr>Docker command</vt:lpstr>
      <vt:lpstr>Energy infographics</vt:lpstr>
      <vt:lpstr>Energy infographics</vt:lpstr>
      <vt:lpstr>Energy infographics</vt:lpstr>
      <vt:lpstr>Energy infographics</vt:lpstr>
      <vt:lpstr>Energy infographics</vt:lpstr>
      <vt:lpstr>Energy infographics</vt:lpstr>
      <vt:lpstr>Energy infographics</vt:lpstr>
      <vt:lpstr>Energy infographics</vt:lpstr>
      <vt:lpstr>Energy infographics</vt:lpstr>
      <vt:lpstr>Energy infographics</vt:lpstr>
      <vt:lpstr>Instructions for use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박세원</cp:lastModifiedBy>
  <cp:revision>2</cp:revision>
  <dcterms:modified xsi:type="dcterms:W3CDTF">2025-09-30T07:57:00Z</dcterms:modified>
</cp:coreProperties>
</file>