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F88D5-046F-4FB7-B17E-25EF8F56E950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E42C0EF2-C4A6-4B82-8C7D-BDE87E805CE8}">
      <dgm:prSet phldrT="[Text]" custT="1"/>
      <dgm:spPr/>
      <dgm:t>
        <a:bodyPr/>
        <a:lstStyle/>
        <a:p>
          <a:r>
            <a:rPr lang="de-DE" sz="2400" dirty="0" smtClean="0"/>
            <a:t>Kombination aus </a:t>
          </a:r>
          <a:r>
            <a:rPr lang="de-DE" sz="2400" dirty="0" err="1" smtClean="0"/>
            <a:t>DisplayPort</a:t>
          </a:r>
          <a:r>
            <a:rPr lang="de-DE" sz="2400" dirty="0" smtClean="0"/>
            <a:t> und PCI Express</a:t>
          </a:r>
          <a:endParaRPr lang="de-DE" sz="2400" dirty="0"/>
        </a:p>
      </dgm:t>
    </dgm:pt>
    <dgm:pt modelId="{D0C8ABB5-E5DC-4C7E-BAF5-C8F6DABA753B}" type="parTrans" cxnId="{325991C1-2392-49CA-B324-D589DF2CB3A5}">
      <dgm:prSet/>
      <dgm:spPr/>
      <dgm:t>
        <a:bodyPr/>
        <a:lstStyle/>
        <a:p>
          <a:endParaRPr lang="de-DE"/>
        </a:p>
      </dgm:t>
    </dgm:pt>
    <dgm:pt modelId="{119BF004-FFB6-447D-9AE5-DE3AFC5AF24A}" type="sibTrans" cxnId="{325991C1-2392-49CA-B324-D589DF2CB3A5}">
      <dgm:prSet/>
      <dgm:spPr/>
      <dgm:t>
        <a:bodyPr/>
        <a:lstStyle/>
        <a:p>
          <a:endParaRPr lang="de-DE"/>
        </a:p>
      </dgm:t>
    </dgm:pt>
    <dgm:pt modelId="{B0AF2C47-776A-480B-9631-A85ADBB27262}">
      <dgm:prSet phldrT="[Text]"/>
      <dgm:spPr/>
      <dgm:t>
        <a:bodyPr/>
        <a:lstStyle/>
        <a:p>
          <a:r>
            <a:rPr lang="de-DE" dirty="0" smtClean="0"/>
            <a:t>Schnittstellen zwischen Computern, Monitoren, Peripheriegeräten, Unterhaltungselektronik(</a:t>
          </a:r>
          <a:r>
            <a:rPr lang="de-DE" dirty="0" err="1" smtClean="0"/>
            <a:t>z.B</a:t>
          </a:r>
          <a:r>
            <a:rPr lang="de-DE" dirty="0" smtClean="0"/>
            <a:t> </a:t>
          </a:r>
          <a:r>
            <a:rPr lang="de-DE" dirty="0" err="1" smtClean="0"/>
            <a:t>Videokamaras</a:t>
          </a:r>
          <a:r>
            <a:rPr lang="de-DE" dirty="0" smtClean="0"/>
            <a:t> oder Festplatten)</a:t>
          </a:r>
          <a:endParaRPr lang="de-DE" dirty="0"/>
        </a:p>
      </dgm:t>
    </dgm:pt>
    <dgm:pt modelId="{4E29FD94-5414-40D8-82A8-B97C4AC8DA01}" type="parTrans" cxnId="{26E51BF8-DF07-41F5-B570-39D5F4FFCEE0}">
      <dgm:prSet/>
      <dgm:spPr/>
      <dgm:t>
        <a:bodyPr/>
        <a:lstStyle/>
        <a:p>
          <a:endParaRPr lang="de-DE"/>
        </a:p>
      </dgm:t>
    </dgm:pt>
    <dgm:pt modelId="{CA5E3ECA-E3D4-4A34-B53E-00A6F5290507}" type="sibTrans" cxnId="{26E51BF8-DF07-41F5-B570-39D5F4FFCEE0}">
      <dgm:prSet/>
      <dgm:spPr/>
      <dgm:t>
        <a:bodyPr/>
        <a:lstStyle/>
        <a:p>
          <a:endParaRPr lang="de-DE"/>
        </a:p>
      </dgm:t>
    </dgm:pt>
    <dgm:pt modelId="{AD8C5CED-15BB-4149-A4EC-113A54C9E1AD}">
      <dgm:prSet phldrT="[Text]" custT="1"/>
      <dgm:spPr/>
      <dgm:t>
        <a:bodyPr/>
        <a:lstStyle/>
        <a:p>
          <a:r>
            <a:rPr lang="de-DE" sz="2800" dirty="0" smtClean="0"/>
            <a:t>Von Intel und Apple entwickelt</a:t>
          </a:r>
          <a:endParaRPr lang="de-DE" sz="2800" dirty="0"/>
        </a:p>
      </dgm:t>
    </dgm:pt>
    <dgm:pt modelId="{77187B4C-37CF-4BE2-92F5-8859C27C7F1B}" type="parTrans" cxnId="{9D75341A-0995-40AA-A8F6-AAFEE6E2A7C9}">
      <dgm:prSet/>
      <dgm:spPr/>
      <dgm:t>
        <a:bodyPr/>
        <a:lstStyle/>
        <a:p>
          <a:endParaRPr lang="de-DE"/>
        </a:p>
      </dgm:t>
    </dgm:pt>
    <dgm:pt modelId="{AF68ECB1-3C48-4F11-98E6-F06779C39655}" type="sibTrans" cxnId="{9D75341A-0995-40AA-A8F6-AAFEE6E2A7C9}">
      <dgm:prSet/>
      <dgm:spPr/>
      <dgm:t>
        <a:bodyPr/>
        <a:lstStyle/>
        <a:p>
          <a:endParaRPr lang="de-DE"/>
        </a:p>
      </dgm:t>
    </dgm:pt>
    <dgm:pt modelId="{08AF3942-CA07-4163-A06B-163C8019A040}">
      <dgm:prSet phldrT="[Text]" custT="1"/>
      <dgm:spPr/>
      <dgm:t>
        <a:bodyPr/>
        <a:lstStyle/>
        <a:p>
          <a:r>
            <a:rPr lang="de-DE" sz="2000" dirty="0" smtClean="0"/>
            <a:t>2009 intern, 2011 offiziell vorgestellt</a:t>
          </a:r>
          <a:endParaRPr lang="de-DE" sz="2000" dirty="0"/>
        </a:p>
      </dgm:t>
    </dgm:pt>
    <dgm:pt modelId="{7C38744A-B95C-4739-8558-42AB26B1A3C1}" type="parTrans" cxnId="{BF346595-BD24-4F37-AA48-E5BAE10B470F}">
      <dgm:prSet/>
      <dgm:spPr/>
      <dgm:t>
        <a:bodyPr/>
        <a:lstStyle/>
        <a:p>
          <a:endParaRPr lang="de-DE"/>
        </a:p>
      </dgm:t>
    </dgm:pt>
    <dgm:pt modelId="{3037C684-E5E7-4708-80E3-AD0AE079E4AF}" type="sibTrans" cxnId="{BF346595-BD24-4F37-AA48-E5BAE10B470F}">
      <dgm:prSet/>
      <dgm:spPr/>
      <dgm:t>
        <a:bodyPr/>
        <a:lstStyle/>
        <a:p>
          <a:endParaRPr lang="de-DE"/>
        </a:p>
      </dgm:t>
    </dgm:pt>
    <dgm:pt modelId="{07230439-FE95-462D-BFA4-623058277240}">
      <dgm:prSet phldrT="[Text]" custT="1"/>
      <dgm:spPr/>
      <dgm:t>
        <a:bodyPr/>
        <a:lstStyle/>
        <a:p>
          <a:r>
            <a:rPr lang="de-DE" sz="2000" dirty="0" smtClean="0"/>
            <a:t>Kupferkabel, mit optischen Leitern kompatibel</a:t>
          </a:r>
          <a:endParaRPr lang="de-DE" sz="2000" dirty="0"/>
        </a:p>
      </dgm:t>
    </dgm:pt>
    <dgm:pt modelId="{347294BA-10C9-4AAD-91E5-D897562A3F46}" type="parTrans" cxnId="{FDF80A26-E22B-4866-826F-C185BC7647D8}">
      <dgm:prSet/>
      <dgm:spPr/>
      <dgm:t>
        <a:bodyPr/>
        <a:lstStyle/>
        <a:p>
          <a:endParaRPr lang="de-DE"/>
        </a:p>
      </dgm:t>
    </dgm:pt>
    <dgm:pt modelId="{43A9F345-1767-431A-ADD9-B62C6E1DD967}" type="sibTrans" cxnId="{FDF80A26-E22B-4866-826F-C185BC7647D8}">
      <dgm:prSet/>
      <dgm:spPr/>
      <dgm:t>
        <a:bodyPr/>
        <a:lstStyle/>
        <a:p>
          <a:endParaRPr lang="de-DE"/>
        </a:p>
      </dgm:t>
    </dgm:pt>
    <dgm:pt modelId="{FC6CDF82-1246-4A7B-A973-D92E733FC52C}" type="pres">
      <dgm:prSet presAssocID="{7CFF88D5-046F-4FB7-B17E-25EF8F56E950}" presName="outerComposite" presStyleCnt="0">
        <dgm:presLayoutVars>
          <dgm:chMax val="5"/>
          <dgm:dir/>
          <dgm:resizeHandles val="exact"/>
        </dgm:presLayoutVars>
      </dgm:prSet>
      <dgm:spPr/>
    </dgm:pt>
    <dgm:pt modelId="{3BA8E435-A1E1-484D-B3CF-4803A48A7C46}" type="pres">
      <dgm:prSet presAssocID="{7CFF88D5-046F-4FB7-B17E-25EF8F56E950}" presName="dummyMaxCanvas" presStyleCnt="0">
        <dgm:presLayoutVars/>
      </dgm:prSet>
      <dgm:spPr/>
    </dgm:pt>
    <dgm:pt modelId="{61D621AF-DC6F-4976-B96E-CD46A1D50BAD}" type="pres">
      <dgm:prSet presAssocID="{7CFF88D5-046F-4FB7-B17E-25EF8F56E950}" presName="FiveNodes_1" presStyleLbl="node1" presStyleIdx="0" presStyleCnt="5">
        <dgm:presLayoutVars>
          <dgm:bulletEnabled val="1"/>
        </dgm:presLayoutVars>
      </dgm:prSet>
      <dgm:spPr/>
    </dgm:pt>
    <dgm:pt modelId="{F6391628-1019-4322-A19F-290DE3D22372}" type="pres">
      <dgm:prSet presAssocID="{7CFF88D5-046F-4FB7-B17E-25EF8F56E950}" presName="FiveNodes_2" presStyleLbl="node1" presStyleIdx="1" presStyleCnt="5">
        <dgm:presLayoutVars>
          <dgm:bulletEnabled val="1"/>
        </dgm:presLayoutVars>
      </dgm:prSet>
      <dgm:spPr/>
    </dgm:pt>
    <dgm:pt modelId="{3712DD27-AC09-44F8-885B-51AED4A7DDD1}" type="pres">
      <dgm:prSet presAssocID="{7CFF88D5-046F-4FB7-B17E-25EF8F56E950}" presName="FiveNodes_3" presStyleLbl="node1" presStyleIdx="2" presStyleCnt="5">
        <dgm:presLayoutVars>
          <dgm:bulletEnabled val="1"/>
        </dgm:presLayoutVars>
      </dgm:prSet>
      <dgm:spPr/>
    </dgm:pt>
    <dgm:pt modelId="{9AAFE5E6-A633-4248-8F19-A5126A064566}" type="pres">
      <dgm:prSet presAssocID="{7CFF88D5-046F-4FB7-B17E-25EF8F56E95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C0D1CF7-09F5-4D17-9CF2-314D2083F55B}" type="pres">
      <dgm:prSet presAssocID="{7CFF88D5-046F-4FB7-B17E-25EF8F56E95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17897BC-F838-412B-819F-DD60062828C9}" type="pres">
      <dgm:prSet presAssocID="{7CFF88D5-046F-4FB7-B17E-25EF8F56E950}" presName="FiveConn_1-2" presStyleLbl="fgAccFollowNode1" presStyleIdx="0" presStyleCnt="4">
        <dgm:presLayoutVars>
          <dgm:bulletEnabled val="1"/>
        </dgm:presLayoutVars>
      </dgm:prSet>
      <dgm:spPr/>
    </dgm:pt>
    <dgm:pt modelId="{1C8955BC-B937-46D9-884E-CA42AFCB0974}" type="pres">
      <dgm:prSet presAssocID="{7CFF88D5-046F-4FB7-B17E-25EF8F56E950}" presName="FiveConn_2-3" presStyleLbl="fgAccFollowNode1" presStyleIdx="1" presStyleCnt="4">
        <dgm:presLayoutVars>
          <dgm:bulletEnabled val="1"/>
        </dgm:presLayoutVars>
      </dgm:prSet>
      <dgm:spPr/>
    </dgm:pt>
    <dgm:pt modelId="{AA5D734D-8FCC-4820-92C3-F0B8EE29A0A8}" type="pres">
      <dgm:prSet presAssocID="{7CFF88D5-046F-4FB7-B17E-25EF8F56E950}" presName="FiveConn_3-4" presStyleLbl="fgAccFollowNode1" presStyleIdx="2" presStyleCnt="4">
        <dgm:presLayoutVars>
          <dgm:bulletEnabled val="1"/>
        </dgm:presLayoutVars>
      </dgm:prSet>
      <dgm:spPr/>
    </dgm:pt>
    <dgm:pt modelId="{1FF64E27-F91A-458B-B3B7-1B9508CB3B69}" type="pres">
      <dgm:prSet presAssocID="{7CFF88D5-046F-4FB7-B17E-25EF8F56E950}" presName="FiveConn_4-5" presStyleLbl="fgAccFollowNode1" presStyleIdx="3" presStyleCnt="4">
        <dgm:presLayoutVars>
          <dgm:bulletEnabled val="1"/>
        </dgm:presLayoutVars>
      </dgm:prSet>
      <dgm:spPr/>
    </dgm:pt>
    <dgm:pt modelId="{562AC764-2B9E-49D0-A1BB-4C6B4FB50E7C}" type="pres">
      <dgm:prSet presAssocID="{7CFF88D5-046F-4FB7-B17E-25EF8F56E950}" presName="FiveNodes_1_text" presStyleLbl="node1" presStyleIdx="4" presStyleCnt="5">
        <dgm:presLayoutVars>
          <dgm:bulletEnabled val="1"/>
        </dgm:presLayoutVars>
      </dgm:prSet>
      <dgm:spPr/>
    </dgm:pt>
    <dgm:pt modelId="{8A314647-306B-4EF6-869C-2FD48F69909E}" type="pres">
      <dgm:prSet presAssocID="{7CFF88D5-046F-4FB7-B17E-25EF8F56E950}" presName="FiveNodes_2_text" presStyleLbl="node1" presStyleIdx="4" presStyleCnt="5">
        <dgm:presLayoutVars>
          <dgm:bulletEnabled val="1"/>
        </dgm:presLayoutVars>
      </dgm:prSet>
      <dgm:spPr/>
    </dgm:pt>
    <dgm:pt modelId="{1A97D4F4-5776-4613-BE88-F00556E1184E}" type="pres">
      <dgm:prSet presAssocID="{7CFF88D5-046F-4FB7-B17E-25EF8F56E950}" presName="FiveNodes_3_text" presStyleLbl="node1" presStyleIdx="4" presStyleCnt="5">
        <dgm:presLayoutVars>
          <dgm:bulletEnabled val="1"/>
        </dgm:presLayoutVars>
      </dgm:prSet>
      <dgm:spPr/>
    </dgm:pt>
    <dgm:pt modelId="{326F5EE1-93AC-430B-88F5-AA00B9EB580D}" type="pres">
      <dgm:prSet presAssocID="{7CFF88D5-046F-4FB7-B17E-25EF8F56E95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434924-CF77-4576-9706-6FDFD3B6F9BA}" type="pres">
      <dgm:prSet presAssocID="{7CFF88D5-046F-4FB7-B17E-25EF8F56E95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D75341A-0995-40AA-A8F6-AAFEE6E2A7C9}" srcId="{7CFF88D5-046F-4FB7-B17E-25EF8F56E950}" destId="{AD8C5CED-15BB-4149-A4EC-113A54C9E1AD}" srcOrd="0" destOrd="0" parTransId="{77187B4C-37CF-4BE2-92F5-8859C27C7F1B}" sibTransId="{AF68ECB1-3C48-4F11-98E6-F06779C39655}"/>
    <dgm:cxn modelId="{0E9A295F-1685-4110-927F-44CC077CE945}" type="presOf" srcId="{CA5E3ECA-E3D4-4A34-B53E-00A6F5290507}" destId="{AA5D734D-8FCC-4820-92C3-F0B8EE29A0A8}" srcOrd="0" destOrd="0" presId="urn:microsoft.com/office/officeart/2005/8/layout/vProcess5"/>
    <dgm:cxn modelId="{325991C1-2392-49CA-B324-D589DF2CB3A5}" srcId="{7CFF88D5-046F-4FB7-B17E-25EF8F56E950}" destId="{E42C0EF2-C4A6-4B82-8C7D-BDE87E805CE8}" srcOrd="1" destOrd="0" parTransId="{D0C8ABB5-E5DC-4C7E-BAF5-C8F6DABA753B}" sibTransId="{119BF004-FFB6-447D-9AE5-DE3AFC5AF24A}"/>
    <dgm:cxn modelId="{0FF45B6C-820C-482B-88C8-97F5D5481E54}" type="presOf" srcId="{B0AF2C47-776A-480B-9631-A85ADBB27262}" destId="{3712DD27-AC09-44F8-885B-51AED4A7DDD1}" srcOrd="0" destOrd="0" presId="urn:microsoft.com/office/officeart/2005/8/layout/vProcess5"/>
    <dgm:cxn modelId="{B9D1312A-1D8A-4017-B637-3730D9F130B9}" type="presOf" srcId="{119BF004-FFB6-447D-9AE5-DE3AFC5AF24A}" destId="{1C8955BC-B937-46D9-884E-CA42AFCB0974}" srcOrd="0" destOrd="0" presId="urn:microsoft.com/office/officeart/2005/8/layout/vProcess5"/>
    <dgm:cxn modelId="{5F7F9C38-152E-48A6-9C9B-3F931C40BA7F}" type="presOf" srcId="{7CFF88D5-046F-4FB7-B17E-25EF8F56E950}" destId="{FC6CDF82-1246-4A7B-A973-D92E733FC52C}" srcOrd="0" destOrd="0" presId="urn:microsoft.com/office/officeart/2005/8/layout/vProcess5"/>
    <dgm:cxn modelId="{FCCE559C-338E-4FF5-8E9C-3D5A5496EF28}" type="presOf" srcId="{08AF3942-CA07-4163-A06B-163C8019A040}" destId="{9AAFE5E6-A633-4248-8F19-A5126A064566}" srcOrd="0" destOrd="0" presId="urn:microsoft.com/office/officeart/2005/8/layout/vProcess5"/>
    <dgm:cxn modelId="{873AB1A4-DBE4-4404-8233-ECA0CFE2F9EC}" type="presOf" srcId="{07230439-FE95-462D-BFA4-623058277240}" destId="{DC0D1CF7-09F5-4D17-9CF2-314D2083F55B}" srcOrd="0" destOrd="0" presId="urn:microsoft.com/office/officeart/2005/8/layout/vProcess5"/>
    <dgm:cxn modelId="{B6C443C6-F318-42EA-ADC3-EFAD9E42DC6F}" type="presOf" srcId="{AD8C5CED-15BB-4149-A4EC-113A54C9E1AD}" destId="{61D621AF-DC6F-4976-B96E-CD46A1D50BAD}" srcOrd="0" destOrd="0" presId="urn:microsoft.com/office/officeart/2005/8/layout/vProcess5"/>
    <dgm:cxn modelId="{781023B2-5508-407D-846B-4A908CEB098E}" type="presOf" srcId="{08AF3942-CA07-4163-A06B-163C8019A040}" destId="{326F5EE1-93AC-430B-88F5-AA00B9EB580D}" srcOrd="1" destOrd="0" presId="urn:microsoft.com/office/officeart/2005/8/layout/vProcess5"/>
    <dgm:cxn modelId="{7A29377B-24DD-47D4-9707-533407527910}" type="presOf" srcId="{E42C0EF2-C4A6-4B82-8C7D-BDE87E805CE8}" destId="{F6391628-1019-4322-A19F-290DE3D22372}" srcOrd="0" destOrd="0" presId="urn:microsoft.com/office/officeart/2005/8/layout/vProcess5"/>
    <dgm:cxn modelId="{AD6509AB-F508-4F06-8847-D737BEFD8A5E}" type="presOf" srcId="{B0AF2C47-776A-480B-9631-A85ADBB27262}" destId="{1A97D4F4-5776-4613-BE88-F00556E1184E}" srcOrd="1" destOrd="0" presId="urn:microsoft.com/office/officeart/2005/8/layout/vProcess5"/>
    <dgm:cxn modelId="{BD7FE357-113B-41C3-801F-4CB81B490DCC}" type="presOf" srcId="{AD8C5CED-15BB-4149-A4EC-113A54C9E1AD}" destId="{562AC764-2B9E-49D0-A1BB-4C6B4FB50E7C}" srcOrd="1" destOrd="0" presId="urn:microsoft.com/office/officeart/2005/8/layout/vProcess5"/>
    <dgm:cxn modelId="{BF346595-BD24-4F37-AA48-E5BAE10B470F}" srcId="{7CFF88D5-046F-4FB7-B17E-25EF8F56E950}" destId="{08AF3942-CA07-4163-A06B-163C8019A040}" srcOrd="3" destOrd="0" parTransId="{7C38744A-B95C-4739-8558-42AB26B1A3C1}" sibTransId="{3037C684-E5E7-4708-80E3-AD0AE079E4AF}"/>
    <dgm:cxn modelId="{EBA8C242-D30C-461B-894D-CC34DC2D7A07}" type="presOf" srcId="{AF68ECB1-3C48-4F11-98E6-F06779C39655}" destId="{517897BC-F838-412B-819F-DD60062828C9}" srcOrd="0" destOrd="0" presId="urn:microsoft.com/office/officeart/2005/8/layout/vProcess5"/>
    <dgm:cxn modelId="{26E51BF8-DF07-41F5-B570-39D5F4FFCEE0}" srcId="{7CFF88D5-046F-4FB7-B17E-25EF8F56E950}" destId="{B0AF2C47-776A-480B-9631-A85ADBB27262}" srcOrd="2" destOrd="0" parTransId="{4E29FD94-5414-40D8-82A8-B97C4AC8DA01}" sibTransId="{CA5E3ECA-E3D4-4A34-B53E-00A6F5290507}"/>
    <dgm:cxn modelId="{B2EE6A40-2722-4E6A-8BD9-E4363889115D}" type="presOf" srcId="{3037C684-E5E7-4708-80E3-AD0AE079E4AF}" destId="{1FF64E27-F91A-458B-B3B7-1B9508CB3B69}" srcOrd="0" destOrd="0" presId="urn:microsoft.com/office/officeart/2005/8/layout/vProcess5"/>
    <dgm:cxn modelId="{F3957C34-392C-4797-8542-713538965DE4}" type="presOf" srcId="{E42C0EF2-C4A6-4B82-8C7D-BDE87E805CE8}" destId="{8A314647-306B-4EF6-869C-2FD48F69909E}" srcOrd="1" destOrd="0" presId="urn:microsoft.com/office/officeart/2005/8/layout/vProcess5"/>
    <dgm:cxn modelId="{FDF80A26-E22B-4866-826F-C185BC7647D8}" srcId="{7CFF88D5-046F-4FB7-B17E-25EF8F56E950}" destId="{07230439-FE95-462D-BFA4-623058277240}" srcOrd="4" destOrd="0" parTransId="{347294BA-10C9-4AAD-91E5-D897562A3F46}" sibTransId="{43A9F345-1767-431A-ADD9-B62C6E1DD967}"/>
    <dgm:cxn modelId="{1D92C2B1-008D-427D-AB61-DEF5D3F887E3}" type="presOf" srcId="{07230439-FE95-462D-BFA4-623058277240}" destId="{0F434924-CF77-4576-9706-6FDFD3B6F9BA}" srcOrd="1" destOrd="0" presId="urn:microsoft.com/office/officeart/2005/8/layout/vProcess5"/>
    <dgm:cxn modelId="{5CB3D94C-C10B-42AE-A835-F782117759DC}" type="presParOf" srcId="{FC6CDF82-1246-4A7B-A973-D92E733FC52C}" destId="{3BA8E435-A1E1-484D-B3CF-4803A48A7C46}" srcOrd="0" destOrd="0" presId="urn:microsoft.com/office/officeart/2005/8/layout/vProcess5"/>
    <dgm:cxn modelId="{24F1EFA2-E281-4F64-A957-53639CE9F34C}" type="presParOf" srcId="{FC6CDF82-1246-4A7B-A973-D92E733FC52C}" destId="{61D621AF-DC6F-4976-B96E-CD46A1D50BAD}" srcOrd="1" destOrd="0" presId="urn:microsoft.com/office/officeart/2005/8/layout/vProcess5"/>
    <dgm:cxn modelId="{F41AEAB1-4B30-4898-B1B7-5FBE7498FA35}" type="presParOf" srcId="{FC6CDF82-1246-4A7B-A973-D92E733FC52C}" destId="{F6391628-1019-4322-A19F-290DE3D22372}" srcOrd="2" destOrd="0" presId="urn:microsoft.com/office/officeart/2005/8/layout/vProcess5"/>
    <dgm:cxn modelId="{7952A4F0-C001-47B6-A709-E090D9F08C40}" type="presParOf" srcId="{FC6CDF82-1246-4A7B-A973-D92E733FC52C}" destId="{3712DD27-AC09-44F8-885B-51AED4A7DDD1}" srcOrd="3" destOrd="0" presId="urn:microsoft.com/office/officeart/2005/8/layout/vProcess5"/>
    <dgm:cxn modelId="{CD059BB4-F795-41FF-90AB-6C0E1D116787}" type="presParOf" srcId="{FC6CDF82-1246-4A7B-A973-D92E733FC52C}" destId="{9AAFE5E6-A633-4248-8F19-A5126A064566}" srcOrd="4" destOrd="0" presId="urn:microsoft.com/office/officeart/2005/8/layout/vProcess5"/>
    <dgm:cxn modelId="{552FDCB6-6849-437D-B8E6-12EA50156BA3}" type="presParOf" srcId="{FC6CDF82-1246-4A7B-A973-D92E733FC52C}" destId="{DC0D1CF7-09F5-4D17-9CF2-314D2083F55B}" srcOrd="5" destOrd="0" presId="urn:microsoft.com/office/officeart/2005/8/layout/vProcess5"/>
    <dgm:cxn modelId="{11B6679C-DB4D-4739-919D-798584ED87E5}" type="presParOf" srcId="{FC6CDF82-1246-4A7B-A973-D92E733FC52C}" destId="{517897BC-F838-412B-819F-DD60062828C9}" srcOrd="6" destOrd="0" presId="urn:microsoft.com/office/officeart/2005/8/layout/vProcess5"/>
    <dgm:cxn modelId="{E67D4EA5-7578-4621-BF6D-5F6D8BD61565}" type="presParOf" srcId="{FC6CDF82-1246-4A7B-A973-D92E733FC52C}" destId="{1C8955BC-B937-46D9-884E-CA42AFCB0974}" srcOrd="7" destOrd="0" presId="urn:microsoft.com/office/officeart/2005/8/layout/vProcess5"/>
    <dgm:cxn modelId="{CF1C9AEB-B89B-42FA-8103-AB318D176F54}" type="presParOf" srcId="{FC6CDF82-1246-4A7B-A973-D92E733FC52C}" destId="{AA5D734D-8FCC-4820-92C3-F0B8EE29A0A8}" srcOrd="8" destOrd="0" presId="urn:microsoft.com/office/officeart/2005/8/layout/vProcess5"/>
    <dgm:cxn modelId="{B0F8B793-7419-4961-B0E2-69C744982839}" type="presParOf" srcId="{FC6CDF82-1246-4A7B-A973-D92E733FC52C}" destId="{1FF64E27-F91A-458B-B3B7-1B9508CB3B69}" srcOrd="9" destOrd="0" presId="urn:microsoft.com/office/officeart/2005/8/layout/vProcess5"/>
    <dgm:cxn modelId="{9DCD3DCB-1D31-4A56-A2FF-A588BD168824}" type="presParOf" srcId="{FC6CDF82-1246-4A7B-A973-D92E733FC52C}" destId="{562AC764-2B9E-49D0-A1BB-4C6B4FB50E7C}" srcOrd="10" destOrd="0" presId="urn:microsoft.com/office/officeart/2005/8/layout/vProcess5"/>
    <dgm:cxn modelId="{BCCB6347-63FA-46EC-96D5-5181E9442D49}" type="presParOf" srcId="{FC6CDF82-1246-4A7B-A973-D92E733FC52C}" destId="{8A314647-306B-4EF6-869C-2FD48F69909E}" srcOrd="11" destOrd="0" presId="urn:microsoft.com/office/officeart/2005/8/layout/vProcess5"/>
    <dgm:cxn modelId="{FA377EF5-F197-49B5-93C5-01920593FDC9}" type="presParOf" srcId="{FC6CDF82-1246-4A7B-A973-D92E733FC52C}" destId="{1A97D4F4-5776-4613-BE88-F00556E1184E}" srcOrd="12" destOrd="0" presId="urn:microsoft.com/office/officeart/2005/8/layout/vProcess5"/>
    <dgm:cxn modelId="{1448897D-3415-4039-807F-436A0C647475}" type="presParOf" srcId="{FC6CDF82-1246-4A7B-A973-D92E733FC52C}" destId="{326F5EE1-93AC-430B-88F5-AA00B9EB580D}" srcOrd="13" destOrd="0" presId="urn:microsoft.com/office/officeart/2005/8/layout/vProcess5"/>
    <dgm:cxn modelId="{0C8A1969-D603-452E-92C8-C5DE6E4DB905}" type="presParOf" srcId="{FC6CDF82-1246-4A7B-A973-D92E733FC52C}" destId="{0F434924-CF77-4576-9706-6FDFD3B6F9B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995C30-C1F0-48D5-A427-732CEBDBF92F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4" csCatId="colorful" phldr="1"/>
      <dgm:spPr/>
    </dgm:pt>
    <dgm:pt modelId="{D881510C-1A38-4475-AE54-A8096133C5B6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Abwärts-kompatibel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24AAD2EA-5D9D-42A2-BC57-5149F989F83E}" type="parTrans" cxnId="{25CB238C-6E74-49FB-B68B-86BECC2A77CB}">
      <dgm:prSet/>
      <dgm:spPr/>
      <dgm:t>
        <a:bodyPr/>
        <a:lstStyle/>
        <a:p>
          <a:endParaRPr lang="de-DE"/>
        </a:p>
      </dgm:t>
    </dgm:pt>
    <dgm:pt modelId="{4EC4D3EB-0A36-4B60-A681-42E012E838C0}" type="sibTrans" cxnId="{25CB238C-6E74-49FB-B68B-86BECC2A77CB}">
      <dgm:prSet/>
      <dgm:spPr/>
      <dgm:t>
        <a:bodyPr/>
        <a:lstStyle/>
        <a:p>
          <a:endParaRPr lang="de-DE"/>
        </a:p>
      </dgm:t>
    </dgm:pt>
    <dgm:pt modelId="{CA4736E1-9E10-421C-90A0-F21DBAF64FD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gm:t>
    </dgm:pt>
    <dgm:pt modelId="{F155EDD4-C166-4494-8829-9022C6952088}" type="parTrans" cxnId="{5CFCE0F6-C351-4515-A206-B5E08E0B46EF}">
      <dgm:prSet/>
      <dgm:spPr/>
      <dgm:t>
        <a:bodyPr/>
        <a:lstStyle/>
        <a:p>
          <a:endParaRPr lang="de-DE"/>
        </a:p>
      </dgm:t>
    </dgm:pt>
    <dgm:pt modelId="{6DC03314-8C72-4855-9BF6-4D6DD23DE50C}" type="sibTrans" cxnId="{5CFCE0F6-C351-4515-A206-B5E08E0B46EF}">
      <dgm:prSet/>
      <dgm:spPr/>
      <dgm:t>
        <a:bodyPr/>
        <a:lstStyle/>
        <a:p>
          <a:endParaRPr lang="de-DE"/>
        </a:p>
      </dgm:t>
    </dgm:pt>
    <dgm:pt modelId="{0CF91CA7-83AC-4F39-972E-D8E454875573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F66CBE75-BE62-4B2F-8BC8-4B35FBC7CF60}" type="parTrans" cxnId="{4138DABC-AD74-4D34-BE06-4DA9C3B65807}">
      <dgm:prSet/>
      <dgm:spPr/>
      <dgm:t>
        <a:bodyPr/>
        <a:lstStyle/>
        <a:p>
          <a:endParaRPr lang="de-DE"/>
        </a:p>
      </dgm:t>
    </dgm:pt>
    <dgm:pt modelId="{D9C27985-E2C0-45DA-A3EF-2ADD7026AECD}" type="sibTrans" cxnId="{4138DABC-AD74-4D34-BE06-4DA9C3B65807}">
      <dgm:prSet/>
      <dgm:spPr/>
      <dgm:t>
        <a:bodyPr/>
        <a:lstStyle/>
        <a:p>
          <a:endParaRPr lang="de-DE"/>
        </a:p>
      </dgm:t>
    </dgm:pt>
    <dgm:pt modelId="{AFAD4E79-42B2-4531-BD91-341466DFC3ED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458F63BF-4305-445E-BA11-63B215F437D0}" type="parTrans" cxnId="{C6A2D9E2-9A7C-4AE0-8FFD-B5EC3DAD3338}">
      <dgm:prSet/>
      <dgm:spPr/>
      <dgm:t>
        <a:bodyPr/>
        <a:lstStyle/>
        <a:p>
          <a:endParaRPr lang="de-DE"/>
        </a:p>
      </dgm:t>
    </dgm:pt>
    <dgm:pt modelId="{49FF487C-CCAE-44F3-96B6-10D5DF78BAE1}" type="sibTrans" cxnId="{C6A2D9E2-9A7C-4AE0-8FFD-B5EC3DAD3338}">
      <dgm:prSet/>
      <dgm:spPr/>
      <dgm:t>
        <a:bodyPr/>
        <a:lstStyle/>
        <a:p>
          <a:endParaRPr lang="de-DE"/>
        </a:p>
      </dgm:t>
    </dgm:pt>
    <dgm:pt modelId="{C443E01D-29CA-49EC-A342-7087396B252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A12DF4BE-62DB-4784-A750-E3C852350D96}" type="parTrans" cxnId="{BBFA888E-7D0C-41FA-94D5-298CF0E88587}">
      <dgm:prSet/>
      <dgm:spPr/>
      <dgm:t>
        <a:bodyPr/>
        <a:lstStyle/>
        <a:p>
          <a:endParaRPr lang="de-DE"/>
        </a:p>
      </dgm:t>
    </dgm:pt>
    <dgm:pt modelId="{8075A4AD-1B06-4AA6-B267-399B80B4FA17}" type="sibTrans" cxnId="{BBFA888E-7D0C-41FA-94D5-298CF0E88587}">
      <dgm:prSet/>
      <dgm:spPr/>
      <dgm:t>
        <a:bodyPr/>
        <a:lstStyle/>
        <a:p>
          <a:endParaRPr lang="de-DE"/>
        </a:p>
      </dgm:t>
    </dgm:pt>
    <dgm:pt modelId="{6963C3B6-E4B2-4EDC-B205-B5EF4426A6F4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030A5F07-57C0-4A64-A8FA-40179C49204A}" type="parTrans" cxnId="{3F897C4D-A94C-4149-A331-5C54F177C830}">
      <dgm:prSet/>
      <dgm:spPr/>
      <dgm:t>
        <a:bodyPr/>
        <a:lstStyle/>
        <a:p>
          <a:endParaRPr lang="de-DE"/>
        </a:p>
      </dgm:t>
    </dgm:pt>
    <dgm:pt modelId="{6D8CCD8D-9F37-460E-97AC-F5A350A6F320}" type="sibTrans" cxnId="{3F897C4D-A94C-4149-A331-5C54F177C830}">
      <dgm:prSet/>
      <dgm:spPr/>
      <dgm:t>
        <a:bodyPr/>
        <a:lstStyle/>
        <a:p>
          <a:endParaRPr lang="de-DE"/>
        </a:p>
      </dgm:t>
    </dgm:pt>
    <dgm:pt modelId="{7D3E833B-278A-4641-BEFF-03616E12F159}">
      <dgm:prSet phldrT="[Text]" custT="1"/>
      <dgm:spPr/>
      <dgm:t>
        <a:bodyPr/>
        <a:lstStyle/>
        <a:p>
          <a:r>
            <a:rPr lang="de-DE" sz="1600" b="1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dirty="0">
            <a:solidFill>
              <a:schemeClr val="tx1">
                <a:lumMod val="95000"/>
              </a:schemeClr>
            </a:solidFill>
          </a:endParaRPr>
        </a:p>
      </dgm:t>
    </dgm:pt>
    <dgm:pt modelId="{8E7194DF-31CD-43AA-8DD6-3B76674B2943}" type="parTrans" cxnId="{23F5FEC9-654E-4E7F-B054-395FC8FE56D5}">
      <dgm:prSet/>
      <dgm:spPr/>
      <dgm:t>
        <a:bodyPr/>
        <a:lstStyle/>
        <a:p>
          <a:endParaRPr lang="de-DE"/>
        </a:p>
      </dgm:t>
    </dgm:pt>
    <dgm:pt modelId="{974D9F96-D092-480A-8F93-69A618911E0E}" type="sibTrans" cxnId="{23F5FEC9-654E-4E7F-B054-395FC8FE56D5}">
      <dgm:prSet/>
      <dgm:spPr/>
      <dgm:t>
        <a:bodyPr/>
        <a:lstStyle/>
        <a:p>
          <a:endParaRPr lang="de-DE"/>
        </a:p>
      </dgm:t>
    </dgm:pt>
    <dgm:pt modelId="{B4D99DE4-774A-4F7F-9BAD-DEF3991DEAAC}" type="pres">
      <dgm:prSet presAssocID="{F1995C30-C1F0-48D5-A427-732CEBDBF92F}" presName="Name0" presStyleCnt="0">
        <dgm:presLayoutVars>
          <dgm:chMax val="7"/>
          <dgm:dir/>
          <dgm:resizeHandles val="exact"/>
        </dgm:presLayoutVars>
      </dgm:prSet>
      <dgm:spPr/>
    </dgm:pt>
    <dgm:pt modelId="{E0EA9F1F-8C73-469D-8F5C-D497471B2082}" type="pres">
      <dgm:prSet presAssocID="{F1995C30-C1F0-48D5-A427-732CEBDBF92F}" presName="ellipse1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8CD3B2-1712-43C0-813F-1BE3E6FE3CD6}" type="pres">
      <dgm:prSet presAssocID="{F1995C30-C1F0-48D5-A427-732CEBDBF92F}" presName="ellipse2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E16A69-70DD-417C-AC37-9749F6EC90AE}" type="pres">
      <dgm:prSet presAssocID="{F1995C30-C1F0-48D5-A427-732CEBDBF92F}" presName="ellipse3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8ED0B-3E5D-4C26-87AD-93E27F28726F}" type="pres">
      <dgm:prSet presAssocID="{F1995C30-C1F0-48D5-A427-732CEBDBF92F}" presName="ellipse4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66C6F4-BAE5-423F-AC6D-27AAD4D63A5D}" type="pres">
      <dgm:prSet presAssocID="{F1995C30-C1F0-48D5-A427-732CEBDBF92F}" presName="ellips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68C9B5-D027-4929-B5E0-B02A0D27FB29}" type="pres">
      <dgm:prSet presAssocID="{F1995C30-C1F0-48D5-A427-732CEBDBF92F}" presName="ellipse6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000778-C0CA-44CE-9CC5-2A06CCF76E1E}" type="pres">
      <dgm:prSet presAssocID="{F1995C30-C1F0-48D5-A427-732CEBDBF92F}" presName="ellipse7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BFA888E-7D0C-41FA-94D5-298CF0E88587}" srcId="{F1995C30-C1F0-48D5-A427-732CEBDBF92F}" destId="{C443E01D-29CA-49EC-A342-7087396B2529}" srcOrd="4" destOrd="0" parTransId="{A12DF4BE-62DB-4784-A750-E3C852350D96}" sibTransId="{8075A4AD-1B06-4AA6-B267-399B80B4FA17}"/>
    <dgm:cxn modelId="{793ECAFF-EFD2-4143-B587-8FAB46442B5D}" type="presOf" srcId="{0CF91CA7-83AC-4F39-972E-D8E454875573}" destId="{0DE16A69-70DD-417C-AC37-9749F6EC90AE}" srcOrd="0" destOrd="0" presId="urn:microsoft.com/office/officeart/2005/8/layout/rings+Icon"/>
    <dgm:cxn modelId="{25CB238C-6E74-49FB-B68B-86BECC2A77CB}" srcId="{F1995C30-C1F0-48D5-A427-732CEBDBF92F}" destId="{D881510C-1A38-4475-AE54-A8096133C5B6}" srcOrd="0" destOrd="0" parTransId="{24AAD2EA-5D9D-42A2-BC57-5149F989F83E}" sibTransId="{4EC4D3EB-0A36-4B60-A681-42E012E838C0}"/>
    <dgm:cxn modelId="{23760D08-671D-440F-AAE6-D5567642C294}" type="presOf" srcId="{C443E01D-29CA-49EC-A342-7087396B2529}" destId="{D566C6F4-BAE5-423F-AC6D-27AAD4D63A5D}" srcOrd="0" destOrd="0" presId="urn:microsoft.com/office/officeart/2005/8/layout/rings+Icon"/>
    <dgm:cxn modelId="{3F897C4D-A94C-4149-A331-5C54F177C830}" srcId="{F1995C30-C1F0-48D5-A427-732CEBDBF92F}" destId="{6963C3B6-E4B2-4EDC-B205-B5EF4426A6F4}" srcOrd="5" destOrd="0" parTransId="{030A5F07-57C0-4A64-A8FA-40179C49204A}" sibTransId="{6D8CCD8D-9F37-460E-97AC-F5A350A6F320}"/>
    <dgm:cxn modelId="{C6A2D9E2-9A7C-4AE0-8FFD-B5EC3DAD3338}" srcId="{F1995C30-C1F0-48D5-A427-732CEBDBF92F}" destId="{AFAD4E79-42B2-4531-BD91-341466DFC3ED}" srcOrd="3" destOrd="0" parTransId="{458F63BF-4305-445E-BA11-63B215F437D0}" sibTransId="{49FF487C-CCAE-44F3-96B6-10D5DF78BAE1}"/>
    <dgm:cxn modelId="{50E8368D-EF78-4654-B3BA-8B04AA08520F}" type="presOf" srcId="{6963C3B6-E4B2-4EDC-B205-B5EF4426A6F4}" destId="{3268C9B5-D027-4929-B5E0-B02A0D27FB29}" srcOrd="0" destOrd="0" presId="urn:microsoft.com/office/officeart/2005/8/layout/rings+Icon"/>
    <dgm:cxn modelId="{EEB9FBCD-3765-4886-A9D4-8D69EF6C222E}" type="presOf" srcId="{CA4736E1-9E10-421C-90A0-F21DBAF64FDD}" destId="{918CD3B2-1712-43C0-813F-1BE3E6FE3CD6}" srcOrd="0" destOrd="0" presId="urn:microsoft.com/office/officeart/2005/8/layout/rings+Icon"/>
    <dgm:cxn modelId="{14081E62-230B-4685-80E4-B6CBDA449167}" type="presOf" srcId="{D881510C-1A38-4475-AE54-A8096133C5B6}" destId="{E0EA9F1F-8C73-469D-8F5C-D497471B2082}" srcOrd="0" destOrd="0" presId="urn:microsoft.com/office/officeart/2005/8/layout/rings+Icon"/>
    <dgm:cxn modelId="{4138DABC-AD74-4D34-BE06-4DA9C3B65807}" srcId="{F1995C30-C1F0-48D5-A427-732CEBDBF92F}" destId="{0CF91CA7-83AC-4F39-972E-D8E454875573}" srcOrd="2" destOrd="0" parTransId="{F66CBE75-BE62-4B2F-8BC8-4B35FBC7CF60}" sibTransId="{D9C27985-E2C0-45DA-A3EF-2ADD7026AECD}"/>
    <dgm:cxn modelId="{5CFCE0F6-C351-4515-A206-B5E08E0B46EF}" srcId="{F1995C30-C1F0-48D5-A427-732CEBDBF92F}" destId="{CA4736E1-9E10-421C-90A0-F21DBAF64FDD}" srcOrd="1" destOrd="0" parTransId="{F155EDD4-C166-4494-8829-9022C6952088}" sibTransId="{6DC03314-8C72-4855-9BF6-4D6DD23DE50C}"/>
    <dgm:cxn modelId="{599F5ECE-F755-4D8A-9C02-4123C8EEA7E9}" type="presOf" srcId="{F1995C30-C1F0-48D5-A427-732CEBDBF92F}" destId="{B4D99DE4-774A-4F7F-9BAD-DEF3991DEAAC}" srcOrd="0" destOrd="0" presId="urn:microsoft.com/office/officeart/2005/8/layout/rings+Icon"/>
    <dgm:cxn modelId="{91EA4E90-190F-42DB-AC8E-736500662561}" type="presOf" srcId="{7D3E833B-278A-4641-BEFF-03616E12F159}" destId="{FA000778-C0CA-44CE-9CC5-2A06CCF76E1E}" srcOrd="0" destOrd="0" presId="urn:microsoft.com/office/officeart/2005/8/layout/rings+Icon"/>
    <dgm:cxn modelId="{23F5FEC9-654E-4E7F-B054-395FC8FE56D5}" srcId="{F1995C30-C1F0-48D5-A427-732CEBDBF92F}" destId="{7D3E833B-278A-4641-BEFF-03616E12F159}" srcOrd="6" destOrd="0" parTransId="{8E7194DF-31CD-43AA-8DD6-3B76674B2943}" sibTransId="{974D9F96-D092-480A-8F93-69A618911E0E}"/>
    <dgm:cxn modelId="{1DCACDA9-8721-4AD6-9483-1B6873DDB952}" type="presOf" srcId="{AFAD4E79-42B2-4531-BD91-341466DFC3ED}" destId="{4118ED0B-3E5D-4C26-87AD-93E27F28726F}" srcOrd="0" destOrd="0" presId="urn:microsoft.com/office/officeart/2005/8/layout/rings+Icon"/>
    <dgm:cxn modelId="{3FECDD84-B4D9-4472-8E01-E1BB743B6069}" type="presParOf" srcId="{B4D99DE4-774A-4F7F-9BAD-DEF3991DEAAC}" destId="{E0EA9F1F-8C73-469D-8F5C-D497471B2082}" srcOrd="0" destOrd="0" presId="urn:microsoft.com/office/officeart/2005/8/layout/rings+Icon"/>
    <dgm:cxn modelId="{A80F85DD-B413-4295-8AF7-AFEAA8B8DA7A}" type="presParOf" srcId="{B4D99DE4-774A-4F7F-9BAD-DEF3991DEAAC}" destId="{918CD3B2-1712-43C0-813F-1BE3E6FE3CD6}" srcOrd="1" destOrd="0" presId="urn:microsoft.com/office/officeart/2005/8/layout/rings+Icon"/>
    <dgm:cxn modelId="{C2339BE7-3D9D-4444-8961-F59A29B32C85}" type="presParOf" srcId="{B4D99DE4-774A-4F7F-9BAD-DEF3991DEAAC}" destId="{0DE16A69-70DD-417C-AC37-9749F6EC90AE}" srcOrd="2" destOrd="0" presId="urn:microsoft.com/office/officeart/2005/8/layout/rings+Icon"/>
    <dgm:cxn modelId="{0FCE33B5-C952-4B52-A0EE-55E8D062CD2F}" type="presParOf" srcId="{B4D99DE4-774A-4F7F-9BAD-DEF3991DEAAC}" destId="{4118ED0B-3E5D-4C26-87AD-93E27F28726F}" srcOrd="3" destOrd="0" presId="urn:microsoft.com/office/officeart/2005/8/layout/rings+Icon"/>
    <dgm:cxn modelId="{A4E40352-BE53-42DE-AAE3-168E5D1826CF}" type="presParOf" srcId="{B4D99DE4-774A-4F7F-9BAD-DEF3991DEAAC}" destId="{D566C6F4-BAE5-423F-AC6D-27AAD4D63A5D}" srcOrd="4" destOrd="0" presId="urn:microsoft.com/office/officeart/2005/8/layout/rings+Icon"/>
    <dgm:cxn modelId="{3C12994A-6CEF-462D-862B-0055800D700A}" type="presParOf" srcId="{B4D99DE4-774A-4F7F-9BAD-DEF3991DEAAC}" destId="{3268C9B5-D027-4929-B5E0-B02A0D27FB29}" srcOrd="5" destOrd="0" presId="urn:microsoft.com/office/officeart/2005/8/layout/rings+Icon"/>
    <dgm:cxn modelId="{5B1BC581-211B-4736-BAB5-DA2A53C770E2}" type="presParOf" srcId="{B4D99DE4-774A-4F7F-9BAD-DEF3991DEAAC}" destId="{FA000778-C0CA-44CE-9CC5-2A06CCF76E1E}" srcOrd="6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9F558-DC95-4C9B-A9E3-3972BDCC53C3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C02850AC-0439-4762-8028-CE22E9D657A5}">
      <dgm:prSet phldrT="[Text]"/>
      <dgm:spPr/>
      <dgm:t>
        <a:bodyPr/>
        <a:lstStyle/>
        <a:p>
          <a:r>
            <a:rPr lang="de-DE" dirty="0" smtClean="0"/>
            <a:t>2013 </a:t>
          </a:r>
          <a:r>
            <a:rPr lang="de-DE" dirty="0" err="1" smtClean="0"/>
            <a:t>vorgestellz</a:t>
          </a:r>
          <a:endParaRPr lang="de-DE" dirty="0"/>
        </a:p>
      </dgm:t>
    </dgm:pt>
    <dgm:pt modelId="{A02A7F8C-BA48-4320-81AF-6192900C0009}" type="parTrans" cxnId="{77C827F3-67BA-42FB-A630-E8582FBD4804}">
      <dgm:prSet/>
      <dgm:spPr/>
      <dgm:t>
        <a:bodyPr/>
        <a:lstStyle/>
        <a:p>
          <a:endParaRPr lang="de-DE"/>
        </a:p>
      </dgm:t>
    </dgm:pt>
    <dgm:pt modelId="{D19AB3BC-91C6-442C-8858-4998FC9C9777}" type="sibTrans" cxnId="{77C827F3-67BA-42FB-A630-E8582FBD4804}">
      <dgm:prSet/>
      <dgm:spPr/>
      <dgm:t>
        <a:bodyPr/>
        <a:lstStyle/>
        <a:p>
          <a:endParaRPr lang="de-DE"/>
        </a:p>
      </dgm:t>
    </dgm:pt>
    <dgm:pt modelId="{EF6CA602-8B5C-4974-BF15-820C6D295862}">
      <dgm:prSet phldrT="[Text]"/>
      <dgm:spPr/>
      <dgm:t>
        <a:bodyPr/>
        <a:lstStyle/>
        <a:p>
          <a:r>
            <a:rPr lang="de-DE" dirty="0" smtClean="0"/>
            <a:t>20 </a:t>
          </a:r>
          <a:r>
            <a:rPr lang="de-DE" dirty="0" err="1" smtClean="0"/>
            <a:t>Gbit</a:t>
          </a:r>
          <a:r>
            <a:rPr lang="de-DE" dirty="0" smtClean="0"/>
            <a:t>/s</a:t>
          </a:r>
          <a:endParaRPr lang="de-DE" dirty="0"/>
        </a:p>
      </dgm:t>
    </dgm:pt>
    <dgm:pt modelId="{B7909EC5-4115-4F99-8961-84B4CEE5980C}" type="parTrans" cxnId="{4CA0AD3E-B345-4F10-A5A1-8EA78876FE8E}">
      <dgm:prSet/>
      <dgm:spPr/>
      <dgm:t>
        <a:bodyPr/>
        <a:lstStyle/>
        <a:p>
          <a:endParaRPr lang="de-DE"/>
        </a:p>
      </dgm:t>
    </dgm:pt>
    <dgm:pt modelId="{3D6AEAEA-4B66-4798-A0DB-09A6EDB3AD90}" type="sibTrans" cxnId="{4CA0AD3E-B345-4F10-A5A1-8EA78876FE8E}">
      <dgm:prSet/>
      <dgm:spPr/>
      <dgm:t>
        <a:bodyPr/>
        <a:lstStyle/>
        <a:p>
          <a:endParaRPr lang="de-DE"/>
        </a:p>
      </dgm:t>
    </dgm:pt>
    <dgm:pt modelId="{12CC74A5-E6AE-4A5F-AA3D-EDB2EB6161EC}">
      <dgm:prSet phldrT="[Text]"/>
      <dgm:spPr/>
      <dgm:t>
        <a:bodyPr/>
        <a:lstStyle/>
        <a:p>
          <a:r>
            <a:rPr lang="de-DE" dirty="0" smtClean="0"/>
            <a:t>Flexibel nutzbare Bandbreite</a:t>
          </a:r>
          <a:endParaRPr lang="de-DE" dirty="0"/>
        </a:p>
      </dgm:t>
    </dgm:pt>
    <dgm:pt modelId="{E745BF15-5998-4D3F-803A-E0A12A87543B}" type="parTrans" cxnId="{A47EEF0A-0EC9-46DD-9E1B-FEA07E94EBE9}">
      <dgm:prSet/>
      <dgm:spPr/>
      <dgm:t>
        <a:bodyPr/>
        <a:lstStyle/>
        <a:p>
          <a:endParaRPr lang="de-DE"/>
        </a:p>
      </dgm:t>
    </dgm:pt>
    <dgm:pt modelId="{F2A29730-6FE0-4B76-9335-D6CB74C93449}" type="sibTrans" cxnId="{A47EEF0A-0EC9-46DD-9E1B-FEA07E94EBE9}">
      <dgm:prSet/>
      <dgm:spPr/>
      <dgm:t>
        <a:bodyPr/>
        <a:lstStyle/>
        <a:p>
          <a:endParaRPr lang="de-DE"/>
        </a:p>
      </dgm:t>
    </dgm:pt>
    <dgm:pt modelId="{79AEEFE3-EE85-435A-98E1-FCB0C35BFC28}" type="pres">
      <dgm:prSet presAssocID="{5FE9F558-DC95-4C9B-A9E3-3972BDCC53C3}" presName="Name0" presStyleCnt="0">
        <dgm:presLayoutVars>
          <dgm:dir/>
          <dgm:resizeHandles val="exact"/>
        </dgm:presLayoutVars>
      </dgm:prSet>
      <dgm:spPr/>
    </dgm:pt>
    <dgm:pt modelId="{A0AA15EA-2460-431A-820B-A0910AB5F33A}" type="pres">
      <dgm:prSet presAssocID="{C02850AC-0439-4762-8028-CE22E9D657A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517842-ED0B-4C26-92B5-7ACE72DBC52C}" type="pres">
      <dgm:prSet presAssocID="{D19AB3BC-91C6-442C-8858-4998FC9C9777}" presName="sibTrans" presStyleCnt="0"/>
      <dgm:spPr/>
    </dgm:pt>
    <dgm:pt modelId="{671959A9-2CCC-4F0C-BACA-A8425E96828C}" type="pres">
      <dgm:prSet presAssocID="{EF6CA602-8B5C-4974-BF15-820C6D2958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45AA6D-6169-4D4F-A1E4-1BD3DFA6214E}" type="pres">
      <dgm:prSet presAssocID="{3D6AEAEA-4B66-4798-A0DB-09A6EDB3AD90}" presName="sibTrans" presStyleCnt="0"/>
      <dgm:spPr/>
    </dgm:pt>
    <dgm:pt modelId="{F37E37AC-57E6-4C00-A89F-F82990CE18FA}" type="pres">
      <dgm:prSet presAssocID="{12CC74A5-E6AE-4A5F-AA3D-EDB2EB6161E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CA0AD3E-B345-4F10-A5A1-8EA78876FE8E}" srcId="{5FE9F558-DC95-4C9B-A9E3-3972BDCC53C3}" destId="{EF6CA602-8B5C-4974-BF15-820C6D295862}" srcOrd="1" destOrd="0" parTransId="{B7909EC5-4115-4F99-8961-84B4CEE5980C}" sibTransId="{3D6AEAEA-4B66-4798-A0DB-09A6EDB3AD90}"/>
    <dgm:cxn modelId="{4EA3A395-96DC-46BA-BD83-6720183938E5}" type="presOf" srcId="{12CC74A5-E6AE-4A5F-AA3D-EDB2EB6161EC}" destId="{F37E37AC-57E6-4C00-A89F-F82990CE18FA}" srcOrd="0" destOrd="0" presId="urn:microsoft.com/office/officeart/2005/8/layout/hList6"/>
    <dgm:cxn modelId="{601D64BB-64CC-4A64-897E-2C8C638E3010}" type="presOf" srcId="{C02850AC-0439-4762-8028-CE22E9D657A5}" destId="{A0AA15EA-2460-431A-820B-A0910AB5F33A}" srcOrd="0" destOrd="0" presId="urn:microsoft.com/office/officeart/2005/8/layout/hList6"/>
    <dgm:cxn modelId="{EA3FF8F5-76E4-4043-ACF6-5E5A76BAE3CA}" type="presOf" srcId="{5FE9F558-DC95-4C9B-A9E3-3972BDCC53C3}" destId="{79AEEFE3-EE85-435A-98E1-FCB0C35BFC28}" srcOrd="0" destOrd="0" presId="urn:microsoft.com/office/officeart/2005/8/layout/hList6"/>
    <dgm:cxn modelId="{A47EEF0A-0EC9-46DD-9E1B-FEA07E94EBE9}" srcId="{5FE9F558-DC95-4C9B-A9E3-3972BDCC53C3}" destId="{12CC74A5-E6AE-4A5F-AA3D-EDB2EB6161EC}" srcOrd="2" destOrd="0" parTransId="{E745BF15-5998-4D3F-803A-E0A12A87543B}" sibTransId="{F2A29730-6FE0-4B76-9335-D6CB74C93449}"/>
    <dgm:cxn modelId="{704FAED8-A770-4613-8ABB-A17C44DFB904}" type="presOf" srcId="{EF6CA602-8B5C-4974-BF15-820C6D295862}" destId="{671959A9-2CCC-4F0C-BACA-A8425E96828C}" srcOrd="0" destOrd="0" presId="urn:microsoft.com/office/officeart/2005/8/layout/hList6"/>
    <dgm:cxn modelId="{77C827F3-67BA-42FB-A630-E8582FBD4804}" srcId="{5FE9F558-DC95-4C9B-A9E3-3972BDCC53C3}" destId="{C02850AC-0439-4762-8028-CE22E9D657A5}" srcOrd="0" destOrd="0" parTransId="{A02A7F8C-BA48-4320-81AF-6192900C0009}" sibTransId="{D19AB3BC-91C6-442C-8858-4998FC9C9777}"/>
    <dgm:cxn modelId="{812B7C50-387C-4C6D-9A2C-006A9CE162D5}" type="presParOf" srcId="{79AEEFE3-EE85-435A-98E1-FCB0C35BFC28}" destId="{A0AA15EA-2460-431A-820B-A0910AB5F33A}" srcOrd="0" destOrd="0" presId="urn:microsoft.com/office/officeart/2005/8/layout/hList6"/>
    <dgm:cxn modelId="{32C95684-3CF0-47D5-A8EC-EE1F81ADBD75}" type="presParOf" srcId="{79AEEFE3-EE85-435A-98E1-FCB0C35BFC28}" destId="{5A517842-ED0B-4C26-92B5-7ACE72DBC52C}" srcOrd="1" destOrd="0" presId="urn:microsoft.com/office/officeart/2005/8/layout/hList6"/>
    <dgm:cxn modelId="{62C42756-12DB-4D37-9691-566D5E38D841}" type="presParOf" srcId="{79AEEFE3-EE85-435A-98E1-FCB0C35BFC28}" destId="{671959A9-2CCC-4F0C-BACA-A8425E96828C}" srcOrd="2" destOrd="0" presId="urn:microsoft.com/office/officeart/2005/8/layout/hList6"/>
    <dgm:cxn modelId="{D2032299-5467-4461-9816-CB01DB77EA42}" type="presParOf" srcId="{79AEEFE3-EE85-435A-98E1-FCB0C35BFC28}" destId="{D345AA6D-6169-4D4F-A1E4-1BD3DFA6214E}" srcOrd="3" destOrd="0" presId="urn:microsoft.com/office/officeart/2005/8/layout/hList6"/>
    <dgm:cxn modelId="{B21AE5FB-C085-462B-93BD-3C2E52F73A96}" type="presParOf" srcId="{79AEEFE3-EE85-435A-98E1-FCB0C35BFC28}" destId="{F37E37AC-57E6-4C00-A89F-F82990CE18F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36F29-7FEC-4611-898D-B14F5AAF41C2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D6914388-413B-4DD2-88AD-1942DC61512C}">
      <dgm:prSet phldrT="[Text]"/>
      <dgm:spPr/>
      <dgm:t>
        <a:bodyPr/>
        <a:lstStyle/>
        <a:p>
          <a:r>
            <a:rPr lang="de-DE" dirty="0" smtClean="0"/>
            <a:t>2015 vorgestellt</a:t>
          </a:r>
          <a:endParaRPr lang="de-DE" dirty="0"/>
        </a:p>
      </dgm:t>
    </dgm:pt>
    <dgm:pt modelId="{D159D3D1-974B-4FA1-8270-AB25A54084D6}" type="parTrans" cxnId="{23041D06-1BBE-40DF-AD2A-B8D81724F098}">
      <dgm:prSet/>
      <dgm:spPr/>
      <dgm:t>
        <a:bodyPr/>
        <a:lstStyle/>
        <a:p>
          <a:endParaRPr lang="de-DE"/>
        </a:p>
      </dgm:t>
    </dgm:pt>
    <dgm:pt modelId="{594C0075-1315-4935-A64D-43A4623830E1}" type="sibTrans" cxnId="{23041D06-1BBE-40DF-AD2A-B8D81724F098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86152A4D-E250-433A-8735-68165277F252}">
      <dgm:prSet phldrT="[Text]"/>
      <dgm:spPr/>
      <dgm:t>
        <a:bodyPr/>
        <a:lstStyle/>
        <a:p>
          <a:r>
            <a:rPr lang="de-DE" dirty="0" smtClean="0"/>
            <a:t>Drehbarer USB-C Stecker</a:t>
          </a:r>
          <a:endParaRPr lang="de-DE" dirty="0"/>
        </a:p>
      </dgm:t>
    </dgm:pt>
    <dgm:pt modelId="{263CD058-D42A-4CE1-AE70-18DF51AC0BB2}" type="parTrans" cxnId="{190A3FBA-7981-4824-A851-508CDFF47C34}">
      <dgm:prSet/>
      <dgm:spPr/>
      <dgm:t>
        <a:bodyPr/>
        <a:lstStyle/>
        <a:p>
          <a:endParaRPr lang="de-DE"/>
        </a:p>
      </dgm:t>
    </dgm:pt>
    <dgm:pt modelId="{A7536C88-437D-4E7D-8D62-5EE10D7E0D70}" type="sibTrans" cxnId="{190A3FBA-7981-4824-A851-508CDFF47C34}">
      <dgm:prSet/>
      <dgm:spPr>
        <a:noFill/>
        <a:ln>
          <a:noFill/>
        </a:ln>
      </dgm:spPr>
      <dgm:t>
        <a:bodyPr/>
        <a:lstStyle/>
        <a:p>
          <a:endParaRPr lang="de-DE"/>
        </a:p>
      </dgm:t>
    </dgm:pt>
    <dgm:pt modelId="{9239801F-3C08-407D-8605-CCCBD3D52809}">
      <dgm:prSet phldrT="[Text]"/>
      <dgm:spPr/>
      <dgm:t>
        <a:bodyPr/>
        <a:lstStyle/>
        <a:p>
          <a:r>
            <a:rPr lang="de-DE" dirty="0" smtClean="0"/>
            <a:t>Universelle Übertragung</a:t>
          </a:r>
          <a:endParaRPr lang="de-DE" dirty="0"/>
        </a:p>
      </dgm:t>
    </dgm:pt>
    <dgm:pt modelId="{D7A99BBB-38BD-4876-B1F4-7BEE2CA623DF}" type="parTrans" cxnId="{5D48A178-9A1C-4F2F-A2DA-452B81FC4172}">
      <dgm:prSet/>
      <dgm:spPr/>
      <dgm:t>
        <a:bodyPr/>
        <a:lstStyle/>
        <a:p>
          <a:endParaRPr lang="de-DE"/>
        </a:p>
      </dgm:t>
    </dgm:pt>
    <dgm:pt modelId="{375D3E35-D56A-4952-9F84-34DE7A41CAE4}" type="sibTrans" cxnId="{5D48A178-9A1C-4F2F-A2DA-452B81FC4172}">
      <dgm:prSet/>
      <dgm:spPr/>
      <dgm:t>
        <a:bodyPr/>
        <a:lstStyle/>
        <a:p>
          <a:endParaRPr lang="de-DE"/>
        </a:p>
      </dgm:t>
    </dgm:pt>
    <dgm:pt modelId="{E64EE700-A4FA-430A-AA05-F569908D9813}" type="pres">
      <dgm:prSet presAssocID="{0A036F29-7FEC-4611-898D-B14F5AAF41C2}" presName="Name0" presStyleCnt="0">
        <dgm:presLayoutVars>
          <dgm:dir/>
          <dgm:resizeHandles val="exact"/>
        </dgm:presLayoutVars>
      </dgm:prSet>
      <dgm:spPr/>
    </dgm:pt>
    <dgm:pt modelId="{6E52FE70-06E2-4FDA-8071-A2264CBD09F7}" type="pres">
      <dgm:prSet presAssocID="{D6914388-413B-4DD2-88AD-1942DC61512C}" presName="node" presStyleLbl="node1" presStyleIdx="0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B6D003-A70E-4638-A27B-A70373D32215}" type="pres">
      <dgm:prSet presAssocID="{594C0075-1315-4935-A64D-43A4623830E1}" presName="sibTrans" presStyleLbl="sibTrans2D1" presStyleIdx="0" presStyleCnt="2"/>
      <dgm:spPr/>
    </dgm:pt>
    <dgm:pt modelId="{B3C8BC40-DE53-4D31-B544-6512F3689EBE}" type="pres">
      <dgm:prSet presAssocID="{594C0075-1315-4935-A64D-43A4623830E1}" presName="connectorText" presStyleLbl="sibTrans2D1" presStyleIdx="0" presStyleCnt="2"/>
      <dgm:spPr/>
    </dgm:pt>
    <dgm:pt modelId="{8D4431BC-C920-41D0-9FE4-C9AAA3E55BBC}" type="pres">
      <dgm:prSet presAssocID="{86152A4D-E250-433A-8735-68165277F252}" presName="node" presStyleLbl="node1" presStyleIdx="1" presStyleCnt="3" custScaleY="14737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337F0B6-F474-4FA9-904B-3B6B7DC20C42}" type="pres">
      <dgm:prSet presAssocID="{A7536C88-437D-4E7D-8D62-5EE10D7E0D70}" presName="sibTrans" presStyleLbl="sibTrans2D1" presStyleIdx="1" presStyleCnt="2"/>
      <dgm:spPr/>
    </dgm:pt>
    <dgm:pt modelId="{7899C67B-FAC6-4D64-90BA-E5DEAD90128C}" type="pres">
      <dgm:prSet presAssocID="{A7536C88-437D-4E7D-8D62-5EE10D7E0D70}" presName="connectorText" presStyleLbl="sibTrans2D1" presStyleIdx="1" presStyleCnt="2"/>
      <dgm:spPr/>
    </dgm:pt>
    <dgm:pt modelId="{FCB2E0F1-7600-4257-8E43-DA8598EE621B}" type="pres">
      <dgm:prSet presAssocID="{9239801F-3C08-407D-8605-CCCBD3D52809}" presName="node" presStyleLbl="node1" presStyleIdx="2" presStyleCnt="3" custScaleY="147372">
        <dgm:presLayoutVars>
          <dgm:bulletEnabled val="1"/>
        </dgm:presLayoutVars>
      </dgm:prSet>
      <dgm:spPr/>
    </dgm:pt>
  </dgm:ptLst>
  <dgm:cxnLst>
    <dgm:cxn modelId="{2FFF9A5D-92CE-4529-9957-2D498D423BDF}" type="presOf" srcId="{0A036F29-7FEC-4611-898D-B14F5AAF41C2}" destId="{E64EE700-A4FA-430A-AA05-F569908D9813}" srcOrd="0" destOrd="0" presId="urn:microsoft.com/office/officeart/2005/8/layout/process1"/>
    <dgm:cxn modelId="{42F00E43-74A6-4E67-BFE9-B4828D0EE758}" type="presOf" srcId="{A7536C88-437D-4E7D-8D62-5EE10D7E0D70}" destId="{2337F0B6-F474-4FA9-904B-3B6B7DC20C42}" srcOrd="0" destOrd="0" presId="urn:microsoft.com/office/officeart/2005/8/layout/process1"/>
    <dgm:cxn modelId="{E267C303-0DE9-48FF-9EB6-53B9EBC9CEEF}" type="presOf" srcId="{A7536C88-437D-4E7D-8D62-5EE10D7E0D70}" destId="{7899C67B-FAC6-4D64-90BA-E5DEAD90128C}" srcOrd="1" destOrd="0" presId="urn:microsoft.com/office/officeart/2005/8/layout/process1"/>
    <dgm:cxn modelId="{5F196906-0CAE-4133-815B-8FDB421A4BBB}" type="presOf" srcId="{594C0075-1315-4935-A64D-43A4623830E1}" destId="{B3C8BC40-DE53-4D31-B544-6512F3689EBE}" srcOrd="1" destOrd="0" presId="urn:microsoft.com/office/officeart/2005/8/layout/process1"/>
    <dgm:cxn modelId="{DC1F818E-92A0-4980-8F62-953780E8C382}" type="presOf" srcId="{86152A4D-E250-433A-8735-68165277F252}" destId="{8D4431BC-C920-41D0-9FE4-C9AAA3E55BBC}" srcOrd="0" destOrd="0" presId="urn:microsoft.com/office/officeart/2005/8/layout/process1"/>
    <dgm:cxn modelId="{1480B5C0-CA08-46BA-9E42-0F412C8C0F32}" type="presOf" srcId="{9239801F-3C08-407D-8605-CCCBD3D52809}" destId="{FCB2E0F1-7600-4257-8E43-DA8598EE621B}" srcOrd="0" destOrd="0" presId="urn:microsoft.com/office/officeart/2005/8/layout/process1"/>
    <dgm:cxn modelId="{16921964-F177-4870-8B0B-FAAAFB3E55C8}" type="presOf" srcId="{594C0075-1315-4935-A64D-43A4623830E1}" destId="{31B6D003-A70E-4638-A27B-A70373D32215}" srcOrd="0" destOrd="0" presId="urn:microsoft.com/office/officeart/2005/8/layout/process1"/>
    <dgm:cxn modelId="{5D48A178-9A1C-4F2F-A2DA-452B81FC4172}" srcId="{0A036F29-7FEC-4611-898D-B14F5AAF41C2}" destId="{9239801F-3C08-407D-8605-CCCBD3D52809}" srcOrd="2" destOrd="0" parTransId="{D7A99BBB-38BD-4876-B1F4-7BEE2CA623DF}" sibTransId="{375D3E35-D56A-4952-9F84-34DE7A41CAE4}"/>
    <dgm:cxn modelId="{190A3FBA-7981-4824-A851-508CDFF47C34}" srcId="{0A036F29-7FEC-4611-898D-B14F5AAF41C2}" destId="{86152A4D-E250-433A-8735-68165277F252}" srcOrd="1" destOrd="0" parTransId="{263CD058-D42A-4CE1-AE70-18DF51AC0BB2}" sibTransId="{A7536C88-437D-4E7D-8D62-5EE10D7E0D70}"/>
    <dgm:cxn modelId="{23041D06-1BBE-40DF-AD2A-B8D81724F098}" srcId="{0A036F29-7FEC-4611-898D-B14F5AAF41C2}" destId="{D6914388-413B-4DD2-88AD-1942DC61512C}" srcOrd="0" destOrd="0" parTransId="{D159D3D1-974B-4FA1-8270-AB25A54084D6}" sibTransId="{594C0075-1315-4935-A64D-43A4623830E1}"/>
    <dgm:cxn modelId="{1E148382-C90C-40F3-8274-F0E47CC275BF}" type="presOf" srcId="{D6914388-413B-4DD2-88AD-1942DC61512C}" destId="{6E52FE70-06E2-4FDA-8071-A2264CBD09F7}" srcOrd="0" destOrd="0" presId="urn:microsoft.com/office/officeart/2005/8/layout/process1"/>
    <dgm:cxn modelId="{C6736EFF-F25A-4F22-A931-ADA10B50BBE1}" type="presParOf" srcId="{E64EE700-A4FA-430A-AA05-F569908D9813}" destId="{6E52FE70-06E2-4FDA-8071-A2264CBD09F7}" srcOrd="0" destOrd="0" presId="urn:microsoft.com/office/officeart/2005/8/layout/process1"/>
    <dgm:cxn modelId="{5A947B6D-55DE-42C6-A76A-DFC7C8A517C7}" type="presParOf" srcId="{E64EE700-A4FA-430A-AA05-F569908D9813}" destId="{31B6D003-A70E-4638-A27B-A70373D32215}" srcOrd="1" destOrd="0" presId="urn:microsoft.com/office/officeart/2005/8/layout/process1"/>
    <dgm:cxn modelId="{3E134E7E-2214-40A0-87AD-1E7496875284}" type="presParOf" srcId="{31B6D003-A70E-4638-A27B-A70373D32215}" destId="{B3C8BC40-DE53-4D31-B544-6512F3689EBE}" srcOrd="0" destOrd="0" presId="urn:microsoft.com/office/officeart/2005/8/layout/process1"/>
    <dgm:cxn modelId="{258D96CF-3C88-4645-9CB6-66D837349720}" type="presParOf" srcId="{E64EE700-A4FA-430A-AA05-F569908D9813}" destId="{8D4431BC-C920-41D0-9FE4-C9AAA3E55BBC}" srcOrd="2" destOrd="0" presId="urn:microsoft.com/office/officeart/2005/8/layout/process1"/>
    <dgm:cxn modelId="{F6798DA1-8CE5-45F9-8F5C-F0CDBC9F5C75}" type="presParOf" srcId="{E64EE700-A4FA-430A-AA05-F569908D9813}" destId="{2337F0B6-F474-4FA9-904B-3B6B7DC20C42}" srcOrd="3" destOrd="0" presId="urn:microsoft.com/office/officeart/2005/8/layout/process1"/>
    <dgm:cxn modelId="{CA8FCEFD-8574-43E9-AA64-08F186FA0271}" type="presParOf" srcId="{2337F0B6-F474-4FA9-904B-3B6B7DC20C42}" destId="{7899C67B-FAC6-4D64-90BA-E5DEAD90128C}" srcOrd="0" destOrd="0" presId="urn:microsoft.com/office/officeart/2005/8/layout/process1"/>
    <dgm:cxn modelId="{DE91F151-1D54-4724-99F6-E1DE8BC30E76}" type="presParOf" srcId="{E64EE700-A4FA-430A-AA05-F569908D9813}" destId="{FCB2E0F1-7600-4257-8E43-DA8598EE621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621AF-DC6F-4976-B96E-CD46A1D50BAD}">
      <dsp:nvSpPr>
        <dsp:cNvPr id="0" name=""/>
        <dsp:cNvSpPr/>
      </dsp:nvSpPr>
      <dsp:spPr>
        <a:xfrm>
          <a:off x="0" y="0"/>
          <a:ext cx="6336792" cy="8229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kern="1200" dirty="0" smtClean="0"/>
            <a:t>Von Intel und Apple entwickelt</a:t>
          </a:r>
          <a:endParaRPr lang="de-DE" sz="2800" kern="1200" dirty="0"/>
        </a:p>
      </dsp:txBody>
      <dsp:txXfrm>
        <a:off x="24104" y="24104"/>
        <a:ext cx="5352466" cy="774752"/>
      </dsp:txXfrm>
    </dsp:sp>
    <dsp:sp modelId="{F6391628-1019-4322-A19F-290DE3D22372}">
      <dsp:nvSpPr>
        <dsp:cNvPr id="0" name=""/>
        <dsp:cNvSpPr/>
      </dsp:nvSpPr>
      <dsp:spPr>
        <a:xfrm>
          <a:off x="473202" y="937260"/>
          <a:ext cx="6336792" cy="822960"/>
        </a:xfrm>
        <a:prstGeom prst="roundRect">
          <a:avLst>
            <a:gd name="adj" fmla="val 10000"/>
          </a:avLst>
        </a:prstGeom>
        <a:solidFill>
          <a:schemeClr val="accent4">
            <a:hueOff val="-1046257"/>
            <a:satOff val="-4759"/>
            <a:lumOff val="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Kombination aus </a:t>
          </a:r>
          <a:r>
            <a:rPr lang="de-DE" sz="2400" kern="1200" dirty="0" err="1" smtClean="0"/>
            <a:t>DisplayPort</a:t>
          </a:r>
          <a:r>
            <a:rPr lang="de-DE" sz="2400" kern="1200" dirty="0" smtClean="0"/>
            <a:t> und PCI Express</a:t>
          </a:r>
          <a:endParaRPr lang="de-DE" sz="2400" kern="1200" dirty="0"/>
        </a:p>
      </dsp:txBody>
      <dsp:txXfrm>
        <a:off x="497306" y="961364"/>
        <a:ext cx="5280457" cy="774752"/>
      </dsp:txXfrm>
    </dsp:sp>
    <dsp:sp modelId="{3712DD27-AC09-44F8-885B-51AED4A7DDD1}">
      <dsp:nvSpPr>
        <dsp:cNvPr id="0" name=""/>
        <dsp:cNvSpPr/>
      </dsp:nvSpPr>
      <dsp:spPr>
        <a:xfrm>
          <a:off x="946404" y="1874520"/>
          <a:ext cx="6336792" cy="822960"/>
        </a:xfrm>
        <a:prstGeom prst="roundRect">
          <a:avLst>
            <a:gd name="adj" fmla="val 10000"/>
          </a:avLst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Schnittstellen zwischen Computern, Monitoren, Peripheriegeräten, Unterhaltungselektronik(</a:t>
          </a:r>
          <a:r>
            <a:rPr lang="de-DE" sz="1500" kern="1200" dirty="0" err="1" smtClean="0"/>
            <a:t>z.B</a:t>
          </a:r>
          <a:r>
            <a:rPr lang="de-DE" sz="1500" kern="1200" dirty="0" smtClean="0"/>
            <a:t> </a:t>
          </a:r>
          <a:r>
            <a:rPr lang="de-DE" sz="1500" kern="1200" dirty="0" err="1" smtClean="0"/>
            <a:t>Videokamaras</a:t>
          </a:r>
          <a:r>
            <a:rPr lang="de-DE" sz="1500" kern="1200" dirty="0" smtClean="0"/>
            <a:t> oder Festplatten)</a:t>
          </a:r>
          <a:endParaRPr lang="de-DE" sz="1500" kern="1200" dirty="0"/>
        </a:p>
      </dsp:txBody>
      <dsp:txXfrm>
        <a:off x="970508" y="1898624"/>
        <a:ext cx="5280458" cy="774752"/>
      </dsp:txXfrm>
    </dsp:sp>
    <dsp:sp modelId="{9AAFE5E6-A633-4248-8F19-A5126A064566}">
      <dsp:nvSpPr>
        <dsp:cNvPr id="0" name=""/>
        <dsp:cNvSpPr/>
      </dsp:nvSpPr>
      <dsp:spPr>
        <a:xfrm>
          <a:off x="1419605" y="2811780"/>
          <a:ext cx="6336792" cy="822960"/>
        </a:xfrm>
        <a:prstGeom prst="roundRect">
          <a:avLst>
            <a:gd name="adj" fmla="val 10000"/>
          </a:avLst>
        </a:prstGeom>
        <a:solidFill>
          <a:schemeClr val="accent4">
            <a:hueOff val="-3138771"/>
            <a:satOff val="-14278"/>
            <a:lumOff val="194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2009 intern, 2011 offiziell vorgestellt</a:t>
          </a:r>
          <a:endParaRPr lang="de-DE" sz="2000" kern="1200" dirty="0"/>
        </a:p>
      </dsp:txBody>
      <dsp:txXfrm>
        <a:off x="1443709" y="2835884"/>
        <a:ext cx="5280457" cy="774752"/>
      </dsp:txXfrm>
    </dsp:sp>
    <dsp:sp modelId="{DC0D1CF7-09F5-4D17-9CF2-314D2083F55B}">
      <dsp:nvSpPr>
        <dsp:cNvPr id="0" name=""/>
        <dsp:cNvSpPr/>
      </dsp:nvSpPr>
      <dsp:spPr>
        <a:xfrm>
          <a:off x="1892808" y="3749040"/>
          <a:ext cx="6336792" cy="822960"/>
        </a:xfrm>
        <a:prstGeom prst="roundRect">
          <a:avLst>
            <a:gd name="adj" fmla="val 10000"/>
          </a:avLst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Kupferkabel, mit optischen Leitern kompatibel</a:t>
          </a:r>
          <a:endParaRPr lang="de-DE" sz="2000" kern="1200" dirty="0"/>
        </a:p>
      </dsp:txBody>
      <dsp:txXfrm>
        <a:off x="1916912" y="3773144"/>
        <a:ext cx="5280457" cy="774752"/>
      </dsp:txXfrm>
    </dsp:sp>
    <dsp:sp modelId="{517897BC-F838-412B-819F-DD60062828C9}">
      <dsp:nvSpPr>
        <dsp:cNvPr id="0" name=""/>
        <dsp:cNvSpPr/>
      </dsp:nvSpPr>
      <dsp:spPr>
        <a:xfrm>
          <a:off x="5801867" y="601217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5922225" y="601217"/>
        <a:ext cx="294208" cy="402530"/>
      </dsp:txXfrm>
    </dsp:sp>
    <dsp:sp modelId="{1C8955BC-B937-46D9-884E-CA42AFCB0974}">
      <dsp:nvSpPr>
        <dsp:cNvPr id="0" name=""/>
        <dsp:cNvSpPr/>
      </dsp:nvSpPr>
      <dsp:spPr>
        <a:xfrm>
          <a:off x="6275070" y="1538478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561928"/>
            <a:satOff val="9050"/>
            <a:lumOff val="154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61928"/>
              <a:satOff val="9050"/>
              <a:lumOff val="15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6395428" y="1538478"/>
        <a:ext cx="294208" cy="402530"/>
      </dsp:txXfrm>
    </dsp:sp>
    <dsp:sp modelId="{AA5D734D-8FCC-4820-92C3-F0B8EE29A0A8}">
      <dsp:nvSpPr>
        <dsp:cNvPr id="0" name=""/>
        <dsp:cNvSpPr/>
      </dsp:nvSpPr>
      <dsp:spPr>
        <a:xfrm>
          <a:off x="6748271" y="2462022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123855"/>
            <a:satOff val="18099"/>
            <a:lumOff val="308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23855"/>
              <a:satOff val="18099"/>
              <a:lumOff val="30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6868629" y="2462022"/>
        <a:ext cx="294208" cy="402530"/>
      </dsp:txXfrm>
    </dsp:sp>
    <dsp:sp modelId="{1FF64E27-F91A-458B-B3B7-1B9508CB3B69}">
      <dsp:nvSpPr>
        <dsp:cNvPr id="0" name=""/>
        <dsp:cNvSpPr/>
      </dsp:nvSpPr>
      <dsp:spPr>
        <a:xfrm>
          <a:off x="7221473" y="3408426"/>
          <a:ext cx="534924" cy="5349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4685782"/>
            <a:satOff val="27149"/>
            <a:lumOff val="462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4685782"/>
              <a:satOff val="27149"/>
              <a:lumOff val="4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400" kern="1200"/>
        </a:p>
      </dsp:txBody>
      <dsp:txXfrm>
        <a:off x="7341831" y="3408426"/>
        <a:ext cx="294208" cy="402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9F1F-8C73-469D-8F5C-D497471B2082}">
      <dsp:nvSpPr>
        <dsp:cNvPr id="0" name=""/>
        <dsp:cNvSpPr/>
      </dsp:nvSpPr>
      <dsp:spPr>
        <a:xfrm>
          <a:off x="0" y="532484"/>
          <a:ext cx="2020366" cy="20204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Abwärts-kompatibel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95876" y="828365"/>
        <a:ext cx="1428614" cy="1428638"/>
      </dsp:txXfrm>
    </dsp:sp>
    <dsp:sp modelId="{918CD3B2-1712-43C0-813F-1BE3E6FE3CD6}">
      <dsp:nvSpPr>
        <dsp:cNvPr id="0" name=""/>
        <dsp:cNvSpPr/>
      </dsp:nvSpPr>
      <dsp:spPr>
        <a:xfrm>
          <a:off x="1034460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697505"/>
            <a:satOff val="-3173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Mehrere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bidirektion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-ale parallele Kanälen</a:t>
          </a:r>
        </a:p>
      </dsp:txBody>
      <dsp:txXfrm>
        <a:off x="1330336" y="2314995"/>
        <a:ext cx="1428614" cy="1428638"/>
      </dsp:txXfrm>
    </dsp:sp>
    <dsp:sp modelId="{0DE16A69-70DD-417C-AC37-9749F6EC90AE}">
      <dsp:nvSpPr>
        <dsp:cNvPr id="0" name=""/>
        <dsp:cNvSpPr/>
      </dsp:nvSpPr>
      <dsp:spPr>
        <a:xfrm>
          <a:off x="2069744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1395009"/>
            <a:satOff val="-6346"/>
            <a:lumOff val="8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Serielle Daten-übertragung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2365620" y="828365"/>
        <a:ext cx="1428614" cy="1428638"/>
      </dsp:txXfrm>
    </dsp:sp>
    <dsp:sp modelId="{4118ED0B-3E5D-4C26-87AD-93E27F28726F}">
      <dsp:nvSpPr>
        <dsp:cNvPr id="0" name=""/>
        <dsp:cNvSpPr/>
      </dsp:nvSpPr>
      <dsp:spPr>
        <a:xfrm>
          <a:off x="3104205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10 </a:t>
          </a:r>
          <a:r>
            <a:rPr lang="de-DE" sz="1600" b="1" kern="1200" dirty="0" err="1" smtClean="0">
              <a:solidFill>
                <a:schemeClr val="tx1">
                  <a:lumMod val="95000"/>
                </a:schemeClr>
              </a:solidFill>
            </a:rPr>
            <a:t>GBit</a:t>
          </a: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/s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3400081" y="2314995"/>
        <a:ext cx="1428614" cy="1428638"/>
      </dsp:txXfrm>
    </dsp:sp>
    <dsp:sp modelId="{D566C6F4-BAE5-423F-AC6D-27AAD4D63A5D}">
      <dsp:nvSpPr>
        <dsp:cNvPr id="0" name=""/>
        <dsp:cNvSpPr/>
      </dsp:nvSpPr>
      <dsp:spPr>
        <a:xfrm>
          <a:off x="4139488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2790018"/>
            <a:satOff val="-12692"/>
            <a:lumOff val="172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Unterstützt verschiedene Protokolle gleichzeitig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4435364" y="828365"/>
        <a:ext cx="1428614" cy="1428638"/>
      </dsp:txXfrm>
    </dsp:sp>
    <dsp:sp modelId="{3268C9B5-D027-4929-B5E0-B02A0D27FB29}">
      <dsp:nvSpPr>
        <dsp:cNvPr id="0" name=""/>
        <dsp:cNvSpPr/>
      </dsp:nvSpPr>
      <dsp:spPr>
        <a:xfrm>
          <a:off x="5173949" y="2019114"/>
          <a:ext cx="2020366" cy="2020400"/>
        </a:xfrm>
        <a:prstGeom prst="ellipse">
          <a:avLst/>
        </a:prstGeom>
        <a:solidFill>
          <a:schemeClr val="accent4">
            <a:alpha val="50000"/>
            <a:hueOff val="-3487523"/>
            <a:satOff val="-15865"/>
            <a:lumOff val="215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Bis zu 3m Kabellänge (optisch: 10m)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5469825" y="2314995"/>
        <a:ext cx="1428614" cy="1428638"/>
      </dsp:txXfrm>
    </dsp:sp>
    <dsp:sp modelId="{FA000778-C0CA-44CE-9CC5-2A06CCF76E1E}">
      <dsp:nvSpPr>
        <dsp:cNvPr id="0" name=""/>
        <dsp:cNvSpPr/>
      </dsp:nvSpPr>
      <dsp:spPr>
        <a:xfrm>
          <a:off x="6209233" y="532484"/>
          <a:ext cx="2020366" cy="2020400"/>
        </a:xfrm>
        <a:prstGeom prst="ellipse">
          <a:avLst/>
        </a:prstGeom>
        <a:solidFill>
          <a:schemeClr val="accent4">
            <a:alpha val="50000"/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tx1">
                  <a:lumMod val="95000"/>
                </a:schemeClr>
              </a:solidFill>
            </a:rPr>
            <a:t>Doppelt so schnell wie USB 3.0 </a:t>
          </a:r>
          <a:endParaRPr lang="de-DE" sz="1600" b="1" kern="1200" dirty="0">
            <a:solidFill>
              <a:schemeClr val="tx1">
                <a:lumMod val="95000"/>
              </a:schemeClr>
            </a:solidFill>
          </a:endParaRPr>
        </a:p>
      </dsp:txBody>
      <dsp:txXfrm>
        <a:off x="6505109" y="828365"/>
        <a:ext cx="1428614" cy="1428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15EA-2460-431A-820B-A0910AB5F33A}">
      <dsp:nvSpPr>
        <dsp:cNvPr id="0" name=""/>
        <dsp:cNvSpPr/>
      </dsp:nvSpPr>
      <dsp:spPr>
        <a:xfrm rot="16200000">
          <a:off x="-979028" y="980033"/>
          <a:ext cx="4572000" cy="2611933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2013 </a:t>
          </a:r>
          <a:r>
            <a:rPr lang="de-DE" sz="3200" kern="1200" dirty="0" err="1" smtClean="0"/>
            <a:t>vorgestellz</a:t>
          </a:r>
          <a:endParaRPr lang="de-DE" sz="3200" kern="1200" dirty="0"/>
        </a:p>
      </dsp:txBody>
      <dsp:txXfrm rot="5400000">
        <a:off x="1005" y="914400"/>
        <a:ext cx="2611933" cy="2743200"/>
      </dsp:txXfrm>
    </dsp:sp>
    <dsp:sp modelId="{671959A9-2CCC-4F0C-BACA-A8425E96828C}">
      <dsp:nvSpPr>
        <dsp:cNvPr id="0" name=""/>
        <dsp:cNvSpPr/>
      </dsp:nvSpPr>
      <dsp:spPr>
        <a:xfrm rot="16200000">
          <a:off x="1828799" y="980033"/>
          <a:ext cx="4572000" cy="2611933"/>
        </a:xfrm>
        <a:prstGeom prst="flowChartManualOperation">
          <a:avLst/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20 </a:t>
          </a:r>
          <a:r>
            <a:rPr lang="de-DE" sz="3200" kern="1200" dirty="0" err="1" smtClean="0"/>
            <a:t>Gbit</a:t>
          </a:r>
          <a:r>
            <a:rPr lang="de-DE" sz="3200" kern="1200" dirty="0" smtClean="0"/>
            <a:t>/s</a:t>
          </a:r>
          <a:endParaRPr lang="de-DE" sz="3200" kern="1200" dirty="0"/>
        </a:p>
      </dsp:txBody>
      <dsp:txXfrm rot="5400000">
        <a:off x="2808832" y="914400"/>
        <a:ext cx="2611933" cy="2743200"/>
      </dsp:txXfrm>
    </dsp:sp>
    <dsp:sp modelId="{F37E37AC-57E6-4C00-A89F-F82990CE18FA}">
      <dsp:nvSpPr>
        <dsp:cNvPr id="0" name=""/>
        <dsp:cNvSpPr/>
      </dsp:nvSpPr>
      <dsp:spPr>
        <a:xfrm rot="16200000">
          <a:off x="4636628" y="980033"/>
          <a:ext cx="4572000" cy="2611933"/>
        </a:xfrm>
        <a:prstGeom prst="flowChartManualOperation">
          <a:avLst/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Flexibel nutzbare Bandbreite</a:t>
          </a:r>
          <a:endParaRPr lang="de-DE" sz="3200" kern="1200" dirty="0"/>
        </a:p>
      </dsp:txBody>
      <dsp:txXfrm rot="5400000">
        <a:off x="5616661" y="914400"/>
        <a:ext cx="2611933" cy="2743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2FE70-06E2-4FDA-8071-A2264CBD09F7}">
      <dsp:nvSpPr>
        <dsp:cNvPr id="0" name=""/>
        <dsp:cNvSpPr/>
      </dsp:nvSpPr>
      <dsp:spPr>
        <a:xfrm>
          <a:off x="7233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2015 vorgestellt</a:t>
          </a:r>
          <a:endParaRPr lang="de-DE" sz="2400" kern="1200" dirty="0"/>
        </a:p>
      </dsp:txBody>
      <dsp:txXfrm>
        <a:off x="63222" y="1386188"/>
        <a:ext cx="2049899" cy="1799623"/>
      </dsp:txXfrm>
    </dsp:sp>
    <dsp:sp modelId="{31B6D003-A70E-4638-A27B-A70373D32215}">
      <dsp:nvSpPr>
        <dsp:cNvPr id="0" name=""/>
        <dsp:cNvSpPr/>
      </dsp:nvSpPr>
      <dsp:spPr>
        <a:xfrm>
          <a:off x="2385298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2385298" y="2125156"/>
        <a:ext cx="320822" cy="321687"/>
      </dsp:txXfrm>
    </dsp:sp>
    <dsp:sp modelId="{8D4431BC-C920-41D0-9FE4-C9AAA3E55BBC}">
      <dsp:nvSpPr>
        <dsp:cNvPr id="0" name=""/>
        <dsp:cNvSpPr/>
      </dsp:nvSpPr>
      <dsp:spPr>
        <a:xfrm>
          <a:off x="3033861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2092514"/>
            <a:satOff val="-9519"/>
            <a:lumOff val="1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Drehbarer USB-C Stecker</a:t>
          </a:r>
          <a:endParaRPr lang="de-DE" sz="2400" kern="1200" dirty="0"/>
        </a:p>
      </dsp:txBody>
      <dsp:txXfrm>
        <a:off x="3089850" y="1386188"/>
        <a:ext cx="2049899" cy="1799623"/>
      </dsp:txXfrm>
    </dsp:sp>
    <dsp:sp modelId="{2337F0B6-F474-4FA9-904B-3B6B7DC20C42}">
      <dsp:nvSpPr>
        <dsp:cNvPr id="0" name=""/>
        <dsp:cNvSpPr/>
      </dsp:nvSpPr>
      <dsp:spPr>
        <a:xfrm>
          <a:off x="5411926" y="2017927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000" kern="1200"/>
        </a:p>
      </dsp:txBody>
      <dsp:txXfrm>
        <a:off x="5411926" y="2125156"/>
        <a:ext cx="320822" cy="321687"/>
      </dsp:txXfrm>
    </dsp:sp>
    <dsp:sp modelId="{FCB2E0F1-7600-4257-8E43-DA8598EE621B}">
      <dsp:nvSpPr>
        <dsp:cNvPr id="0" name=""/>
        <dsp:cNvSpPr/>
      </dsp:nvSpPr>
      <dsp:spPr>
        <a:xfrm>
          <a:off x="6060489" y="1330199"/>
          <a:ext cx="2161877" cy="1911601"/>
        </a:xfrm>
        <a:prstGeom prst="roundRect">
          <a:avLst>
            <a:gd name="adj" fmla="val 10000"/>
          </a:avLst>
        </a:prstGeom>
        <a:solidFill>
          <a:schemeClr val="accent4">
            <a:hueOff val="-4185027"/>
            <a:satOff val="-19038"/>
            <a:lumOff val="2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Universelle Übertragung</a:t>
          </a:r>
          <a:endParaRPr lang="de-DE" sz="2400" kern="1200" dirty="0"/>
        </a:p>
      </dsp:txBody>
      <dsp:txXfrm>
        <a:off x="6116478" y="1386188"/>
        <a:ext cx="2049899" cy="1799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einander greifende Ringe"/>
  <dgm:desc val="Hiermit zeigen Sie überlappende oder ineinander greifende Ideen oder Konzepte an. Die ersten sieben Zeilen mit Text der Ebene 1 entsprechen einem Kreis. Nicht verwendeter Text wird nicht angezeigt, ist aber weiterhin verfügbar, wenn Sie das Layout wechseln.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leichschenkliges Dreiec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winkliges Dreiec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leichschenkliges Dreiec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winkliges Dreiec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B1ECBC0-A129-4E3E-8B4C-E0621C122F12}" type="datetimeFigureOut">
              <a:rPr lang="de-DE" smtClean="0"/>
              <a:t>21.11.2019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BD54A1-DB94-4879-9042-6119744DCF48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 smtClean="0">
                <a:solidFill>
                  <a:schemeClr val="tx1"/>
                </a:solidFill>
              </a:rPr>
              <a:t>Thunderbolt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und Ausblick auf USB 4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Allgemein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03279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98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7006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9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2</a:t>
            </a:r>
            <a:endParaRPr lang="de-DE" b="1" dirty="0">
              <a:ln w="6350">
                <a:solidFill>
                  <a:schemeClr val="bg1"/>
                </a:solidFill>
              </a:ln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26802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Thunderbolt</a:t>
            </a:r>
            <a:r>
              <a:rPr lang="de-DE" b="1" dirty="0" smtClean="0">
                <a:ln w="6350">
                  <a:solidFill>
                    <a:schemeClr val="bg1"/>
                  </a:solidFill>
                </a:ln>
                <a:solidFill>
                  <a:schemeClr val="tx1">
                    <a:lumMod val="95000"/>
                  </a:schemeClr>
                </a:solidFill>
              </a:rPr>
              <a:t> 3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48385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1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264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lesto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lest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91</Words>
  <Application>Microsoft Office PowerPoint</Application>
  <PresentationFormat>Bildschirmpräsentation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Telesto</vt:lpstr>
      <vt:lpstr>Thunderbolt</vt:lpstr>
      <vt:lpstr>Allgemein</vt:lpstr>
      <vt:lpstr>Thunderbolt 1</vt:lpstr>
      <vt:lpstr>Thunderbolt 2</vt:lpstr>
      <vt:lpstr>Thunderbolt 3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Thunderbolt</dc:title>
  <dc:creator>Oliver Seiler</dc:creator>
  <cp:lastModifiedBy>Oliver Seiler</cp:lastModifiedBy>
  <cp:revision>7</cp:revision>
  <dcterms:created xsi:type="dcterms:W3CDTF">2019-11-21T10:31:35Z</dcterms:created>
  <dcterms:modified xsi:type="dcterms:W3CDTF">2019-11-21T11:13:21Z</dcterms:modified>
</cp:coreProperties>
</file>