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/>
      <dgm:spPr/>
      <dgm:t>
        <a:bodyPr/>
        <a:lstStyle/>
        <a:p>
          <a:r>
            <a:rPr lang="de-DE" dirty="0" smtClean="0"/>
            <a:t>Universelle Schnittstelle</a:t>
          </a:r>
          <a:endParaRPr lang="de-DE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800" dirty="0" smtClean="0"/>
            <a:t>Von Intel und Apple entwickelt</a:t>
          </a:r>
          <a:endParaRPr lang="de-DE" sz="28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000" dirty="0" smtClean="0"/>
            <a:t>2009 intern, 2011 offiziell vorgestellt</a:t>
          </a:r>
          <a:endParaRPr lang="de-DE" sz="20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000" dirty="0" smtClean="0"/>
            <a:t>Kupferkabel, mit optischen Leitern kompatibel</a:t>
          </a:r>
          <a:endParaRPr lang="de-DE" sz="20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71D7FA2B-07B7-4321-ACE5-213C10C1A49E}">
      <dgm:prSet phldrT="[Text]" custT="1"/>
      <dgm:spPr/>
      <dgm:t>
        <a:bodyPr/>
        <a:lstStyle/>
        <a:p>
          <a:r>
            <a:rPr lang="de-DE" sz="2000" dirty="0" smtClean="0"/>
            <a:t>Benötigt Zusatz-Chip auf Motherboard</a:t>
          </a:r>
          <a:endParaRPr lang="de-DE" sz="2000" dirty="0"/>
        </a:p>
      </dgm:t>
    </dgm:pt>
    <dgm:pt modelId="{7F02FEA6-8306-4EBD-A777-C1E11ACF5145}" type="parTrans" cxnId="{BB16E944-1A2B-41FD-AA55-4E6BF4717CFD}">
      <dgm:prSet/>
      <dgm:spPr/>
      <dgm:t>
        <a:bodyPr/>
        <a:lstStyle/>
        <a:p>
          <a:endParaRPr lang="de-DE"/>
        </a:p>
      </dgm:t>
    </dgm:pt>
    <dgm:pt modelId="{520D7A0A-0891-488B-8C74-25C7CDA7EE41}" type="sibTrans" cxnId="{BB16E944-1A2B-41FD-AA55-4E6BF4717CFD}">
      <dgm:prSet/>
      <dgm:spPr/>
      <dgm:t>
        <a:bodyPr/>
        <a:lstStyle/>
        <a:p>
          <a:endParaRPr lang="de-DE"/>
        </a:p>
      </dgm:t>
    </dgm:pt>
    <dgm:pt modelId="{A7682DC4-75D1-492B-983D-0C5E91A48323}" type="pres">
      <dgm:prSet presAssocID="{7CFF88D5-046F-4FB7-B17E-25EF8F56E9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9DBEBA6-90EC-4B82-B08A-D7BCA28295DE}" type="pres">
      <dgm:prSet presAssocID="{71D7FA2B-07B7-4321-ACE5-213C10C1A49E}" presName="boxAndChildren" presStyleCnt="0"/>
      <dgm:spPr/>
    </dgm:pt>
    <dgm:pt modelId="{495473A0-4F9D-4EFE-B411-B80CB7F7816E}" type="pres">
      <dgm:prSet presAssocID="{71D7FA2B-07B7-4321-ACE5-213C10C1A49E}" presName="parentTextBox" presStyleLbl="node1" presStyleIdx="0" presStyleCnt="6"/>
      <dgm:spPr/>
      <dgm:t>
        <a:bodyPr/>
        <a:lstStyle/>
        <a:p>
          <a:endParaRPr lang="de-DE"/>
        </a:p>
      </dgm:t>
    </dgm:pt>
    <dgm:pt modelId="{2ED74685-F4DE-426E-BEDB-029BA7C35861}" type="pres">
      <dgm:prSet presAssocID="{43A9F345-1767-431A-ADD9-B62C6E1DD967}" presName="sp" presStyleCnt="0"/>
      <dgm:spPr/>
    </dgm:pt>
    <dgm:pt modelId="{982B267B-32F3-4546-9DFC-EEFC16DDC9BC}" type="pres">
      <dgm:prSet presAssocID="{07230439-FE95-462D-BFA4-623058277240}" presName="arrowAndChildren" presStyleCnt="0"/>
      <dgm:spPr/>
    </dgm:pt>
    <dgm:pt modelId="{47F49392-538A-46D1-8ED6-9FBCBD57FAF6}" type="pres">
      <dgm:prSet presAssocID="{07230439-FE95-462D-BFA4-623058277240}" presName="parentTextArrow" presStyleLbl="node1" presStyleIdx="1" presStyleCnt="6"/>
      <dgm:spPr/>
      <dgm:t>
        <a:bodyPr/>
        <a:lstStyle/>
        <a:p>
          <a:endParaRPr lang="de-DE"/>
        </a:p>
      </dgm:t>
    </dgm:pt>
    <dgm:pt modelId="{BD4D816B-2DE1-492F-BB25-5D8F818A221F}" type="pres">
      <dgm:prSet presAssocID="{3037C684-E5E7-4708-80E3-AD0AE079E4AF}" presName="sp" presStyleCnt="0"/>
      <dgm:spPr/>
    </dgm:pt>
    <dgm:pt modelId="{AA60F6FF-E7A2-405A-9BB1-62EA89E85BAE}" type="pres">
      <dgm:prSet presAssocID="{08AF3942-CA07-4163-A06B-163C8019A040}" presName="arrowAndChildren" presStyleCnt="0"/>
      <dgm:spPr/>
    </dgm:pt>
    <dgm:pt modelId="{3E57F5FC-E7C6-4C7A-87E6-BFB65C52D46A}" type="pres">
      <dgm:prSet presAssocID="{08AF3942-CA07-4163-A06B-163C8019A040}" presName="parentTextArrow" presStyleLbl="node1" presStyleIdx="2" presStyleCnt="6"/>
      <dgm:spPr/>
      <dgm:t>
        <a:bodyPr/>
        <a:lstStyle/>
        <a:p>
          <a:endParaRPr lang="de-DE"/>
        </a:p>
      </dgm:t>
    </dgm:pt>
    <dgm:pt modelId="{44A8A794-4212-4D16-BF3D-B5AF9A7475F1}" type="pres">
      <dgm:prSet presAssocID="{CA5E3ECA-E3D4-4A34-B53E-00A6F5290507}" presName="sp" presStyleCnt="0"/>
      <dgm:spPr/>
    </dgm:pt>
    <dgm:pt modelId="{C0C9330E-2943-4B8D-9C50-C7E0ED75D1D8}" type="pres">
      <dgm:prSet presAssocID="{B0AF2C47-776A-480B-9631-A85ADBB27262}" presName="arrowAndChildren" presStyleCnt="0"/>
      <dgm:spPr/>
    </dgm:pt>
    <dgm:pt modelId="{B0E77675-FD87-4DCE-8841-5B0477E70DD5}" type="pres">
      <dgm:prSet presAssocID="{B0AF2C47-776A-480B-9631-A85ADBB27262}" presName="parentTextArrow" presStyleLbl="node1" presStyleIdx="3" presStyleCnt="6"/>
      <dgm:spPr/>
      <dgm:t>
        <a:bodyPr/>
        <a:lstStyle/>
        <a:p>
          <a:endParaRPr lang="de-DE"/>
        </a:p>
      </dgm:t>
    </dgm:pt>
    <dgm:pt modelId="{85710A85-9D25-40C3-999F-2AD636D0F765}" type="pres">
      <dgm:prSet presAssocID="{119BF004-FFB6-447D-9AE5-DE3AFC5AF24A}" presName="sp" presStyleCnt="0"/>
      <dgm:spPr/>
    </dgm:pt>
    <dgm:pt modelId="{4168B253-4B14-41DF-9787-85DD493159C6}" type="pres">
      <dgm:prSet presAssocID="{E42C0EF2-C4A6-4B82-8C7D-BDE87E805CE8}" presName="arrowAndChildren" presStyleCnt="0"/>
      <dgm:spPr/>
    </dgm:pt>
    <dgm:pt modelId="{B31B5764-7AB9-4CC2-ABDA-8E3EEB030D2C}" type="pres">
      <dgm:prSet presAssocID="{E42C0EF2-C4A6-4B82-8C7D-BDE87E805CE8}" presName="parentTextArrow" presStyleLbl="node1" presStyleIdx="4" presStyleCnt="6"/>
      <dgm:spPr/>
      <dgm:t>
        <a:bodyPr/>
        <a:lstStyle/>
        <a:p>
          <a:endParaRPr lang="de-DE"/>
        </a:p>
      </dgm:t>
    </dgm:pt>
    <dgm:pt modelId="{EBEACA80-4F48-43FB-99B7-8F8681B18D0B}" type="pres">
      <dgm:prSet presAssocID="{AF68ECB1-3C48-4F11-98E6-F06779C39655}" presName="sp" presStyleCnt="0"/>
      <dgm:spPr/>
    </dgm:pt>
    <dgm:pt modelId="{5596352A-6822-48E9-9FA4-9DE6CEFFD116}" type="pres">
      <dgm:prSet presAssocID="{AD8C5CED-15BB-4149-A4EC-113A54C9E1AD}" presName="arrowAndChildren" presStyleCnt="0"/>
      <dgm:spPr/>
    </dgm:pt>
    <dgm:pt modelId="{AC6CD6DB-8E24-4A95-9DBB-6A55D3EBA6D3}" type="pres">
      <dgm:prSet presAssocID="{AD8C5CED-15BB-4149-A4EC-113A54C9E1AD}" presName="parentTextArrow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5AFB368A-F830-4BBF-8008-18890DD9BDA9}" type="presOf" srcId="{B0AF2C47-776A-480B-9631-A85ADBB27262}" destId="{B0E77675-FD87-4DCE-8841-5B0477E70DD5}" srcOrd="0" destOrd="0" presId="urn:microsoft.com/office/officeart/2005/8/layout/process4"/>
    <dgm:cxn modelId="{94DA72A3-7598-4B78-A211-F60F5E20788F}" type="presOf" srcId="{7CFF88D5-046F-4FB7-B17E-25EF8F56E950}" destId="{A7682DC4-75D1-492B-983D-0C5E91A48323}" srcOrd="0" destOrd="0" presId="urn:microsoft.com/office/officeart/2005/8/layout/process4"/>
    <dgm:cxn modelId="{BB16E944-1A2B-41FD-AA55-4E6BF4717CFD}" srcId="{7CFF88D5-046F-4FB7-B17E-25EF8F56E950}" destId="{71D7FA2B-07B7-4321-ACE5-213C10C1A49E}" srcOrd="5" destOrd="0" parTransId="{7F02FEA6-8306-4EBD-A777-C1E11ACF5145}" sibTransId="{520D7A0A-0891-488B-8C74-25C7CDA7EE41}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F6D87FF4-4BC6-40D9-A9D1-5B8EBE4F4015}" type="presOf" srcId="{71D7FA2B-07B7-4321-ACE5-213C10C1A49E}" destId="{495473A0-4F9D-4EFE-B411-B80CB7F7816E}" srcOrd="0" destOrd="0" presId="urn:microsoft.com/office/officeart/2005/8/layout/process4"/>
    <dgm:cxn modelId="{7BB61631-6283-4F68-99F7-E70DCA6875C4}" type="presOf" srcId="{E42C0EF2-C4A6-4B82-8C7D-BDE87E805CE8}" destId="{B31B5764-7AB9-4CC2-ABDA-8E3EEB030D2C}" srcOrd="0" destOrd="0" presId="urn:microsoft.com/office/officeart/2005/8/layout/process4"/>
    <dgm:cxn modelId="{74FAA677-5438-4285-8499-86B3E828B186}" type="presOf" srcId="{AD8C5CED-15BB-4149-A4EC-113A54C9E1AD}" destId="{AC6CD6DB-8E24-4A95-9DBB-6A55D3EBA6D3}" srcOrd="0" destOrd="0" presId="urn:microsoft.com/office/officeart/2005/8/layout/process4"/>
    <dgm:cxn modelId="{BF043BC4-025A-4F43-A725-1610024AA53D}" type="presOf" srcId="{08AF3942-CA07-4163-A06B-163C8019A040}" destId="{3E57F5FC-E7C6-4C7A-87E6-BFB65C52D46A}" srcOrd="0" destOrd="0" presId="urn:microsoft.com/office/officeart/2005/8/layout/process4"/>
    <dgm:cxn modelId="{7E1D45E1-2CE9-4463-ACDC-78A4FACC9830}" type="presOf" srcId="{07230439-FE95-462D-BFA4-623058277240}" destId="{47F49392-538A-46D1-8ED6-9FBCBD57FAF6}" srcOrd="0" destOrd="0" presId="urn:microsoft.com/office/officeart/2005/8/layout/process4"/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0CBA701B-6001-4C21-99B9-A6277CC842A7}" type="presParOf" srcId="{A7682DC4-75D1-492B-983D-0C5E91A48323}" destId="{79DBEBA6-90EC-4B82-B08A-D7BCA28295DE}" srcOrd="0" destOrd="0" presId="urn:microsoft.com/office/officeart/2005/8/layout/process4"/>
    <dgm:cxn modelId="{C14CCCDE-4548-447A-852E-E46758D06759}" type="presParOf" srcId="{79DBEBA6-90EC-4B82-B08A-D7BCA28295DE}" destId="{495473A0-4F9D-4EFE-B411-B80CB7F7816E}" srcOrd="0" destOrd="0" presId="urn:microsoft.com/office/officeart/2005/8/layout/process4"/>
    <dgm:cxn modelId="{8EF492B9-93A9-4F3E-B0C0-E1B42104BBB3}" type="presParOf" srcId="{A7682DC4-75D1-492B-983D-0C5E91A48323}" destId="{2ED74685-F4DE-426E-BEDB-029BA7C35861}" srcOrd="1" destOrd="0" presId="urn:microsoft.com/office/officeart/2005/8/layout/process4"/>
    <dgm:cxn modelId="{380AB46F-6843-4AE9-8495-6105ED174AFE}" type="presParOf" srcId="{A7682DC4-75D1-492B-983D-0C5E91A48323}" destId="{982B267B-32F3-4546-9DFC-EEFC16DDC9BC}" srcOrd="2" destOrd="0" presId="urn:microsoft.com/office/officeart/2005/8/layout/process4"/>
    <dgm:cxn modelId="{472BE38A-6E76-464F-A095-47975FA1730A}" type="presParOf" srcId="{982B267B-32F3-4546-9DFC-EEFC16DDC9BC}" destId="{47F49392-538A-46D1-8ED6-9FBCBD57FAF6}" srcOrd="0" destOrd="0" presId="urn:microsoft.com/office/officeart/2005/8/layout/process4"/>
    <dgm:cxn modelId="{E5690FFB-D426-4C06-B355-854003DB21D0}" type="presParOf" srcId="{A7682DC4-75D1-492B-983D-0C5E91A48323}" destId="{BD4D816B-2DE1-492F-BB25-5D8F818A221F}" srcOrd="3" destOrd="0" presId="urn:microsoft.com/office/officeart/2005/8/layout/process4"/>
    <dgm:cxn modelId="{FBB0CC2E-4241-4945-9E85-B5365EC40832}" type="presParOf" srcId="{A7682DC4-75D1-492B-983D-0C5E91A48323}" destId="{AA60F6FF-E7A2-405A-9BB1-62EA89E85BAE}" srcOrd="4" destOrd="0" presId="urn:microsoft.com/office/officeart/2005/8/layout/process4"/>
    <dgm:cxn modelId="{B58AD9E5-A4C4-4AB8-8499-7AB6FC2BD821}" type="presParOf" srcId="{AA60F6FF-E7A2-405A-9BB1-62EA89E85BAE}" destId="{3E57F5FC-E7C6-4C7A-87E6-BFB65C52D46A}" srcOrd="0" destOrd="0" presId="urn:microsoft.com/office/officeart/2005/8/layout/process4"/>
    <dgm:cxn modelId="{759FD13B-B2C6-4171-9450-4C3139A17DBD}" type="presParOf" srcId="{A7682DC4-75D1-492B-983D-0C5E91A48323}" destId="{44A8A794-4212-4D16-BF3D-B5AF9A7475F1}" srcOrd="5" destOrd="0" presId="urn:microsoft.com/office/officeart/2005/8/layout/process4"/>
    <dgm:cxn modelId="{A0D9593A-8051-49E8-81FF-9D52FDA32CB5}" type="presParOf" srcId="{A7682DC4-75D1-492B-983D-0C5E91A48323}" destId="{C0C9330E-2943-4B8D-9C50-C7E0ED75D1D8}" srcOrd="6" destOrd="0" presId="urn:microsoft.com/office/officeart/2005/8/layout/process4"/>
    <dgm:cxn modelId="{8012A4E6-FD9F-4AB9-B7F9-E9F50EFD9F51}" type="presParOf" srcId="{C0C9330E-2943-4B8D-9C50-C7E0ED75D1D8}" destId="{B0E77675-FD87-4DCE-8841-5B0477E70DD5}" srcOrd="0" destOrd="0" presId="urn:microsoft.com/office/officeart/2005/8/layout/process4"/>
    <dgm:cxn modelId="{724C2B32-47C8-4477-B1CE-5D8DB241E2D6}" type="presParOf" srcId="{A7682DC4-75D1-492B-983D-0C5E91A48323}" destId="{85710A85-9D25-40C3-999F-2AD636D0F765}" srcOrd="7" destOrd="0" presId="urn:microsoft.com/office/officeart/2005/8/layout/process4"/>
    <dgm:cxn modelId="{99FF2196-B122-4B3C-B576-096D6EF63A75}" type="presParOf" srcId="{A7682DC4-75D1-492B-983D-0C5E91A48323}" destId="{4168B253-4B14-41DF-9787-85DD493159C6}" srcOrd="8" destOrd="0" presId="urn:microsoft.com/office/officeart/2005/8/layout/process4"/>
    <dgm:cxn modelId="{B37EBCE9-F87B-40B7-AB05-6483FBEA86E6}" type="presParOf" srcId="{4168B253-4B14-41DF-9787-85DD493159C6}" destId="{B31B5764-7AB9-4CC2-ABDA-8E3EEB030D2C}" srcOrd="0" destOrd="0" presId="urn:microsoft.com/office/officeart/2005/8/layout/process4"/>
    <dgm:cxn modelId="{24F64580-E37B-43AF-8B53-D7DDC301D6A4}" type="presParOf" srcId="{A7682DC4-75D1-492B-983D-0C5E91A48323}" destId="{EBEACA80-4F48-43FB-99B7-8F8681B18D0B}" srcOrd="9" destOrd="0" presId="urn:microsoft.com/office/officeart/2005/8/layout/process4"/>
    <dgm:cxn modelId="{B4C0FDEC-024E-4E91-A946-800D5D9CCCA5}" type="presParOf" srcId="{A7682DC4-75D1-492B-983D-0C5E91A48323}" destId="{5596352A-6822-48E9-9FA4-9DE6CEFFD116}" srcOrd="10" destOrd="0" presId="urn:microsoft.com/office/officeart/2005/8/layout/process4"/>
    <dgm:cxn modelId="{A7AD8C7C-E17A-4736-8C05-CB77127ECB08}" type="presParOf" srcId="{5596352A-6822-48E9-9FA4-9DE6CEFFD116}" destId="{AC6CD6DB-8E24-4A95-9DBB-6A55D3EBA6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</a:t>
          </a:r>
          <a:r>
            <a:rPr lang="de-DE" dirty="0" err="1" smtClean="0"/>
            <a:t>vorgestellz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E64EE700-A4FA-430A-AA05-F569908D9813}" type="pres">
      <dgm:prSet presAssocID="{0A036F29-7FEC-4611-898D-B14F5AAF41C2}" presName="Name0" presStyleCnt="0">
        <dgm:presLayoutVars>
          <dgm:dir/>
          <dgm:resizeHandles val="exact"/>
        </dgm:presLayoutVars>
      </dgm:prSet>
      <dgm:spPr/>
    </dgm:pt>
    <dgm:pt modelId="{6E52FE70-06E2-4FDA-8071-A2264CBD09F7}" type="pres">
      <dgm:prSet presAssocID="{D6914388-413B-4DD2-88AD-1942DC61512C}" presName="node" presStyleLbl="node1" presStyleIdx="0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B6D003-A70E-4638-A27B-A70373D32215}" type="pres">
      <dgm:prSet presAssocID="{594C0075-1315-4935-A64D-43A4623830E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B3C8BC40-DE53-4D31-B544-6512F3689EBE}" type="pres">
      <dgm:prSet presAssocID="{594C0075-1315-4935-A64D-43A4623830E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8D4431BC-C920-41D0-9FE4-C9AAA3E55BBC}" type="pres">
      <dgm:prSet presAssocID="{86152A4D-E250-433A-8735-68165277F252}" presName="node" presStyleLbl="node1" presStyleIdx="1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37F0B6-F474-4FA9-904B-3B6B7DC20C42}" type="pres">
      <dgm:prSet presAssocID="{A7536C88-437D-4E7D-8D62-5EE10D7E0D70}" presName="sibTrans" presStyleLbl="sibTrans2D1" presStyleIdx="1" presStyleCnt="2"/>
      <dgm:spPr/>
      <dgm:t>
        <a:bodyPr/>
        <a:lstStyle/>
        <a:p>
          <a:endParaRPr lang="de-DE"/>
        </a:p>
      </dgm:t>
    </dgm:pt>
    <dgm:pt modelId="{7899C67B-FAC6-4D64-90BA-E5DEAD90128C}" type="pres">
      <dgm:prSet presAssocID="{A7536C88-437D-4E7D-8D62-5EE10D7E0D70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FCB2E0F1-7600-4257-8E43-DA8598EE621B}" type="pres">
      <dgm:prSet presAssocID="{9239801F-3C08-407D-8605-CCCBD3D52809}" presName="node" presStyleLbl="node1" presStyleIdx="2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148382-C90C-40F3-8274-F0E47CC275BF}" type="presOf" srcId="{D6914388-413B-4DD2-88AD-1942DC61512C}" destId="{6E52FE70-06E2-4FDA-8071-A2264CBD09F7}" srcOrd="0" destOrd="0" presId="urn:microsoft.com/office/officeart/2005/8/layout/process1"/>
    <dgm:cxn modelId="{1480B5C0-CA08-46BA-9E42-0F412C8C0F32}" type="presOf" srcId="{9239801F-3C08-407D-8605-CCCBD3D52809}" destId="{FCB2E0F1-7600-4257-8E43-DA8598EE621B}" srcOrd="0" destOrd="0" presId="urn:microsoft.com/office/officeart/2005/8/layout/process1"/>
    <dgm:cxn modelId="{DC1F818E-92A0-4980-8F62-953780E8C382}" type="presOf" srcId="{86152A4D-E250-433A-8735-68165277F252}" destId="{8D4431BC-C920-41D0-9FE4-C9AAA3E55BBC}" srcOrd="0" destOrd="0" presId="urn:microsoft.com/office/officeart/2005/8/layout/process1"/>
    <dgm:cxn modelId="{E267C303-0DE9-48FF-9EB6-53B9EBC9CEEF}" type="presOf" srcId="{A7536C88-437D-4E7D-8D62-5EE10D7E0D70}" destId="{7899C67B-FAC6-4D64-90BA-E5DEAD90128C}" srcOrd="1" destOrd="0" presId="urn:microsoft.com/office/officeart/2005/8/layout/process1"/>
    <dgm:cxn modelId="{16921964-F177-4870-8B0B-FAAAFB3E55C8}" type="presOf" srcId="{594C0075-1315-4935-A64D-43A4623830E1}" destId="{31B6D003-A70E-4638-A27B-A70373D32215}" srcOrd="0" destOrd="0" presId="urn:microsoft.com/office/officeart/2005/8/layout/process1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5D48A178-9A1C-4F2F-A2DA-452B81FC4172}" srcId="{0A036F29-7FEC-4611-898D-B14F5AAF41C2}" destId="{9239801F-3C08-407D-8605-CCCBD3D52809}" srcOrd="2" destOrd="0" parTransId="{D7A99BBB-38BD-4876-B1F4-7BEE2CA623DF}" sibTransId="{375D3E35-D56A-4952-9F84-34DE7A41CAE4}"/>
    <dgm:cxn modelId="{5F196906-0CAE-4133-815B-8FDB421A4BBB}" type="presOf" srcId="{594C0075-1315-4935-A64D-43A4623830E1}" destId="{B3C8BC40-DE53-4D31-B544-6512F3689EBE}" srcOrd="1" destOrd="0" presId="urn:microsoft.com/office/officeart/2005/8/layout/process1"/>
    <dgm:cxn modelId="{42F00E43-74A6-4E67-BFE9-B4828D0EE758}" type="presOf" srcId="{A7536C88-437D-4E7D-8D62-5EE10D7E0D70}" destId="{2337F0B6-F474-4FA9-904B-3B6B7DC20C42}" srcOrd="0" destOrd="0" presId="urn:microsoft.com/office/officeart/2005/8/layout/process1"/>
    <dgm:cxn modelId="{2FFF9A5D-92CE-4529-9957-2D498D423BDF}" type="presOf" srcId="{0A036F29-7FEC-4611-898D-B14F5AAF41C2}" destId="{E64EE700-A4FA-430A-AA05-F569908D9813}" srcOrd="0" destOrd="0" presId="urn:microsoft.com/office/officeart/2005/8/layout/process1"/>
    <dgm:cxn modelId="{C6736EFF-F25A-4F22-A931-ADA10B50BBE1}" type="presParOf" srcId="{E64EE700-A4FA-430A-AA05-F569908D9813}" destId="{6E52FE70-06E2-4FDA-8071-A2264CBD09F7}" srcOrd="0" destOrd="0" presId="urn:microsoft.com/office/officeart/2005/8/layout/process1"/>
    <dgm:cxn modelId="{5A947B6D-55DE-42C6-A76A-DFC7C8A517C7}" type="presParOf" srcId="{E64EE700-A4FA-430A-AA05-F569908D9813}" destId="{31B6D003-A70E-4638-A27B-A70373D32215}" srcOrd="1" destOrd="0" presId="urn:microsoft.com/office/officeart/2005/8/layout/process1"/>
    <dgm:cxn modelId="{3E134E7E-2214-40A0-87AD-1E7496875284}" type="presParOf" srcId="{31B6D003-A70E-4638-A27B-A70373D32215}" destId="{B3C8BC40-DE53-4D31-B544-6512F3689EBE}" srcOrd="0" destOrd="0" presId="urn:microsoft.com/office/officeart/2005/8/layout/process1"/>
    <dgm:cxn modelId="{258D96CF-3C88-4645-9CB6-66D837349720}" type="presParOf" srcId="{E64EE700-A4FA-430A-AA05-F569908D9813}" destId="{8D4431BC-C920-41D0-9FE4-C9AAA3E55BBC}" srcOrd="2" destOrd="0" presId="urn:microsoft.com/office/officeart/2005/8/layout/process1"/>
    <dgm:cxn modelId="{F6798DA1-8CE5-45F9-8F5C-F0CDBC9F5C75}" type="presParOf" srcId="{E64EE700-A4FA-430A-AA05-F569908D9813}" destId="{2337F0B6-F474-4FA9-904B-3B6B7DC20C42}" srcOrd="3" destOrd="0" presId="urn:microsoft.com/office/officeart/2005/8/layout/process1"/>
    <dgm:cxn modelId="{CA8FCEFD-8574-43E9-AA64-08F186FA0271}" type="presParOf" srcId="{2337F0B6-F474-4FA9-904B-3B6B7DC20C42}" destId="{7899C67B-FAC6-4D64-90BA-E5DEAD90128C}" srcOrd="0" destOrd="0" presId="urn:microsoft.com/office/officeart/2005/8/layout/process1"/>
    <dgm:cxn modelId="{DE91F151-1D54-4724-99F6-E1DE8BC30E76}" type="presParOf" srcId="{E64EE700-A4FA-430A-AA05-F569908D9813}" destId="{FCB2E0F1-7600-4257-8E43-DA8598EE62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6C804-62B4-406D-9A57-E5885030822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463223-327A-4284-8E1D-DCEFCD55B10E}">
      <dgm:prSet/>
      <dgm:spPr/>
      <dgm:t>
        <a:bodyPr/>
        <a:lstStyle/>
        <a:p>
          <a:pPr rtl="0"/>
          <a:r>
            <a:rPr lang="de-DE" dirty="0" err="1" smtClean="0"/>
            <a:t>Thunderbolttechnologie</a:t>
          </a:r>
          <a:r>
            <a:rPr lang="de-DE" dirty="0" smtClean="0"/>
            <a:t> an USB-IF übergeben</a:t>
          </a:r>
          <a:endParaRPr lang="de-DE" dirty="0"/>
        </a:p>
      </dgm:t>
    </dgm:pt>
    <dgm:pt modelId="{623C2B9C-54D6-470A-B5CD-66B1D7132FE8}" type="parTrans" cxnId="{87165BC3-7555-4229-B1BC-A43DF0DFB6D9}">
      <dgm:prSet/>
      <dgm:spPr/>
      <dgm:t>
        <a:bodyPr/>
        <a:lstStyle/>
        <a:p>
          <a:endParaRPr lang="de-DE"/>
        </a:p>
      </dgm:t>
    </dgm:pt>
    <dgm:pt modelId="{B354D381-44B2-44DC-858B-B53035B408E4}" type="sibTrans" cxnId="{87165BC3-7555-4229-B1BC-A43DF0DFB6D9}">
      <dgm:prSet/>
      <dgm:spPr/>
      <dgm:t>
        <a:bodyPr/>
        <a:lstStyle/>
        <a:p>
          <a:endParaRPr lang="de-DE"/>
        </a:p>
      </dgm:t>
    </dgm:pt>
    <dgm:pt modelId="{33D969EB-9BB4-4924-BCF5-871C998C8A81}">
      <dgm:prSet/>
      <dgm:spPr/>
      <dgm:t>
        <a:bodyPr/>
        <a:lstStyle/>
        <a:p>
          <a:pPr rtl="0"/>
          <a:r>
            <a:rPr lang="de-DE" smtClean="0"/>
            <a:t>USB-IF will es für USB-4 nutzen</a:t>
          </a:r>
          <a:endParaRPr lang="de-DE"/>
        </a:p>
      </dgm:t>
    </dgm:pt>
    <dgm:pt modelId="{9FF17F87-DB9E-441D-8027-DDBA43FC8722}" type="parTrans" cxnId="{AC033B27-5F4A-466F-B50A-6ACDAACAD60B}">
      <dgm:prSet/>
      <dgm:spPr/>
      <dgm:t>
        <a:bodyPr/>
        <a:lstStyle/>
        <a:p>
          <a:endParaRPr lang="de-DE"/>
        </a:p>
      </dgm:t>
    </dgm:pt>
    <dgm:pt modelId="{C50D45BA-9041-45DA-8BD6-BAC2BC81A8A6}" type="sibTrans" cxnId="{AC033B27-5F4A-466F-B50A-6ACDAACAD60B}">
      <dgm:prSet/>
      <dgm:spPr/>
      <dgm:t>
        <a:bodyPr/>
        <a:lstStyle/>
        <a:p>
          <a:endParaRPr lang="de-DE"/>
        </a:p>
      </dgm:t>
    </dgm:pt>
    <dgm:pt modelId="{B8A55791-48C2-42A6-A549-7845F46AFC88}">
      <dgm:prSet/>
      <dgm:spPr/>
      <dgm:t>
        <a:bodyPr/>
        <a:lstStyle/>
        <a:p>
          <a:pPr rtl="0"/>
          <a:r>
            <a:rPr lang="de-DE" dirty="0" smtClean="0"/>
            <a:t>Wollen bis 40 </a:t>
          </a:r>
          <a:r>
            <a:rPr lang="de-DE" dirty="0" err="1" smtClean="0"/>
            <a:t>Gbit</a:t>
          </a:r>
          <a:r>
            <a:rPr lang="de-DE" dirty="0" smtClean="0"/>
            <a:t>/s kommen</a:t>
          </a:r>
          <a:endParaRPr lang="de-DE" dirty="0"/>
        </a:p>
      </dgm:t>
    </dgm:pt>
    <dgm:pt modelId="{0DC0714C-4E1A-458A-A018-250C0C9082B7}" type="parTrans" cxnId="{1EE9DC12-EB99-483F-9EFB-72C97B7DC397}">
      <dgm:prSet/>
      <dgm:spPr/>
      <dgm:t>
        <a:bodyPr/>
        <a:lstStyle/>
        <a:p>
          <a:endParaRPr lang="de-DE"/>
        </a:p>
      </dgm:t>
    </dgm:pt>
    <dgm:pt modelId="{61B78AC3-ABFD-4462-BBD4-E3141EB7956B}" type="sibTrans" cxnId="{1EE9DC12-EB99-483F-9EFB-72C97B7DC397}">
      <dgm:prSet/>
      <dgm:spPr/>
      <dgm:t>
        <a:bodyPr/>
        <a:lstStyle/>
        <a:p>
          <a:endParaRPr lang="de-DE"/>
        </a:p>
      </dgm:t>
    </dgm:pt>
    <dgm:pt modelId="{2F4372C6-9912-42DF-9E5A-42C25C39EE6C}">
      <dgm:prSet/>
      <dgm:spPr/>
      <dgm:t>
        <a:bodyPr/>
        <a:lstStyle/>
        <a:p>
          <a:pPr rtl="0"/>
          <a:r>
            <a:rPr lang="de-DE" dirty="0" smtClean="0"/>
            <a:t>Stecker: USB-C </a:t>
          </a:r>
          <a:endParaRPr lang="de-DE" dirty="0"/>
        </a:p>
      </dgm:t>
    </dgm:pt>
    <dgm:pt modelId="{7007D5EF-F82D-45D1-B2BC-7BF3F4E3D216}" type="parTrans" cxnId="{BBF18CAF-36B0-4F65-85BC-07096AF423CE}">
      <dgm:prSet/>
      <dgm:spPr/>
    </dgm:pt>
    <dgm:pt modelId="{A727CDE5-78E4-4DEA-8281-99106E85949D}" type="sibTrans" cxnId="{BBF18CAF-36B0-4F65-85BC-07096AF423CE}">
      <dgm:prSet/>
      <dgm:spPr/>
    </dgm:pt>
    <dgm:pt modelId="{0DF7A362-DEE4-4199-8ECB-C2F678519C32}">
      <dgm:prSet/>
      <dgm:spPr/>
      <dgm:t>
        <a:bodyPr/>
        <a:lstStyle/>
        <a:p>
          <a:pPr rtl="0"/>
          <a:r>
            <a:rPr lang="de-DE" dirty="0" smtClean="0"/>
            <a:t>Soll 2020 rauskommen</a:t>
          </a:r>
          <a:endParaRPr lang="de-DE" dirty="0"/>
        </a:p>
      </dgm:t>
    </dgm:pt>
    <dgm:pt modelId="{F4BB174B-7E21-4448-B01A-74B50B171F3A}" type="parTrans" cxnId="{43B68792-4DE0-4A36-AE86-412314694E3D}">
      <dgm:prSet/>
      <dgm:spPr/>
    </dgm:pt>
    <dgm:pt modelId="{0C09F532-006B-4E2C-89D4-A31669231C06}" type="sibTrans" cxnId="{43B68792-4DE0-4A36-AE86-412314694E3D}">
      <dgm:prSet/>
      <dgm:spPr/>
    </dgm:pt>
    <dgm:pt modelId="{59475710-3F93-49ED-A628-663A57924329}" type="pres">
      <dgm:prSet presAssocID="{09A6C804-62B4-406D-9A57-E5885030822F}" presName="linear" presStyleCnt="0">
        <dgm:presLayoutVars>
          <dgm:animLvl val="lvl"/>
          <dgm:resizeHandles val="exact"/>
        </dgm:presLayoutVars>
      </dgm:prSet>
      <dgm:spPr/>
    </dgm:pt>
    <dgm:pt modelId="{27804C6C-7289-46C5-A1A1-C737C4E9C2DA}" type="pres">
      <dgm:prSet presAssocID="{D2463223-327A-4284-8E1D-DCEFCD55B1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E1DC1-71C1-491E-B0B9-C381685C1091}" type="pres">
      <dgm:prSet presAssocID="{B354D381-44B2-44DC-858B-B53035B408E4}" presName="spacer" presStyleCnt="0"/>
      <dgm:spPr/>
    </dgm:pt>
    <dgm:pt modelId="{019D6787-5F0A-4B93-8A50-96C2FDE084CD}" type="pres">
      <dgm:prSet presAssocID="{33D969EB-9BB4-4924-BCF5-871C998C8A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AD12CD-5062-481F-B073-D5E34F6C05B2}" type="pres">
      <dgm:prSet presAssocID="{C50D45BA-9041-45DA-8BD6-BAC2BC81A8A6}" presName="spacer" presStyleCnt="0"/>
      <dgm:spPr/>
    </dgm:pt>
    <dgm:pt modelId="{61FAFD44-29F7-485D-BB11-EB147CC9E093}" type="pres">
      <dgm:prSet presAssocID="{B8A55791-48C2-42A6-A549-7845F46AFC8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95AAC9-D304-4869-AF97-C0047AB3F864}" type="pres">
      <dgm:prSet presAssocID="{61B78AC3-ABFD-4462-BBD4-E3141EB7956B}" presName="spacer" presStyleCnt="0"/>
      <dgm:spPr/>
    </dgm:pt>
    <dgm:pt modelId="{6A66277D-7130-4C8B-B4CE-A071FCDD7AE2}" type="pres">
      <dgm:prSet presAssocID="{2F4372C6-9912-42DF-9E5A-42C25C39EE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5724F7-4AA1-4E20-BC6E-EDD23552CEE3}" type="pres">
      <dgm:prSet presAssocID="{A727CDE5-78E4-4DEA-8281-99106E85949D}" presName="spacer" presStyleCnt="0"/>
      <dgm:spPr/>
    </dgm:pt>
    <dgm:pt modelId="{6021A941-C958-4909-9041-AA632604ABBC}" type="pres">
      <dgm:prSet presAssocID="{0DF7A362-DEE4-4199-8ECB-C2F678519C3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5CFAC-2462-455E-BEE0-6620B0B37893}" type="presOf" srcId="{D2463223-327A-4284-8E1D-DCEFCD55B10E}" destId="{27804C6C-7289-46C5-A1A1-C737C4E9C2DA}" srcOrd="0" destOrd="0" presId="urn:microsoft.com/office/officeart/2005/8/layout/vList2"/>
    <dgm:cxn modelId="{BBF18CAF-36B0-4F65-85BC-07096AF423CE}" srcId="{09A6C804-62B4-406D-9A57-E5885030822F}" destId="{2F4372C6-9912-42DF-9E5A-42C25C39EE6C}" srcOrd="3" destOrd="0" parTransId="{7007D5EF-F82D-45D1-B2BC-7BF3F4E3D216}" sibTransId="{A727CDE5-78E4-4DEA-8281-99106E85949D}"/>
    <dgm:cxn modelId="{7B421AB3-BC3F-49BE-8D99-9389B5FE11BD}" type="presOf" srcId="{33D969EB-9BB4-4924-BCF5-871C998C8A81}" destId="{019D6787-5F0A-4B93-8A50-96C2FDE084CD}" srcOrd="0" destOrd="0" presId="urn:microsoft.com/office/officeart/2005/8/layout/vList2"/>
    <dgm:cxn modelId="{87165BC3-7555-4229-B1BC-A43DF0DFB6D9}" srcId="{09A6C804-62B4-406D-9A57-E5885030822F}" destId="{D2463223-327A-4284-8E1D-DCEFCD55B10E}" srcOrd="0" destOrd="0" parTransId="{623C2B9C-54D6-470A-B5CD-66B1D7132FE8}" sibTransId="{B354D381-44B2-44DC-858B-B53035B408E4}"/>
    <dgm:cxn modelId="{1EE9DC12-EB99-483F-9EFB-72C97B7DC397}" srcId="{09A6C804-62B4-406D-9A57-E5885030822F}" destId="{B8A55791-48C2-42A6-A549-7845F46AFC88}" srcOrd="2" destOrd="0" parTransId="{0DC0714C-4E1A-458A-A018-250C0C9082B7}" sibTransId="{61B78AC3-ABFD-4462-BBD4-E3141EB7956B}"/>
    <dgm:cxn modelId="{EA30F277-E4E0-43E9-AD75-7EA2973723F6}" type="presOf" srcId="{B8A55791-48C2-42A6-A549-7845F46AFC88}" destId="{61FAFD44-29F7-485D-BB11-EB147CC9E093}" srcOrd="0" destOrd="0" presId="urn:microsoft.com/office/officeart/2005/8/layout/vList2"/>
    <dgm:cxn modelId="{AC033B27-5F4A-466F-B50A-6ACDAACAD60B}" srcId="{09A6C804-62B4-406D-9A57-E5885030822F}" destId="{33D969EB-9BB4-4924-BCF5-871C998C8A81}" srcOrd="1" destOrd="0" parTransId="{9FF17F87-DB9E-441D-8027-DDBA43FC8722}" sibTransId="{C50D45BA-9041-45DA-8BD6-BAC2BC81A8A6}"/>
    <dgm:cxn modelId="{59C718CC-4753-4D2D-970D-3621B675DC01}" type="presOf" srcId="{2F4372C6-9912-42DF-9E5A-42C25C39EE6C}" destId="{6A66277D-7130-4C8B-B4CE-A071FCDD7AE2}" srcOrd="0" destOrd="0" presId="urn:microsoft.com/office/officeart/2005/8/layout/vList2"/>
    <dgm:cxn modelId="{43B68792-4DE0-4A36-AE86-412314694E3D}" srcId="{09A6C804-62B4-406D-9A57-E5885030822F}" destId="{0DF7A362-DEE4-4199-8ECB-C2F678519C32}" srcOrd="4" destOrd="0" parTransId="{F4BB174B-7E21-4448-B01A-74B50B171F3A}" sibTransId="{0C09F532-006B-4E2C-89D4-A31669231C06}"/>
    <dgm:cxn modelId="{D73FA1B7-7E33-4154-AEDC-145633CFA097}" type="presOf" srcId="{0DF7A362-DEE4-4199-8ECB-C2F678519C32}" destId="{6021A941-C958-4909-9041-AA632604ABBC}" srcOrd="0" destOrd="0" presId="urn:microsoft.com/office/officeart/2005/8/layout/vList2"/>
    <dgm:cxn modelId="{990AFD8A-AB14-4CD9-A987-6EFDB6260DBA}" type="presOf" srcId="{09A6C804-62B4-406D-9A57-E5885030822F}" destId="{59475710-3F93-49ED-A628-663A57924329}" srcOrd="0" destOrd="0" presId="urn:microsoft.com/office/officeart/2005/8/layout/vList2"/>
    <dgm:cxn modelId="{15A36228-A94D-4B3F-A5FB-721F428EB055}" type="presParOf" srcId="{59475710-3F93-49ED-A628-663A57924329}" destId="{27804C6C-7289-46C5-A1A1-C737C4E9C2DA}" srcOrd="0" destOrd="0" presId="urn:microsoft.com/office/officeart/2005/8/layout/vList2"/>
    <dgm:cxn modelId="{1BC1B641-CE59-4CC7-B547-276D9BDF4630}" type="presParOf" srcId="{59475710-3F93-49ED-A628-663A57924329}" destId="{423E1DC1-71C1-491E-B0B9-C381685C1091}" srcOrd="1" destOrd="0" presId="urn:microsoft.com/office/officeart/2005/8/layout/vList2"/>
    <dgm:cxn modelId="{1CC57FDF-1710-40D1-A74A-A9CCEBF839A0}" type="presParOf" srcId="{59475710-3F93-49ED-A628-663A57924329}" destId="{019D6787-5F0A-4B93-8A50-96C2FDE084CD}" srcOrd="2" destOrd="0" presId="urn:microsoft.com/office/officeart/2005/8/layout/vList2"/>
    <dgm:cxn modelId="{72F5BD1E-4A01-42FC-946E-7205BC2E1F19}" type="presParOf" srcId="{59475710-3F93-49ED-A628-663A57924329}" destId="{1DAD12CD-5062-481F-B073-D5E34F6C05B2}" srcOrd="3" destOrd="0" presId="urn:microsoft.com/office/officeart/2005/8/layout/vList2"/>
    <dgm:cxn modelId="{847307E3-FC37-4857-A9A1-A12FE95771DD}" type="presParOf" srcId="{59475710-3F93-49ED-A628-663A57924329}" destId="{61FAFD44-29F7-485D-BB11-EB147CC9E093}" srcOrd="4" destOrd="0" presId="urn:microsoft.com/office/officeart/2005/8/layout/vList2"/>
    <dgm:cxn modelId="{13D29BFC-BE7A-4ED1-B01C-E7C9B1D426B6}" type="presParOf" srcId="{59475710-3F93-49ED-A628-663A57924329}" destId="{A095AAC9-D304-4869-AF97-C0047AB3F864}" srcOrd="5" destOrd="0" presId="urn:microsoft.com/office/officeart/2005/8/layout/vList2"/>
    <dgm:cxn modelId="{D6158F20-7EB1-47FB-B97B-D05F96E74050}" type="presParOf" srcId="{59475710-3F93-49ED-A628-663A57924329}" destId="{6A66277D-7130-4C8B-B4CE-A071FCDD7AE2}" srcOrd="6" destOrd="0" presId="urn:microsoft.com/office/officeart/2005/8/layout/vList2"/>
    <dgm:cxn modelId="{B614961D-08AC-4C72-9E1F-23781E017F06}" type="presParOf" srcId="{59475710-3F93-49ED-A628-663A57924329}" destId="{565724F7-4AA1-4E20-BC6E-EDD23552CEE3}" srcOrd="7" destOrd="0" presId="urn:microsoft.com/office/officeart/2005/8/layout/vList2"/>
    <dgm:cxn modelId="{F18E83BC-E41D-47FD-9786-8833F37D86CE}" type="presParOf" srcId="{59475710-3F93-49ED-A628-663A57924329}" destId="{6021A941-C958-4909-9041-AA632604AB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73A0-4F9D-4EFE-B411-B80CB7F7816E}">
      <dsp:nvSpPr>
        <dsp:cNvPr id="0" name=""/>
        <dsp:cNvSpPr/>
      </dsp:nvSpPr>
      <dsp:spPr>
        <a:xfrm>
          <a:off x="0" y="4039637"/>
          <a:ext cx="8229600" cy="530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Benötigt Zusatz-Chip auf Motherboard</a:t>
          </a:r>
          <a:endParaRPr lang="de-DE" sz="2000" kern="1200" dirty="0"/>
        </a:p>
      </dsp:txBody>
      <dsp:txXfrm>
        <a:off x="0" y="4039637"/>
        <a:ext cx="8229600" cy="530200"/>
      </dsp:txXfrm>
    </dsp:sp>
    <dsp:sp modelId="{47F49392-538A-46D1-8ED6-9FBCBD57FAF6}">
      <dsp:nvSpPr>
        <dsp:cNvPr id="0" name=""/>
        <dsp:cNvSpPr/>
      </dsp:nvSpPr>
      <dsp:spPr>
        <a:xfrm rot="10800000">
          <a:off x="0" y="3232142"/>
          <a:ext cx="8229600" cy="815447"/>
        </a:xfrm>
        <a:prstGeom prst="upArrowCallou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Kupferkabel, mit optischen Leitern kompatibel</a:t>
          </a:r>
          <a:endParaRPr lang="de-DE" sz="2000" kern="1200" dirty="0"/>
        </a:p>
      </dsp:txBody>
      <dsp:txXfrm rot="10800000">
        <a:off x="0" y="3232142"/>
        <a:ext cx="8229600" cy="529853"/>
      </dsp:txXfrm>
    </dsp:sp>
    <dsp:sp modelId="{3E57F5FC-E7C6-4C7A-87E6-BFB65C52D46A}">
      <dsp:nvSpPr>
        <dsp:cNvPr id="0" name=""/>
        <dsp:cNvSpPr/>
      </dsp:nvSpPr>
      <dsp:spPr>
        <a:xfrm rot="10800000">
          <a:off x="0" y="2424647"/>
          <a:ext cx="8229600" cy="815447"/>
        </a:xfrm>
        <a:prstGeom prst="upArrowCallou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2009 intern, 2011 offiziell vorgestellt</a:t>
          </a:r>
          <a:endParaRPr lang="de-DE" sz="2000" kern="1200" dirty="0"/>
        </a:p>
      </dsp:txBody>
      <dsp:txXfrm rot="10800000">
        <a:off x="0" y="2424647"/>
        <a:ext cx="8229600" cy="529853"/>
      </dsp:txXfrm>
    </dsp:sp>
    <dsp:sp modelId="{B0E77675-FD87-4DCE-8841-5B0477E70DD5}">
      <dsp:nvSpPr>
        <dsp:cNvPr id="0" name=""/>
        <dsp:cNvSpPr/>
      </dsp:nvSpPr>
      <dsp:spPr>
        <a:xfrm rot="10800000">
          <a:off x="0" y="1617152"/>
          <a:ext cx="8229600" cy="815447"/>
        </a:xfrm>
        <a:prstGeom prst="upArrowCallou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Universelle Schnittstelle</a:t>
          </a:r>
          <a:endParaRPr lang="de-DE" sz="1800" kern="1200" dirty="0"/>
        </a:p>
      </dsp:txBody>
      <dsp:txXfrm rot="10800000">
        <a:off x="0" y="1617152"/>
        <a:ext cx="8229600" cy="529853"/>
      </dsp:txXfrm>
    </dsp:sp>
    <dsp:sp modelId="{B31B5764-7AB9-4CC2-ABDA-8E3EEB030D2C}">
      <dsp:nvSpPr>
        <dsp:cNvPr id="0" name=""/>
        <dsp:cNvSpPr/>
      </dsp:nvSpPr>
      <dsp:spPr>
        <a:xfrm rot="10800000">
          <a:off x="0" y="809657"/>
          <a:ext cx="8229600" cy="815447"/>
        </a:xfrm>
        <a:prstGeom prst="upArrowCallou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 rot="10800000">
        <a:off x="0" y="809657"/>
        <a:ext cx="8229600" cy="529853"/>
      </dsp:txXfrm>
    </dsp:sp>
    <dsp:sp modelId="{AC6CD6DB-8E24-4A95-9DBB-6A55D3EBA6D3}">
      <dsp:nvSpPr>
        <dsp:cNvPr id="0" name=""/>
        <dsp:cNvSpPr/>
      </dsp:nvSpPr>
      <dsp:spPr>
        <a:xfrm rot="10800000">
          <a:off x="0" y="2162"/>
          <a:ext cx="8229600" cy="815447"/>
        </a:xfrm>
        <a:prstGeom prst="upArrowCallou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Von Intel und Apple entwickelt</a:t>
          </a:r>
          <a:endParaRPr lang="de-DE" sz="2800" kern="1200" dirty="0"/>
        </a:p>
      </dsp:txBody>
      <dsp:txXfrm rot="10800000">
        <a:off x="0" y="2162"/>
        <a:ext cx="8229600" cy="5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</a:t>
          </a:r>
          <a:r>
            <a:rPr lang="de-DE" sz="3200" kern="1200" dirty="0" err="1" smtClean="0"/>
            <a:t>vorgestellz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FE70-06E2-4FDA-8071-A2264CBD09F7}">
      <dsp:nvSpPr>
        <dsp:cNvPr id="0" name=""/>
        <dsp:cNvSpPr/>
      </dsp:nvSpPr>
      <dsp:spPr>
        <a:xfrm>
          <a:off x="7233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2015 vorgestellt</a:t>
          </a:r>
          <a:endParaRPr lang="de-DE" sz="2300" kern="1200" dirty="0"/>
        </a:p>
      </dsp:txBody>
      <dsp:txXfrm>
        <a:off x="63222" y="1386188"/>
        <a:ext cx="2049899" cy="1799623"/>
      </dsp:txXfrm>
    </dsp:sp>
    <dsp:sp modelId="{31B6D003-A70E-4638-A27B-A70373D32215}">
      <dsp:nvSpPr>
        <dsp:cNvPr id="0" name=""/>
        <dsp:cNvSpPr/>
      </dsp:nvSpPr>
      <dsp:spPr>
        <a:xfrm>
          <a:off x="2385298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2385298" y="2125156"/>
        <a:ext cx="320822" cy="321687"/>
      </dsp:txXfrm>
    </dsp:sp>
    <dsp:sp modelId="{8D4431BC-C920-41D0-9FE4-C9AAA3E55BBC}">
      <dsp:nvSpPr>
        <dsp:cNvPr id="0" name=""/>
        <dsp:cNvSpPr/>
      </dsp:nvSpPr>
      <dsp:spPr>
        <a:xfrm>
          <a:off x="3033861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Drehbarer USB-C Stecker</a:t>
          </a:r>
          <a:endParaRPr lang="de-DE" sz="2300" kern="1200" dirty="0"/>
        </a:p>
      </dsp:txBody>
      <dsp:txXfrm>
        <a:off x="3089850" y="1386188"/>
        <a:ext cx="2049899" cy="1799623"/>
      </dsp:txXfrm>
    </dsp:sp>
    <dsp:sp modelId="{2337F0B6-F474-4FA9-904B-3B6B7DC20C42}">
      <dsp:nvSpPr>
        <dsp:cNvPr id="0" name=""/>
        <dsp:cNvSpPr/>
      </dsp:nvSpPr>
      <dsp:spPr>
        <a:xfrm>
          <a:off x="5411926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11926" y="2125156"/>
        <a:ext cx="320822" cy="321687"/>
      </dsp:txXfrm>
    </dsp:sp>
    <dsp:sp modelId="{FCB2E0F1-7600-4257-8E43-DA8598EE621B}">
      <dsp:nvSpPr>
        <dsp:cNvPr id="0" name=""/>
        <dsp:cNvSpPr/>
      </dsp:nvSpPr>
      <dsp:spPr>
        <a:xfrm>
          <a:off x="6060489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Universelle Übertragung</a:t>
          </a:r>
          <a:endParaRPr lang="de-DE" sz="2300" kern="1200" dirty="0"/>
        </a:p>
      </dsp:txBody>
      <dsp:txXfrm>
        <a:off x="6116478" y="1386188"/>
        <a:ext cx="2049899" cy="1799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04C6C-7289-46C5-A1A1-C737C4E9C2DA}">
      <dsp:nvSpPr>
        <dsp:cNvPr id="0" name=""/>
        <dsp:cNvSpPr/>
      </dsp:nvSpPr>
      <dsp:spPr>
        <a:xfrm>
          <a:off x="0" y="445770"/>
          <a:ext cx="8229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Thunderbolttechnologie</a:t>
          </a:r>
          <a:r>
            <a:rPr lang="de-DE" sz="2800" kern="1200" dirty="0" smtClean="0"/>
            <a:t> an USB-IF übergeben</a:t>
          </a:r>
          <a:endParaRPr lang="de-DE" sz="2800" kern="1200" dirty="0"/>
        </a:p>
      </dsp:txBody>
      <dsp:txXfrm>
        <a:off x="32784" y="478554"/>
        <a:ext cx="8164032" cy="606012"/>
      </dsp:txXfrm>
    </dsp:sp>
    <dsp:sp modelId="{019D6787-5F0A-4B93-8A50-96C2FDE084CD}">
      <dsp:nvSpPr>
        <dsp:cNvPr id="0" name=""/>
        <dsp:cNvSpPr/>
      </dsp:nvSpPr>
      <dsp:spPr>
        <a:xfrm>
          <a:off x="0" y="1197990"/>
          <a:ext cx="8229600" cy="671580"/>
        </a:xfrm>
        <a:prstGeom prst="round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USB-IF will es für USB-4 nutzen</a:t>
          </a:r>
          <a:endParaRPr lang="de-DE" sz="2800" kern="1200"/>
        </a:p>
      </dsp:txBody>
      <dsp:txXfrm>
        <a:off x="32784" y="1230774"/>
        <a:ext cx="8164032" cy="606012"/>
      </dsp:txXfrm>
    </dsp:sp>
    <dsp:sp modelId="{61FAFD44-29F7-485D-BB11-EB147CC9E093}">
      <dsp:nvSpPr>
        <dsp:cNvPr id="0" name=""/>
        <dsp:cNvSpPr/>
      </dsp:nvSpPr>
      <dsp:spPr>
        <a:xfrm>
          <a:off x="0" y="1950210"/>
          <a:ext cx="8229600" cy="671580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Wollen bis 40 </a:t>
          </a:r>
          <a:r>
            <a:rPr lang="de-DE" sz="2800" kern="1200" dirty="0" err="1" smtClean="0"/>
            <a:t>Gbit</a:t>
          </a:r>
          <a:r>
            <a:rPr lang="de-DE" sz="2800" kern="1200" dirty="0" smtClean="0"/>
            <a:t>/s kommen</a:t>
          </a:r>
          <a:endParaRPr lang="de-DE" sz="2800" kern="1200" dirty="0"/>
        </a:p>
      </dsp:txBody>
      <dsp:txXfrm>
        <a:off x="32784" y="1982994"/>
        <a:ext cx="8164032" cy="606012"/>
      </dsp:txXfrm>
    </dsp:sp>
    <dsp:sp modelId="{6A66277D-7130-4C8B-B4CE-A071FCDD7AE2}">
      <dsp:nvSpPr>
        <dsp:cNvPr id="0" name=""/>
        <dsp:cNvSpPr/>
      </dsp:nvSpPr>
      <dsp:spPr>
        <a:xfrm>
          <a:off x="0" y="2702430"/>
          <a:ext cx="8229600" cy="671580"/>
        </a:xfrm>
        <a:prstGeom prst="round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Stecker: USB-C </a:t>
          </a:r>
          <a:endParaRPr lang="de-DE" sz="2800" kern="1200" dirty="0"/>
        </a:p>
      </dsp:txBody>
      <dsp:txXfrm>
        <a:off x="32784" y="2735214"/>
        <a:ext cx="8164032" cy="606012"/>
      </dsp:txXfrm>
    </dsp:sp>
    <dsp:sp modelId="{6021A941-C958-4909-9041-AA632604ABBC}">
      <dsp:nvSpPr>
        <dsp:cNvPr id="0" name=""/>
        <dsp:cNvSpPr/>
      </dsp:nvSpPr>
      <dsp:spPr>
        <a:xfrm>
          <a:off x="0" y="3454650"/>
          <a:ext cx="8229600" cy="67158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Soll 2020 rauskommen</a:t>
          </a:r>
          <a:endParaRPr lang="de-DE" sz="2800" kern="1200" dirty="0"/>
        </a:p>
      </dsp:txBody>
      <dsp:txXfrm>
        <a:off x="32784" y="3487434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9423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7006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2680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4838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USB 4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0929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107</Words>
  <Application>Microsoft Office PowerPoint</Application>
  <PresentationFormat>Bildschirmpräsentation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Telesto</vt:lpstr>
      <vt:lpstr>Thunderbolt</vt:lpstr>
      <vt:lpstr>Allgemein</vt:lpstr>
      <vt:lpstr>Thunderbolt 1</vt:lpstr>
      <vt:lpstr>Thunderbolt 2</vt:lpstr>
      <vt:lpstr>Thunderbolt 3 </vt:lpstr>
      <vt:lpstr>USB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11</cp:revision>
  <dcterms:created xsi:type="dcterms:W3CDTF">2019-11-21T10:31:35Z</dcterms:created>
  <dcterms:modified xsi:type="dcterms:W3CDTF">2019-11-21T11:38:02Z</dcterms:modified>
</cp:coreProperties>
</file>