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F88D5-046F-4FB7-B17E-25EF8F56E950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E42C0EF2-C4A6-4B82-8C7D-BDE87E805CE8}">
      <dgm:prSet phldrT="[Text]" custT="1"/>
      <dgm:spPr/>
      <dgm:t>
        <a:bodyPr/>
        <a:lstStyle/>
        <a:p>
          <a:r>
            <a:rPr lang="de-DE" sz="2400" dirty="0" smtClean="0"/>
            <a:t>Kombination aus </a:t>
          </a:r>
          <a:r>
            <a:rPr lang="de-DE" sz="2400" dirty="0" err="1" smtClean="0"/>
            <a:t>DisplayPort</a:t>
          </a:r>
          <a:r>
            <a:rPr lang="de-DE" sz="2400" dirty="0" smtClean="0"/>
            <a:t> und PCI Express</a:t>
          </a:r>
          <a:endParaRPr lang="de-DE" sz="2400" dirty="0"/>
        </a:p>
      </dgm:t>
    </dgm:pt>
    <dgm:pt modelId="{D0C8ABB5-E5DC-4C7E-BAF5-C8F6DABA753B}" type="parTrans" cxnId="{325991C1-2392-49CA-B324-D589DF2CB3A5}">
      <dgm:prSet/>
      <dgm:spPr/>
      <dgm:t>
        <a:bodyPr/>
        <a:lstStyle/>
        <a:p>
          <a:endParaRPr lang="de-DE"/>
        </a:p>
      </dgm:t>
    </dgm:pt>
    <dgm:pt modelId="{119BF004-FFB6-447D-9AE5-DE3AFC5AF24A}" type="sibTrans" cxnId="{325991C1-2392-49CA-B324-D589DF2CB3A5}">
      <dgm:prSet/>
      <dgm:spPr/>
      <dgm:t>
        <a:bodyPr/>
        <a:lstStyle/>
        <a:p>
          <a:endParaRPr lang="de-DE"/>
        </a:p>
      </dgm:t>
    </dgm:pt>
    <dgm:pt modelId="{B0AF2C47-776A-480B-9631-A85ADBB27262}">
      <dgm:prSet phldrT="[Text]" custT="1"/>
      <dgm:spPr/>
      <dgm:t>
        <a:bodyPr/>
        <a:lstStyle/>
        <a:p>
          <a:r>
            <a:rPr lang="de-DE" sz="2400" dirty="0" smtClean="0"/>
            <a:t>Universelle Schnittstelle</a:t>
          </a:r>
          <a:endParaRPr lang="de-DE" sz="2400" dirty="0"/>
        </a:p>
      </dgm:t>
    </dgm:pt>
    <dgm:pt modelId="{4E29FD94-5414-40D8-82A8-B97C4AC8DA01}" type="parTrans" cxnId="{26E51BF8-DF07-41F5-B570-39D5F4FFCEE0}">
      <dgm:prSet/>
      <dgm:spPr/>
      <dgm:t>
        <a:bodyPr/>
        <a:lstStyle/>
        <a:p>
          <a:endParaRPr lang="de-DE"/>
        </a:p>
      </dgm:t>
    </dgm:pt>
    <dgm:pt modelId="{CA5E3ECA-E3D4-4A34-B53E-00A6F5290507}" type="sibTrans" cxnId="{26E51BF8-DF07-41F5-B570-39D5F4FFCEE0}">
      <dgm:prSet/>
      <dgm:spPr/>
      <dgm:t>
        <a:bodyPr/>
        <a:lstStyle/>
        <a:p>
          <a:endParaRPr lang="de-DE"/>
        </a:p>
      </dgm:t>
    </dgm:pt>
    <dgm:pt modelId="{AD8C5CED-15BB-4149-A4EC-113A54C9E1AD}">
      <dgm:prSet phldrT="[Text]" custT="1"/>
      <dgm:spPr/>
      <dgm:t>
        <a:bodyPr/>
        <a:lstStyle/>
        <a:p>
          <a:r>
            <a:rPr lang="de-DE" sz="2400" dirty="0" smtClean="0"/>
            <a:t>Von Intel in </a:t>
          </a:r>
          <a:r>
            <a:rPr lang="de-DE" sz="2400" dirty="0" err="1" smtClean="0"/>
            <a:t>Kollab</a:t>
          </a:r>
          <a:r>
            <a:rPr lang="de-DE" sz="2400" dirty="0" smtClean="0"/>
            <a:t>. </a:t>
          </a:r>
          <a:r>
            <a:rPr lang="de-DE" sz="2400" dirty="0" smtClean="0"/>
            <a:t>mit </a:t>
          </a:r>
          <a:r>
            <a:rPr lang="de-DE" sz="2400" dirty="0" smtClean="0"/>
            <a:t>Apple entwickelt</a:t>
          </a:r>
          <a:endParaRPr lang="de-DE" sz="2400" dirty="0"/>
        </a:p>
      </dgm:t>
    </dgm:pt>
    <dgm:pt modelId="{77187B4C-37CF-4BE2-92F5-8859C27C7F1B}" type="parTrans" cxnId="{9D75341A-0995-40AA-A8F6-AAFEE6E2A7C9}">
      <dgm:prSet/>
      <dgm:spPr/>
      <dgm:t>
        <a:bodyPr/>
        <a:lstStyle/>
        <a:p>
          <a:endParaRPr lang="de-DE"/>
        </a:p>
      </dgm:t>
    </dgm:pt>
    <dgm:pt modelId="{AF68ECB1-3C48-4F11-98E6-F06779C39655}" type="sibTrans" cxnId="{9D75341A-0995-40AA-A8F6-AAFEE6E2A7C9}">
      <dgm:prSet/>
      <dgm:spPr/>
      <dgm:t>
        <a:bodyPr/>
        <a:lstStyle/>
        <a:p>
          <a:endParaRPr lang="de-DE"/>
        </a:p>
      </dgm:t>
    </dgm:pt>
    <dgm:pt modelId="{08AF3942-CA07-4163-A06B-163C8019A040}">
      <dgm:prSet phldrT="[Text]" custT="1"/>
      <dgm:spPr/>
      <dgm:t>
        <a:bodyPr/>
        <a:lstStyle/>
        <a:p>
          <a:r>
            <a:rPr lang="de-DE" sz="2400" dirty="0" smtClean="0"/>
            <a:t>2009 intern, 2011 offiziell vorgestellt</a:t>
          </a:r>
          <a:endParaRPr lang="de-DE" sz="2400" dirty="0"/>
        </a:p>
      </dgm:t>
    </dgm:pt>
    <dgm:pt modelId="{7C38744A-B95C-4739-8558-42AB26B1A3C1}" type="parTrans" cxnId="{BF346595-BD24-4F37-AA48-E5BAE10B470F}">
      <dgm:prSet/>
      <dgm:spPr/>
      <dgm:t>
        <a:bodyPr/>
        <a:lstStyle/>
        <a:p>
          <a:endParaRPr lang="de-DE"/>
        </a:p>
      </dgm:t>
    </dgm:pt>
    <dgm:pt modelId="{3037C684-E5E7-4708-80E3-AD0AE079E4AF}" type="sibTrans" cxnId="{BF346595-BD24-4F37-AA48-E5BAE10B470F}">
      <dgm:prSet/>
      <dgm:spPr/>
      <dgm:t>
        <a:bodyPr/>
        <a:lstStyle/>
        <a:p>
          <a:endParaRPr lang="de-DE"/>
        </a:p>
      </dgm:t>
    </dgm:pt>
    <dgm:pt modelId="{07230439-FE95-462D-BFA4-623058277240}">
      <dgm:prSet phldrT="[Text]" custT="1"/>
      <dgm:spPr/>
      <dgm:t>
        <a:bodyPr/>
        <a:lstStyle/>
        <a:p>
          <a:r>
            <a:rPr lang="de-DE" sz="2400" dirty="0" smtClean="0"/>
            <a:t>Kupferkabel, mit optischen Leitern kompatibel</a:t>
          </a:r>
          <a:endParaRPr lang="de-DE" sz="2400" dirty="0"/>
        </a:p>
      </dgm:t>
    </dgm:pt>
    <dgm:pt modelId="{347294BA-10C9-4AAD-91E5-D897562A3F46}" type="parTrans" cxnId="{FDF80A26-E22B-4866-826F-C185BC7647D8}">
      <dgm:prSet/>
      <dgm:spPr/>
      <dgm:t>
        <a:bodyPr/>
        <a:lstStyle/>
        <a:p>
          <a:endParaRPr lang="de-DE"/>
        </a:p>
      </dgm:t>
    </dgm:pt>
    <dgm:pt modelId="{43A9F345-1767-431A-ADD9-B62C6E1DD967}" type="sibTrans" cxnId="{FDF80A26-E22B-4866-826F-C185BC7647D8}">
      <dgm:prSet/>
      <dgm:spPr/>
      <dgm:t>
        <a:bodyPr/>
        <a:lstStyle/>
        <a:p>
          <a:endParaRPr lang="de-DE"/>
        </a:p>
      </dgm:t>
    </dgm:pt>
    <dgm:pt modelId="{71D7FA2B-07B7-4321-ACE5-213C10C1A49E}">
      <dgm:prSet phldrT="[Text]" custT="1"/>
      <dgm:spPr/>
      <dgm:t>
        <a:bodyPr/>
        <a:lstStyle/>
        <a:p>
          <a:r>
            <a:rPr lang="de-DE" sz="2400" dirty="0" smtClean="0"/>
            <a:t>Benötigt Zusatz-Chip auf Motherboard</a:t>
          </a:r>
          <a:endParaRPr lang="de-DE" sz="2400" dirty="0"/>
        </a:p>
      </dgm:t>
    </dgm:pt>
    <dgm:pt modelId="{7F02FEA6-8306-4EBD-A777-C1E11ACF5145}" type="parTrans" cxnId="{BB16E944-1A2B-41FD-AA55-4E6BF4717CFD}">
      <dgm:prSet/>
      <dgm:spPr/>
      <dgm:t>
        <a:bodyPr/>
        <a:lstStyle/>
        <a:p>
          <a:endParaRPr lang="de-DE"/>
        </a:p>
      </dgm:t>
    </dgm:pt>
    <dgm:pt modelId="{520D7A0A-0891-488B-8C74-25C7CDA7EE41}" type="sibTrans" cxnId="{BB16E944-1A2B-41FD-AA55-4E6BF4717CFD}">
      <dgm:prSet/>
      <dgm:spPr/>
      <dgm:t>
        <a:bodyPr/>
        <a:lstStyle/>
        <a:p>
          <a:endParaRPr lang="de-DE"/>
        </a:p>
      </dgm:t>
    </dgm:pt>
    <dgm:pt modelId="{A7682DC4-75D1-492B-983D-0C5E91A48323}" type="pres">
      <dgm:prSet presAssocID="{7CFF88D5-046F-4FB7-B17E-25EF8F56E9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9DBEBA6-90EC-4B82-B08A-D7BCA28295DE}" type="pres">
      <dgm:prSet presAssocID="{71D7FA2B-07B7-4321-ACE5-213C10C1A49E}" presName="boxAndChildren" presStyleCnt="0"/>
      <dgm:spPr/>
    </dgm:pt>
    <dgm:pt modelId="{495473A0-4F9D-4EFE-B411-B80CB7F7816E}" type="pres">
      <dgm:prSet presAssocID="{71D7FA2B-07B7-4321-ACE5-213C10C1A49E}" presName="parentTextBox" presStyleLbl="node1" presStyleIdx="0" presStyleCnt="6"/>
      <dgm:spPr/>
      <dgm:t>
        <a:bodyPr/>
        <a:lstStyle/>
        <a:p>
          <a:endParaRPr lang="de-DE"/>
        </a:p>
      </dgm:t>
    </dgm:pt>
    <dgm:pt modelId="{2ED74685-F4DE-426E-BEDB-029BA7C35861}" type="pres">
      <dgm:prSet presAssocID="{43A9F345-1767-431A-ADD9-B62C6E1DD967}" presName="sp" presStyleCnt="0"/>
      <dgm:spPr/>
    </dgm:pt>
    <dgm:pt modelId="{982B267B-32F3-4546-9DFC-EEFC16DDC9BC}" type="pres">
      <dgm:prSet presAssocID="{07230439-FE95-462D-BFA4-623058277240}" presName="arrowAndChildren" presStyleCnt="0"/>
      <dgm:spPr/>
    </dgm:pt>
    <dgm:pt modelId="{47F49392-538A-46D1-8ED6-9FBCBD57FAF6}" type="pres">
      <dgm:prSet presAssocID="{07230439-FE95-462D-BFA4-623058277240}" presName="parentTextArrow" presStyleLbl="node1" presStyleIdx="1" presStyleCnt="6"/>
      <dgm:spPr/>
      <dgm:t>
        <a:bodyPr/>
        <a:lstStyle/>
        <a:p>
          <a:endParaRPr lang="de-DE"/>
        </a:p>
      </dgm:t>
    </dgm:pt>
    <dgm:pt modelId="{BD4D816B-2DE1-492F-BB25-5D8F818A221F}" type="pres">
      <dgm:prSet presAssocID="{3037C684-E5E7-4708-80E3-AD0AE079E4AF}" presName="sp" presStyleCnt="0"/>
      <dgm:spPr/>
    </dgm:pt>
    <dgm:pt modelId="{AA60F6FF-E7A2-405A-9BB1-62EA89E85BAE}" type="pres">
      <dgm:prSet presAssocID="{08AF3942-CA07-4163-A06B-163C8019A040}" presName="arrowAndChildren" presStyleCnt="0"/>
      <dgm:spPr/>
    </dgm:pt>
    <dgm:pt modelId="{3E57F5FC-E7C6-4C7A-87E6-BFB65C52D46A}" type="pres">
      <dgm:prSet presAssocID="{08AF3942-CA07-4163-A06B-163C8019A040}" presName="parentTextArrow" presStyleLbl="node1" presStyleIdx="2" presStyleCnt="6"/>
      <dgm:spPr/>
      <dgm:t>
        <a:bodyPr/>
        <a:lstStyle/>
        <a:p>
          <a:endParaRPr lang="de-DE"/>
        </a:p>
      </dgm:t>
    </dgm:pt>
    <dgm:pt modelId="{44A8A794-4212-4D16-BF3D-B5AF9A7475F1}" type="pres">
      <dgm:prSet presAssocID="{CA5E3ECA-E3D4-4A34-B53E-00A6F5290507}" presName="sp" presStyleCnt="0"/>
      <dgm:spPr/>
    </dgm:pt>
    <dgm:pt modelId="{C0C9330E-2943-4B8D-9C50-C7E0ED75D1D8}" type="pres">
      <dgm:prSet presAssocID="{B0AF2C47-776A-480B-9631-A85ADBB27262}" presName="arrowAndChildren" presStyleCnt="0"/>
      <dgm:spPr/>
    </dgm:pt>
    <dgm:pt modelId="{B0E77675-FD87-4DCE-8841-5B0477E70DD5}" type="pres">
      <dgm:prSet presAssocID="{B0AF2C47-776A-480B-9631-A85ADBB27262}" presName="parentTextArrow" presStyleLbl="node1" presStyleIdx="3" presStyleCnt="6"/>
      <dgm:spPr/>
      <dgm:t>
        <a:bodyPr/>
        <a:lstStyle/>
        <a:p>
          <a:endParaRPr lang="de-DE"/>
        </a:p>
      </dgm:t>
    </dgm:pt>
    <dgm:pt modelId="{85710A85-9D25-40C3-999F-2AD636D0F765}" type="pres">
      <dgm:prSet presAssocID="{119BF004-FFB6-447D-9AE5-DE3AFC5AF24A}" presName="sp" presStyleCnt="0"/>
      <dgm:spPr/>
    </dgm:pt>
    <dgm:pt modelId="{4168B253-4B14-41DF-9787-85DD493159C6}" type="pres">
      <dgm:prSet presAssocID="{E42C0EF2-C4A6-4B82-8C7D-BDE87E805CE8}" presName="arrowAndChildren" presStyleCnt="0"/>
      <dgm:spPr/>
    </dgm:pt>
    <dgm:pt modelId="{B31B5764-7AB9-4CC2-ABDA-8E3EEB030D2C}" type="pres">
      <dgm:prSet presAssocID="{E42C0EF2-C4A6-4B82-8C7D-BDE87E805CE8}" presName="parentTextArrow" presStyleLbl="node1" presStyleIdx="4" presStyleCnt="6"/>
      <dgm:spPr/>
      <dgm:t>
        <a:bodyPr/>
        <a:lstStyle/>
        <a:p>
          <a:endParaRPr lang="de-DE"/>
        </a:p>
      </dgm:t>
    </dgm:pt>
    <dgm:pt modelId="{EBEACA80-4F48-43FB-99B7-8F8681B18D0B}" type="pres">
      <dgm:prSet presAssocID="{AF68ECB1-3C48-4F11-98E6-F06779C39655}" presName="sp" presStyleCnt="0"/>
      <dgm:spPr/>
    </dgm:pt>
    <dgm:pt modelId="{5596352A-6822-48E9-9FA4-9DE6CEFFD116}" type="pres">
      <dgm:prSet presAssocID="{AD8C5CED-15BB-4149-A4EC-113A54C9E1AD}" presName="arrowAndChildren" presStyleCnt="0"/>
      <dgm:spPr/>
    </dgm:pt>
    <dgm:pt modelId="{AC6CD6DB-8E24-4A95-9DBB-6A55D3EBA6D3}" type="pres">
      <dgm:prSet presAssocID="{AD8C5CED-15BB-4149-A4EC-113A54C9E1AD}" presName="parentTextArrow" presStyleLbl="node1" presStyleIdx="5" presStyleCnt="6"/>
      <dgm:spPr/>
      <dgm:t>
        <a:bodyPr/>
        <a:lstStyle/>
        <a:p>
          <a:endParaRPr lang="de-DE"/>
        </a:p>
      </dgm:t>
    </dgm:pt>
  </dgm:ptLst>
  <dgm:cxnLst>
    <dgm:cxn modelId="{BB16E944-1A2B-41FD-AA55-4E6BF4717CFD}" srcId="{7CFF88D5-046F-4FB7-B17E-25EF8F56E950}" destId="{71D7FA2B-07B7-4321-ACE5-213C10C1A49E}" srcOrd="5" destOrd="0" parTransId="{7F02FEA6-8306-4EBD-A777-C1E11ACF5145}" sibTransId="{520D7A0A-0891-488B-8C74-25C7CDA7EE41}"/>
    <dgm:cxn modelId="{BF346595-BD24-4F37-AA48-E5BAE10B470F}" srcId="{7CFF88D5-046F-4FB7-B17E-25EF8F56E950}" destId="{08AF3942-CA07-4163-A06B-163C8019A040}" srcOrd="3" destOrd="0" parTransId="{7C38744A-B95C-4739-8558-42AB26B1A3C1}" sibTransId="{3037C684-E5E7-4708-80E3-AD0AE079E4AF}"/>
    <dgm:cxn modelId="{F6D87FF4-4BC6-40D9-A9D1-5B8EBE4F4015}" type="presOf" srcId="{71D7FA2B-07B7-4321-ACE5-213C10C1A49E}" destId="{495473A0-4F9D-4EFE-B411-B80CB7F7816E}" srcOrd="0" destOrd="0" presId="urn:microsoft.com/office/officeart/2005/8/layout/process4"/>
    <dgm:cxn modelId="{7BB61631-6283-4F68-99F7-E70DCA6875C4}" type="presOf" srcId="{E42C0EF2-C4A6-4B82-8C7D-BDE87E805CE8}" destId="{B31B5764-7AB9-4CC2-ABDA-8E3EEB030D2C}" srcOrd="0" destOrd="0" presId="urn:microsoft.com/office/officeart/2005/8/layout/process4"/>
    <dgm:cxn modelId="{94DA72A3-7598-4B78-A211-F60F5E20788F}" type="presOf" srcId="{7CFF88D5-046F-4FB7-B17E-25EF8F56E950}" destId="{A7682DC4-75D1-492B-983D-0C5E91A48323}" srcOrd="0" destOrd="0" presId="urn:microsoft.com/office/officeart/2005/8/layout/process4"/>
    <dgm:cxn modelId="{7E1D45E1-2CE9-4463-ACDC-78A4FACC9830}" type="presOf" srcId="{07230439-FE95-462D-BFA4-623058277240}" destId="{47F49392-538A-46D1-8ED6-9FBCBD57FAF6}" srcOrd="0" destOrd="0" presId="urn:microsoft.com/office/officeart/2005/8/layout/process4"/>
    <dgm:cxn modelId="{5AFB368A-F830-4BBF-8008-18890DD9BDA9}" type="presOf" srcId="{B0AF2C47-776A-480B-9631-A85ADBB27262}" destId="{B0E77675-FD87-4DCE-8841-5B0477E70DD5}" srcOrd="0" destOrd="0" presId="urn:microsoft.com/office/officeart/2005/8/layout/process4"/>
    <dgm:cxn modelId="{FDF80A26-E22B-4866-826F-C185BC7647D8}" srcId="{7CFF88D5-046F-4FB7-B17E-25EF8F56E950}" destId="{07230439-FE95-462D-BFA4-623058277240}" srcOrd="4" destOrd="0" parTransId="{347294BA-10C9-4AAD-91E5-D897562A3F46}" sibTransId="{43A9F345-1767-431A-ADD9-B62C6E1DD967}"/>
    <dgm:cxn modelId="{BF043BC4-025A-4F43-A725-1610024AA53D}" type="presOf" srcId="{08AF3942-CA07-4163-A06B-163C8019A040}" destId="{3E57F5FC-E7C6-4C7A-87E6-BFB65C52D46A}" srcOrd="0" destOrd="0" presId="urn:microsoft.com/office/officeart/2005/8/layout/process4"/>
    <dgm:cxn modelId="{74FAA677-5438-4285-8499-86B3E828B186}" type="presOf" srcId="{AD8C5CED-15BB-4149-A4EC-113A54C9E1AD}" destId="{AC6CD6DB-8E24-4A95-9DBB-6A55D3EBA6D3}" srcOrd="0" destOrd="0" presId="urn:microsoft.com/office/officeart/2005/8/layout/process4"/>
    <dgm:cxn modelId="{325991C1-2392-49CA-B324-D589DF2CB3A5}" srcId="{7CFF88D5-046F-4FB7-B17E-25EF8F56E950}" destId="{E42C0EF2-C4A6-4B82-8C7D-BDE87E805CE8}" srcOrd="1" destOrd="0" parTransId="{D0C8ABB5-E5DC-4C7E-BAF5-C8F6DABA753B}" sibTransId="{119BF004-FFB6-447D-9AE5-DE3AFC5AF24A}"/>
    <dgm:cxn modelId="{26E51BF8-DF07-41F5-B570-39D5F4FFCEE0}" srcId="{7CFF88D5-046F-4FB7-B17E-25EF8F56E950}" destId="{B0AF2C47-776A-480B-9631-A85ADBB27262}" srcOrd="2" destOrd="0" parTransId="{4E29FD94-5414-40D8-82A8-B97C4AC8DA01}" sibTransId="{CA5E3ECA-E3D4-4A34-B53E-00A6F5290507}"/>
    <dgm:cxn modelId="{9D75341A-0995-40AA-A8F6-AAFEE6E2A7C9}" srcId="{7CFF88D5-046F-4FB7-B17E-25EF8F56E950}" destId="{AD8C5CED-15BB-4149-A4EC-113A54C9E1AD}" srcOrd="0" destOrd="0" parTransId="{77187B4C-37CF-4BE2-92F5-8859C27C7F1B}" sibTransId="{AF68ECB1-3C48-4F11-98E6-F06779C39655}"/>
    <dgm:cxn modelId="{0CBA701B-6001-4C21-99B9-A6277CC842A7}" type="presParOf" srcId="{A7682DC4-75D1-492B-983D-0C5E91A48323}" destId="{79DBEBA6-90EC-4B82-B08A-D7BCA28295DE}" srcOrd="0" destOrd="0" presId="urn:microsoft.com/office/officeart/2005/8/layout/process4"/>
    <dgm:cxn modelId="{C14CCCDE-4548-447A-852E-E46758D06759}" type="presParOf" srcId="{79DBEBA6-90EC-4B82-B08A-D7BCA28295DE}" destId="{495473A0-4F9D-4EFE-B411-B80CB7F7816E}" srcOrd="0" destOrd="0" presId="urn:microsoft.com/office/officeart/2005/8/layout/process4"/>
    <dgm:cxn modelId="{8EF492B9-93A9-4F3E-B0C0-E1B42104BBB3}" type="presParOf" srcId="{A7682DC4-75D1-492B-983D-0C5E91A48323}" destId="{2ED74685-F4DE-426E-BEDB-029BA7C35861}" srcOrd="1" destOrd="0" presId="urn:microsoft.com/office/officeart/2005/8/layout/process4"/>
    <dgm:cxn modelId="{380AB46F-6843-4AE9-8495-6105ED174AFE}" type="presParOf" srcId="{A7682DC4-75D1-492B-983D-0C5E91A48323}" destId="{982B267B-32F3-4546-9DFC-EEFC16DDC9BC}" srcOrd="2" destOrd="0" presId="urn:microsoft.com/office/officeart/2005/8/layout/process4"/>
    <dgm:cxn modelId="{472BE38A-6E76-464F-A095-47975FA1730A}" type="presParOf" srcId="{982B267B-32F3-4546-9DFC-EEFC16DDC9BC}" destId="{47F49392-538A-46D1-8ED6-9FBCBD57FAF6}" srcOrd="0" destOrd="0" presId="urn:microsoft.com/office/officeart/2005/8/layout/process4"/>
    <dgm:cxn modelId="{E5690FFB-D426-4C06-B355-854003DB21D0}" type="presParOf" srcId="{A7682DC4-75D1-492B-983D-0C5E91A48323}" destId="{BD4D816B-2DE1-492F-BB25-5D8F818A221F}" srcOrd="3" destOrd="0" presId="urn:microsoft.com/office/officeart/2005/8/layout/process4"/>
    <dgm:cxn modelId="{FBB0CC2E-4241-4945-9E85-B5365EC40832}" type="presParOf" srcId="{A7682DC4-75D1-492B-983D-0C5E91A48323}" destId="{AA60F6FF-E7A2-405A-9BB1-62EA89E85BAE}" srcOrd="4" destOrd="0" presId="urn:microsoft.com/office/officeart/2005/8/layout/process4"/>
    <dgm:cxn modelId="{B58AD9E5-A4C4-4AB8-8499-7AB6FC2BD821}" type="presParOf" srcId="{AA60F6FF-E7A2-405A-9BB1-62EA89E85BAE}" destId="{3E57F5FC-E7C6-4C7A-87E6-BFB65C52D46A}" srcOrd="0" destOrd="0" presId="urn:microsoft.com/office/officeart/2005/8/layout/process4"/>
    <dgm:cxn modelId="{759FD13B-B2C6-4171-9450-4C3139A17DBD}" type="presParOf" srcId="{A7682DC4-75D1-492B-983D-0C5E91A48323}" destId="{44A8A794-4212-4D16-BF3D-B5AF9A7475F1}" srcOrd="5" destOrd="0" presId="urn:microsoft.com/office/officeart/2005/8/layout/process4"/>
    <dgm:cxn modelId="{A0D9593A-8051-49E8-81FF-9D52FDA32CB5}" type="presParOf" srcId="{A7682DC4-75D1-492B-983D-0C5E91A48323}" destId="{C0C9330E-2943-4B8D-9C50-C7E0ED75D1D8}" srcOrd="6" destOrd="0" presId="urn:microsoft.com/office/officeart/2005/8/layout/process4"/>
    <dgm:cxn modelId="{8012A4E6-FD9F-4AB9-B7F9-E9F50EFD9F51}" type="presParOf" srcId="{C0C9330E-2943-4B8D-9C50-C7E0ED75D1D8}" destId="{B0E77675-FD87-4DCE-8841-5B0477E70DD5}" srcOrd="0" destOrd="0" presId="urn:microsoft.com/office/officeart/2005/8/layout/process4"/>
    <dgm:cxn modelId="{724C2B32-47C8-4477-B1CE-5D8DB241E2D6}" type="presParOf" srcId="{A7682DC4-75D1-492B-983D-0C5E91A48323}" destId="{85710A85-9D25-40C3-999F-2AD636D0F765}" srcOrd="7" destOrd="0" presId="urn:microsoft.com/office/officeart/2005/8/layout/process4"/>
    <dgm:cxn modelId="{99FF2196-B122-4B3C-B576-096D6EF63A75}" type="presParOf" srcId="{A7682DC4-75D1-492B-983D-0C5E91A48323}" destId="{4168B253-4B14-41DF-9787-85DD493159C6}" srcOrd="8" destOrd="0" presId="urn:microsoft.com/office/officeart/2005/8/layout/process4"/>
    <dgm:cxn modelId="{B37EBCE9-F87B-40B7-AB05-6483FBEA86E6}" type="presParOf" srcId="{4168B253-4B14-41DF-9787-85DD493159C6}" destId="{B31B5764-7AB9-4CC2-ABDA-8E3EEB030D2C}" srcOrd="0" destOrd="0" presId="urn:microsoft.com/office/officeart/2005/8/layout/process4"/>
    <dgm:cxn modelId="{24F64580-E37B-43AF-8B53-D7DDC301D6A4}" type="presParOf" srcId="{A7682DC4-75D1-492B-983D-0C5E91A48323}" destId="{EBEACA80-4F48-43FB-99B7-8F8681B18D0B}" srcOrd="9" destOrd="0" presId="urn:microsoft.com/office/officeart/2005/8/layout/process4"/>
    <dgm:cxn modelId="{B4C0FDEC-024E-4E91-A946-800D5D9CCCA5}" type="presParOf" srcId="{A7682DC4-75D1-492B-983D-0C5E91A48323}" destId="{5596352A-6822-48E9-9FA4-9DE6CEFFD116}" srcOrd="10" destOrd="0" presId="urn:microsoft.com/office/officeart/2005/8/layout/process4"/>
    <dgm:cxn modelId="{A7AD8C7C-E17A-4736-8C05-CB77127ECB08}" type="presParOf" srcId="{5596352A-6822-48E9-9FA4-9DE6CEFFD116}" destId="{AC6CD6DB-8E24-4A95-9DBB-6A55D3EBA6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95C30-C1F0-48D5-A427-732CEBDBF92F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4" csCatId="colorful" phldr="1"/>
      <dgm:spPr/>
    </dgm:pt>
    <dgm:pt modelId="{D881510C-1A38-4475-AE54-A8096133C5B6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Abwärts-kompatibel (u.a. zu Display Port, etc.)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24AAD2EA-5D9D-42A2-BC57-5149F989F83E}" type="parTrans" cxnId="{25CB238C-6E74-49FB-B68B-86BECC2A77CB}">
      <dgm:prSet/>
      <dgm:spPr/>
      <dgm:t>
        <a:bodyPr/>
        <a:lstStyle/>
        <a:p>
          <a:endParaRPr lang="de-DE"/>
        </a:p>
      </dgm:t>
    </dgm:pt>
    <dgm:pt modelId="{4EC4D3EB-0A36-4B60-A681-42E012E838C0}" type="sibTrans" cxnId="{25CB238C-6E74-49FB-B68B-86BECC2A77CB}">
      <dgm:prSet/>
      <dgm:spPr/>
      <dgm:t>
        <a:bodyPr/>
        <a:lstStyle/>
        <a:p>
          <a:endParaRPr lang="de-DE"/>
        </a:p>
      </dgm:t>
    </dgm:pt>
    <dgm:pt modelId="{CA4736E1-9E10-421C-90A0-F21DBAF64FD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gm:t>
    </dgm:pt>
    <dgm:pt modelId="{F155EDD4-C166-4494-8829-9022C6952088}" type="parTrans" cxnId="{5CFCE0F6-C351-4515-A206-B5E08E0B46EF}">
      <dgm:prSet/>
      <dgm:spPr/>
      <dgm:t>
        <a:bodyPr/>
        <a:lstStyle/>
        <a:p>
          <a:endParaRPr lang="de-DE"/>
        </a:p>
      </dgm:t>
    </dgm:pt>
    <dgm:pt modelId="{6DC03314-8C72-4855-9BF6-4D6DD23DE50C}" type="sibTrans" cxnId="{5CFCE0F6-C351-4515-A206-B5E08E0B46EF}">
      <dgm:prSet/>
      <dgm:spPr/>
      <dgm:t>
        <a:bodyPr/>
        <a:lstStyle/>
        <a:p>
          <a:endParaRPr lang="de-DE"/>
        </a:p>
      </dgm:t>
    </dgm:pt>
    <dgm:pt modelId="{0CF91CA7-83AC-4F39-972E-D8E454875573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F66CBE75-BE62-4B2F-8BC8-4B35FBC7CF60}" type="parTrans" cxnId="{4138DABC-AD74-4D34-BE06-4DA9C3B65807}">
      <dgm:prSet/>
      <dgm:spPr/>
      <dgm:t>
        <a:bodyPr/>
        <a:lstStyle/>
        <a:p>
          <a:endParaRPr lang="de-DE"/>
        </a:p>
      </dgm:t>
    </dgm:pt>
    <dgm:pt modelId="{D9C27985-E2C0-45DA-A3EF-2ADD7026AECD}" type="sibTrans" cxnId="{4138DABC-AD74-4D34-BE06-4DA9C3B65807}">
      <dgm:prSet/>
      <dgm:spPr/>
      <dgm:t>
        <a:bodyPr/>
        <a:lstStyle/>
        <a:p>
          <a:endParaRPr lang="de-DE"/>
        </a:p>
      </dgm:t>
    </dgm:pt>
    <dgm:pt modelId="{AFAD4E79-42B2-4531-BD91-341466DFC3E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458F63BF-4305-445E-BA11-63B215F437D0}" type="parTrans" cxnId="{C6A2D9E2-9A7C-4AE0-8FFD-B5EC3DAD3338}">
      <dgm:prSet/>
      <dgm:spPr/>
      <dgm:t>
        <a:bodyPr/>
        <a:lstStyle/>
        <a:p>
          <a:endParaRPr lang="de-DE"/>
        </a:p>
      </dgm:t>
    </dgm:pt>
    <dgm:pt modelId="{49FF487C-CCAE-44F3-96B6-10D5DF78BAE1}" type="sibTrans" cxnId="{C6A2D9E2-9A7C-4AE0-8FFD-B5EC3DAD3338}">
      <dgm:prSet/>
      <dgm:spPr/>
      <dgm:t>
        <a:bodyPr/>
        <a:lstStyle/>
        <a:p>
          <a:endParaRPr lang="de-DE"/>
        </a:p>
      </dgm:t>
    </dgm:pt>
    <dgm:pt modelId="{C443E01D-29CA-49EC-A342-7087396B252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Unterstützt verschiedene Protokolle gleichzeitig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A12DF4BE-62DB-4784-A750-E3C852350D96}" type="parTrans" cxnId="{BBFA888E-7D0C-41FA-94D5-298CF0E88587}">
      <dgm:prSet/>
      <dgm:spPr/>
      <dgm:t>
        <a:bodyPr/>
        <a:lstStyle/>
        <a:p>
          <a:endParaRPr lang="de-DE"/>
        </a:p>
      </dgm:t>
    </dgm:pt>
    <dgm:pt modelId="{8075A4AD-1B06-4AA6-B267-399B80B4FA17}" type="sibTrans" cxnId="{BBFA888E-7D0C-41FA-94D5-298CF0E88587}">
      <dgm:prSet/>
      <dgm:spPr/>
      <dgm:t>
        <a:bodyPr/>
        <a:lstStyle/>
        <a:p>
          <a:endParaRPr lang="de-DE"/>
        </a:p>
      </dgm:t>
    </dgm:pt>
    <dgm:pt modelId="{6963C3B6-E4B2-4EDC-B205-B5EF4426A6F4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Bis zu 3m Kabellänge (optisch: 10m)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030A5F07-57C0-4A64-A8FA-40179C49204A}" type="parTrans" cxnId="{3F897C4D-A94C-4149-A331-5C54F177C830}">
      <dgm:prSet/>
      <dgm:spPr/>
      <dgm:t>
        <a:bodyPr/>
        <a:lstStyle/>
        <a:p>
          <a:endParaRPr lang="de-DE"/>
        </a:p>
      </dgm:t>
    </dgm:pt>
    <dgm:pt modelId="{6D8CCD8D-9F37-460E-97AC-F5A350A6F320}" type="sibTrans" cxnId="{3F897C4D-A94C-4149-A331-5C54F177C830}">
      <dgm:prSet/>
      <dgm:spPr/>
      <dgm:t>
        <a:bodyPr/>
        <a:lstStyle/>
        <a:p>
          <a:endParaRPr lang="de-DE"/>
        </a:p>
      </dgm:t>
    </dgm:pt>
    <dgm:pt modelId="{7D3E833B-278A-4641-BEFF-03616E12F15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8E7194DF-31CD-43AA-8DD6-3B76674B2943}" type="parTrans" cxnId="{23F5FEC9-654E-4E7F-B054-395FC8FE56D5}">
      <dgm:prSet/>
      <dgm:spPr/>
      <dgm:t>
        <a:bodyPr/>
        <a:lstStyle/>
        <a:p>
          <a:endParaRPr lang="de-DE"/>
        </a:p>
      </dgm:t>
    </dgm:pt>
    <dgm:pt modelId="{974D9F96-D092-480A-8F93-69A618911E0E}" type="sibTrans" cxnId="{23F5FEC9-654E-4E7F-B054-395FC8FE56D5}">
      <dgm:prSet/>
      <dgm:spPr/>
      <dgm:t>
        <a:bodyPr/>
        <a:lstStyle/>
        <a:p>
          <a:endParaRPr lang="de-DE"/>
        </a:p>
      </dgm:t>
    </dgm:pt>
    <dgm:pt modelId="{B4D99DE4-774A-4F7F-9BAD-DEF3991DEAAC}" type="pres">
      <dgm:prSet presAssocID="{F1995C30-C1F0-48D5-A427-732CEBDBF92F}" presName="Name0" presStyleCnt="0">
        <dgm:presLayoutVars>
          <dgm:chMax val="7"/>
          <dgm:dir/>
          <dgm:resizeHandles val="exact"/>
        </dgm:presLayoutVars>
      </dgm:prSet>
      <dgm:spPr/>
    </dgm:pt>
    <dgm:pt modelId="{E0EA9F1F-8C73-469D-8F5C-D497471B2082}" type="pres">
      <dgm:prSet presAssocID="{F1995C30-C1F0-48D5-A427-732CEBDBF92F}" presName="ellipse1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8CD3B2-1712-43C0-813F-1BE3E6FE3CD6}" type="pres">
      <dgm:prSet presAssocID="{F1995C30-C1F0-48D5-A427-732CEBDBF92F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E16A69-70DD-417C-AC37-9749F6EC90AE}" type="pres">
      <dgm:prSet presAssocID="{F1995C30-C1F0-48D5-A427-732CEBDBF92F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8ED0B-3E5D-4C26-87AD-93E27F28726F}" type="pres">
      <dgm:prSet presAssocID="{F1995C30-C1F0-48D5-A427-732CEBDBF92F}" presName="ellipse4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6C6F4-BAE5-423F-AC6D-27AAD4D63A5D}" type="pres">
      <dgm:prSet presAssocID="{F1995C30-C1F0-48D5-A427-732CEBDBF92F}" presName="ellips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68C9B5-D027-4929-B5E0-B02A0D27FB29}" type="pres">
      <dgm:prSet presAssocID="{F1995C30-C1F0-48D5-A427-732CEBDBF92F}" presName="ellipse6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000778-C0CA-44CE-9CC5-2A06CCF76E1E}" type="pres">
      <dgm:prSet presAssocID="{F1995C30-C1F0-48D5-A427-732CEBDBF92F}" presName="ellipse7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EB9FBCD-3765-4886-A9D4-8D69EF6C222E}" type="presOf" srcId="{CA4736E1-9E10-421C-90A0-F21DBAF64FDD}" destId="{918CD3B2-1712-43C0-813F-1BE3E6FE3CD6}" srcOrd="0" destOrd="0" presId="urn:microsoft.com/office/officeart/2005/8/layout/rings+Icon"/>
    <dgm:cxn modelId="{3F897C4D-A94C-4149-A331-5C54F177C830}" srcId="{F1995C30-C1F0-48D5-A427-732CEBDBF92F}" destId="{6963C3B6-E4B2-4EDC-B205-B5EF4426A6F4}" srcOrd="5" destOrd="0" parTransId="{030A5F07-57C0-4A64-A8FA-40179C49204A}" sibTransId="{6D8CCD8D-9F37-460E-97AC-F5A350A6F320}"/>
    <dgm:cxn modelId="{23760D08-671D-440F-AAE6-D5567642C294}" type="presOf" srcId="{C443E01D-29CA-49EC-A342-7087396B2529}" destId="{D566C6F4-BAE5-423F-AC6D-27AAD4D63A5D}" srcOrd="0" destOrd="0" presId="urn:microsoft.com/office/officeart/2005/8/layout/rings+Icon"/>
    <dgm:cxn modelId="{23F5FEC9-654E-4E7F-B054-395FC8FE56D5}" srcId="{F1995C30-C1F0-48D5-A427-732CEBDBF92F}" destId="{7D3E833B-278A-4641-BEFF-03616E12F159}" srcOrd="6" destOrd="0" parTransId="{8E7194DF-31CD-43AA-8DD6-3B76674B2943}" sibTransId="{974D9F96-D092-480A-8F93-69A618911E0E}"/>
    <dgm:cxn modelId="{4138DABC-AD74-4D34-BE06-4DA9C3B65807}" srcId="{F1995C30-C1F0-48D5-A427-732CEBDBF92F}" destId="{0CF91CA7-83AC-4F39-972E-D8E454875573}" srcOrd="2" destOrd="0" parTransId="{F66CBE75-BE62-4B2F-8BC8-4B35FBC7CF60}" sibTransId="{D9C27985-E2C0-45DA-A3EF-2ADD7026AECD}"/>
    <dgm:cxn modelId="{C6A2D9E2-9A7C-4AE0-8FFD-B5EC3DAD3338}" srcId="{F1995C30-C1F0-48D5-A427-732CEBDBF92F}" destId="{AFAD4E79-42B2-4531-BD91-341466DFC3ED}" srcOrd="3" destOrd="0" parTransId="{458F63BF-4305-445E-BA11-63B215F437D0}" sibTransId="{49FF487C-CCAE-44F3-96B6-10D5DF78BAE1}"/>
    <dgm:cxn modelId="{BBFA888E-7D0C-41FA-94D5-298CF0E88587}" srcId="{F1995C30-C1F0-48D5-A427-732CEBDBF92F}" destId="{C443E01D-29CA-49EC-A342-7087396B2529}" srcOrd="4" destOrd="0" parTransId="{A12DF4BE-62DB-4784-A750-E3C852350D96}" sibTransId="{8075A4AD-1B06-4AA6-B267-399B80B4FA17}"/>
    <dgm:cxn modelId="{50E8368D-EF78-4654-B3BA-8B04AA08520F}" type="presOf" srcId="{6963C3B6-E4B2-4EDC-B205-B5EF4426A6F4}" destId="{3268C9B5-D027-4929-B5E0-B02A0D27FB29}" srcOrd="0" destOrd="0" presId="urn:microsoft.com/office/officeart/2005/8/layout/rings+Icon"/>
    <dgm:cxn modelId="{91EA4E90-190F-42DB-AC8E-736500662561}" type="presOf" srcId="{7D3E833B-278A-4641-BEFF-03616E12F159}" destId="{FA000778-C0CA-44CE-9CC5-2A06CCF76E1E}" srcOrd="0" destOrd="0" presId="urn:microsoft.com/office/officeart/2005/8/layout/rings+Icon"/>
    <dgm:cxn modelId="{25CB238C-6E74-49FB-B68B-86BECC2A77CB}" srcId="{F1995C30-C1F0-48D5-A427-732CEBDBF92F}" destId="{D881510C-1A38-4475-AE54-A8096133C5B6}" srcOrd="0" destOrd="0" parTransId="{24AAD2EA-5D9D-42A2-BC57-5149F989F83E}" sibTransId="{4EC4D3EB-0A36-4B60-A681-42E012E838C0}"/>
    <dgm:cxn modelId="{5CFCE0F6-C351-4515-A206-B5E08E0B46EF}" srcId="{F1995C30-C1F0-48D5-A427-732CEBDBF92F}" destId="{CA4736E1-9E10-421C-90A0-F21DBAF64FDD}" srcOrd="1" destOrd="0" parTransId="{F155EDD4-C166-4494-8829-9022C6952088}" sibTransId="{6DC03314-8C72-4855-9BF6-4D6DD23DE50C}"/>
    <dgm:cxn modelId="{599F5ECE-F755-4D8A-9C02-4123C8EEA7E9}" type="presOf" srcId="{F1995C30-C1F0-48D5-A427-732CEBDBF92F}" destId="{B4D99DE4-774A-4F7F-9BAD-DEF3991DEAAC}" srcOrd="0" destOrd="0" presId="urn:microsoft.com/office/officeart/2005/8/layout/rings+Icon"/>
    <dgm:cxn modelId="{1DCACDA9-8721-4AD6-9483-1B6873DDB952}" type="presOf" srcId="{AFAD4E79-42B2-4531-BD91-341466DFC3ED}" destId="{4118ED0B-3E5D-4C26-87AD-93E27F28726F}" srcOrd="0" destOrd="0" presId="urn:microsoft.com/office/officeart/2005/8/layout/rings+Icon"/>
    <dgm:cxn modelId="{793ECAFF-EFD2-4143-B587-8FAB46442B5D}" type="presOf" srcId="{0CF91CA7-83AC-4F39-972E-D8E454875573}" destId="{0DE16A69-70DD-417C-AC37-9749F6EC90AE}" srcOrd="0" destOrd="0" presId="urn:microsoft.com/office/officeart/2005/8/layout/rings+Icon"/>
    <dgm:cxn modelId="{14081E62-230B-4685-80E4-B6CBDA449167}" type="presOf" srcId="{D881510C-1A38-4475-AE54-A8096133C5B6}" destId="{E0EA9F1F-8C73-469D-8F5C-D497471B2082}" srcOrd="0" destOrd="0" presId="urn:microsoft.com/office/officeart/2005/8/layout/rings+Icon"/>
    <dgm:cxn modelId="{3FECDD84-B4D9-4472-8E01-E1BB743B6069}" type="presParOf" srcId="{B4D99DE4-774A-4F7F-9BAD-DEF3991DEAAC}" destId="{E0EA9F1F-8C73-469D-8F5C-D497471B2082}" srcOrd="0" destOrd="0" presId="urn:microsoft.com/office/officeart/2005/8/layout/rings+Icon"/>
    <dgm:cxn modelId="{A80F85DD-B413-4295-8AF7-AFEAA8B8DA7A}" type="presParOf" srcId="{B4D99DE4-774A-4F7F-9BAD-DEF3991DEAAC}" destId="{918CD3B2-1712-43C0-813F-1BE3E6FE3CD6}" srcOrd="1" destOrd="0" presId="urn:microsoft.com/office/officeart/2005/8/layout/rings+Icon"/>
    <dgm:cxn modelId="{C2339BE7-3D9D-4444-8961-F59A29B32C85}" type="presParOf" srcId="{B4D99DE4-774A-4F7F-9BAD-DEF3991DEAAC}" destId="{0DE16A69-70DD-417C-AC37-9749F6EC90AE}" srcOrd="2" destOrd="0" presId="urn:microsoft.com/office/officeart/2005/8/layout/rings+Icon"/>
    <dgm:cxn modelId="{0FCE33B5-C952-4B52-A0EE-55E8D062CD2F}" type="presParOf" srcId="{B4D99DE4-774A-4F7F-9BAD-DEF3991DEAAC}" destId="{4118ED0B-3E5D-4C26-87AD-93E27F28726F}" srcOrd="3" destOrd="0" presId="urn:microsoft.com/office/officeart/2005/8/layout/rings+Icon"/>
    <dgm:cxn modelId="{A4E40352-BE53-42DE-AAE3-168E5D1826CF}" type="presParOf" srcId="{B4D99DE4-774A-4F7F-9BAD-DEF3991DEAAC}" destId="{D566C6F4-BAE5-423F-AC6D-27AAD4D63A5D}" srcOrd="4" destOrd="0" presId="urn:microsoft.com/office/officeart/2005/8/layout/rings+Icon"/>
    <dgm:cxn modelId="{3C12994A-6CEF-462D-862B-0055800D700A}" type="presParOf" srcId="{B4D99DE4-774A-4F7F-9BAD-DEF3991DEAAC}" destId="{3268C9B5-D027-4929-B5E0-B02A0D27FB29}" srcOrd="5" destOrd="0" presId="urn:microsoft.com/office/officeart/2005/8/layout/rings+Icon"/>
    <dgm:cxn modelId="{5B1BC581-211B-4736-BAB5-DA2A53C770E2}" type="presParOf" srcId="{B4D99DE4-774A-4F7F-9BAD-DEF3991DEAAC}" destId="{FA000778-C0CA-44CE-9CC5-2A06CCF76E1E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9F558-DC95-4C9B-A9E3-3972BDCC53C3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02850AC-0439-4762-8028-CE22E9D657A5}">
      <dgm:prSet phldrT="[Text]"/>
      <dgm:spPr/>
      <dgm:t>
        <a:bodyPr/>
        <a:lstStyle/>
        <a:p>
          <a:r>
            <a:rPr lang="de-DE" dirty="0" smtClean="0"/>
            <a:t>2013 vorgestellt</a:t>
          </a:r>
          <a:endParaRPr lang="de-DE" dirty="0"/>
        </a:p>
      </dgm:t>
    </dgm:pt>
    <dgm:pt modelId="{A02A7F8C-BA48-4320-81AF-6192900C0009}" type="parTrans" cxnId="{77C827F3-67BA-42FB-A630-E8582FBD4804}">
      <dgm:prSet/>
      <dgm:spPr/>
      <dgm:t>
        <a:bodyPr/>
        <a:lstStyle/>
        <a:p>
          <a:endParaRPr lang="de-DE"/>
        </a:p>
      </dgm:t>
    </dgm:pt>
    <dgm:pt modelId="{D19AB3BC-91C6-442C-8858-4998FC9C9777}" type="sibTrans" cxnId="{77C827F3-67BA-42FB-A630-E8582FBD4804}">
      <dgm:prSet/>
      <dgm:spPr/>
      <dgm:t>
        <a:bodyPr/>
        <a:lstStyle/>
        <a:p>
          <a:endParaRPr lang="de-DE"/>
        </a:p>
      </dgm:t>
    </dgm:pt>
    <dgm:pt modelId="{EF6CA602-8B5C-4974-BF15-820C6D295862}">
      <dgm:prSet phldrT="[Text]"/>
      <dgm:spPr/>
      <dgm:t>
        <a:bodyPr/>
        <a:lstStyle/>
        <a:p>
          <a:r>
            <a:rPr lang="de-DE" dirty="0" smtClean="0"/>
            <a:t>20 </a:t>
          </a:r>
          <a:r>
            <a:rPr lang="de-DE" dirty="0" err="1" smtClean="0"/>
            <a:t>GBit</a:t>
          </a:r>
          <a:r>
            <a:rPr lang="de-DE" dirty="0" smtClean="0"/>
            <a:t>/s</a:t>
          </a:r>
          <a:endParaRPr lang="de-DE" dirty="0"/>
        </a:p>
      </dgm:t>
    </dgm:pt>
    <dgm:pt modelId="{B7909EC5-4115-4F99-8961-84B4CEE5980C}" type="parTrans" cxnId="{4CA0AD3E-B345-4F10-A5A1-8EA78876FE8E}">
      <dgm:prSet/>
      <dgm:spPr/>
      <dgm:t>
        <a:bodyPr/>
        <a:lstStyle/>
        <a:p>
          <a:endParaRPr lang="de-DE"/>
        </a:p>
      </dgm:t>
    </dgm:pt>
    <dgm:pt modelId="{3D6AEAEA-4B66-4798-A0DB-09A6EDB3AD90}" type="sibTrans" cxnId="{4CA0AD3E-B345-4F10-A5A1-8EA78876FE8E}">
      <dgm:prSet/>
      <dgm:spPr/>
      <dgm:t>
        <a:bodyPr/>
        <a:lstStyle/>
        <a:p>
          <a:endParaRPr lang="de-DE"/>
        </a:p>
      </dgm:t>
    </dgm:pt>
    <dgm:pt modelId="{12CC74A5-E6AE-4A5F-AA3D-EDB2EB6161EC}">
      <dgm:prSet phldrT="[Text]"/>
      <dgm:spPr/>
      <dgm:t>
        <a:bodyPr/>
        <a:lstStyle/>
        <a:p>
          <a:r>
            <a:rPr lang="de-DE" dirty="0" smtClean="0"/>
            <a:t>Flexibel nutzbare Bandbreite</a:t>
          </a:r>
          <a:endParaRPr lang="de-DE" dirty="0"/>
        </a:p>
      </dgm:t>
    </dgm:pt>
    <dgm:pt modelId="{E745BF15-5998-4D3F-803A-E0A12A87543B}" type="parTrans" cxnId="{A47EEF0A-0EC9-46DD-9E1B-FEA07E94EBE9}">
      <dgm:prSet/>
      <dgm:spPr/>
      <dgm:t>
        <a:bodyPr/>
        <a:lstStyle/>
        <a:p>
          <a:endParaRPr lang="de-DE"/>
        </a:p>
      </dgm:t>
    </dgm:pt>
    <dgm:pt modelId="{F2A29730-6FE0-4B76-9335-D6CB74C93449}" type="sibTrans" cxnId="{A47EEF0A-0EC9-46DD-9E1B-FEA07E94EBE9}">
      <dgm:prSet/>
      <dgm:spPr/>
      <dgm:t>
        <a:bodyPr/>
        <a:lstStyle/>
        <a:p>
          <a:endParaRPr lang="de-DE"/>
        </a:p>
      </dgm:t>
    </dgm:pt>
    <dgm:pt modelId="{79AEEFE3-EE85-435A-98E1-FCB0C35BFC28}" type="pres">
      <dgm:prSet presAssocID="{5FE9F558-DC95-4C9B-A9E3-3972BDCC53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0AA15EA-2460-431A-820B-A0910AB5F33A}" type="pres">
      <dgm:prSet presAssocID="{C02850AC-0439-4762-8028-CE22E9D657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517842-ED0B-4C26-92B5-7ACE72DBC52C}" type="pres">
      <dgm:prSet presAssocID="{D19AB3BC-91C6-442C-8858-4998FC9C9777}" presName="sibTrans" presStyleCnt="0"/>
      <dgm:spPr/>
    </dgm:pt>
    <dgm:pt modelId="{671959A9-2CCC-4F0C-BACA-A8425E96828C}" type="pres">
      <dgm:prSet presAssocID="{EF6CA602-8B5C-4974-BF15-820C6D2958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45AA6D-6169-4D4F-A1E4-1BD3DFA6214E}" type="pres">
      <dgm:prSet presAssocID="{3D6AEAEA-4B66-4798-A0DB-09A6EDB3AD90}" presName="sibTrans" presStyleCnt="0"/>
      <dgm:spPr/>
    </dgm:pt>
    <dgm:pt modelId="{F37E37AC-57E6-4C00-A89F-F82990CE18FA}" type="pres">
      <dgm:prSet presAssocID="{12CC74A5-E6AE-4A5F-AA3D-EDB2EB6161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7C827F3-67BA-42FB-A630-E8582FBD4804}" srcId="{5FE9F558-DC95-4C9B-A9E3-3972BDCC53C3}" destId="{C02850AC-0439-4762-8028-CE22E9D657A5}" srcOrd="0" destOrd="0" parTransId="{A02A7F8C-BA48-4320-81AF-6192900C0009}" sibTransId="{D19AB3BC-91C6-442C-8858-4998FC9C9777}"/>
    <dgm:cxn modelId="{4EA3A395-96DC-46BA-BD83-6720183938E5}" type="presOf" srcId="{12CC74A5-E6AE-4A5F-AA3D-EDB2EB6161EC}" destId="{F37E37AC-57E6-4C00-A89F-F82990CE18FA}" srcOrd="0" destOrd="0" presId="urn:microsoft.com/office/officeart/2005/8/layout/hList6"/>
    <dgm:cxn modelId="{EA3FF8F5-76E4-4043-ACF6-5E5A76BAE3CA}" type="presOf" srcId="{5FE9F558-DC95-4C9B-A9E3-3972BDCC53C3}" destId="{79AEEFE3-EE85-435A-98E1-FCB0C35BFC28}" srcOrd="0" destOrd="0" presId="urn:microsoft.com/office/officeart/2005/8/layout/hList6"/>
    <dgm:cxn modelId="{601D64BB-64CC-4A64-897E-2C8C638E3010}" type="presOf" srcId="{C02850AC-0439-4762-8028-CE22E9D657A5}" destId="{A0AA15EA-2460-431A-820B-A0910AB5F33A}" srcOrd="0" destOrd="0" presId="urn:microsoft.com/office/officeart/2005/8/layout/hList6"/>
    <dgm:cxn modelId="{4CA0AD3E-B345-4F10-A5A1-8EA78876FE8E}" srcId="{5FE9F558-DC95-4C9B-A9E3-3972BDCC53C3}" destId="{EF6CA602-8B5C-4974-BF15-820C6D295862}" srcOrd="1" destOrd="0" parTransId="{B7909EC5-4115-4F99-8961-84B4CEE5980C}" sibTransId="{3D6AEAEA-4B66-4798-A0DB-09A6EDB3AD90}"/>
    <dgm:cxn modelId="{704FAED8-A770-4613-8ABB-A17C44DFB904}" type="presOf" srcId="{EF6CA602-8B5C-4974-BF15-820C6D295862}" destId="{671959A9-2CCC-4F0C-BACA-A8425E96828C}" srcOrd="0" destOrd="0" presId="urn:microsoft.com/office/officeart/2005/8/layout/hList6"/>
    <dgm:cxn modelId="{A47EEF0A-0EC9-46DD-9E1B-FEA07E94EBE9}" srcId="{5FE9F558-DC95-4C9B-A9E3-3972BDCC53C3}" destId="{12CC74A5-E6AE-4A5F-AA3D-EDB2EB6161EC}" srcOrd="2" destOrd="0" parTransId="{E745BF15-5998-4D3F-803A-E0A12A87543B}" sibTransId="{F2A29730-6FE0-4B76-9335-D6CB74C93449}"/>
    <dgm:cxn modelId="{812B7C50-387C-4C6D-9A2C-006A9CE162D5}" type="presParOf" srcId="{79AEEFE3-EE85-435A-98E1-FCB0C35BFC28}" destId="{A0AA15EA-2460-431A-820B-A0910AB5F33A}" srcOrd="0" destOrd="0" presId="urn:microsoft.com/office/officeart/2005/8/layout/hList6"/>
    <dgm:cxn modelId="{32C95684-3CF0-47D5-A8EC-EE1F81ADBD75}" type="presParOf" srcId="{79AEEFE3-EE85-435A-98E1-FCB0C35BFC28}" destId="{5A517842-ED0B-4C26-92B5-7ACE72DBC52C}" srcOrd="1" destOrd="0" presId="urn:microsoft.com/office/officeart/2005/8/layout/hList6"/>
    <dgm:cxn modelId="{62C42756-12DB-4D37-9691-566D5E38D841}" type="presParOf" srcId="{79AEEFE3-EE85-435A-98E1-FCB0C35BFC28}" destId="{671959A9-2CCC-4F0C-BACA-A8425E96828C}" srcOrd="2" destOrd="0" presId="urn:microsoft.com/office/officeart/2005/8/layout/hList6"/>
    <dgm:cxn modelId="{D2032299-5467-4461-9816-CB01DB77EA42}" type="presParOf" srcId="{79AEEFE3-EE85-435A-98E1-FCB0C35BFC28}" destId="{D345AA6D-6169-4D4F-A1E4-1BD3DFA6214E}" srcOrd="3" destOrd="0" presId="urn:microsoft.com/office/officeart/2005/8/layout/hList6"/>
    <dgm:cxn modelId="{B21AE5FB-C085-462B-93BD-3C2E52F73A96}" type="presParOf" srcId="{79AEEFE3-EE85-435A-98E1-FCB0C35BFC28}" destId="{F37E37AC-57E6-4C00-A89F-F82990CE18F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036F29-7FEC-4611-898D-B14F5AAF41C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6914388-413B-4DD2-88AD-1942DC61512C}">
      <dgm:prSet phldrT="[Text]"/>
      <dgm:spPr/>
      <dgm:t>
        <a:bodyPr/>
        <a:lstStyle/>
        <a:p>
          <a:r>
            <a:rPr lang="de-DE" dirty="0" smtClean="0"/>
            <a:t>2015 vorgestellt</a:t>
          </a:r>
          <a:endParaRPr lang="de-DE" dirty="0"/>
        </a:p>
      </dgm:t>
    </dgm:pt>
    <dgm:pt modelId="{D159D3D1-974B-4FA1-8270-AB25A54084D6}" type="parTrans" cxnId="{23041D06-1BBE-40DF-AD2A-B8D81724F098}">
      <dgm:prSet/>
      <dgm:spPr/>
      <dgm:t>
        <a:bodyPr/>
        <a:lstStyle/>
        <a:p>
          <a:endParaRPr lang="de-DE"/>
        </a:p>
      </dgm:t>
    </dgm:pt>
    <dgm:pt modelId="{594C0075-1315-4935-A64D-43A4623830E1}" type="sibTrans" cxnId="{23041D06-1BBE-40DF-AD2A-B8D81724F098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86152A4D-E250-433A-8735-68165277F252}">
      <dgm:prSet phldrT="[Text]"/>
      <dgm:spPr/>
      <dgm:t>
        <a:bodyPr/>
        <a:lstStyle/>
        <a:p>
          <a:r>
            <a:rPr lang="de-DE" dirty="0" smtClean="0"/>
            <a:t>Drehbarer USB-C Stecker</a:t>
          </a:r>
          <a:endParaRPr lang="de-DE" dirty="0"/>
        </a:p>
      </dgm:t>
    </dgm:pt>
    <dgm:pt modelId="{263CD058-D42A-4CE1-AE70-18DF51AC0BB2}" type="parTrans" cxnId="{190A3FBA-7981-4824-A851-508CDFF47C34}">
      <dgm:prSet/>
      <dgm:spPr/>
      <dgm:t>
        <a:bodyPr/>
        <a:lstStyle/>
        <a:p>
          <a:endParaRPr lang="de-DE"/>
        </a:p>
      </dgm:t>
    </dgm:pt>
    <dgm:pt modelId="{A7536C88-437D-4E7D-8D62-5EE10D7E0D70}" type="sibTrans" cxnId="{190A3FBA-7981-4824-A851-508CDFF47C34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9239801F-3C08-407D-8605-CCCBD3D52809}">
      <dgm:prSet phldrT="[Text]"/>
      <dgm:spPr/>
      <dgm:t>
        <a:bodyPr/>
        <a:lstStyle/>
        <a:p>
          <a:r>
            <a:rPr lang="de-DE" dirty="0" smtClean="0"/>
            <a:t>Universelle Übertragung</a:t>
          </a:r>
          <a:endParaRPr lang="de-DE" dirty="0"/>
        </a:p>
      </dgm:t>
    </dgm:pt>
    <dgm:pt modelId="{D7A99BBB-38BD-4876-B1F4-7BEE2CA623DF}" type="parTrans" cxnId="{5D48A178-9A1C-4F2F-A2DA-452B81FC4172}">
      <dgm:prSet/>
      <dgm:spPr/>
      <dgm:t>
        <a:bodyPr/>
        <a:lstStyle/>
        <a:p>
          <a:endParaRPr lang="de-DE"/>
        </a:p>
      </dgm:t>
    </dgm:pt>
    <dgm:pt modelId="{375D3E35-D56A-4952-9F84-34DE7A41CAE4}" type="sibTrans" cxnId="{5D48A178-9A1C-4F2F-A2DA-452B81FC4172}">
      <dgm:prSet/>
      <dgm:spPr/>
      <dgm:t>
        <a:bodyPr/>
        <a:lstStyle/>
        <a:p>
          <a:endParaRPr lang="de-DE"/>
        </a:p>
      </dgm:t>
    </dgm:pt>
    <dgm:pt modelId="{E64EE700-A4FA-430A-AA05-F569908D9813}" type="pres">
      <dgm:prSet presAssocID="{0A036F29-7FEC-4611-898D-B14F5AAF41C2}" presName="Name0" presStyleCnt="0">
        <dgm:presLayoutVars>
          <dgm:dir/>
          <dgm:resizeHandles val="exact"/>
        </dgm:presLayoutVars>
      </dgm:prSet>
      <dgm:spPr/>
    </dgm:pt>
    <dgm:pt modelId="{6E52FE70-06E2-4FDA-8071-A2264CBD09F7}" type="pres">
      <dgm:prSet presAssocID="{D6914388-413B-4DD2-88AD-1942DC61512C}" presName="node" presStyleLbl="node1" presStyleIdx="0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B6D003-A70E-4638-A27B-A70373D32215}" type="pres">
      <dgm:prSet presAssocID="{594C0075-1315-4935-A64D-43A4623830E1}" presName="sibTrans" presStyleLbl="sibTrans2D1" presStyleIdx="0" presStyleCnt="2"/>
      <dgm:spPr/>
      <dgm:t>
        <a:bodyPr/>
        <a:lstStyle/>
        <a:p>
          <a:endParaRPr lang="de-DE"/>
        </a:p>
      </dgm:t>
    </dgm:pt>
    <dgm:pt modelId="{B3C8BC40-DE53-4D31-B544-6512F3689EBE}" type="pres">
      <dgm:prSet presAssocID="{594C0075-1315-4935-A64D-43A4623830E1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8D4431BC-C920-41D0-9FE4-C9AAA3E55BBC}" type="pres">
      <dgm:prSet presAssocID="{86152A4D-E250-433A-8735-68165277F252}" presName="node" presStyleLbl="node1" presStyleIdx="1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37F0B6-F474-4FA9-904B-3B6B7DC20C42}" type="pres">
      <dgm:prSet presAssocID="{A7536C88-437D-4E7D-8D62-5EE10D7E0D70}" presName="sibTrans" presStyleLbl="sibTrans2D1" presStyleIdx="1" presStyleCnt="2"/>
      <dgm:spPr/>
      <dgm:t>
        <a:bodyPr/>
        <a:lstStyle/>
        <a:p>
          <a:endParaRPr lang="de-DE"/>
        </a:p>
      </dgm:t>
    </dgm:pt>
    <dgm:pt modelId="{7899C67B-FAC6-4D64-90BA-E5DEAD90128C}" type="pres">
      <dgm:prSet presAssocID="{A7536C88-437D-4E7D-8D62-5EE10D7E0D70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FCB2E0F1-7600-4257-8E43-DA8598EE621B}" type="pres">
      <dgm:prSet presAssocID="{9239801F-3C08-407D-8605-CCCBD3D52809}" presName="node" presStyleLbl="node1" presStyleIdx="2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148382-C90C-40F3-8274-F0E47CC275BF}" type="presOf" srcId="{D6914388-413B-4DD2-88AD-1942DC61512C}" destId="{6E52FE70-06E2-4FDA-8071-A2264CBD09F7}" srcOrd="0" destOrd="0" presId="urn:microsoft.com/office/officeart/2005/8/layout/process1"/>
    <dgm:cxn modelId="{1480B5C0-CA08-46BA-9E42-0F412C8C0F32}" type="presOf" srcId="{9239801F-3C08-407D-8605-CCCBD3D52809}" destId="{FCB2E0F1-7600-4257-8E43-DA8598EE621B}" srcOrd="0" destOrd="0" presId="urn:microsoft.com/office/officeart/2005/8/layout/process1"/>
    <dgm:cxn modelId="{DC1F818E-92A0-4980-8F62-953780E8C382}" type="presOf" srcId="{86152A4D-E250-433A-8735-68165277F252}" destId="{8D4431BC-C920-41D0-9FE4-C9AAA3E55BBC}" srcOrd="0" destOrd="0" presId="urn:microsoft.com/office/officeart/2005/8/layout/process1"/>
    <dgm:cxn modelId="{E267C303-0DE9-48FF-9EB6-53B9EBC9CEEF}" type="presOf" srcId="{A7536C88-437D-4E7D-8D62-5EE10D7E0D70}" destId="{7899C67B-FAC6-4D64-90BA-E5DEAD90128C}" srcOrd="1" destOrd="0" presId="urn:microsoft.com/office/officeart/2005/8/layout/process1"/>
    <dgm:cxn modelId="{16921964-F177-4870-8B0B-FAAAFB3E55C8}" type="presOf" srcId="{594C0075-1315-4935-A64D-43A4623830E1}" destId="{31B6D003-A70E-4638-A27B-A70373D32215}" srcOrd="0" destOrd="0" presId="urn:microsoft.com/office/officeart/2005/8/layout/process1"/>
    <dgm:cxn modelId="{23041D06-1BBE-40DF-AD2A-B8D81724F098}" srcId="{0A036F29-7FEC-4611-898D-B14F5AAF41C2}" destId="{D6914388-413B-4DD2-88AD-1942DC61512C}" srcOrd="0" destOrd="0" parTransId="{D159D3D1-974B-4FA1-8270-AB25A54084D6}" sibTransId="{594C0075-1315-4935-A64D-43A4623830E1}"/>
    <dgm:cxn modelId="{190A3FBA-7981-4824-A851-508CDFF47C34}" srcId="{0A036F29-7FEC-4611-898D-B14F5AAF41C2}" destId="{86152A4D-E250-433A-8735-68165277F252}" srcOrd="1" destOrd="0" parTransId="{263CD058-D42A-4CE1-AE70-18DF51AC0BB2}" sibTransId="{A7536C88-437D-4E7D-8D62-5EE10D7E0D70}"/>
    <dgm:cxn modelId="{5D48A178-9A1C-4F2F-A2DA-452B81FC4172}" srcId="{0A036F29-7FEC-4611-898D-B14F5AAF41C2}" destId="{9239801F-3C08-407D-8605-CCCBD3D52809}" srcOrd="2" destOrd="0" parTransId="{D7A99BBB-38BD-4876-B1F4-7BEE2CA623DF}" sibTransId="{375D3E35-D56A-4952-9F84-34DE7A41CAE4}"/>
    <dgm:cxn modelId="{5F196906-0CAE-4133-815B-8FDB421A4BBB}" type="presOf" srcId="{594C0075-1315-4935-A64D-43A4623830E1}" destId="{B3C8BC40-DE53-4D31-B544-6512F3689EBE}" srcOrd="1" destOrd="0" presId="urn:microsoft.com/office/officeart/2005/8/layout/process1"/>
    <dgm:cxn modelId="{42F00E43-74A6-4E67-BFE9-B4828D0EE758}" type="presOf" srcId="{A7536C88-437D-4E7D-8D62-5EE10D7E0D70}" destId="{2337F0B6-F474-4FA9-904B-3B6B7DC20C42}" srcOrd="0" destOrd="0" presId="urn:microsoft.com/office/officeart/2005/8/layout/process1"/>
    <dgm:cxn modelId="{2FFF9A5D-92CE-4529-9957-2D498D423BDF}" type="presOf" srcId="{0A036F29-7FEC-4611-898D-B14F5AAF41C2}" destId="{E64EE700-A4FA-430A-AA05-F569908D9813}" srcOrd="0" destOrd="0" presId="urn:microsoft.com/office/officeart/2005/8/layout/process1"/>
    <dgm:cxn modelId="{C6736EFF-F25A-4F22-A931-ADA10B50BBE1}" type="presParOf" srcId="{E64EE700-A4FA-430A-AA05-F569908D9813}" destId="{6E52FE70-06E2-4FDA-8071-A2264CBD09F7}" srcOrd="0" destOrd="0" presId="urn:microsoft.com/office/officeart/2005/8/layout/process1"/>
    <dgm:cxn modelId="{5A947B6D-55DE-42C6-A76A-DFC7C8A517C7}" type="presParOf" srcId="{E64EE700-A4FA-430A-AA05-F569908D9813}" destId="{31B6D003-A70E-4638-A27B-A70373D32215}" srcOrd="1" destOrd="0" presId="urn:microsoft.com/office/officeart/2005/8/layout/process1"/>
    <dgm:cxn modelId="{3E134E7E-2214-40A0-87AD-1E7496875284}" type="presParOf" srcId="{31B6D003-A70E-4638-A27B-A70373D32215}" destId="{B3C8BC40-DE53-4D31-B544-6512F3689EBE}" srcOrd="0" destOrd="0" presId="urn:microsoft.com/office/officeart/2005/8/layout/process1"/>
    <dgm:cxn modelId="{258D96CF-3C88-4645-9CB6-66D837349720}" type="presParOf" srcId="{E64EE700-A4FA-430A-AA05-F569908D9813}" destId="{8D4431BC-C920-41D0-9FE4-C9AAA3E55BBC}" srcOrd="2" destOrd="0" presId="urn:microsoft.com/office/officeart/2005/8/layout/process1"/>
    <dgm:cxn modelId="{F6798DA1-8CE5-45F9-8F5C-F0CDBC9F5C75}" type="presParOf" srcId="{E64EE700-A4FA-430A-AA05-F569908D9813}" destId="{2337F0B6-F474-4FA9-904B-3B6B7DC20C42}" srcOrd="3" destOrd="0" presId="urn:microsoft.com/office/officeart/2005/8/layout/process1"/>
    <dgm:cxn modelId="{CA8FCEFD-8574-43E9-AA64-08F186FA0271}" type="presParOf" srcId="{2337F0B6-F474-4FA9-904B-3B6B7DC20C42}" destId="{7899C67B-FAC6-4D64-90BA-E5DEAD90128C}" srcOrd="0" destOrd="0" presId="urn:microsoft.com/office/officeart/2005/8/layout/process1"/>
    <dgm:cxn modelId="{DE91F151-1D54-4724-99F6-E1DE8BC30E76}" type="presParOf" srcId="{E64EE700-A4FA-430A-AA05-F569908D9813}" destId="{FCB2E0F1-7600-4257-8E43-DA8598EE621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6C804-62B4-406D-9A57-E5885030822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463223-327A-4284-8E1D-DCEFCD55B10E}">
      <dgm:prSet/>
      <dgm:spPr/>
      <dgm:t>
        <a:bodyPr/>
        <a:lstStyle/>
        <a:p>
          <a:pPr rtl="0"/>
          <a:r>
            <a:rPr lang="de-DE" dirty="0" err="1" smtClean="0"/>
            <a:t>Thunderbolttechnologie</a:t>
          </a:r>
          <a:r>
            <a:rPr lang="de-DE" dirty="0" smtClean="0"/>
            <a:t> an USB-IF übergeben</a:t>
          </a:r>
          <a:endParaRPr lang="de-DE" dirty="0"/>
        </a:p>
      </dgm:t>
    </dgm:pt>
    <dgm:pt modelId="{623C2B9C-54D6-470A-B5CD-66B1D7132FE8}" type="parTrans" cxnId="{87165BC3-7555-4229-B1BC-A43DF0DFB6D9}">
      <dgm:prSet/>
      <dgm:spPr/>
      <dgm:t>
        <a:bodyPr/>
        <a:lstStyle/>
        <a:p>
          <a:endParaRPr lang="de-DE"/>
        </a:p>
      </dgm:t>
    </dgm:pt>
    <dgm:pt modelId="{B354D381-44B2-44DC-858B-B53035B408E4}" type="sibTrans" cxnId="{87165BC3-7555-4229-B1BC-A43DF0DFB6D9}">
      <dgm:prSet/>
      <dgm:spPr/>
      <dgm:t>
        <a:bodyPr/>
        <a:lstStyle/>
        <a:p>
          <a:endParaRPr lang="de-DE"/>
        </a:p>
      </dgm:t>
    </dgm:pt>
    <dgm:pt modelId="{33D969EB-9BB4-4924-BCF5-871C998C8A81}">
      <dgm:prSet/>
      <dgm:spPr/>
      <dgm:t>
        <a:bodyPr/>
        <a:lstStyle/>
        <a:p>
          <a:pPr rtl="0"/>
          <a:r>
            <a:rPr lang="de-DE" smtClean="0"/>
            <a:t>USB-IF will es für USB-4 nutzen</a:t>
          </a:r>
          <a:endParaRPr lang="de-DE"/>
        </a:p>
      </dgm:t>
    </dgm:pt>
    <dgm:pt modelId="{9FF17F87-DB9E-441D-8027-DDBA43FC8722}" type="parTrans" cxnId="{AC033B27-5F4A-466F-B50A-6ACDAACAD60B}">
      <dgm:prSet/>
      <dgm:spPr/>
      <dgm:t>
        <a:bodyPr/>
        <a:lstStyle/>
        <a:p>
          <a:endParaRPr lang="de-DE"/>
        </a:p>
      </dgm:t>
    </dgm:pt>
    <dgm:pt modelId="{C50D45BA-9041-45DA-8BD6-BAC2BC81A8A6}" type="sibTrans" cxnId="{AC033B27-5F4A-466F-B50A-6ACDAACAD60B}">
      <dgm:prSet/>
      <dgm:spPr/>
      <dgm:t>
        <a:bodyPr/>
        <a:lstStyle/>
        <a:p>
          <a:endParaRPr lang="de-DE"/>
        </a:p>
      </dgm:t>
    </dgm:pt>
    <dgm:pt modelId="{B8A55791-48C2-42A6-A549-7845F46AFC88}">
      <dgm:prSet/>
      <dgm:spPr/>
      <dgm:t>
        <a:bodyPr/>
        <a:lstStyle/>
        <a:p>
          <a:pPr rtl="0"/>
          <a:r>
            <a:rPr lang="de-DE" dirty="0" smtClean="0"/>
            <a:t>Wollen bis 40 </a:t>
          </a:r>
          <a:r>
            <a:rPr lang="de-DE" dirty="0" err="1" smtClean="0"/>
            <a:t>Gbit</a:t>
          </a:r>
          <a:r>
            <a:rPr lang="de-DE" dirty="0" smtClean="0"/>
            <a:t>/s kommen</a:t>
          </a:r>
          <a:endParaRPr lang="de-DE" dirty="0"/>
        </a:p>
      </dgm:t>
    </dgm:pt>
    <dgm:pt modelId="{0DC0714C-4E1A-458A-A018-250C0C9082B7}" type="parTrans" cxnId="{1EE9DC12-EB99-483F-9EFB-72C97B7DC397}">
      <dgm:prSet/>
      <dgm:spPr/>
      <dgm:t>
        <a:bodyPr/>
        <a:lstStyle/>
        <a:p>
          <a:endParaRPr lang="de-DE"/>
        </a:p>
      </dgm:t>
    </dgm:pt>
    <dgm:pt modelId="{61B78AC3-ABFD-4462-BBD4-E3141EB7956B}" type="sibTrans" cxnId="{1EE9DC12-EB99-483F-9EFB-72C97B7DC397}">
      <dgm:prSet/>
      <dgm:spPr/>
      <dgm:t>
        <a:bodyPr/>
        <a:lstStyle/>
        <a:p>
          <a:endParaRPr lang="de-DE"/>
        </a:p>
      </dgm:t>
    </dgm:pt>
    <dgm:pt modelId="{2F4372C6-9912-42DF-9E5A-42C25C39EE6C}">
      <dgm:prSet/>
      <dgm:spPr/>
      <dgm:t>
        <a:bodyPr/>
        <a:lstStyle/>
        <a:p>
          <a:pPr rtl="0"/>
          <a:r>
            <a:rPr lang="de-DE" dirty="0" smtClean="0"/>
            <a:t>Stecker: USB-C </a:t>
          </a:r>
          <a:endParaRPr lang="de-DE" dirty="0"/>
        </a:p>
      </dgm:t>
    </dgm:pt>
    <dgm:pt modelId="{7007D5EF-F82D-45D1-B2BC-7BF3F4E3D216}" type="parTrans" cxnId="{BBF18CAF-36B0-4F65-85BC-07096AF423CE}">
      <dgm:prSet/>
      <dgm:spPr/>
    </dgm:pt>
    <dgm:pt modelId="{A727CDE5-78E4-4DEA-8281-99106E85949D}" type="sibTrans" cxnId="{BBF18CAF-36B0-4F65-85BC-07096AF423CE}">
      <dgm:prSet/>
      <dgm:spPr/>
    </dgm:pt>
    <dgm:pt modelId="{0DF7A362-DEE4-4199-8ECB-C2F678519C32}">
      <dgm:prSet/>
      <dgm:spPr/>
      <dgm:t>
        <a:bodyPr/>
        <a:lstStyle/>
        <a:p>
          <a:pPr rtl="0"/>
          <a:r>
            <a:rPr lang="de-DE" dirty="0" smtClean="0"/>
            <a:t>Soll 2020 rauskommen</a:t>
          </a:r>
          <a:endParaRPr lang="de-DE" dirty="0"/>
        </a:p>
      </dgm:t>
    </dgm:pt>
    <dgm:pt modelId="{F4BB174B-7E21-4448-B01A-74B50B171F3A}" type="parTrans" cxnId="{43B68792-4DE0-4A36-AE86-412314694E3D}">
      <dgm:prSet/>
      <dgm:spPr/>
    </dgm:pt>
    <dgm:pt modelId="{0C09F532-006B-4E2C-89D4-A31669231C06}" type="sibTrans" cxnId="{43B68792-4DE0-4A36-AE86-412314694E3D}">
      <dgm:prSet/>
      <dgm:spPr/>
    </dgm:pt>
    <dgm:pt modelId="{59475710-3F93-49ED-A628-663A57924329}" type="pres">
      <dgm:prSet presAssocID="{09A6C804-62B4-406D-9A57-E588503082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7804C6C-7289-46C5-A1A1-C737C4E9C2DA}" type="pres">
      <dgm:prSet presAssocID="{D2463223-327A-4284-8E1D-DCEFCD55B10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3E1DC1-71C1-491E-B0B9-C381685C1091}" type="pres">
      <dgm:prSet presAssocID="{B354D381-44B2-44DC-858B-B53035B408E4}" presName="spacer" presStyleCnt="0"/>
      <dgm:spPr/>
    </dgm:pt>
    <dgm:pt modelId="{019D6787-5F0A-4B93-8A50-96C2FDE084CD}" type="pres">
      <dgm:prSet presAssocID="{33D969EB-9BB4-4924-BCF5-871C998C8A8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AD12CD-5062-481F-B073-D5E34F6C05B2}" type="pres">
      <dgm:prSet presAssocID="{C50D45BA-9041-45DA-8BD6-BAC2BC81A8A6}" presName="spacer" presStyleCnt="0"/>
      <dgm:spPr/>
    </dgm:pt>
    <dgm:pt modelId="{61FAFD44-29F7-485D-BB11-EB147CC9E093}" type="pres">
      <dgm:prSet presAssocID="{B8A55791-48C2-42A6-A549-7845F46AFC8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95AAC9-D304-4869-AF97-C0047AB3F864}" type="pres">
      <dgm:prSet presAssocID="{61B78AC3-ABFD-4462-BBD4-E3141EB7956B}" presName="spacer" presStyleCnt="0"/>
      <dgm:spPr/>
    </dgm:pt>
    <dgm:pt modelId="{6A66277D-7130-4C8B-B4CE-A071FCDD7AE2}" type="pres">
      <dgm:prSet presAssocID="{2F4372C6-9912-42DF-9E5A-42C25C39EE6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5724F7-4AA1-4E20-BC6E-EDD23552CEE3}" type="pres">
      <dgm:prSet presAssocID="{A727CDE5-78E4-4DEA-8281-99106E85949D}" presName="spacer" presStyleCnt="0"/>
      <dgm:spPr/>
    </dgm:pt>
    <dgm:pt modelId="{6021A941-C958-4909-9041-AA632604ABBC}" type="pres">
      <dgm:prSet presAssocID="{0DF7A362-DEE4-4199-8ECB-C2F678519C3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A5CFAC-2462-455E-BEE0-6620B0B37893}" type="presOf" srcId="{D2463223-327A-4284-8E1D-DCEFCD55B10E}" destId="{27804C6C-7289-46C5-A1A1-C737C4E9C2DA}" srcOrd="0" destOrd="0" presId="urn:microsoft.com/office/officeart/2005/8/layout/vList2"/>
    <dgm:cxn modelId="{BBF18CAF-36B0-4F65-85BC-07096AF423CE}" srcId="{09A6C804-62B4-406D-9A57-E5885030822F}" destId="{2F4372C6-9912-42DF-9E5A-42C25C39EE6C}" srcOrd="3" destOrd="0" parTransId="{7007D5EF-F82D-45D1-B2BC-7BF3F4E3D216}" sibTransId="{A727CDE5-78E4-4DEA-8281-99106E85949D}"/>
    <dgm:cxn modelId="{7B421AB3-BC3F-49BE-8D99-9389B5FE11BD}" type="presOf" srcId="{33D969EB-9BB4-4924-BCF5-871C998C8A81}" destId="{019D6787-5F0A-4B93-8A50-96C2FDE084CD}" srcOrd="0" destOrd="0" presId="urn:microsoft.com/office/officeart/2005/8/layout/vList2"/>
    <dgm:cxn modelId="{87165BC3-7555-4229-B1BC-A43DF0DFB6D9}" srcId="{09A6C804-62B4-406D-9A57-E5885030822F}" destId="{D2463223-327A-4284-8E1D-DCEFCD55B10E}" srcOrd="0" destOrd="0" parTransId="{623C2B9C-54D6-470A-B5CD-66B1D7132FE8}" sibTransId="{B354D381-44B2-44DC-858B-B53035B408E4}"/>
    <dgm:cxn modelId="{1EE9DC12-EB99-483F-9EFB-72C97B7DC397}" srcId="{09A6C804-62B4-406D-9A57-E5885030822F}" destId="{B8A55791-48C2-42A6-A549-7845F46AFC88}" srcOrd="2" destOrd="0" parTransId="{0DC0714C-4E1A-458A-A018-250C0C9082B7}" sibTransId="{61B78AC3-ABFD-4462-BBD4-E3141EB7956B}"/>
    <dgm:cxn modelId="{EA30F277-E4E0-43E9-AD75-7EA2973723F6}" type="presOf" srcId="{B8A55791-48C2-42A6-A549-7845F46AFC88}" destId="{61FAFD44-29F7-485D-BB11-EB147CC9E093}" srcOrd="0" destOrd="0" presId="urn:microsoft.com/office/officeart/2005/8/layout/vList2"/>
    <dgm:cxn modelId="{AC033B27-5F4A-466F-B50A-6ACDAACAD60B}" srcId="{09A6C804-62B4-406D-9A57-E5885030822F}" destId="{33D969EB-9BB4-4924-BCF5-871C998C8A81}" srcOrd="1" destOrd="0" parTransId="{9FF17F87-DB9E-441D-8027-DDBA43FC8722}" sibTransId="{C50D45BA-9041-45DA-8BD6-BAC2BC81A8A6}"/>
    <dgm:cxn modelId="{59C718CC-4753-4D2D-970D-3621B675DC01}" type="presOf" srcId="{2F4372C6-9912-42DF-9E5A-42C25C39EE6C}" destId="{6A66277D-7130-4C8B-B4CE-A071FCDD7AE2}" srcOrd="0" destOrd="0" presId="urn:microsoft.com/office/officeart/2005/8/layout/vList2"/>
    <dgm:cxn modelId="{43B68792-4DE0-4A36-AE86-412314694E3D}" srcId="{09A6C804-62B4-406D-9A57-E5885030822F}" destId="{0DF7A362-DEE4-4199-8ECB-C2F678519C32}" srcOrd="4" destOrd="0" parTransId="{F4BB174B-7E21-4448-B01A-74B50B171F3A}" sibTransId="{0C09F532-006B-4E2C-89D4-A31669231C06}"/>
    <dgm:cxn modelId="{D73FA1B7-7E33-4154-AEDC-145633CFA097}" type="presOf" srcId="{0DF7A362-DEE4-4199-8ECB-C2F678519C32}" destId="{6021A941-C958-4909-9041-AA632604ABBC}" srcOrd="0" destOrd="0" presId="urn:microsoft.com/office/officeart/2005/8/layout/vList2"/>
    <dgm:cxn modelId="{990AFD8A-AB14-4CD9-A987-6EFDB6260DBA}" type="presOf" srcId="{09A6C804-62B4-406D-9A57-E5885030822F}" destId="{59475710-3F93-49ED-A628-663A57924329}" srcOrd="0" destOrd="0" presId="urn:microsoft.com/office/officeart/2005/8/layout/vList2"/>
    <dgm:cxn modelId="{15A36228-A94D-4B3F-A5FB-721F428EB055}" type="presParOf" srcId="{59475710-3F93-49ED-A628-663A57924329}" destId="{27804C6C-7289-46C5-A1A1-C737C4E9C2DA}" srcOrd="0" destOrd="0" presId="urn:microsoft.com/office/officeart/2005/8/layout/vList2"/>
    <dgm:cxn modelId="{1BC1B641-CE59-4CC7-B547-276D9BDF4630}" type="presParOf" srcId="{59475710-3F93-49ED-A628-663A57924329}" destId="{423E1DC1-71C1-491E-B0B9-C381685C1091}" srcOrd="1" destOrd="0" presId="urn:microsoft.com/office/officeart/2005/8/layout/vList2"/>
    <dgm:cxn modelId="{1CC57FDF-1710-40D1-A74A-A9CCEBF839A0}" type="presParOf" srcId="{59475710-3F93-49ED-A628-663A57924329}" destId="{019D6787-5F0A-4B93-8A50-96C2FDE084CD}" srcOrd="2" destOrd="0" presId="urn:microsoft.com/office/officeart/2005/8/layout/vList2"/>
    <dgm:cxn modelId="{72F5BD1E-4A01-42FC-946E-7205BC2E1F19}" type="presParOf" srcId="{59475710-3F93-49ED-A628-663A57924329}" destId="{1DAD12CD-5062-481F-B073-D5E34F6C05B2}" srcOrd="3" destOrd="0" presId="urn:microsoft.com/office/officeart/2005/8/layout/vList2"/>
    <dgm:cxn modelId="{847307E3-FC37-4857-A9A1-A12FE95771DD}" type="presParOf" srcId="{59475710-3F93-49ED-A628-663A57924329}" destId="{61FAFD44-29F7-485D-BB11-EB147CC9E093}" srcOrd="4" destOrd="0" presId="urn:microsoft.com/office/officeart/2005/8/layout/vList2"/>
    <dgm:cxn modelId="{13D29BFC-BE7A-4ED1-B01C-E7C9B1D426B6}" type="presParOf" srcId="{59475710-3F93-49ED-A628-663A57924329}" destId="{A095AAC9-D304-4869-AF97-C0047AB3F864}" srcOrd="5" destOrd="0" presId="urn:microsoft.com/office/officeart/2005/8/layout/vList2"/>
    <dgm:cxn modelId="{D6158F20-7EB1-47FB-B97B-D05F96E74050}" type="presParOf" srcId="{59475710-3F93-49ED-A628-663A57924329}" destId="{6A66277D-7130-4C8B-B4CE-A071FCDD7AE2}" srcOrd="6" destOrd="0" presId="urn:microsoft.com/office/officeart/2005/8/layout/vList2"/>
    <dgm:cxn modelId="{B614961D-08AC-4C72-9E1F-23781E017F06}" type="presParOf" srcId="{59475710-3F93-49ED-A628-663A57924329}" destId="{565724F7-4AA1-4E20-BC6E-EDD23552CEE3}" srcOrd="7" destOrd="0" presId="urn:microsoft.com/office/officeart/2005/8/layout/vList2"/>
    <dgm:cxn modelId="{F18E83BC-E41D-47FD-9786-8833F37D86CE}" type="presParOf" srcId="{59475710-3F93-49ED-A628-663A57924329}" destId="{6021A941-C958-4909-9041-AA632604AB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473A0-4F9D-4EFE-B411-B80CB7F7816E}">
      <dsp:nvSpPr>
        <dsp:cNvPr id="0" name=""/>
        <dsp:cNvSpPr/>
      </dsp:nvSpPr>
      <dsp:spPr>
        <a:xfrm>
          <a:off x="0" y="4039637"/>
          <a:ext cx="8229600" cy="530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Benötigt Zusatz-Chip auf Motherboard</a:t>
          </a:r>
          <a:endParaRPr lang="de-DE" sz="2400" kern="1200" dirty="0"/>
        </a:p>
      </dsp:txBody>
      <dsp:txXfrm>
        <a:off x="0" y="4039637"/>
        <a:ext cx="8229600" cy="530200"/>
      </dsp:txXfrm>
    </dsp:sp>
    <dsp:sp modelId="{47F49392-538A-46D1-8ED6-9FBCBD57FAF6}">
      <dsp:nvSpPr>
        <dsp:cNvPr id="0" name=""/>
        <dsp:cNvSpPr/>
      </dsp:nvSpPr>
      <dsp:spPr>
        <a:xfrm rot="10800000">
          <a:off x="0" y="3232142"/>
          <a:ext cx="8229600" cy="815447"/>
        </a:xfrm>
        <a:prstGeom prst="upArrowCallout">
          <a:avLst/>
        </a:prstGeom>
        <a:solidFill>
          <a:schemeClr val="accent4">
            <a:hueOff val="-837005"/>
            <a:satOff val="-3808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Kupferkabel, mit optischen Leitern kompatibel</a:t>
          </a:r>
          <a:endParaRPr lang="de-DE" sz="2400" kern="1200" dirty="0"/>
        </a:p>
      </dsp:txBody>
      <dsp:txXfrm rot="10800000">
        <a:off x="0" y="3232142"/>
        <a:ext cx="8229600" cy="529853"/>
      </dsp:txXfrm>
    </dsp:sp>
    <dsp:sp modelId="{3E57F5FC-E7C6-4C7A-87E6-BFB65C52D46A}">
      <dsp:nvSpPr>
        <dsp:cNvPr id="0" name=""/>
        <dsp:cNvSpPr/>
      </dsp:nvSpPr>
      <dsp:spPr>
        <a:xfrm rot="10800000">
          <a:off x="0" y="2424647"/>
          <a:ext cx="8229600" cy="815447"/>
        </a:xfrm>
        <a:prstGeom prst="upArrowCallout">
          <a:avLst/>
        </a:prstGeom>
        <a:solidFill>
          <a:schemeClr val="accent4">
            <a:hueOff val="-1674011"/>
            <a:satOff val="-7615"/>
            <a:lumOff val="10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2009 intern, 2011 offiziell vorgestellt</a:t>
          </a:r>
          <a:endParaRPr lang="de-DE" sz="2400" kern="1200" dirty="0"/>
        </a:p>
      </dsp:txBody>
      <dsp:txXfrm rot="10800000">
        <a:off x="0" y="2424647"/>
        <a:ext cx="8229600" cy="529853"/>
      </dsp:txXfrm>
    </dsp:sp>
    <dsp:sp modelId="{B0E77675-FD87-4DCE-8841-5B0477E70DD5}">
      <dsp:nvSpPr>
        <dsp:cNvPr id="0" name=""/>
        <dsp:cNvSpPr/>
      </dsp:nvSpPr>
      <dsp:spPr>
        <a:xfrm rot="10800000">
          <a:off x="0" y="1617152"/>
          <a:ext cx="8229600" cy="815447"/>
        </a:xfrm>
        <a:prstGeom prst="upArrowCallout">
          <a:avLst/>
        </a:prstGeom>
        <a:solidFill>
          <a:schemeClr val="accent4">
            <a:hueOff val="-2511017"/>
            <a:satOff val="-11423"/>
            <a:lumOff val="15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Universelle Schnittstelle</a:t>
          </a:r>
          <a:endParaRPr lang="de-DE" sz="2400" kern="1200" dirty="0"/>
        </a:p>
      </dsp:txBody>
      <dsp:txXfrm rot="10800000">
        <a:off x="0" y="1617152"/>
        <a:ext cx="8229600" cy="529853"/>
      </dsp:txXfrm>
    </dsp:sp>
    <dsp:sp modelId="{B31B5764-7AB9-4CC2-ABDA-8E3EEB030D2C}">
      <dsp:nvSpPr>
        <dsp:cNvPr id="0" name=""/>
        <dsp:cNvSpPr/>
      </dsp:nvSpPr>
      <dsp:spPr>
        <a:xfrm rot="10800000">
          <a:off x="0" y="809657"/>
          <a:ext cx="8229600" cy="815447"/>
        </a:xfrm>
        <a:prstGeom prst="upArrowCallout">
          <a:avLst/>
        </a:prstGeom>
        <a:solidFill>
          <a:schemeClr val="accent4">
            <a:hueOff val="-3348022"/>
            <a:satOff val="-15230"/>
            <a:lumOff val="207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Kombination aus </a:t>
          </a:r>
          <a:r>
            <a:rPr lang="de-DE" sz="2400" kern="1200" dirty="0" err="1" smtClean="0"/>
            <a:t>DisplayPort</a:t>
          </a:r>
          <a:r>
            <a:rPr lang="de-DE" sz="2400" kern="1200" dirty="0" smtClean="0"/>
            <a:t> und PCI Express</a:t>
          </a:r>
          <a:endParaRPr lang="de-DE" sz="2400" kern="1200" dirty="0"/>
        </a:p>
      </dsp:txBody>
      <dsp:txXfrm rot="10800000">
        <a:off x="0" y="809657"/>
        <a:ext cx="8229600" cy="529853"/>
      </dsp:txXfrm>
    </dsp:sp>
    <dsp:sp modelId="{AC6CD6DB-8E24-4A95-9DBB-6A55D3EBA6D3}">
      <dsp:nvSpPr>
        <dsp:cNvPr id="0" name=""/>
        <dsp:cNvSpPr/>
      </dsp:nvSpPr>
      <dsp:spPr>
        <a:xfrm rot="10800000">
          <a:off x="0" y="2162"/>
          <a:ext cx="8229600" cy="815447"/>
        </a:xfrm>
        <a:prstGeom prst="upArrowCallou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Von Intel in </a:t>
          </a:r>
          <a:r>
            <a:rPr lang="de-DE" sz="2400" kern="1200" dirty="0" err="1" smtClean="0"/>
            <a:t>Kollab</a:t>
          </a:r>
          <a:r>
            <a:rPr lang="de-DE" sz="2400" kern="1200" dirty="0" smtClean="0"/>
            <a:t>. </a:t>
          </a:r>
          <a:r>
            <a:rPr lang="de-DE" sz="2400" kern="1200" dirty="0" smtClean="0"/>
            <a:t>mit </a:t>
          </a:r>
          <a:r>
            <a:rPr lang="de-DE" sz="2400" kern="1200" dirty="0" smtClean="0"/>
            <a:t>Apple entwickelt</a:t>
          </a:r>
          <a:endParaRPr lang="de-DE" sz="2400" kern="1200" dirty="0"/>
        </a:p>
      </dsp:txBody>
      <dsp:txXfrm rot="10800000">
        <a:off x="0" y="2162"/>
        <a:ext cx="8229600" cy="529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9F1F-8C73-469D-8F5C-D497471B2082}">
      <dsp:nvSpPr>
        <dsp:cNvPr id="0" name=""/>
        <dsp:cNvSpPr/>
      </dsp:nvSpPr>
      <dsp:spPr>
        <a:xfrm>
          <a:off x="0" y="532484"/>
          <a:ext cx="2020366" cy="2020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Abwärts-kompatibel (u.a. zu Display Port, etc.)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95876" y="828365"/>
        <a:ext cx="1428614" cy="1428638"/>
      </dsp:txXfrm>
    </dsp:sp>
    <dsp:sp modelId="{918CD3B2-1712-43C0-813F-1BE3E6FE3CD6}">
      <dsp:nvSpPr>
        <dsp:cNvPr id="0" name=""/>
        <dsp:cNvSpPr/>
      </dsp:nvSpPr>
      <dsp:spPr>
        <a:xfrm>
          <a:off x="1034460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697505"/>
            <a:satOff val="-3173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sp:txBody>
      <dsp:txXfrm>
        <a:off x="1330336" y="2314995"/>
        <a:ext cx="1428614" cy="1428638"/>
      </dsp:txXfrm>
    </dsp:sp>
    <dsp:sp modelId="{0DE16A69-70DD-417C-AC37-9749F6EC90AE}">
      <dsp:nvSpPr>
        <dsp:cNvPr id="0" name=""/>
        <dsp:cNvSpPr/>
      </dsp:nvSpPr>
      <dsp:spPr>
        <a:xfrm>
          <a:off x="2069744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1395009"/>
            <a:satOff val="-6346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365620" y="828365"/>
        <a:ext cx="1428614" cy="1428638"/>
      </dsp:txXfrm>
    </dsp:sp>
    <dsp:sp modelId="{4118ED0B-3E5D-4C26-87AD-93E27F28726F}">
      <dsp:nvSpPr>
        <dsp:cNvPr id="0" name=""/>
        <dsp:cNvSpPr/>
      </dsp:nvSpPr>
      <dsp:spPr>
        <a:xfrm>
          <a:off x="3104205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3400081" y="2314995"/>
        <a:ext cx="1428614" cy="1428638"/>
      </dsp:txXfrm>
    </dsp:sp>
    <dsp:sp modelId="{D566C6F4-BAE5-423F-AC6D-27AAD4D63A5D}">
      <dsp:nvSpPr>
        <dsp:cNvPr id="0" name=""/>
        <dsp:cNvSpPr/>
      </dsp:nvSpPr>
      <dsp:spPr>
        <a:xfrm>
          <a:off x="4139488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2790018"/>
            <a:satOff val="-12692"/>
            <a:lumOff val="172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Unterstützt verschiedene Protokolle gleichzeitig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4435364" y="828365"/>
        <a:ext cx="1428614" cy="1428638"/>
      </dsp:txXfrm>
    </dsp:sp>
    <dsp:sp modelId="{3268C9B5-D027-4929-B5E0-B02A0D27FB29}">
      <dsp:nvSpPr>
        <dsp:cNvPr id="0" name=""/>
        <dsp:cNvSpPr/>
      </dsp:nvSpPr>
      <dsp:spPr>
        <a:xfrm>
          <a:off x="5173949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3487523"/>
            <a:satOff val="-15865"/>
            <a:lumOff val="215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Bis zu 3m Kabellänge (optisch: 10m)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5469825" y="2314995"/>
        <a:ext cx="1428614" cy="1428638"/>
      </dsp:txXfrm>
    </dsp:sp>
    <dsp:sp modelId="{FA000778-C0CA-44CE-9CC5-2A06CCF76E1E}">
      <dsp:nvSpPr>
        <dsp:cNvPr id="0" name=""/>
        <dsp:cNvSpPr/>
      </dsp:nvSpPr>
      <dsp:spPr>
        <a:xfrm>
          <a:off x="6209233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6505109" y="828365"/>
        <a:ext cx="1428614" cy="1428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15EA-2460-431A-820B-A0910AB5F33A}">
      <dsp:nvSpPr>
        <dsp:cNvPr id="0" name=""/>
        <dsp:cNvSpPr/>
      </dsp:nvSpPr>
      <dsp:spPr>
        <a:xfrm rot="16200000">
          <a:off x="-979028" y="980033"/>
          <a:ext cx="4572000" cy="261193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2013 vorgestellt</a:t>
          </a:r>
          <a:endParaRPr lang="de-DE" sz="3200" kern="1200" dirty="0"/>
        </a:p>
      </dsp:txBody>
      <dsp:txXfrm rot="5400000">
        <a:off x="1005" y="914400"/>
        <a:ext cx="2611933" cy="2743200"/>
      </dsp:txXfrm>
    </dsp:sp>
    <dsp:sp modelId="{671959A9-2CCC-4F0C-BACA-A8425E96828C}">
      <dsp:nvSpPr>
        <dsp:cNvPr id="0" name=""/>
        <dsp:cNvSpPr/>
      </dsp:nvSpPr>
      <dsp:spPr>
        <a:xfrm rot="16200000">
          <a:off x="1828799" y="980033"/>
          <a:ext cx="4572000" cy="2611933"/>
        </a:xfrm>
        <a:prstGeom prst="flowChartManualOperation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 </a:t>
          </a:r>
          <a:r>
            <a:rPr lang="de-DE" sz="3200" kern="1200" dirty="0" err="1" smtClean="0"/>
            <a:t>GBit</a:t>
          </a:r>
          <a:r>
            <a:rPr lang="de-DE" sz="3200" kern="1200" dirty="0" smtClean="0"/>
            <a:t>/s</a:t>
          </a:r>
          <a:endParaRPr lang="de-DE" sz="3200" kern="1200" dirty="0"/>
        </a:p>
      </dsp:txBody>
      <dsp:txXfrm rot="5400000">
        <a:off x="2808832" y="914400"/>
        <a:ext cx="2611933" cy="2743200"/>
      </dsp:txXfrm>
    </dsp:sp>
    <dsp:sp modelId="{F37E37AC-57E6-4C00-A89F-F82990CE18FA}">
      <dsp:nvSpPr>
        <dsp:cNvPr id="0" name=""/>
        <dsp:cNvSpPr/>
      </dsp:nvSpPr>
      <dsp:spPr>
        <a:xfrm rot="16200000">
          <a:off x="4636628" y="980033"/>
          <a:ext cx="4572000" cy="2611933"/>
        </a:xfrm>
        <a:prstGeom prst="flowChartManualOperation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Flexibel nutzbare Bandbreite</a:t>
          </a:r>
          <a:endParaRPr lang="de-DE" sz="3200" kern="1200" dirty="0"/>
        </a:p>
      </dsp:txBody>
      <dsp:txXfrm rot="5400000">
        <a:off x="5616661" y="914400"/>
        <a:ext cx="2611933" cy="2743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2FE70-06E2-4FDA-8071-A2264CBD09F7}">
      <dsp:nvSpPr>
        <dsp:cNvPr id="0" name=""/>
        <dsp:cNvSpPr/>
      </dsp:nvSpPr>
      <dsp:spPr>
        <a:xfrm>
          <a:off x="7233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2015 vorgestellt</a:t>
          </a:r>
          <a:endParaRPr lang="de-DE" sz="2300" kern="1200" dirty="0"/>
        </a:p>
      </dsp:txBody>
      <dsp:txXfrm>
        <a:off x="63222" y="1386188"/>
        <a:ext cx="2049899" cy="1799623"/>
      </dsp:txXfrm>
    </dsp:sp>
    <dsp:sp modelId="{31B6D003-A70E-4638-A27B-A70373D32215}">
      <dsp:nvSpPr>
        <dsp:cNvPr id="0" name=""/>
        <dsp:cNvSpPr/>
      </dsp:nvSpPr>
      <dsp:spPr>
        <a:xfrm>
          <a:off x="2385298" y="2017927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2385298" y="2125156"/>
        <a:ext cx="320822" cy="321687"/>
      </dsp:txXfrm>
    </dsp:sp>
    <dsp:sp modelId="{8D4431BC-C920-41D0-9FE4-C9AAA3E55BBC}">
      <dsp:nvSpPr>
        <dsp:cNvPr id="0" name=""/>
        <dsp:cNvSpPr/>
      </dsp:nvSpPr>
      <dsp:spPr>
        <a:xfrm>
          <a:off x="3033861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Drehbarer USB-C Stecker</a:t>
          </a:r>
          <a:endParaRPr lang="de-DE" sz="2300" kern="1200" dirty="0"/>
        </a:p>
      </dsp:txBody>
      <dsp:txXfrm>
        <a:off x="3089850" y="1386188"/>
        <a:ext cx="2049899" cy="1799623"/>
      </dsp:txXfrm>
    </dsp:sp>
    <dsp:sp modelId="{2337F0B6-F474-4FA9-904B-3B6B7DC20C42}">
      <dsp:nvSpPr>
        <dsp:cNvPr id="0" name=""/>
        <dsp:cNvSpPr/>
      </dsp:nvSpPr>
      <dsp:spPr>
        <a:xfrm>
          <a:off x="5411926" y="2017927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5411926" y="2125156"/>
        <a:ext cx="320822" cy="321687"/>
      </dsp:txXfrm>
    </dsp:sp>
    <dsp:sp modelId="{FCB2E0F1-7600-4257-8E43-DA8598EE621B}">
      <dsp:nvSpPr>
        <dsp:cNvPr id="0" name=""/>
        <dsp:cNvSpPr/>
      </dsp:nvSpPr>
      <dsp:spPr>
        <a:xfrm>
          <a:off x="6060489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Universelle Übertragung</a:t>
          </a:r>
          <a:endParaRPr lang="de-DE" sz="2300" kern="1200" dirty="0"/>
        </a:p>
      </dsp:txBody>
      <dsp:txXfrm>
        <a:off x="6116478" y="1386188"/>
        <a:ext cx="2049899" cy="1799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04C6C-7289-46C5-A1A1-C737C4E9C2DA}">
      <dsp:nvSpPr>
        <dsp:cNvPr id="0" name=""/>
        <dsp:cNvSpPr/>
      </dsp:nvSpPr>
      <dsp:spPr>
        <a:xfrm>
          <a:off x="0" y="445770"/>
          <a:ext cx="82296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Thunderbolttechnologie</a:t>
          </a:r>
          <a:r>
            <a:rPr lang="de-DE" sz="2800" kern="1200" dirty="0" smtClean="0"/>
            <a:t> an USB-IF übergeben</a:t>
          </a:r>
          <a:endParaRPr lang="de-DE" sz="2800" kern="1200" dirty="0"/>
        </a:p>
      </dsp:txBody>
      <dsp:txXfrm>
        <a:off x="32784" y="478554"/>
        <a:ext cx="8164032" cy="606012"/>
      </dsp:txXfrm>
    </dsp:sp>
    <dsp:sp modelId="{019D6787-5F0A-4B93-8A50-96C2FDE084CD}">
      <dsp:nvSpPr>
        <dsp:cNvPr id="0" name=""/>
        <dsp:cNvSpPr/>
      </dsp:nvSpPr>
      <dsp:spPr>
        <a:xfrm>
          <a:off x="0" y="1197990"/>
          <a:ext cx="8229600" cy="671580"/>
        </a:xfrm>
        <a:prstGeom prst="roundRect">
          <a:avLst/>
        </a:prstGeom>
        <a:solidFill>
          <a:schemeClr val="accent4">
            <a:hueOff val="-1046257"/>
            <a:satOff val="-4759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smtClean="0"/>
            <a:t>USB-IF will es für USB-4 nutzen</a:t>
          </a:r>
          <a:endParaRPr lang="de-DE" sz="2800" kern="1200"/>
        </a:p>
      </dsp:txBody>
      <dsp:txXfrm>
        <a:off x="32784" y="1230774"/>
        <a:ext cx="8164032" cy="606012"/>
      </dsp:txXfrm>
    </dsp:sp>
    <dsp:sp modelId="{61FAFD44-29F7-485D-BB11-EB147CC9E093}">
      <dsp:nvSpPr>
        <dsp:cNvPr id="0" name=""/>
        <dsp:cNvSpPr/>
      </dsp:nvSpPr>
      <dsp:spPr>
        <a:xfrm>
          <a:off x="0" y="1950210"/>
          <a:ext cx="8229600" cy="671580"/>
        </a:xfrm>
        <a:prstGeom prst="roundRect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Wollen bis 40 </a:t>
          </a:r>
          <a:r>
            <a:rPr lang="de-DE" sz="2800" kern="1200" dirty="0" err="1" smtClean="0"/>
            <a:t>Gbit</a:t>
          </a:r>
          <a:r>
            <a:rPr lang="de-DE" sz="2800" kern="1200" dirty="0" smtClean="0"/>
            <a:t>/s kommen</a:t>
          </a:r>
          <a:endParaRPr lang="de-DE" sz="2800" kern="1200" dirty="0"/>
        </a:p>
      </dsp:txBody>
      <dsp:txXfrm>
        <a:off x="32784" y="1982994"/>
        <a:ext cx="8164032" cy="606012"/>
      </dsp:txXfrm>
    </dsp:sp>
    <dsp:sp modelId="{6A66277D-7130-4C8B-B4CE-A071FCDD7AE2}">
      <dsp:nvSpPr>
        <dsp:cNvPr id="0" name=""/>
        <dsp:cNvSpPr/>
      </dsp:nvSpPr>
      <dsp:spPr>
        <a:xfrm>
          <a:off x="0" y="2702430"/>
          <a:ext cx="8229600" cy="671580"/>
        </a:xfrm>
        <a:prstGeom prst="roundRect">
          <a:avLst/>
        </a:prstGeom>
        <a:solidFill>
          <a:schemeClr val="accent4">
            <a:hueOff val="-3138771"/>
            <a:satOff val="-14278"/>
            <a:lumOff val="1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Stecker: USB-C </a:t>
          </a:r>
          <a:endParaRPr lang="de-DE" sz="2800" kern="1200" dirty="0"/>
        </a:p>
      </dsp:txBody>
      <dsp:txXfrm>
        <a:off x="32784" y="2735214"/>
        <a:ext cx="8164032" cy="606012"/>
      </dsp:txXfrm>
    </dsp:sp>
    <dsp:sp modelId="{6021A941-C958-4909-9041-AA632604ABBC}">
      <dsp:nvSpPr>
        <dsp:cNvPr id="0" name=""/>
        <dsp:cNvSpPr/>
      </dsp:nvSpPr>
      <dsp:spPr>
        <a:xfrm>
          <a:off x="0" y="3454650"/>
          <a:ext cx="8229600" cy="671580"/>
        </a:xfrm>
        <a:prstGeom prst="round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Soll 2020 rauskommen</a:t>
          </a:r>
          <a:endParaRPr lang="de-DE" sz="2800" kern="1200" dirty="0"/>
        </a:p>
      </dsp:txBody>
      <dsp:txXfrm>
        <a:off x="32784" y="3487434"/>
        <a:ext cx="8164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einander greifende Ringe"/>
  <dgm:desc val="Hiermit zeigen Sie überlappende oder ineinander greifende Ideen oder Konzepte an. Die ersten sieben Zeilen mit Text der Ebene 1 entsprechen einem Kreis. Nicht verwendeter Text wird nicht angezeigt, ist aber weiterhin verfügbar, wenn Sie das Layout wechseln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</a:rPr>
              <a:t>Thunderbolt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und Ausblick auf USB 4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Allgemein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97553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633717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9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2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44570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3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48385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USB 4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409299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119</Words>
  <Application>Microsoft Office PowerPoint</Application>
  <PresentationFormat>Bildschirmpräsentation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Telesto</vt:lpstr>
      <vt:lpstr>Thunderbolt</vt:lpstr>
      <vt:lpstr>Allgemein</vt:lpstr>
      <vt:lpstr>Thunderbolt 1</vt:lpstr>
      <vt:lpstr>Thunderbolt 2</vt:lpstr>
      <vt:lpstr>Thunderbolt 3 </vt:lpstr>
      <vt:lpstr>USB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</dc:title>
  <dc:creator>Oliver Seiler</dc:creator>
  <cp:lastModifiedBy>Oliver Seiler</cp:lastModifiedBy>
  <cp:revision>17</cp:revision>
  <dcterms:created xsi:type="dcterms:W3CDTF">2019-11-21T10:31:35Z</dcterms:created>
  <dcterms:modified xsi:type="dcterms:W3CDTF">2019-11-21T14:44:03Z</dcterms:modified>
</cp:coreProperties>
</file>