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75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F88D5-046F-4FB7-B17E-25EF8F56E950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E42C0EF2-C4A6-4B82-8C7D-BDE87E805CE8}">
      <dgm:prSet phldrT="[Text]" custT="1"/>
      <dgm:spPr/>
      <dgm:t>
        <a:bodyPr/>
        <a:lstStyle/>
        <a:p>
          <a:r>
            <a:rPr lang="de-DE" sz="2400" dirty="0" smtClean="0"/>
            <a:t>Kombination aus </a:t>
          </a:r>
          <a:r>
            <a:rPr lang="de-DE" sz="2400" dirty="0" err="1" smtClean="0"/>
            <a:t>DisplayPort</a:t>
          </a:r>
          <a:r>
            <a:rPr lang="de-DE" sz="2400" dirty="0" smtClean="0"/>
            <a:t> und PCI Express</a:t>
          </a:r>
          <a:endParaRPr lang="de-DE" sz="2400" dirty="0"/>
        </a:p>
      </dgm:t>
    </dgm:pt>
    <dgm:pt modelId="{D0C8ABB5-E5DC-4C7E-BAF5-C8F6DABA753B}" type="parTrans" cxnId="{325991C1-2392-49CA-B324-D589DF2CB3A5}">
      <dgm:prSet/>
      <dgm:spPr/>
      <dgm:t>
        <a:bodyPr/>
        <a:lstStyle/>
        <a:p>
          <a:endParaRPr lang="de-DE"/>
        </a:p>
      </dgm:t>
    </dgm:pt>
    <dgm:pt modelId="{119BF004-FFB6-447D-9AE5-DE3AFC5AF24A}" type="sibTrans" cxnId="{325991C1-2392-49CA-B324-D589DF2CB3A5}">
      <dgm:prSet/>
      <dgm:spPr/>
      <dgm:t>
        <a:bodyPr/>
        <a:lstStyle/>
        <a:p>
          <a:endParaRPr lang="de-DE"/>
        </a:p>
      </dgm:t>
    </dgm:pt>
    <dgm:pt modelId="{B0AF2C47-776A-480B-9631-A85ADBB27262}">
      <dgm:prSet phldrT="[Text]" custT="1"/>
      <dgm:spPr/>
      <dgm:t>
        <a:bodyPr/>
        <a:lstStyle/>
        <a:p>
          <a:r>
            <a:rPr lang="de-DE" sz="2400" dirty="0" smtClean="0"/>
            <a:t>Universelles Schnittstellen-Protokoll</a:t>
          </a:r>
          <a:endParaRPr lang="de-DE" sz="2400" dirty="0"/>
        </a:p>
      </dgm:t>
    </dgm:pt>
    <dgm:pt modelId="{4E29FD94-5414-40D8-82A8-B97C4AC8DA01}" type="parTrans" cxnId="{26E51BF8-DF07-41F5-B570-39D5F4FFCEE0}">
      <dgm:prSet/>
      <dgm:spPr/>
      <dgm:t>
        <a:bodyPr/>
        <a:lstStyle/>
        <a:p>
          <a:endParaRPr lang="de-DE"/>
        </a:p>
      </dgm:t>
    </dgm:pt>
    <dgm:pt modelId="{CA5E3ECA-E3D4-4A34-B53E-00A6F5290507}" type="sibTrans" cxnId="{26E51BF8-DF07-41F5-B570-39D5F4FFCEE0}">
      <dgm:prSet/>
      <dgm:spPr/>
      <dgm:t>
        <a:bodyPr/>
        <a:lstStyle/>
        <a:p>
          <a:endParaRPr lang="de-DE"/>
        </a:p>
      </dgm:t>
    </dgm:pt>
    <dgm:pt modelId="{AD8C5CED-15BB-4149-A4EC-113A54C9E1AD}">
      <dgm:prSet phldrT="[Text]" custT="1"/>
      <dgm:spPr/>
      <dgm:t>
        <a:bodyPr/>
        <a:lstStyle/>
        <a:p>
          <a:r>
            <a:rPr lang="de-DE" sz="2400" dirty="0" smtClean="0"/>
            <a:t>Von Intel in </a:t>
          </a:r>
          <a:r>
            <a:rPr lang="de-DE" sz="2400" dirty="0" err="1" smtClean="0"/>
            <a:t>Kollab</a:t>
          </a:r>
          <a:r>
            <a:rPr lang="de-DE" sz="2400" dirty="0" smtClean="0"/>
            <a:t>. mit Apple entwickelt</a:t>
          </a:r>
          <a:endParaRPr lang="de-DE" sz="2400" dirty="0"/>
        </a:p>
      </dgm:t>
    </dgm:pt>
    <dgm:pt modelId="{77187B4C-37CF-4BE2-92F5-8859C27C7F1B}" type="parTrans" cxnId="{9D75341A-0995-40AA-A8F6-AAFEE6E2A7C9}">
      <dgm:prSet/>
      <dgm:spPr/>
      <dgm:t>
        <a:bodyPr/>
        <a:lstStyle/>
        <a:p>
          <a:endParaRPr lang="de-DE"/>
        </a:p>
      </dgm:t>
    </dgm:pt>
    <dgm:pt modelId="{AF68ECB1-3C48-4F11-98E6-F06779C39655}" type="sibTrans" cxnId="{9D75341A-0995-40AA-A8F6-AAFEE6E2A7C9}">
      <dgm:prSet/>
      <dgm:spPr/>
      <dgm:t>
        <a:bodyPr/>
        <a:lstStyle/>
        <a:p>
          <a:endParaRPr lang="de-DE"/>
        </a:p>
      </dgm:t>
    </dgm:pt>
    <dgm:pt modelId="{08AF3942-CA07-4163-A06B-163C8019A040}">
      <dgm:prSet phldrT="[Text]" custT="1"/>
      <dgm:spPr/>
      <dgm:t>
        <a:bodyPr/>
        <a:lstStyle/>
        <a:p>
          <a:r>
            <a:rPr lang="de-DE" sz="2400" dirty="0" smtClean="0"/>
            <a:t>2009 intern, 2011 offiziell vorgestellt</a:t>
          </a:r>
          <a:endParaRPr lang="de-DE" sz="2400" dirty="0"/>
        </a:p>
      </dgm:t>
    </dgm:pt>
    <dgm:pt modelId="{7C38744A-B95C-4739-8558-42AB26B1A3C1}" type="parTrans" cxnId="{BF346595-BD24-4F37-AA48-E5BAE10B470F}">
      <dgm:prSet/>
      <dgm:spPr/>
      <dgm:t>
        <a:bodyPr/>
        <a:lstStyle/>
        <a:p>
          <a:endParaRPr lang="de-DE"/>
        </a:p>
      </dgm:t>
    </dgm:pt>
    <dgm:pt modelId="{3037C684-E5E7-4708-80E3-AD0AE079E4AF}" type="sibTrans" cxnId="{BF346595-BD24-4F37-AA48-E5BAE10B470F}">
      <dgm:prSet/>
      <dgm:spPr/>
      <dgm:t>
        <a:bodyPr/>
        <a:lstStyle/>
        <a:p>
          <a:endParaRPr lang="de-DE"/>
        </a:p>
      </dgm:t>
    </dgm:pt>
    <dgm:pt modelId="{07230439-FE95-462D-BFA4-623058277240}">
      <dgm:prSet phldrT="[Text]" custT="1"/>
      <dgm:spPr/>
      <dgm:t>
        <a:bodyPr/>
        <a:lstStyle/>
        <a:p>
          <a:r>
            <a:rPr lang="de-DE" sz="2400" dirty="0" smtClean="0"/>
            <a:t>Kupferkabel, mit optischen Leitern kompatibel</a:t>
          </a:r>
          <a:endParaRPr lang="de-DE" sz="2400" dirty="0"/>
        </a:p>
      </dgm:t>
    </dgm:pt>
    <dgm:pt modelId="{347294BA-10C9-4AAD-91E5-D897562A3F46}" type="parTrans" cxnId="{FDF80A26-E22B-4866-826F-C185BC7647D8}">
      <dgm:prSet/>
      <dgm:spPr/>
      <dgm:t>
        <a:bodyPr/>
        <a:lstStyle/>
        <a:p>
          <a:endParaRPr lang="de-DE"/>
        </a:p>
      </dgm:t>
    </dgm:pt>
    <dgm:pt modelId="{43A9F345-1767-431A-ADD9-B62C6E1DD967}" type="sibTrans" cxnId="{FDF80A26-E22B-4866-826F-C185BC7647D8}">
      <dgm:prSet/>
      <dgm:spPr/>
      <dgm:t>
        <a:bodyPr/>
        <a:lstStyle/>
        <a:p>
          <a:endParaRPr lang="de-DE"/>
        </a:p>
      </dgm:t>
    </dgm:pt>
    <dgm:pt modelId="{71D7FA2B-07B7-4321-ACE5-213C10C1A49E}">
      <dgm:prSet phldrT="[Text]" custT="1"/>
      <dgm:spPr/>
      <dgm:t>
        <a:bodyPr/>
        <a:lstStyle/>
        <a:p>
          <a:r>
            <a:rPr lang="de-DE" sz="2400" dirty="0" smtClean="0"/>
            <a:t>Benötigt Zusatz-Chip auf Motherboard</a:t>
          </a:r>
          <a:endParaRPr lang="de-DE" sz="2400" dirty="0"/>
        </a:p>
      </dgm:t>
    </dgm:pt>
    <dgm:pt modelId="{7F02FEA6-8306-4EBD-A777-C1E11ACF5145}" type="parTrans" cxnId="{BB16E944-1A2B-41FD-AA55-4E6BF4717CFD}">
      <dgm:prSet/>
      <dgm:spPr/>
      <dgm:t>
        <a:bodyPr/>
        <a:lstStyle/>
        <a:p>
          <a:endParaRPr lang="de-DE"/>
        </a:p>
      </dgm:t>
    </dgm:pt>
    <dgm:pt modelId="{520D7A0A-0891-488B-8C74-25C7CDA7EE41}" type="sibTrans" cxnId="{BB16E944-1A2B-41FD-AA55-4E6BF4717CFD}">
      <dgm:prSet/>
      <dgm:spPr/>
      <dgm:t>
        <a:bodyPr/>
        <a:lstStyle/>
        <a:p>
          <a:endParaRPr lang="de-DE"/>
        </a:p>
      </dgm:t>
    </dgm:pt>
    <dgm:pt modelId="{A7682DC4-75D1-492B-983D-0C5E91A48323}" type="pres">
      <dgm:prSet presAssocID="{7CFF88D5-046F-4FB7-B17E-25EF8F56E9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9DBEBA6-90EC-4B82-B08A-D7BCA28295DE}" type="pres">
      <dgm:prSet presAssocID="{71D7FA2B-07B7-4321-ACE5-213C10C1A49E}" presName="boxAndChildren" presStyleCnt="0"/>
      <dgm:spPr/>
    </dgm:pt>
    <dgm:pt modelId="{495473A0-4F9D-4EFE-B411-B80CB7F7816E}" type="pres">
      <dgm:prSet presAssocID="{71D7FA2B-07B7-4321-ACE5-213C10C1A49E}" presName="parentTextBox" presStyleLbl="node1" presStyleIdx="0" presStyleCnt="6"/>
      <dgm:spPr/>
      <dgm:t>
        <a:bodyPr/>
        <a:lstStyle/>
        <a:p>
          <a:endParaRPr lang="de-DE"/>
        </a:p>
      </dgm:t>
    </dgm:pt>
    <dgm:pt modelId="{2ED74685-F4DE-426E-BEDB-029BA7C35861}" type="pres">
      <dgm:prSet presAssocID="{43A9F345-1767-431A-ADD9-B62C6E1DD967}" presName="sp" presStyleCnt="0"/>
      <dgm:spPr/>
    </dgm:pt>
    <dgm:pt modelId="{982B267B-32F3-4546-9DFC-EEFC16DDC9BC}" type="pres">
      <dgm:prSet presAssocID="{07230439-FE95-462D-BFA4-623058277240}" presName="arrowAndChildren" presStyleCnt="0"/>
      <dgm:spPr/>
    </dgm:pt>
    <dgm:pt modelId="{47F49392-538A-46D1-8ED6-9FBCBD57FAF6}" type="pres">
      <dgm:prSet presAssocID="{07230439-FE95-462D-BFA4-623058277240}" presName="parentTextArrow" presStyleLbl="node1" presStyleIdx="1" presStyleCnt="6"/>
      <dgm:spPr/>
      <dgm:t>
        <a:bodyPr/>
        <a:lstStyle/>
        <a:p>
          <a:endParaRPr lang="de-DE"/>
        </a:p>
      </dgm:t>
    </dgm:pt>
    <dgm:pt modelId="{BD4D816B-2DE1-492F-BB25-5D8F818A221F}" type="pres">
      <dgm:prSet presAssocID="{3037C684-E5E7-4708-80E3-AD0AE079E4AF}" presName="sp" presStyleCnt="0"/>
      <dgm:spPr/>
    </dgm:pt>
    <dgm:pt modelId="{AA60F6FF-E7A2-405A-9BB1-62EA89E85BAE}" type="pres">
      <dgm:prSet presAssocID="{08AF3942-CA07-4163-A06B-163C8019A040}" presName="arrowAndChildren" presStyleCnt="0"/>
      <dgm:spPr/>
    </dgm:pt>
    <dgm:pt modelId="{3E57F5FC-E7C6-4C7A-87E6-BFB65C52D46A}" type="pres">
      <dgm:prSet presAssocID="{08AF3942-CA07-4163-A06B-163C8019A040}" presName="parentTextArrow" presStyleLbl="node1" presStyleIdx="2" presStyleCnt="6"/>
      <dgm:spPr/>
      <dgm:t>
        <a:bodyPr/>
        <a:lstStyle/>
        <a:p>
          <a:endParaRPr lang="de-DE"/>
        </a:p>
      </dgm:t>
    </dgm:pt>
    <dgm:pt modelId="{44A8A794-4212-4D16-BF3D-B5AF9A7475F1}" type="pres">
      <dgm:prSet presAssocID="{CA5E3ECA-E3D4-4A34-B53E-00A6F5290507}" presName="sp" presStyleCnt="0"/>
      <dgm:spPr/>
    </dgm:pt>
    <dgm:pt modelId="{C0C9330E-2943-4B8D-9C50-C7E0ED75D1D8}" type="pres">
      <dgm:prSet presAssocID="{B0AF2C47-776A-480B-9631-A85ADBB27262}" presName="arrowAndChildren" presStyleCnt="0"/>
      <dgm:spPr/>
    </dgm:pt>
    <dgm:pt modelId="{B0E77675-FD87-4DCE-8841-5B0477E70DD5}" type="pres">
      <dgm:prSet presAssocID="{B0AF2C47-776A-480B-9631-A85ADBB27262}" presName="parentTextArrow" presStyleLbl="node1" presStyleIdx="3" presStyleCnt="6"/>
      <dgm:spPr/>
      <dgm:t>
        <a:bodyPr/>
        <a:lstStyle/>
        <a:p>
          <a:endParaRPr lang="de-DE"/>
        </a:p>
      </dgm:t>
    </dgm:pt>
    <dgm:pt modelId="{85710A85-9D25-40C3-999F-2AD636D0F765}" type="pres">
      <dgm:prSet presAssocID="{119BF004-FFB6-447D-9AE5-DE3AFC5AF24A}" presName="sp" presStyleCnt="0"/>
      <dgm:spPr/>
    </dgm:pt>
    <dgm:pt modelId="{4168B253-4B14-41DF-9787-85DD493159C6}" type="pres">
      <dgm:prSet presAssocID="{E42C0EF2-C4A6-4B82-8C7D-BDE87E805CE8}" presName="arrowAndChildren" presStyleCnt="0"/>
      <dgm:spPr/>
    </dgm:pt>
    <dgm:pt modelId="{B31B5764-7AB9-4CC2-ABDA-8E3EEB030D2C}" type="pres">
      <dgm:prSet presAssocID="{E42C0EF2-C4A6-4B82-8C7D-BDE87E805CE8}" presName="parentTextArrow" presStyleLbl="node1" presStyleIdx="4" presStyleCnt="6"/>
      <dgm:spPr/>
      <dgm:t>
        <a:bodyPr/>
        <a:lstStyle/>
        <a:p>
          <a:endParaRPr lang="de-DE"/>
        </a:p>
      </dgm:t>
    </dgm:pt>
    <dgm:pt modelId="{EBEACA80-4F48-43FB-99B7-8F8681B18D0B}" type="pres">
      <dgm:prSet presAssocID="{AF68ECB1-3C48-4F11-98E6-F06779C39655}" presName="sp" presStyleCnt="0"/>
      <dgm:spPr/>
    </dgm:pt>
    <dgm:pt modelId="{5596352A-6822-48E9-9FA4-9DE6CEFFD116}" type="pres">
      <dgm:prSet presAssocID="{AD8C5CED-15BB-4149-A4EC-113A54C9E1AD}" presName="arrowAndChildren" presStyleCnt="0"/>
      <dgm:spPr/>
    </dgm:pt>
    <dgm:pt modelId="{AC6CD6DB-8E24-4A95-9DBB-6A55D3EBA6D3}" type="pres">
      <dgm:prSet presAssocID="{AD8C5CED-15BB-4149-A4EC-113A54C9E1AD}" presName="parentTextArrow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BB16E944-1A2B-41FD-AA55-4E6BF4717CFD}" srcId="{7CFF88D5-046F-4FB7-B17E-25EF8F56E950}" destId="{71D7FA2B-07B7-4321-ACE5-213C10C1A49E}" srcOrd="5" destOrd="0" parTransId="{7F02FEA6-8306-4EBD-A777-C1E11ACF5145}" sibTransId="{520D7A0A-0891-488B-8C74-25C7CDA7EE41}"/>
    <dgm:cxn modelId="{BF346595-BD24-4F37-AA48-E5BAE10B470F}" srcId="{7CFF88D5-046F-4FB7-B17E-25EF8F56E950}" destId="{08AF3942-CA07-4163-A06B-163C8019A040}" srcOrd="3" destOrd="0" parTransId="{7C38744A-B95C-4739-8558-42AB26B1A3C1}" sibTransId="{3037C684-E5E7-4708-80E3-AD0AE079E4AF}"/>
    <dgm:cxn modelId="{F6D87FF4-4BC6-40D9-A9D1-5B8EBE4F4015}" type="presOf" srcId="{71D7FA2B-07B7-4321-ACE5-213C10C1A49E}" destId="{495473A0-4F9D-4EFE-B411-B80CB7F7816E}" srcOrd="0" destOrd="0" presId="urn:microsoft.com/office/officeart/2005/8/layout/process4"/>
    <dgm:cxn modelId="{7BB61631-6283-4F68-99F7-E70DCA6875C4}" type="presOf" srcId="{E42C0EF2-C4A6-4B82-8C7D-BDE87E805CE8}" destId="{B31B5764-7AB9-4CC2-ABDA-8E3EEB030D2C}" srcOrd="0" destOrd="0" presId="urn:microsoft.com/office/officeart/2005/8/layout/process4"/>
    <dgm:cxn modelId="{94DA72A3-7598-4B78-A211-F60F5E20788F}" type="presOf" srcId="{7CFF88D5-046F-4FB7-B17E-25EF8F56E950}" destId="{A7682DC4-75D1-492B-983D-0C5E91A48323}" srcOrd="0" destOrd="0" presId="urn:microsoft.com/office/officeart/2005/8/layout/process4"/>
    <dgm:cxn modelId="{7E1D45E1-2CE9-4463-ACDC-78A4FACC9830}" type="presOf" srcId="{07230439-FE95-462D-BFA4-623058277240}" destId="{47F49392-538A-46D1-8ED6-9FBCBD57FAF6}" srcOrd="0" destOrd="0" presId="urn:microsoft.com/office/officeart/2005/8/layout/process4"/>
    <dgm:cxn modelId="{5AFB368A-F830-4BBF-8008-18890DD9BDA9}" type="presOf" srcId="{B0AF2C47-776A-480B-9631-A85ADBB27262}" destId="{B0E77675-FD87-4DCE-8841-5B0477E70DD5}" srcOrd="0" destOrd="0" presId="urn:microsoft.com/office/officeart/2005/8/layout/process4"/>
    <dgm:cxn modelId="{FDF80A26-E22B-4866-826F-C185BC7647D8}" srcId="{7CFF88D5-046F-4FB7-B17E-25EF8F56E950}" destId="{07230439-FE95-462D-BFA4-623058277240}" srcOrd="4" destOrd="0" parTransId="{347294BA-10C9-4AAD-91E5-D897562A3F46}" sibTransId="{43A9F345-1767-431A-ADD9-B62C6E1DD967}"/>
    <dgm:cxn modelId="{BF043BC4-025A-4F43-A725-1610024AA53D}" type="presOf" srcId="{08AF3942-CA07-4163-A06B-163C8019A040}" destId="{3E57F5FC-E7C6-4C7A-87E6-BFB65C52D46A}" srcOrd="0" destOrd="0" presId="urn:microsoft.com/office/officeart/2005/8/layout/process4"/>
    <dgm:cxn modelId="{74FAA677-5438-4285-8499-86B3E828B186}" type="presOf" srcId="{AD8C5CED-15BB-4149-A4EC-113A54C9E1AD}" destId="{AC6CD6DB-8E24-4A95-9DBB-6A55D3EBA6D3}" srcOrd="0" destOrd="0" presId="urn:microsoft.com/office/officeart/2005/8/layout/process4"/>
    <dgm:cxn modelId="{325991C1-2392-49CA-B324-D589DF2CB3A5}" srcId="{7CFF88D5-046F-4FB7-B17E-25EF8F56E950}" destId="{E42C0EF2-C4A6-4B82-8C7D-BDE87E805CE8}" srcOrd="1" destOrd="0" parTransId="{D0C8ABB5-E5DC-4C7E-BAF5-C8F6DABA753B}" sibTransId="{119BF004-FFB6-447D-9AE5-DE3AFC5AF24A}"/>
    <dgm:cxn modelId="{26E51BF8-DF07-41F5-B570-39D5F4FFCEE0}" srcId="{7CFF88D5-046F-4FB7-B17E-25EF8F56E950}" destId="{B0AF2C47-776A-480B-9631-A85ADBB27262}" srcOrd="2" destOrd="0" parTransId="{4E29FD94-5414-40D8-82A8-B97C4AC8DA01}" sibTransId="{CA5E3ECA-E3D4-4A34-B53E-00A6F5290507}"/>
    <dgm:cxn modelId="{9D75341A-0995-40AA-A8F6-AAFEE6E2A7C9}" srcId="{7CFF88D5-046F-4FB7-B17E-25EF8F56E950}" destId="{AD8C5CED-15BB-4149-A4EC-113A54C9E1AD}" srcOrd="0" destOrd="0" parTransId="{77187B4C-37CF-4BE2-92F5-8859C27C7F1B}" sibTransId="{AF68ECB1-3C48-4F11-98E6-F06779C39655}"/>
    <dgm:cxn modelId="{0CBA701B-6001-4C21-99B9-A6277CC842A7}" type="presParOf" srcId="{A7682DC4-75D1-492B-983D-0C5E91A48323}" destId="{79DBEBA6-90EC-4B82-B08A-D7BCA28295DE}" srcOrd="0" destOrd="0" presId="urn:microsoft.com/office/officeart/2005/8/layout/process4"/>
    <dgm:cxn modelId="{C14CCCDE-4548-447A-852E-E46758D06759}" type="presParOf" srcId="{79DBEBA6-90EC-4B82-B08A-D7BCA28295DE}" destId="{495473A0-4F9D-4EFE-B411-B80CB7F7816E}" srcOrd="0" destOrd="0" presId="urn:microsoft.com/office/officeart/2005/8/layout/process4"/>
    <dgm:cxn modelId="{8EF492B9-93A9-4F3E-B0C0-E1B42104BBB3}" type="presParOf" srcId="{A7682DC4-75D1-492B-983D-0C5E91A48323}" destId="{2ED74685-F4DE-426E-BEDB-029BA7C35861}" srcOrd="1" destOrd="0" presId="urn:microsoft.com/office/officeart/2005/8/layout/process4"/>
    <dgm:cxn modelId="{380AB46F-6843-4AE9-8495-6105ED174AFE}" type="presParOf" srcId="{A7682DC4-75D1-492B-983D-0C5E91A48323}" destId="{982B267B-32F3-4546-9DFC-EEFC16DDC9BC}" srcOrd="2" destOrd="0" presId="urn:microsoft.com/office/officeart/2005/8/layout/process4"/>
    <dgm:cxn modelId="{472BE38A-6E76-464F-A095-47975FA1730A}" type="presParOf" srcId="{982B267B-32F3-4546-9DFC-EEFC16DDC9BC}" destId="{47F49392-538A-46D1-8ED6-9FBCBD57FAF6}" srcOrd="0" destOrd="0" presId="urn:microsoft.com/office/officeart/2005/8/layout/process4"/>
    <dgm:cxn modelId="{E5690FFB-D426-4C06-B355-854003DB21D0}" type="presParOf" srcId="{A7682DC4-75D1-492B-983D-0C5E91A48323}" destId="{BD4D816B-2DE1-492F-BB25-5D8F818A221F}" srcOrd="3" destOrd="0" presId="urn:microsoft.com/office/officeart/2005/8/layout/process4"/>
    <dgm:cxn modelId="{FBB0CC2E-4241-4945-9E85-B5365EC40832}" type="presParOf" srcId="{A7682DC4-75D1-492B-983D-0C5E91A48323}" destId="{AA60F6FF-E7A2-405A-9BB1-62EA89E85BAE}" srcOrd="4" destOrd="0" presId="urn:microsoft.com/office/officeart/2005/8/layout/process4"/>
    <dgm:cxn modelId="{B58AD9E5-A4C4-4AB8-8499-7AB6FC2BD821}" type="presParOf" srcId="{AA60F6FF-E7A2-405A-9BB1-62EA89E85BAE}" destId="{3E57F5FC-E7C6-4C7A-87E6-BFB65C52D46A}" srcOrd="0" destOrd="0" presId="urn:microsoft.com/office/officeart/2005/8/layout/process4"/>
    <dgm:cxn modelId="{759FD13B-B2C6-4171-9450-4C3139A17DBD}" type="presParOf" srcId="{A7682DC4-75D1-492B-983D-0C5E91A48323}" destId="{44A8A794-4212-4D16-BF3D-B5AF9A7475F1}" srcOrd="5" destOrd="0" presId="urn:microsoft.com/office/officeart/2005/8/layout/process4"/>
    <dgm:cxn modelId="{A0D9593A-8051-49E8-81FF-9D52FDA32CB5}" type="presParOf" srcId="{A7682DC4-75D1-492B-983D-0C5E91A48323}" destId="{C0C9330E-2943-4B8D-9C50-C7E0ED75D1D8}" srcOrd="6" destOrd="0" presId="urn:microsoft.com/office/officeart/2005/8/layout/process4"/>
    <dgm:cxn modelId="{8012A4E6-FD9F-4AB9-B7F9-E9F50EFD9F51}" type="presParOf" srcId="{C0C9330E-2943-4B8D-9C50-C7E0ED75D1D8}" destId="{B0E77675-FD87-4DCE-8841-5B0477E70DD5}" srcOrd="0" destOrd="0" presId="urn:microsoft.com/office/officeart/2005/8/layout/process4"/>
    <dgm:cxn modelId="{724C2B32-47C8-4477-B1CE-5D8DB241E2D6}" type="presParOf" srcId="{A7682DC4-75D1-492B-983D-0C5E91A48323}" destId="{85710A85-9D25-40C3-999F-2AD636D0F765}" srcOrd="7" destOrd="0" presId="urn:microsoft.com/office/officeart/2005/8/layout/process4"/>
    <dgm:cxn modelId="{99FF2196-B122-4B3C-B576-096D6EF63A75}" type="presParOf" srcId="{A7682DC4-75D1-492B-983D-0C5E91A48323}" destId="{4168B253-4B14-41DF-9787-85DD493159C6}" srcOrd="8" destOrd="0" presId="urn:microsoft.com/office/officeart/2005/8/layout/process4"/>
    <dgm:cxn modelId="{B37EBCE9-F87B-40B7-AB05-6483FBEA86E6}" type="presParOf" srcId="{4168B253-4B14-41DF-9787-85DD493159C6}" destId="{B31B5764-7AB9-4CC2-ABDA-8E3EEB030D2C}" srcOrd="0" destOrd="0" presId="urn:microsoft.com/office/officeart/2005/8/layout/process4"/>
    <dgm:cxn modelId="{24F64580-E37B-43AF-8B53-D7DDC301D6A4}" type="presParOf" srcId="{A7682DC4-75D1-492B-983D-0C5E91A48323}" destId="{EBEACA80-4F48-43FB-99B7-8F8681B18D0B}" srcOrd="9" destOrd="0" presId="urn:microsoft.com/office/officeart/2005/8/layout/process4"/>
    <dgm:cxn modelId="{B4C0FDEC-024E-4E91-A946-800D5D9CCCA5}" type="presParOf" srcId="{A7682DC4-75D1-492B-983D-0C5E91A48323}" destId="{5596352A-6822-48E9-9FA4-9DE6CEFFD116}" srcOrd="10" destOrd="0" presId="urn:microsoft.com/office/officeart/2005/8/layout/process4"/>
    <dgm:cxn modelId="{A7AD8C7C-E17A-4736-8C05-CB77127ECB08}" type="presParOf" srcId="{5596352A-6822-48E9-9FA4-9DE6CEFFD116}" destId="{AC6CD6DB-8E24-4A95-9DBB-6A55D3EBA6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5069A-5EBE-4FC0-B0D6-BBA7C963AFF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4225E938-34F1-4E2A-B2FC-41A05C3920FC}">
      <dgm:prSet phldrT="[Text]"/>
      <dgm:spPr/>
      <dgm:t>
        <a:bodyPr/>
        <a:lstStyle/>
        <a:p>
          <a:r>
            <a:rPr lang="de-DE" dirty="0" smtClean="0"/>
            <a:t>Controller auf Board</a:t>
          </a:r>
          <a:endParaRPr lang="de-DE" dirty="0"/>
        </a:p>
      </dgm:t>
    </dgm:pt>
    <dgm:pt modelId="{8035BDF5-903F-4AE3-9253-FC8D79A6151E}" type="parTrans" cxnId="{BA59A18B-09A4-4F7C-A125-9E3FFD8A0C27}">
      <dgm:prSet/>
      <dgm:spPr/>
      <dgm:t>
        <a:bodyPr/>
        <a:lstStyle/>
        <a:p>
          <a:endParaRPr lang="de-DE"/>
        </a:p>
      </dgm:t>
    </dgm:pt>
    <dgm:pt modelId="{6F712F8C-773F-4553-ADE0-03B61E3F2197}" type="sibTrans" cxnId="{BA59A18B-09A4-4F7C-A125-9E3FFD8A0C27}">
      <dgm:prSet/>
      <dgm:spPr/>
      <dgm:t>
        <a:bodyPr/>
        <a:lstStyle/>
        <a:p>
          <a:endParaRPr lang="de-DE"/>
        </a:p>
      </dgm:t>
    </dgm:pt>
    <dgm:pt modelId="{B47CCAA2-5D70-4F52-BDA1-F60283C9067F}">
      <dgm:prSet phldrT="[Text]"/>
      <dgm:spPr/>
      <dgm:t>
        <a:bodyPr/>
        <a:lstStyle/>
        <a:p>
          <a:r>
            <a:rPr lang="de-DE" dirty="0" smtClean="0"/>
            <a:t>Arbeiten mit synchronem Taktsignal</a:t>
          </a:r>
          <a:endParaRPr lang="de-DE" dirty="0"/>
        </a:p>
      </dgm:t>
    </dgm:pt>
    <dgm:pt modelId="{37DA7C25-E641-436D-99B4-B8A666FB7DD9}" type="parTrans" cxnId="{760FF7BC-4574-4332-A0D9-B83D7D0B6EB6}">
      <dgm:prSet/>
      <dgm:spPr/>
      <dgm:t>
        <a:bodyPr/>
        <a:lstStyle/>
        <a:p>
          <a:endParaRPr lang="de-DE"/>
        </a:p>
      </dgm:t>
    </dgm:pt>
    <dgm:pt modelId="{A35889DD-870F-4507-9914-CDBAE1555ACA}" type="sibTrans" cxnId="{760FF7BC-4574-4332-A0D9-B83D7D0B6EB6}">
      <dgm:prSet/>
      <dgm:spPr/>
      <dgm:t>
        <a:bodyPr/>
        <a:lstStyle/>
        <a:p>
          <a:endParaRPr lang="de-DE"/>
        </a:p>
      </dgm:t>
    </dgm:pt>
    <dgm:pt modelId="{EBE5E45C-FC4F-4C79-82E0-D42C018FF983}">
      <dgm:prSet phldrT="[Text]"/>
      <dgm:spPr/>
      <dgm:t>
        <a:bodyPr/>
        <a:lstStyle/>
        <a:p>
          <a:r>
            <a:rPr lang="de-DE" dirty="0" smtClean="0"/>
            <a:t>4 PCI-Express Lanes</a:t>
          </a:r>
          <a:endParaRPr lang="de-DE" dirty="0"/>
        </a:p>
      </dgm:t>
    </dgm:pt>
    <dgm:pt modelId="{399459CD-6723-4BB0-800C-7D83102D0A04}" type="parTrans" cxnId="{10370360-5EF1-47BC-BFCF-723C0ED97920}">
      <dgm:prSet/>
      <dgm:spPr/>
      <dgm:t>
        <a:bodyPr/>
        <a:lstStyle/>
        <a:p>
          <a:endParaRPr lang="de-DE"/>
        </a:p>
      </dgm:t>
    </dgm:pt>
    <dgm:pt modelId="{BD84EDE8-3361-49DF-9FA9-DB6251D9E8DF}" type="sibTrans" cxnId="{10370360-5EF1-47BC-BFCF-723C0ED97920}">
      <dgm:prSet/>
      <dgm:spPr/>
      <dgm:t>
        <a:bodyPr/>
        <a:lstStyle/>
        <a:p>
          <a:endParaRPr lang="de-DE"/>
        </a:p>
      </dgm:t>
    </dgm:pt>
    <dgm:pt modelId="{A1A70164-AACC-430C-BE3D-8D4A34B96BFD}">
      <dgm:prSet phldrT="[Text]"/>
      <dgm:spPr/>
      <dgm:t>
        <a:bodyPr/>
        <a:lstStyle/>
        <a:p>
          <a:r>
            <a:rPr lang="de-DE" dirty="0" smtClean="0"/>
            <a:t>8 </a:t>
          </a:r>
          <a:r>
            <a:rPr lang="de-DE" dirty="0" err="1" smtClean="0"/>
            <a:t>DisplayPort</a:t>
          </a:r>
          <a:r>
            <a:rPr lang="de-DE" dirty="0" smtClean="0"/>
            <a:t> Lanes</a:t>
          </a:r>
          <a:endParaRPr lang="de-DE" dirty="0"/>
        </a:p>
      </dgm:t>
    </dgm:pt>
    <dgm:pt modelId="{C07003AB-0A92-473B-B556-13438C337FC9}" type="parTrans" cxnId="{5F14D952-29C9-4FE7-9EE2-65F0B59A62A9}">
      <dgm:prSet/>
      <dgm:spPr/>
      <dgm:t>
        <a:bodyPr/>
        <a:lstStyle/>
        <a:p>
          <a:endParaRPr lang="de-DE"/>
        </a:p>
      </dgm:t>
    </dgm:pt>
    <dgm:pt modelId="{5A537E79-F6B7-47D5-9CFD-86084EF63DF1}" type="sibTrans" cxnId="{5F14D952-29C9-4FE7-9EE2-65F0B59A62A9}">
      <dgm:prSet/>
      <dgm:spPr/>
      <dgm:t>
        <a:bodyPr/>
        <a:lstStyle/>
        <a:p>
          <a:endParaRPr lang="de-DE"/>
        </a:p>
      </dgm:t>
    </dgm:pt>
    <dgm:pt modelId="{94709DF4-AFA6-4C4E-AF5C-F2843FB10597}">
      <dgm:prSet phldrT="[Text]"/>
      <dgm:spPr/>
      <dgm:t>
        <a:bodyPr/>
        <a:lstStyle/>
        <a:p>
          <a:r>
            <a:rPr lang="de-DE" dirty="0" smtClean="0"/>
            <a:t>Integrierter USB 3.1 Controller</a:t>
          </a:r>
          <a:endParaRPr lang="de-DE" dirty="0"/>
        </a:p>
      </dgm:t>
    </dgm:pt>
    <dgm:pt modelId="{89C6E059-7737-4AC4-8AD6-DBA6774435C0}" type="parTrans" cxnId="{A02F0A77-983D-4A4D-A059-851A35BF42AD}">
      <dgm:prSet/>
      <dgm:spPr/>
      <dgm:t>
        <a:bodyPr/>
        <a:lstStyle/>
        <a:p>
          <a:endParaRPr lang="de-DE"/>
        </a:p>
      </dgm:t>
    </dgm:pt>
    <dgm:pt modelId="{A949BF23-BB8B-42CD-B97A-6BBC3C57D589}" type="sibTrans" cxnId="{A02F0A77-983D-4A4D-A059-851A35BF42AD}">
      <dgm:prSet/>
      <dgm:spPr/>
      <dgm:t>
        <a:bodyPr/>
        <a:lstStyle/>
        <a:p>
          <a:endParaRPr lang="de-DE"/>
        </a:p>
      </dgm:t>
    </dgm:pt>
    <dgm:pt modelId="{DCDB3ED0-0D4E-44E8-BF6C-48F2F68286FD}">
      <dgm:prSet phldrT="[Text]"/>
      <dgm:spPr/>
      <dgm:t>
        <a:bodyPr/>
        <a:lstStyle/>
        <a:p>
          <a:r>
            <a:rPr lang="de-DE" dirty="0" smtClean="0"/>
            <a:t>Bis zu 6 Geräte an einem Anschluss</a:t>
          </a:r>
          <a:endParaRPr lang="de-DE" dirty="0"/>
        </a:p>
      </dgm:t>
    </dgm:pt>
    <dgm:pt modelId="{7F1E0183-DBDF-4F26-B24A-61E383E8797E}" type="parTrans" cxnId="{58664B8B-F348-45E1-9EFE-258598D369CB}">
      <dgm:prSet/>
      <dgm:spPr/>
      <dgm:t>
        <a:bodyPr/>
        <a:lstStyle/>
        <a:p>
          <a:endParaRPr lang="de-DE"/>
        </a:p>
      </dgm:t>
    </dgm:pt>
    <dgm:pt modelId="{41DD6E57-5332-4C41-AEF8-DD355BE1CA4C}" type="sibTrans" cxnId="{58664B8B-F348-45E1-9EFE-258598D369CB}">
      <dgm:prSet/>
      <dgm:spPr/>
      <dgm:t>
        <a:bodyPr/>
        <a:lstStyle/>
        <a:p>
          <a:endParaRPr lang="de-DE"/>
        </a:p>
      </dgm:t>
    </dgm:pt>
    <dgm:pt modelId="{27E860A0-5EB3-4897-9773-A88A985108F6}">
      <dgm:prSet phldrT="[Text]"/>
      <dgm:spPr/>
      <dgm:t>
        <a:bodyPr/>
        <a:lstStyle/>
        <a:p>
          <a:r>
            <a:rPr lang="de-DE" dirty="0" smtClean="0"/>
            <a:t>Tunnelarchitektur</a:t>
          </a:r>
          <a:endParaRPr lang="de-DE" dirty="0"/>
        </a:p>
      </dgm:t>
    </dgm:pt>
    <dgm:pt modelId="{C50DF252-F0A5-4AF4-AB2F-B923AAEE79B2}" type="parTrans" cxnId="{D1911A04-E14D-44F5-8A64-E9EBCFBB747B}">
      <dgm:prSet/>
      <dgm:spPr/>
      <dgm:t>
        <a:bodyPr/>
        <a:lstStyle/>
        <a:p>
          <a:endParaRPr lang="de-DE"/>
        </a:p>
      </dgm:t>
    </dgm:pt>
    <dgm:pt modelId="{B2E2BD73-1320-4EA4-953D-FC1207B69B9C}" type="sibTrans" cxnId="{D1911A04-E14D-44F5-8A64-E9EBCFBB747B}">
      <dgm:prSet/>
      <dgm:spPr/>
      <dgm:t>
        <a:bodyPr/>
        <a:lstStyle/>
        <a:p>
          <a:endParaRPr lang="de-DE"/>
        </a:p>
      </dgm:t>
    </dgm:pt>
    <dgm:pt modelId="{A65A6A59-A4E6-4208-B73B-22885A685001}">
      <dgm:prSet phldrT="[Text]"/>
      <dgm:spPr/>
      <dgm:t>
        <a:bodyPr/>
        <a:lstStyle/>
        <a:p>
          <a:r>
            <a:rPr lang="de-DE" dirty="0" smtClean="0"/>
            <a:t>Verschiedene Modi</a:t>
          </a:r>
          <a:endParaRPr lang="de-DE" dirty="0"/>
        </a:p>
      </dgm:t>
    </dgm:pt>
    <dgm:pt modelId="{6E3CD7E8-B203-4E14-A7B9-7F3333DCEA58}" type="parTrans" cxnId="{9F86DB06-639A-42E2-81BD-79D834AFD8C8}">
      <dgm:prSet/>
      <dgm:spPr/>
      <dgm:t>
        <a:bodyPr/>
        <a:lstStyle/>
        <a:p>
          <a:endParaRPr lang="de-DE"/>
        </a:p>
      </dgm:t>
    </dgm:pt>
    <dgm:pt modelId="{78E2D24F-E929-419A-9182-D391C3D6AE58}" type="sibTrans" cxnId="{9F86DB06-639A-42E2-81BD-79D834AFD8C8}">
      <dgm:prSet/>
      <dgm:spPr/>
      <dgm:t>
        <a:bodyPr/>
        <a:lstStyle/>
        <a:p>
          <a:endParaRPr lang="de-DE"/>
        </a:p>
      </dgm:t>
    </dgm:pt>
    <dgm:pt modelId="{9D8DB377-772B-411D-BC5B-6795A7BFE182}">
      <dgm:prSet phldrT="[Text]"/>
      <dgm:spPr/>
      <dgm:t>
        <a:bodyPr/>
        <a:lstStyle/>
        <a:p>
          <a:r>
            <a:rPr lang="de-DE" dirty="0" smtClean="0"/>
            <a:t>2 Logische auf 4 Physikalischen Leitungen</a:t>
          </a:r>
          <a:endParaRPr lang="de-DE" dirty="0"/>
        </a:p>
      </dgm:t>
    </dgm:pt>
    <dgm:pt modelId="{9E857EE3-BBFA-4605-87D7-97DB48F08C58}" type="parTrans" cxnId="{6A798B95-B1F1-492C-99CE-4806B794706A}">
      <dgm:prSet/>
      <dgm:spPr/>
      <dgm:t>
        <a:bodyPr/>
        <a:lstStyle/>
        <a:p>
          <a:endParaRPr lang="de-DE"/>
        </a:p>
      </dgm:t>
    </dgm:pt>
    <dgm:pt modelId="{54B731A8-B9E7-4ACC-9562-7B7E13611FD6}" type="sibTrans" cxnId="{6A798B95-B1F1-492C-99CE-4806B794706A}">
      <dgm:prSet/>
      <dgm:spPr/>
      <dgm:t>
        <a:bodyPr/>
        <a:lstStyle/>
        <a:p>
          <a:endParaRPr lang="de-DE"/>
        </a:p>
      </dgm:t>
    </dgm:pt>
    <dgm:pt modelId="{36A43C85-BCA4-4E2A-AF88-C00C899B25AB}" type="pres">
      <dgm:prSet presAssocID="{6375069A-5EBE-4FC0-B0D6-BBA7C963AF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FBCF1E6-B80B-4169-A032-CD02D2DFA759}" type="pres">
      <dgm:prSet presAssocID="{27E860A0-5EB3-4897-9773-A88A985108F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3B2FFF-7FFF-4D85-8DA5-2408F059037B}" type="pres">
      <dgm:prSet presAssocID="{B2E2BD73-1320-4EA4-953D-FC1207B69B9C}" presName="spacer" presStyleCnt="0"/>
      <dgm:spPr/>
    </dgm:pt>
    <dgm:pt modelId="{030378EC-137F-47F5-BF8D-88BA94E7CBCF}" type="pres">
      <dgm:prSet presAssocID="{A65A6A59-A4E6-4208-B73B-22885A6850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7FA3AA-F8A3-42BD-8368-EC7CFC3BEAC1}" type="pres">
      <dgm:prSet presAssocID="{78E2D24F-E929-419A-9182-D391C3D6AE58}" presName="spacer" presStyleCnt="0"/>
      <dgm:spPr/>
    </dgm:pt>
    <dgm:pt modelId="{65D470C4-68FD-4F83-9D4B-CFEFCB072894}" type="pres">
      <dgm:prSet presAssocID="{4225E938-34F1-4E2A-B2FC-41A05C3920F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6D78AA-8151-4A5B-99E2-93EBE47ED1DD}" type="pres">
      <dgm:prSet presAssocID="{4225E938-34F1-4E2A-B2FC-41A05C3920F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EAD999-9DE5-4F9F-9524-7DE7729D87CA}" type="pres">
      <dgm:prSet presAssocID="{B47CCAA2-5D70-4F52-BDA1-F60283C9067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37B01F-57B5-46E4-A446-D19F409B91F6}" type="pres">
      <dgm:prSet presAssocID="{A35889DD-870F-4507-9914-CDBAE1555ACA}" presName="spacer" presStyleCnt="0"/>
      <dgm:spPr/>
    </dgm:pt>
    <dgm:pt modelId="{3648DC1F-19E3-4858-A0C6-DD5B60FEE7D8}" type="pres">
      <dgm:prSet presAssocID="{DCDB3ED0-0D4E-44E8-BF6C-48F2F68286F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056772-BFE7-41F7-8531-5F35FA982AEF}" type="pres">
      <dgm:prSet presAssocID="{41DD6E57-5332-4C41-AEF8-DD355BE1CA4C}" presName="spacer" presStyleCnt="0"/>
      <dgm:spPr/>
    </dgm:pt>
    <dgm:pt modelId="{40E621A1-45DD-4AD1-9A39-56F736D6F751}" type="pres">
      <dgm:prSet presAssocID="{9D8DB377-772B-411D-BC5B-6795A7BFE18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55677BD-29FC-4D32-8847-03C727475CC5}" type="presOf" srcId="{6375069A-5EBE-4FC0-B0D6-BBA7C963AFF3}" destId="{36A43C85-BCA4-4E2A-AF88-C00C899B25AB}" srcOrd="0" destOrd="0" presId="urn:microsoft.com/office/officeart/2005/8/layout/vList2"/>
    <dgm:cxn modelId="{0E26EA48-99BF-4B8E-B4DF-347D86E4BF86}" type="presOf" srcId="{DCDB3ED0-0D4E-44E8-BF6C-48F2F68286FD}" destId="{3648DC1F-19E3-4858-A0C6-DD5B60FEE7D8}" srcOrd="0" destOrd="0" presId="urn:microsoft.com/office/officeart/2005/8/layout/vList2"/>
    <dgm:cxn modelId="{6A798B95-B1F1-492C-99CE-4806B794706A}" srcId="{6375069A-5EBE-4FC0-B0D6-BBA7C963AFF3}" destId="{9D8DB377-772B-411D-BC5B-6795A7BFE182}" srcOrd="5" destOrd="0" parTransId="{9E857EE3-BBFA-4605-87D7-97DB48F08C58}" sibTransId="{54B731A8-B9E7-4ACC-9562-7B7E13611FD6}"/>
    <dgm:cxn modelId="{4168732D-9D20-4720-AA1E-1689878A5DB3}" type="presOf" srcId="{A1A70164-AACC-430C-BE3D-8D4A34B96BFD}" destId="{356D78AA-8151-4A5B-99E2-93EBE47ED1DD}" srcOrd="0" destOrd="1" presId="urn:microsoft.com/office/officeart/2005/8/layout/vList2"/>
    <dgm:cxn modelId="{706F1ABA-34DE-45CC-8B7A-808F1DE2F5AE}" type="presOf" srcId="{9D8DB377-772B-411D-BC5B-6795A7BFE182}" destId="{40E621A1-45DD-4AD1-9A39-56F736D6F751}" srcOrd="0" destOrd="0" presId="urn:microsoft.com/office/officeart/2005/8/layout/vList2"/>
    <dgm:cxn modelId="{10370360-5EF1-47BC-BFCF-723C0ED97920}" srcId="{4225E938-34F1-4E2A-B2FC-41A05C3920FC}" destId="{EBE5E45C-FC4F-4C79-82E0-D42C018FF983}" srcOrd="0" destOrd="0" parTransId="{399459CD-6723-4BB0-800C-7D83102D0A04}" sibTransId="{BD84EDE8-3361-49DF-9FA9-DB6251D9E8DF}"/>
    <dgm:cxn modelId="{58664B8B-F348-45E1-9EFE-258598D369CB}" srcId="{6375069A-5EBE-4FC0-B0D6-BBA7C963AFF3}" destId="{DCDB3ED0-0D4E-44E8-BF6C-48F2F68286FD}" srcOrd="4" destOrd="0" parTransId="{7F1E0183-DBDF-4F26-B24A-61E383E8797E}" sibTransId="{41DD6E57-5332-4C41-AEF8-DD355BE1CA4C}"/>
    <dgm:cxn modelId="{2C3EFFDC-7232-4BAE-8102-FAA7F507FFCD}" type="presOf" srcId="{4225E938-34F1-4E2A-B2FC-41A05C3920FC}" destId="{65D470C4-68FD-4F83-9D4B-CFEFCB072894}" srcOrd="0" destOrd="0" presId="urn:microsoft.com/office/officeart/2005/8/layout/vList2"/>
    <dgm:cxn modelId="{760FF7BC-4574-4332-A0D9-B83D7D0B6EB6}" srcId="{6375069A-5EBE-4FC0-B0D6-BBA7C963AFF3}" destId="{B47CCAA2-5D70-4F52-BDA1-F60283C9067F}" srcOrd="3" destOrd="0" parTransId="{37DA7C25-E641-436D-99B4-B8A666FB7DD9}" sibTransId="{A35889DD-870F-4507-9914-CDBAE1555ACA}"/>
    <dgm:cxn modelId="{D1911A04-E14D-44F5-8A64-E9EBCFBB747B}" srcId="{6375069A-5EBE-4FC0-B0D6-BBA7C963AFF3}" destId="{27E860A0-5EB3-4897-9773-A88A985108F6}" srcOrd="0" destOrd="0" parTransId="{C50DF252-F0A5-4AF4-AB2F-B923AAEE79B2}" sibTransId="{B2E2BD73-1320-4EA4-953D-FC1207B69B9C}"/>
    <dgm:cxn modelId="{5F14D952-29C9-4FE7-9EE2-65F0B59A62A9}" srcId="{4225E938-34F1-4E2A-B2FC-41A05C3920FC}" destId="{A1A70164-AACC-430C-BE3D-8D4A34B96BFD}" srcOrd="1" destOrd="0" parTransId="{C07003AB-0A92-473B-B556-13438C337FC9}" sibTransId="{5A537E79-F6B7-47D5-9CFD-86084EF63DF1}"/>
    <dgm:cxn modelId="{A02F0A77-983D-4A4D-A059-851A35BF42AD}" srcId="{4225E938-34F1-4E2A-B2FC-41A05C3920FC}" destId="{94709DF4-AFA6-4C4E-AF5C-F2843FB10597}" srcOrd="2" destOrd="0" parTransId="{89C6E059-7737-4AC4-8AD6-DBA6774435C0}" sibTransId="{A949BF23-BB8B-42CD-B97A-6BBC3C57D589}"/>
    <dgm:cxn modelId="{80132EA0-3C7C-4BB6-9DB9-21397FF616F7}" type="presOf" srcId="{A65A6A59-A4E6-4208-B73B-22885A685001}" destId="{030378EC-137F-47F5-BF8D-88BA94E7CBCF}" srcOrd="0" destOrd="0" presId="urn:microsoft.com/office/officeart/2005/8/layout/vList2"/>
    <dgm:cxn modelId="{252CA40A-C520-414D-B37B-899840B601AF}" type="presOf" srcId="{27E860A0-5EB3-4897-9773-A88A985108F6}" destId="{1FBCF1E6-B80B-4169-A032-CD02D2DFA759}" srcOrd="0" destOrd="0" presId="urn:microsoft.com/office/officeart/2005/8/layout/vList2"/>
    <dgm:cxn modelId="{9F86DB06-639A-42E2-81BD-79D834AFD8C8}" srcId="{6375069A-5EBE-4FC0-B0D6-BBA7C963AFF3}" destId="{A65A6A59-A4E6-4208-B73B-22885A685001}" srcOrd="1" destOrd="0" parTransId="{6E3CD7E8-B203-4E14-A7B9-7F3333DCEA58}" sibTransId="{78E2D24F-E929-419A-9182-D391C3D6AE58}"/>
    <dgm:cxn modelId="{84C7AB0F-A8F4-4E19-B6AC-BF14C289EBA6}" type="presOf" srcId="{EBE5E45C-FC4F-4C79-82E0-D42C018FF983}" destId="{356D78AA-8151-4A5B-99E2-93EBE47ED1DD}" srcOrd="0" destOrd="0" presId="urn:microsoft.com/office/officeart/2005/8/layout/vList2"/>
    <dgm:cxn modelId="{3FBCD46B-CCE9-4B8A-8A58-2A4079D44516}" type="presOf" srcId="{B47CCAA2-5D70-4F52-BDA1-F60283C9067F}" destId="{C8EAD999-9DE5-4F9F-9524-7DE7729D87CA}" srcOrd="0" destOrd="0" presId="urn:microsoft.com/office/officeart/2005/8/layout/vList2"/>
    <dgm:cxn modelId="{BA59A18B-09A4-4F7C-A125-9E3FFD8A0C27}" srcId="{6375069A-5EBE-4FC0-B0D6-BBA7C963AFF3}" destId="{4225E938-34F1-4E2A-B2FC-41A05C3920FC}" srcOrd="2" destOrd="0" parTransId="{8035BDF5-903F-4AE3-9253-FC8D79A6151E}" sibTransId="{6F712F8C-773F-4553-ADE0-03B61E3F2197}"/>
    <dgm:cxn modelId="{CBEE4DF0-142F-4E6F-8EB1-51215F7BD903}" type="presOf" srcId="{94709DF4-AFA6-4C4E-AF5C-F2843FB10597}" destId="{356D78AA-8151-4A5B-99E2-93EBE47ED1DD}" srcOrd="0" destOrd="2" presId="urn:microsoft.com/office/officeart/2005/8/layout/vList2"/>
    <dgm:cxn modelId="{DAA35981-80DE-43B1-9C37-D770097CA189}" type="presParOf" srcId="{36A43C85-BCA4-4E2A-AF88-C00C899B25AB}" destId="{1FBCF1E6-B80B-4169-A032-CD02D2DFA759}" srcOrd="0" destOrd="0" presId="urn:microsoft.com/office/officeart/2005/8/layout/vList2"/>
    <dgm:cxn modelId="{31086B84-6318-4A5C-A921-9C871A3C4AA0}" type="presParOf" srcId="{36A43C85-BCA4-4E2A-AF88-C00C899B25AB}" destId="{013B2FFF-7FFF-4D85-8DA5-2408F059037B}" srcOrd="1" destOrd="0" presId="urn:microsoft.com/office/officeart/2005/8/layout/vList2"/>
    <dgm:cxn modelId="{7EE12001-D5F7-45FE-A2C7-19ABDD835D3C}" type="presParOf" srcId="{36A43C85-BCA4-4E2A-AF88-C00C899B25AB}" destId="{030378EC-137F-47F5-BF8D-88BA94E7CBCF}" srcOrd="2" destOrd="0" presId="urn:microsoft.com/office/officeart/2005/8/layout/vList2"/>
    <dgm:cxn modelId="{B5782A4D-CC74-481A-9437-0AD7597CDD83}" type="presParOf" srcId="{36A43C85-BCA4-4E2A-AF88-C00C899B25AB}" destId="{A17FA3AA-F8A3-42BD-8368-EC7CFC3BEAC1}" srcOrd="3" destOrd="0" presId="urn:microsoft.com/office/officeart/2005/8/layout/vList2"/>
    <dgm:cxn modelId="{14BEF011-688B-44E4-A986-2531BACB1B02}" type="presParOf" srcId="{36A43C85-BCA4-4E2A-AF88-C00C899B25AB}" destId="{65D470C4-68FD-4F83-9D4B-CFEFCB072894}" srcOrd="4" destOrd="0" presId="urn:microsoft.com/office/officeart/2005/8/layout/vList2"/>
    <dgm:cxn modelId="{C2059CCB-2FF1-49EF-A623-916EDA450A14}" type="presParOf" srcId="{36A43C85-BCA4-4E2A-AF88-C00C899B25AB}" destId="{356D78AA-8151-4A5B-99E2-93EBE47ED1DD}" srcOrd="5" destOrd="0" presId="urn:microsoft.com/office/officeart/2005/8/layout/vList2"/>
    <dgm:cxn modelId="{30F8DCE1-776D-48C1-B932-9C4477F563C9}" type="presParOf" srcId="{36A43C85-BCA4-4E2A-AF88-C00C899B25AB}" destId="{C8EAD999-9DE5-4F9F-9524-7DE7729D87CA}" srcOrd="6" destOrd="0" presId="urn:microsoft.com/office/officeart/2005/8/layout/vList2"/>
    <dgm:cxn modelId="{2A5AC841-857D-4C3F-B6F3-99E8B34C0B9D}" type="presParOf" srcId="{36A43C85-BCA4-4E2A-AF88-C00C899B25AB}" destId="{5437B01F-57B5-46E4-A446-D19F409B91F6}" srcOrd="7" destOrd="0" presId="urn:microsoft.com/office/officeart/2005/8/layout/vList2"/>
    <dgm:cxn modelId="{4DF33041-5B37-4C60-9F7C-91752FE0B9FB}" type="presParOf" srcId="{36A43C85-BCA4-4E2A-AF88-C00C899B25AB}" destId="{3648DC1F-19E3-4858-A0C6-DD5B60FEE7D8}" srcOrd="8" destOrd="0" presId="urn:microsoft.com/office/officeart/2005/8/layout/vList2"/>
    <dgm:cxn modelId="{7A7E8E5A-B235-4C0F-BCFB-AB6F320879BF}" type="presParOf" srcId="{36A43C85-BCA4-4E2A-AF88-C00C899B25AB}" destId="{9E056772-BFE7-41F7-8531-5F35FA982AEF}" srcOrd="9" destOrd="0" presId="urn:microsoft.com/office/officeart/2005/8/layout/vList2"/>
    <dgm:cxn modelId="{DC5CDF52-CE69-49F1-851E-8D610E1422DE}" type="presParOf" srcId="{36A43C85-BCA4-4E2A-AF88-C00C899B25AB}" destId="{40E621A1-45DD-4AD1-9A39-56F736D6F75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95C30-C1F0-48D5-A427-732CEBDBF92F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D881510C-1A38-4475-AE54-A8096133C5B6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Abwärts-kompatibel zu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DisplayPort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24AAD2EA-5D9D-42A2-BC57-5149F989F83E}" type="parTrans" cxnId="{25CB238C-6E74-49FB-B68B-86BECC2A77CB}">
      <dgm:prSet/>
      <dgm:spPr/>
      <dgm:t>
        <a:bodyPr/>
        <a:lstStyle/>
        <a:p>
          <a:endParaRPr lang="de-DE"/>
        </a:p>
      </dgm:t>
    </dgm:pt>
    <dgm:pt modelId="{4EC4D3EB-0A36-4B60-A681-42E012E838C0}" type="sibTrans" cxnId="{25CB238C-6E74-49FB-B68B-86BECC2A77CB}">
      <dgm:prSet/>
      <dgm:spPr/>
      <dgm:t>
        <a:bodyPr/>
        <a:lstStyle/>
        <a:p>
          <a:endParaRPr lang="de-DE"/>
        </a:p>
      </dgm:t>
    </dgm:pt>
    <dgm:pt modelId="{CA4736E1-9E10-421C-90A0-F21DBAF64FD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gm:t>
    </dgm:pt>
    <dgm:pt modelId="{F155EDD4-C166-4494-8829-9022C6952088}" type="parTrans" cxnId="{5CFCE0F6-C351-4515-A206-B5E08E0B46EF}">
      <dgm:prSet/>
      <dgm:spPr/>
      <dgm:t>
        <a:bodyPr/>
        <a:lstStyle/>
        <a:p>
          <a:endParaRPr lang="de-DE"/>
        </a:p>
      </dgm:t>
    </dgm:pt>
    <dgm:pt modelId="{6DC03314-8C72-4855-9BF6-4D6DD23DE50C}" type="sibTrans" cxnId="{5CFCE0F6-C351-4515-A206-B5E08E0B46EF}">
      <dgm:prSet/>
      <dgm:spPr/>
      <dgm:t>
        <a:bodyPr/>
        <a:lstStyle/>
        <a:p>
          <a:endParaRPr lang="de-DE"/>
        </a:p>
      </dgm:t>
    </dgm:pt>
    <dgm:pt modelId="{0CF91CA7-83AC-4F39-972E-D8E454875573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F66CBE75-BE62-4B2F-8BC8-4B35FBC7CF60}" type="parTrans" cxnId="{4138DABC-AD74-4D34-BE06-4DA9C3B65807}">
      <dgm:prSet/>
      <dgm:spPr/>
      <dgm:t>
        <a:bodyPr/>
        <a:lstStyle/>
        <a:p>
          <a:endParaRPr lang="de-DE"/>
        </a:p>
      </dgm:t>
    </dgm:pt>
    <dgm:pt modelId="{D9C27985-E2C0-45DA-A3EF-2ADD7026AECD}" type="sibTrans" cxnId="{4138DABC-AD74-4D34-BE06-4DA9C3B65807}">
      <dgm:prSet/>
      <dgm:spPr/>
      <dgm:t>
        <a:bodyPr/>
        <a:lstStyle/>
        <a:p>
          <a:endParaRPr lang="de-DE"/>
        </a:p>
      </dgm:t>
    </dgm:pt>
    <dgm:pt modelId="{AFAD4E79-42B2-4531-BD91-341466DFC3E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458F63BF-4305-445E-BA11-63B215F437D0}" type="parTrans" cxnId="{C6A2D9E2-9A7C-4AE0-8FFD-B5EC3DAD3338}">
      <dgm:prSet/>
      <dgm:spPr/>
      <dgm:t>
        <a:bodyPr/>
        <a:lstStyle/>
        <a:p>
          <a:endParaRPr lang="de-DE"/>
        </a:p>
      </dgm:t>
    </dgm:pt>
    <dgm:pt modelId="{49FF487C-CCAE-44F3-96B6-10D5DF78BAE1}" type="sibTrans" cxnId="{C6A2D9E2-9A7C-4AE0-8FFD-B5EC3DAD3338}">
      <dgm:prSet/>
      <dgm:spPr/>
      <dgm:t>
        <a:bodyPr/>
        <a:lstStyle/>
        <a:p>
          <a:endParaRPr lang="de-DE"/>
        </a:p>
      </dgm:t>
    </dgm:pt>
    <dgm:pt modelId="{C443E01D-29CA-49EC-A342-7087396B252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Unterstützt DP &amp;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PCIe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 gleichzeitig; andere einzeln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A12DF4BE-62DB-4784-A750-E3C852350D96}" type="parTrans" cxnId="{BBFA888E-7D0C-41FA-94D5-298CF0E88587}">
      <dgm:prSet/>
      <dgm:spPr/>
      <dgm:t>
        <a:bodyPr/>
        <a:lstStyle/>
        <a:p>
          <a:endParaRPr lang="de-DE"/>
        </a:p>
      </dgm:t>
    </dgm:pt>
    <dgm:pt modelId="{8075A4AD-1B06-4AA6-B267-399B80B4FA17}" type="sibTrans" cxnId="{BBFA888E-7D0C-41FA-94D5-298CF0E88587}">
      <dgm:prSet/>
      <dgm:spPr/>
      <dgm:t>
        <a:bodyPr/>
        <a:lstStyle/>
        <a:p>
          <a:endParaRPr lang="de-DE"/>
        </a:p>
      </dgm:t>
    </dgm:pt>
    <dgm:pt modelId="{6963C3B6-E4B2-4EDC-B205-B5EF4426A6F4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Bis zu 3m Kabellänge (optisch: 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60m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)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030A5F07-57C0-4A64-A8FA-40179C49204A}" type="parTrans" cxnId="{3F897C4D-A94C-4149-A331-5C54F177C830}">
      <dgm:prSet/>
      <dgm:spPr/>
      <dgm:t>
        <a:bodyPr/>
        <a:lstStyle/>
        <a:p>
          <a:endParaRPr lang="de-DE"/>
        </a:p>
      </dgm:t>
    </dgm:pt>
    <dgm:pt modelId="{6D8CCD8D-9F37-460E-97AC-F5A350A6F320}" type="sibTrans" cxnId="{3F897C4D-A94C-4149-A331-5C54F177C830}">
      <dgm:prSet/>
      <dgm:spPr/>
      <dgm:t>
        <a:bodyPr/>
        <a:lstStyle/>
        <a:p>
          <a:endParaRPr lang="de-DE"/>
        </a:p>
      </dgm:t>
    </dgm:pt>
    <dgm:pt modelId="{7D3E833B-278A-4641-BEFF-03616E12F15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8E7194DF-31CD-43AA-8DD6-3B76674B2943}" type="parTrans" cxnId="{23F5FEC9-654E-4E7F-B054-395FC8FE56D5}">
      <dgm:prSet/>
      <dgm:spPr/>
      <dgm:t>
        <a:bodyPr/>
        <a:lstStyle/>
        <a:p>
          <a:endParaRPr lang="de-DE"/>
        </a:p>
      </dgm:t>
    </dgm:pt>
    <dgm:pt modelId="{974D9F96-D092-480A-8F93-69A618911E0E}" type="sibTrans" cxnId="{23F5FEC9-654E-4E7F-B054-395FC8FE56D5}">
      <dgm:prSet/>
      <dgm:spPr/>
      <dgm:t>
        <a:bodyPr/>
        <a:lstStyle/>
        <a:p>
          <a:endParaRPr lang="de-DE"/>
        </a:p>
      </dgm:t>
    </dgm:pt>
    <dgm:pt modelId="{B4D99DE4-774A-4F7F-9BAD-DEF3991DEAAC}" type="pres">
      <dgm:prSet presAssocID="{F1995C30-C1F0-48D5-A427-732CEBDBF92F}" presName="Name0" presStyleCnt="0">
        <dgm:presLayoutVars>
          <dgm:chMax val="7"/>
          <dgm:dir/>
          <dgm:resizeHandles val="exact"/>
        </dgm:presLayoutVars>
      </dgm:prSet>
      <dgm:spPr/>
    </dgm:pt>
    <dgm:pt modelId="{E0EA9F1F-8C73-469D-8F5C-D497471B2082}" type="pres">
      <dgm:prSet presAssocID="{F1995C30-C1F0-48D5-A427-732CEBDBF92F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8CD3B2-1712-43C0-813F-1BE3E6FE3CD6}" type="pres">
      <dgm:prSet presAssocID="{F1995C30-C1F0-48D5-A427-732CEBDBF92F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E16A69-70DD-417C-AC37-9749F6EC90AE}" type="pres">
      <dgm:prSet presAssocID="{F1995C30-C1F0-48D5-A427-732CEBDBF92F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8ED0B-3E5D-4C26-87AD-93E27F28726F}" type="pres">
      <dgm:prSet presAssocID="{F1995C30-C1F0-48D5-A427-732CEBDBF92F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6C6F4-BAE5-423F-AC6D-27AAD4D63A5D}" type="pres">
      <dgm:prSet presAssocID="{F1995C30-C1F0-48D5-A427-732CEBDBF92F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68C9B5-D027-4929-B5E0-B02A0D27FB29}" type="pres">
      <dgm:prSet presAssocID="{F1995C30-C1F0-48D5-A427-732CEBDBF92F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000778-C0CA-44CE-9CC5-2A06CCF76E1E}" type="pres">
      <dgm:prSet presAssocID="{F1995C30-C1F0-48D5-A427-732CEBDBF92F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EB9FBCD-3765-4886-A9D4-8D69EF6C222E}" type="presOf" srcId="{CA4736E1-9E10-421C-90A0-F21DBAF64FDD}" destId="{918CD3B2-1712-43C0-813F-1BE3E6FE3CD6}" srcOrd="0" destOrd="0" presId="urn:microsoft.com/office/officeart/2005/8/layout/rings+Icon"/>
    <dgm:cxn modelId="{3F897C4D-A94C-4149-A331-5C54F177C830}" srcId="{F1995C30-C1F0-48D5-A427-732CEBDBF92F}" destId="{6963C3B6-E4B2-4EDC-B205-B5EF4426A6F4}" srcOrd="5" destOrd="0" parTransId="{030A5F07-57C0-4A64-A8FA-40179C49204A}" sibTransId="{6D8CCD8D-9F37-460E-97AC-F5A350A6F320}"/>
    <dgm:cxn modelId="{23760D08-671D-440F-AAE6-D5567642C294}" type="presOf" srcId="{C443E01D-29CA-49EC-A342-7087396B2529}" destId="{D566C6F4-BAE5-423F-AC6D-27AAD4D63A5D}" srcOrd="0" destOrd="0" presId="urn:microsoft.com/office/officeart/2005/8/layout/rings+Icon"/>
    <dgm:cxn modelId="{23F5FEC9-654E-4E7F-B054-395FC8FE56D5}" srcId="{F1995C30-C1F0-48D5-A427-732CEBDBF92F}" destId="{7D3E833B-278A-4641-BEFF-03616E12F159}" srcOrd="6" destOrd="0" parTransId="{8E7194DF-31CD-43AA-8DD6-3B76674B2943}" sibTransId="{974D9F96-D092-480A-8F93-69A618911E0E}"/>
    <dgm:cxn modelId="{4138DABC-AD74-4D34-BE06-4DA9C3B65807}" srcId="{F1995C30-C1F0-48D5-A427-732CEBDBF92F}" destId="{0CF91CA7-83AC-4F39-972E-D8E454875573}" srcOrd="2" destOrd="0" parTransId="{F66CBE75-BE62-4B2F-8BC8-4B35FBC7CF60}" sibTransId="{D9C27985-E2C0-45DA-A3EF-2ADD7026AECD}"/>
    <dgm:cxn modelId="{C6A2D9E2-9A7C-4AE0-8FFD-B5EC3DAD3338}" srcId="{F1995C30-C1F0-48D5-A427-732CEBDBF92F}" destId="{AFAD4E79-42B2-4531-BD91-341466DFC3ED}" srcOrd="3" destOrd="0" parTransId="{458F63BF-4305-445E-BA11-63B215F437D0}" sibTransId="{49FF487C-CCAE-44F3-96B6-10D5DF78BAE1}"/>
    <dgm:cxn modelId="{BBFA888E-7D0C-41FA-94D5-298CF0E88587}" srcId="{F1995C30-C1F0-48D5-A427-732CEBDBF92F}" destId="{C443E01D-29CA-49EC-A342-7087396B2529}" srcOrd="4" destOrd="0" parTransId="{A12DF4BE-62DB-4784-A750-E3C852350D96}" sibTransId="{8075A4AD-1B06-4AA6-B267-399B80B4FA17}"/>
    <dgm:cxn modelId="{50E8368D-EF78-4654-B3BA-8B04AA08520F}" type="presOf" srcId="{6963C3B6-E4B2-4EDC-B205-B5EF4426A6F4}" destId="{3268C9B5-D027-4929-B5E0-B02A0D27FB29}" srcOrd="0" destOrd="0" presId="urn:microsoft.com/office/officeart/2005/8/layout/rings+Icon"/>
    <dgm:cxn modelId="{91EA4E90-190F-42DB-AC8E-736500662561}" type="presOf" srcId="{7D3E833B-278A-4641-BEFF-03616E12F159}" destId="{FA000778-C0CA-44CE-9CC5-2A06CCF76E1E}" srcOrd="0" destOrd="0" presId="urn:microsoft.com/office/officeart/2005/8/layout/rings+Icon"/>
    <dgm:cxn modelId="{25CB238C-6E74-49FB-B68B-86BECC2A77CB}" srcId="{F1995C30-C1F0-48D5-A427-732CEBDBF92F}" destId="{D881510C-1A38-4475-AE54-A8096133C5B6}" srcOrd="0" destOrd="0" parTransId="{24AAD2EA-5D9D-42A2-BC57-5149F989F83E}" sibTransId="{4EC4D3EB-0A36-4B60-A681-42E012E838C0}"/>
    <dgm:cxn modelId="{5CFCE0F6-C351-4515-A206-B5E08E0B46EF}" srcId="{F1995C30-C1F0-48D5-A427-732CEBDBF92F}" destId="{CA4736E1-9E10-421C-90A0-F21DBAF64FDD}" srcOrd="1" destOrd="0" parTransId="{F155EDD4-C166-4494-8829-9022C6952088}" sibTransId="{6DC03314-8C72-4855-9BF6-4D6DD23DE50C}"/>
    <dgm:cxn modelId="{599F5ECE-F755-4D8A-9C02-4123C8EEA7E9}" type="presOf" srcId="{F1995C30-C1F0-48D5-A427-732CEBDBF92F}" destId="{B4D99DE4-774A-4F7F-9BAD-DEF3991DEAAC}" srcOrd="0" destOrd="0" presId="urn:microsoft.com/office/officeart/2005/8/layout/rings+Icon"/>
    <dgm:cxn modelId="{1DCACDA9-8721-4AD6-9483-1B6873DDB952}" type="presOf" srcId="{AFAD4E79-42B2-4531-BD91-341466DFC3ED}" destId="{4118ED0B-3E5D-4C26-87AD-93E27F28726F}" srcOrd="0" destOrd="0" presId="urn:microsoft.com/office/officeart/2005/8/layout/rings+Icon"/>
    <dgm:cxn modelId="{793ECAFF-EFD2-4143-B587-8FAB46442B5D}" type="presOf" srcId="{0CF91CA7-83AC-4F39-972E-D8E454875573}" destId="{0DE16A69-70DD-417C-AC37-9749F6EC90AE}" srcOrd="0" destOrd="0" presId="urn:microsoft.com/office/officeart/2005/8/layout/rings+Icon"/>
    <dgm:cxn modelId="{14081E62-230B-4685-80E4-B6CBDA449167}" type="presOf" srcId="{D881510C-1A38-4475-AE54-A8096133C5B6}" destId="{E0EA9F1F-8C73-469D-8F5C-D497471B2082}" srcOrd="0" destOrd="0" presId="urn:microsoft.com/office/officeart/2005/8/layout/rings+Icon"/>
    <dgm:cxn modelId="{3FECDD84-B4D9-4472-8E01-E1BB743B6069}" type="presParOf" srcId="{B4D99DE4-774A-4F7F-9BAD-DEF3991DEAAC}" destId="{E0EA9F1F-8C73-469D-8F5C-D497471B2082}" srcOrd="0" destOrd="0" presId="urn:microsoft.com/office/officeart/2005/8/layout/rings+Icon"/>
    <dgm:cxn modelId="{A80F85DD-B413-4295-8AF7-AFEAA8B8DA7A}" type="presParOf" srcId="{B4D99DE4-774A-4F7F-9BAD-DEF3991DEAAC}" destId="{918CD3B2-1712-43C0-813F-1BE3E6FE3CD6}" srcOrd="1" destOrd="0" presId="urn:microsoft.com/office/officeart/2005/8/layout/rings+Icon"/>
    <dgm:cxn modelId="{C2339BE7-3D9D-4444-8961-F59A29B32C85}" type="presParOf" srcId="{B4D99DE4-774A-4F7F-9BAD-DEF3991DEAAC}" destId="{0DE16A69-70DD-417C-AC37-9749F6EC90AE}" srcOrd="2" destOrd="0" presId="urn:microsoft.com/office/officeart/2005/8/layout/rings+Icon"/>
    <dgm:cxn modelId="{0FCE33B5-C952-4B52-A0EE-55E8D062CD2F}" type="presParOf" srcId="{B4D99DE4-774A-4F7F-9BAD-DEF3991DEAAC}" destId="{4118ED0B-3E5D-4C26-87AD-93E27F28726F}" srcOrd="3" destOrd="0" presId="urn:microsoft.com/office/officeart/2005/8/layout/rings+Icon"/>
    <dgm:cxn modelId="{A4E40352-BE53-42DE-AAE3-168E5D1826CF}" type="presParOf" srcId="{B4D99DE4-774A-4F7F-9BAD-DEF3991DEAAC}" destId="{D566C6F4-BAE5-423F-AC6D-27AAD4D63A5D}" srcOrd="4" destOrd="0" presId="urn:microsoft.com/office/officeart/2005/8/layout/rings+Icon"/>
    <dgm:cxn modelId="{3C12994A-6CEF-462D-862B-0055800D700A}" type="presParOf" srcId="{B4D99DE4-774A-4F7F-9BAD-DEF3991DEAAC}" destId="{3268C9B5-D027-4929-B5E0-B02A0D27FB29}" srcOrd="5" destOrd="0" presId="urn:microsoft.com/office/officeart/2005/8/layout/rings+Icon"/>
    <dgm:cxn modelId="{5B1BC581-211B-4736-BAB5-DA2A53C770E2}" type="presParOf" srcId="{B4D99DE4-774A-4F7F-9BAD-DEF3991DEAAC}" destId="{FA000778-C0CA-44CE-9CC5-2A06CCF76E1E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9F558-DC95-4C9B-A9E3-3972BDCC53C3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02850AC-0439-4762-8028-CE22E9D657A5}">
      <dgm:prSet phldrT="[Text]"/>
      <dgm:spPr/>
      <dgm:t>
        <a:bodyPr/>
        <a:lstStyle/>
        <a:p>
          <a:r>
            <a:rPr lang="de-DE" dirty="0" smtClean="0"/>
            <a:t>2013 vorgestellt</a:t>
          </a:r>
          <a:endParaRPr lang="de-DE" dirty="0"/>
        </a:p>
      </dgm:t>
    </dgm:pt>
    <dgm:pt modelId="{A02A7F8C-BA48-4320-81AF-6192900C0009}" type="parTrans" cxnId="{77C827F3-67BA-42FB-A630-E8582FBD4804}">
      <dgm:prSet/>
      <dgm:spPr/>
      <dgm:t>
        <a:bodyPr/>
        <a:lstStyle/>
        <a:p>
          <a:endParaRPr lang="de-DE"/>
        </a:p>
      </dgm:t>
    </dgm:pt>
    <dgm:pt modelId="{D19AB3BC-91C6-442C-8858-4998FC9C9777}" type="sibTrans" cxnId="{77C827F3-67BA-42FB-A630-E8582FBD4804}">
      <dgm:prSet/>
      <dgm:spPr/>
      <dgm:t>
        <a:bodyPr/>
        <a:lstStyle/>
        <a:p>
          <a:endParaRPr lang="de-DE"/>
        </a:p>
      </dgm:t>
    </dgm:pt>
    <dgm:pt modelId="{EF6CA602-8B5C-4974-BF15-820C6D295862}">
      <dgm:prSet phldrT="[Text]"/>
      <dgm:spPr/>
      <dgm:t>
        <a:bodyPr/>
        <a:lstStyle/>
        <a:p>
          <a:r>
            <a:rPr lang="de-DE" dirty="0" smtClean="0"/>
            <a:t>20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B7909EC5-4115-4F99-8961-84B4CEE5980C}" type="parTrans" cxnId="{4CA0AD3E-B345-4F10-A5A1-8EA78876FE8E}">
      <dgm:prSet/>
      <dgm:spPr/>
      <dgm:t>
        <a:bodyPr/>
        <a:lstStyle/>
        <a:p>
          <a:endParaRPr lang="de-DE"/>
        </a:p>
      </dgm:t>
    </dgm:pt>
    <dgm:pt modelId="{3D6AEAEA-4B66-4798-A0DB-09A6EDB3AD90}" type="sibTrans" cxnId="{4CA0AD3E-B345-4F10-A5A1-8EA78876FE8E}">
      <dgm:prSet/>
      <dgm:spPr/>
      <dgm:t>
        <a:bodyPr/>
        <a:lstStyle/>
        <a:p>
          <a:endParaRPr lang="de-DE"/>
        </a:p>
      </dgm:t>
    </dgm:pt>
    <dgm:pt modelId="{12CC74A5-E6AE-4A5F-AA3D-EDB2EB6161EC}">
      <dgm:prSet phldrT="[Text]"/>
      <dgm:spPr/>
      <dgm:t>
        <a:bodyPr/>
        <a:lstStyle/>
        <a:p>
          <a:r>
            <a:rPr lang="de-DE" dirty="0" smtClean="0"/>
            <a:t>Flexibel nutzbare Bandbreite</a:t>
          </a:r>
          <a:endParaRPr lang="de-DE" dirty="0"/>
        </a:p>
      </dgm:t>
    </dgm:pt>
    <dgm:pt modelId="{E745BF15-5998-4D3F-803A-E0A12A87543B}" type="parTrans" cxnId="{A47EEF0A-0EC9-46DD-9E1B-FEA07E94EBE9}">
      <dgm:prSet/>
      <dgm:spPr/>
      <dgm:t>
        <a:bodyPr/>
        <a:lstStyle/>
        <a:p>
          <a:endParaRPr lang="de-DE"/>
        </a:p>
      </dgm:t>
    </dgm:pt>
    <dgm:pt modelId="{F2A29730-6FE0-4B76-9335-D6CB74C93449}" type="sibTrans" cxnId="{A47EEF0A-0EC9-46DD-9E1B-FEA07E94EBE9}">
      <dgm:prSet/>
      <dgm:spPr/>
      <dgm:t>
        <a:bodyPr/>
        <a:lstStyle/>
        <a:p>
          <a:endParaRPr lang="de-DE"/>
        </a:p>
      </dgm:t>
    </dgm:pt>
    <dgm:pt modelId="{79AEEFE3-EE85-435A-98E1-FCB0C35BFC28}" type="pres">
      <dgm:prSet presAssocID="{5FE9F558-DC95-4C9B-A9E3-3972BDCC53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0AA15EA-2460-431A-820B-A0910AB5F33A}" type="pres">
      <dgm:prSet presAssocID="{C02850AC-0439-4762-8028-CE22E9D657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517842-ED0B-4C26-92B5-7ACE72DBC52C}" type="pres">
      <dgm:prSet presAssocID="{D19AB3BC-91C6-442C-8858-4998FC9C9777}" presName="sibTrans" presStyleCnt="0"/>
      <dgm:spPr/>
    </dgm:pt>
    <dgm:pt modelId="{671959A9-2CCC-4F0C-BACA-A8425E96828C}" type="pres">
      <dgm:prSet presAssocID="{EF6CA602-8B5C-4974-BF15-820C6D2958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5AA6D-6169-4D4F-A1E4-1BD3DFA6214E}" type="pres">
      <dgm:prSet presAssocID="{3D6AEAEA-4B66-4798-A0DB-09A6EDB3AD90}" presName="sibTrans" presStyleCnt="0"/>
      <dgm:spPr/>
    </dgm:pt>
    <dgm:pt modelId="{F37E37AC-57E6-4C00-A89F-F82990CE18FA}" type="pres">
      <dgm:prSet presAssocID="{12CC74A5-E6AE-4A5F-AA3D-EDB2EB6161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C827F3-67BA-42FB-A630-E8582FBD4804}" srcId="{5FE9F558-DC95-4C9B-A9E3-3972BDCC53C3}" destId="{C02850AC-0439-4762-8028-CE22E9D657A5}" srcOrd="0" destOrd="0" parTransId="{A02A7F8C-BA48-4320-81AF-6192900C0009}" sibTransId="{D19AB3BC-91C6-442C-8858-4998FC9C9777}"/>
    <dgm:cxn modelId="{4EA3A395-96DC-46BA-BD83-6720183938E5}" type="presOf" srcId="{12CC74A5-E6AE-4A5F-AA3D-EDB2EB6161EC}" destId="{F37E37AC-57E6-4C00-A89F-F82990CE18FA}" srcOrd="0" destOrd="0" presId="urn:microsoft.com/office/officeart/2005/8/layout/hList6"/>
    <dgm:cxn modelId="{EA3FF8F5-76E4-4043-ACF6-5E5A76BAE3CA}" type="presOf" srcId="{5FE9F558-DC95-4C9B-A9E3-3972BDCC53C3}" destId="{79AEEFE3-EE85-435A-98E1-FCB0C35BFC28}" srcOrd="0" destOrd="0" presId="urn:microsoft.com/office/officeart/2005/8/layout/hList6"/>
    <dgm:cxn modelId="{601D64BB-64CC-4A64-897E-2C8C638E3010}" type="presOf" srcId="{C02850AC-0439-4762-8028-CE22E9D657A5}" destId="{A0AA15EA-2460-431A-820B-A0910AB5F33A}" srcOrd="0" destOrd="0" presId="urn:microsoft.com/office/officeart/2005/8/layout/hList6"/>
    <dgm:cxn modelId="{4CA0AD3E-B345-4F10-A5A1-8EA78876FE8E}" srcId="{5FE9F558-DC95-4C9B-A9E3-3972BDCC53C3}" destId="{EF6CA602-8B5C-4974-BF15-820C6D295862}" srcOrd="1" destOrd="0" parTransId="{B7909EC5-4115-4F99-8961-84B4CEE5980C}" sibTransId="{3D6AEAEA-4B66-4798-A0DB-09A6EDB3AD90}"/>
    <dgm:cxn modelId="{704FAED8-A770-4613-8ABB-A17C44DFB904}" type="presOf" srcId="{EF6CA602-8B5C-4974-BF15-820C6D295862}" destId="{671959A9-2CCC-4F0C-BACA-A8425E96828C}" srcOrd="0" destOrd="0" presId="urn:microsoft.com/office/officeart/2005/8/layout/hList6"/>
    <dgm:cxn modelId="{A47EEF0A-0EC9-46DD-9E1B-FEA07E94EBE9}" srcId="{5FE9F558-DC95-4C9B-A9E3-3972BDCC53C3}" destId="{12CC74A5-E6AE-4A5F-AA3D-EDB2EB6161EC}" srcOrd="2" destOrd="0" parTransId="{E745BF15-5998-4D3F-803A-E0A12A87543B}" sibTransId="{F2A29730-6FE0-4B76-9335-D6CB74C93449}"/>
    <dgm:cxn modelId="{812B7C50-387C-4C6D-9A2C-006A9CE162D5}" type="presParOf" srcId="{79AEEFE3-EE85-435A-98E1-FCB0C35BFC28}" destId="{A0AA15EA-2460-431A-820B-A0910AB5F33A}" srcOrd="0" destOrd="0" presId="urn:microsoft.com/office/officeart/2005/8/layout/hList6"/>
    <dgm:cxn modelId="{32C95684-3CF0-47D5-A8EC-EE1F81ADBD75}" type="presParOf" srcId="{79AEEFE3-EE85-435A-98E1-FCB0C35BFC28}" destId="{5A517842-ED0B-4C26-92B5-7ACE72DBC52C}" srcOrd="1" destOrd="0" presId="urn:microsoft.com/office/officeart/2005/8/layout/hList6"/>
    <dgm:cxn modelId="{62C42756-12DB-4D37-9691-566D5E38D841}" type="presParOf" srcId="{79AEEFE3-EE85-435A-98E1-FCB0C35BFC28}" destId="{671959A9-2CCC-4F0C-BACA-A8425E96828C}" srcOrd="2" destOrd="0" presId="urn:microsoft.com/office/officeart/2005/8/layout/hList6"/>
    <dgm:cxn modelId="{D2032299-5467-4461-9816-CB01DB77EA42}" type="presParOf" srcId="{79AEEFE3-EE85-435A-98E1-FCB0C35BFC28}" destId="{D345AA6D-6169-4D4F-A1E4-1BD3DFA6214E}" srcOrd="3" destOrd="0" presId="urn:microsoft.com/office/officeart/2005/8/layout/hList6"/>
    <dgm:cxn modelId="{B21AE5FB-C085-462B-93BD-3C2E52F73A96}" type="presParOf" srcId="{79AEEFE3-EE85-435A-98E1-FCB0C35BFC28}" destId="{F37E37AC-57E6-4C00-A89F-F82990CE18F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36F29-7FEC-4611-898D-B14F5AAF41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</dgm:pt>
    <dgm:pt modelId="{D6914388-413B-4DD2-88AD-1942DC61512C}">
      <dgm:prSet phldrT="[Text]"/>
      <dgm:spPr/>
      <dgm:t>
        <a:bodyPr/>
        <a:lstStyle/>
        <a:p>
          <a:r>
            <a:rPr lang="de-DE" dirty="0" smtClean="0"/>
            <a:t>2015 vorgestellt</a:t>
          </a:r>
          <a:endParaRPr lang="de-DE" dirty="0"/>
        </a:p>
      </dgm:t>
    </dgm:pt>
    <dgm:pt modelId="{D159D3D1-974B-4FA1-8270-AB25A54084D6}" type="parTrans" cxnId="{23041D06-1BBE-40DF-AD2A-B8D81724F098}">
      <dgm:prSet/>
      <dgm:spPr/>
      <dgm:t>
        <a:bodyPr/>
        <a:lstStyle/>
        <a:p>
          <a:endParaRPr lang="de-DE"/>
        </a:p>
      </dgm:t>
    </dgm:pt>
    <dgm:pt modelId="{594C0075-1315-4935-A64D-43A4623830E1}" type="sibTrans" cxnId="{23041D06-1BBE-40DF-AD2A-B8D81724F098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86152A4D-E250-433A-8735-68165277F252}">
      <dgm:prSet phldrT="[Text]"/>
      <dgm:spPr/>
      <dgm:t>
        <a:bodyPr/>
        <a:lstStyle/>
        <a:p>
          <a:r>
            <a:rPr lang="de-DE" dirty="0" smtClean="0"/>
            <a:t>Drehbarer USB-C Stecker</a:t>
          </a:r>
          <a:endParaRPr lang="de-DE" dirty="0"/>
        </a:p>
      </dgm:t>
    </dgm:pt>
    <dgm:pt modelId="{263CD058-D42A-4CE1-AE70-18DF51AC0BB2}" type="parTrans" cxnId="{190A3FBA-7981-4824-A851-508CDFF47C34}">
      <dgm:prSet/>
      <dgm:spPr/>
      <dgm:t>
        <a:bodyPr/>
        <a:lstStyle/>
        <a:p>
          <a:endParaRPr lang="de-DE"/>
        </a:p>
      </dgm:t>
    </dgm:pt>
    <dgm:pt modelId="{A7536C88-437D-4E7D-8D62-5EE10D7E0D70}" type="sibTrans" cxnId="{190A3FBA-7981-4824-A851-508CDFF47C34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9239801F-3C08-407D-8605-CCCBD3D52809}">
      <dgm:prSet phldrT="[Text]"/>
      <dgm:spPr/>
      <dgm:t>
        <a:bodyPr/>
        <a:lstStyle/>
        <a:p>
          <a:r>
            <a:rPr lang="de-DE" dirty="0" smtClean="0"/>
            <a:t>Universelle Übertragung</a:t>
          </a:r>
          <a:endParaRPr lang="de-DE" dirty="0"/>
        </a:p>
      </dgm:t>
    </dgm:pt>
    <dgm:pt modelId="{D7A99BBB-38BD-4876-B1F4-7BEE2CA623DF}" type="parTrans" cxnId="{5D48A178-9A1C-4F2F-A2DA-452B81FC4172}">
      <dgm:prSet/>
      <dgm:spPr/>
      <dgm:t>
        <a:bodyPr/>
        <a:lstStyle/>
        <a:p>
          <a:endParaRPr lang="de-DE"/>
        </a:p>
      </dgm:t>
    </dgm:pt>
    <dgm:pt modelId="{375D3E35-D56A-4952-9F84-34DE7A41CAE4}" type="sibTrans" cxnId="{5D48A178-9A1C-4F2F-A2DA-452B81FC4172}">
      <dgm:prSet/>
      <dgm:spPr/>
      <dgm:t>
        <a:bodyPr/>
        <a:lstStyle/>
        <a:p>
          <a:endParaRPr lang="de-DE"/>
        </a:p>
      </dgm:t>
    </dgm:pt>
    <dgm:pt modelId="{AF5C7A43-7BF0-472B-BF27-C2207CDAA4FE}">
      <dgm:prSet phldrT="[Text]"/>
      <dgm:spPr/>
      <dgm:t>
        <a:bodyPr/>
        <a:lstStyle/>
        <a:p>
          <a:r>
            <a:rPr lang="de-DE" dirty="0" smtClean="0"/>
            <a:t>40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1362A985-FA34-4492-90D6-67698E761002}" type="parTrans" cxnId="{E0454341-70DD-4DAF-BADF-011D5234C536}">
      <dgm:prSet/>
      <dgm:spPr/>
      <dgm:t>
        <a:bodyPr/>
        <a:lstStyle/>
        <a:p>
          <a:endParaRPr lang="de-DE"/>
        </a:p>
      </dgm:t>
    </dgm:pt>
    <dgm:pt modelId="{F10F5550-5051-4C3D-A595-EC397026BDA2}" type="sibTrans" cxnId="{E0454341-70DD-4DAF-BADF-011D5234C536}">
      <dgm:prSet/>
      <dgm:spPr>
        <a:noFill/>
      </dgm:spPr>
      <dgm:t>
        <a:bodyPr/>
        <a:lstStyle/>
        <a:p>
          <a:endParaRPr lang="de-DE"/>
        </a:p>
      </dgm:t>
    </dgm:pt>
    <dgm:pt modelId="{EBC7E60D-DFC0-41A8-980F-469F59342A32}">
      <dgm:prSet phldrT="[Text]"/>
      <dgm:spPr/>
      <dgm:t>
        <a:bodyPr/>
        <a:lstStyle/>
        <a:p>
          <a:r>
            <a:rPr lang="de-DE" dirty="0" smtClean="0"/>
            <a:t>Aktives Kabel; Passives: langsamer</a:t>
          </a:r>
          <a:endParaRPr lang="de-DE" dirty="0"/>
        </a:p>
      </dgm:t>
    </dgm:pt>
    <dgm:pt modelId="{EBEFE1CD-A875-41E4-8272-6E289E6BAD86}" type="parTrans" cxnId="{CD3A1014-0927-409E-909A-275CE23FB05C}">
      <dgm:prSet/>
      <dgm:spPr/>
    </dgm:pt>
    <dgm:pt modelId="{E9D9F272-F70B-42E1-8418-BB6969C1288E}" type="sibTrans" cxnId="{CD3A1014-0927-409E-909A-275CE23FB05C}">
      <dgm:prSet/>
      <dgm:spPr/>
    </dgm:pt>
    <dgm:pt modelId="{024D2C05-7BC2-4069-A1CF-FF2D86B0CE7E}" type="pres">
      <dgm:prSet presAssocID="{0A036F29-7FEC-4611-898D-B14F5AAF41C2}" presName="Name0" presStyleCnt="0">
        <dgm:presLayoutVars>
          <dgm:chMax val="7"/>
          <dgm:chPref val="7"/>
          <dgm:dir/>
        </dgm:presLayoutVars>
      </dgm:prSet>
      <dgm:spPr/>
    </dgm:pt>
    <dgm:pt modelId="{FA247C98-F034-4ED9-B4F7-50CA12B34EBB}" type="pres">
      <dgm:prSet presAssocID="{0A036F29-7FEC-4611-898D-B14F5AAF41C2}" presName="Name1" presStyleCnt="0"/>
      <dgm:spPr/>
    </dgm:pt>
    <dgm:pt modelId="{AA69AC02-FD74-4475-9530-C3B55F4E5A8D}" type="pres">
      <dgm:prSet presAssocID="{0A036F29-7FEC-4611-898D-B14F5AAF41C2}" presName="cycle" presStyleCnt="0"/>
      <dgm:spPr/>
    </dgm:pt>
    <dgm:pt modelId="{80C94AF2-548B-403F-BFDF-22C8B252C08F}" type="pres">
      <dgm:prSet presAssocID="{0A036F29-7FEC-4611-898D-B14F5AAF41C2}" presName="srcNode" presStyleLbl="node1" presStyleIdx="0" presStyleCnt="5"/>
      <dgm:spPr/>
    </dgm:pt>
    <dgm:pt modelId="{0A49579D-4A88-4D4C-9CE6-73F9B408222F}" type="pres">
      <dgm:prSet presAssocID="{0A036F29-7FEC-4611-898D-B14F5AAF41C2}" presName="conn" presStyleLbl="parChTrans1D2" presStyleIdx="0" presStyleCnt="1"/>
      <dgm:spPr/>
      <dgm:t>
        <a:bodyPr/>
        <a:lstStyle/>
        <a:p>
          <a:endParaRPr lang="de-DE"/>
        </a:p>
      </dgm:t>
    </dgm:pt>
    <dgm:pt modelId="{398F32FC-1D2B-47EB-98BC-6EEE5581FF05}" type="pres">
      <dgm:prSet presAssocID="{0A036F29-7FEC-4611-898D-B14F5AAF41C2}" presName="extraNode" presStyleLbl="node1" presStyleIdx="0" presStyleCnt="5"/>
      <dgm:spPr/>
    </dgm:pt>
    <dgm:pt modelId="{1E6979D0-5813-41A5-9581-A0BBCD5F3F9D}" type="pres">
      <dgm:prSet presAssocID="{0A036F29-7FEC-4611-898D-B14F5AAF41C2}" presName="dstNode" presStyleLbl="node1" presStyleIdx="0" presStyleCnt="5"/>
      <dgm:spPr/>
    </dgm:pt>
    <dgm:pt modelId="{8A65E89B-FDEB-4BD0-9FD0-B5DBA5038A78}" type="pres">
      <dgm:prSet presAssocID="{D6914388-413B-4DD2-88AD-1942DC61512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196885-FDA8-48B3-9F83-C824D12D8CC6}" type="pres">
      <dgm:prSet presAssocID="{D6914388-413B-4DD2-88AD-1942DC61512C}" presName="accent_1" presStyleCnt="0"/>
      <dgm:spPr/>
    </dgm:pt>
    <dgm:pt modelId="{1CECAE31-B0CC-46B0-B9D8-B9E1F26FD968}" type="pres">
      <dgm:prSet presAssocID="{D6914388-413B-4DD2-88AD-1942DC61512C}" presName="accentRepeatNode" presStyleLbl="solidFgAcc1" presStyleIdx="0" presStyleCnt="5"/>
      <dgm:spPr/>
    </dgm:pt>
    <dgm:pt modelId="{73714684-6956-4E9E-A52F-681C1F1952AB}" type="pres">
      <dgm:prSet presAssocID="{86152A4D-E250-433A-8735-68165277F25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4D5CAB-8F54-4486-94C6-90CAD1A1E90D}" type="pres">
      <dgm:prSet presAssocID="{86152A4D-E250-433A-8735-68165277F252}" presName="accent_2" presStyleCnt="0"/>
      <dgm:spPr/>
    </dgm:pt>
    <dgm:pt modelId="{D1F90923-DFE6-428A-A20C-7923BED1BE55}" type="pres">
      <dgm:prSet presAssocID="{86152A4D-E250-433A-8735-68165277F252}" presName="accentRepeatNode" presStyleLbl="solidFgAcc1" presStyleIdx="1" presStyleCnt="5"/>
      <dgm:spPr/>
    </dgm:pt>
    <dgm:pt modelId="{099E51CA-CD60-49A3-B0EB-49566A902303}" type="pres">
      <dgm:prSet presAssocID="{EBC7E60D-DFC0-41A8-980F-469F59342A3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344942-495A-44A6-8562-BA63688D4D0A}" type="pres">
      <dgm:prSet presAssocID="{EBC7E60D-DFC0-41A8-980F-469F59342A32}" presName="accent_3" presStyleCnt="0"/>
      <dgm:spPr/>
    </dgm:pt>
    <dgm:pt modelId="{4A8B94A5-BF30-4002-81DE-9FD69F394A45}" type="pres">
      <dgm:prSet presAssocID="{EBC7E60D-DFC0-41A8-980F-469F59342A32}" presName="accentRepeatNode" presStyleLbl="solidFgAcc1" presStyleIdx="2" presStyleCnt="5"/>
      <dgm:spPr/>
    </dgm:pt>
    <dgm:pt modelId="{F3E3A97B-B681-44EB-8DAD-762B50C8E53F}" type="pres">
      <dgm:prSet presAssocID="{AF5C7A43-7BF0-472B-BF27-C2207CDAA4F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75A61A-AD89-4D37-8DB8-8760C390F3B2}" type="pres">
      <dgm:prSet presAssocID="{AF5C7A43-7BF0-472B-BF27-C2207CDAA4FE}" presName="accent_4" presStyleCnt="0"/>
      <dgm:spPr/>
    </dgm:pt>
    <dgm:pt modelId="{C8D91A6E-2A83-405F-AB91-AE7E6F6CE68E}" type="pres">
      <dgm:prSet presAssocID="{AF5C7A43-7BF0-472B-BF27-C2207CDAA4FE}" presName="accentRepeatNode" presStyleLbl="solidFgAcc1" presStyleIdx="3" presStyleCnt="5"/>
      <dgm:spPr/>
    </dgm:pt>
    <dgm:pt modelId="{66EB8508-FF86-4CEA-BBC6-CA9EED38B1F9}" type="pres">
      <dgm:prSet presAssocID="{9239801F-3C08-407D-8605-CCCBD3D5280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F6610C-D1C9-4FBD-893E-A2DB535A08AE}" type="pres">
      <dgm:prSet presAssocID="{9239801F-3C08-407D-8605-CCCBD3D52809}" presName="accent_5" presStyleCnt="0"/>
      <dgm:spPr/>
    </dgm:pt>
    <dgm:pt modelId="{A2DF89BC-D9B8-4FBF-AFFE-35B031F75AC8}" type="pres">
      <dgm:prSet presAssocID="{9239801F-3C08-407D-8605-CCCBD3D52809}" presName="accentRepeatNode" presStyleLbl="solidFgAcc1" presStyleIdx="4" presStyleCnt="5"/>
      <dgm:spPr/>
    </dgm:pt>
  </dgm:ptLst>
  <dgm:cxnLst>
    <dgm:cxn modelId="{E0454341-70DD-4DAF-BADF-011D5234C536}" srcId="{0A036F29-7FEC-4611-898D-B14F5AAF41C2}" destId="{AF5C7A43-7BF0-472B-BF27-C2207CDAA4FE}" srcOrd="3" destOrd="0" parTransId="{1362A985-FA34-4492-90D6-67698E761002}" sibTransId="{F10F5550-5051-4C3D-A595-EC397026BDA2}"/>
    <dgm:cxn modelId="{DCACD3D3-D44C-4203-9688-5380D7B1BF30}" type="presOf" srcId="{594C0075-1315-4935-A64D-43A4623830E1}" destId="{0A49579D-4A88-4D4C-9CE6-73F9B408222F}" srcOrd="0" destOrd="0" presId="urn:microsoft.com/office/officeart/2008/layout/VerticalCurvedList"/>
    <dgm:cxn modelId="{A75AF767-423A-49F2-9E64-30B3833ADA76}" type="presOf" srcId="{9239801F-3C08-407D-8605-CCCBD3D52809}" destId="{66EB8508-FF86-4CEA-BBC6-CA9EED38B1F9}" srcOrd="0" destOrd="0" presId="urn:microsoft.com/office/officeart/2008/layout/VerticalCurvedList"/>
    <dgm:cxn modelId="{958F2EA2-5E0C-4DE4-BD1F-25F89B3BDC12}" type="presOf" srcId="{AF5C7A43-7BF0-472B-BF27-C2207CDAA4FE}" destId="{F3E3A97B-B681-44EB-8DAD-762B50C8E53F}" srcOrd="0" destOrd="0" presId="urn:microsoft.com/office/officeart/2008/layout/VerticalCurvedList"/>
    <dgm:cxn modelId="{75CE741A-210E-483D-8307-1728F2C87CBE}" type="presOf" srcId="{0A036F29-7FEC-4611-898D-B14F5AAF41C2}" destId="{024D2C05-7BC2-4069-A1CF-FF2D86B0CE7E}" srcOrd="0" destOrd="0" presId="urn:microsoft.com/office/officeart/2008/layout/VerticalCurvedList"/>
    <dgm:cxn modelId="{23041D06-1BBE-40DF-AD2A-B8D81724F098}" srcId="{0A036F29-7FEC-4611-898D-B14F5AAF41C2}" destId="{D6914388-413B-4DD2-88AD-1942DC61512C}" srcOrd="0" destOrd="0" parTransId="{D159D3D1-974B-4FA1-8270-AB25A54084D6}" sibTransId="{594C0075-1315-4935-A64D-43A4623830E1}"/>
    <dgm:cxn modelId="{190A3FBA-7981-4824-A851-508CDFF47C34}" srcId="{0A036F29-7FEC-4611-898D-B14F5AAF41C2}" destId="{86152A4D-E250-433A-8735-68165277F252}" srcOrd="1" destOrd="0" parTransId="{263CD058-D42A-4CE1-AE70-18DF51AC0BB2}" sibTransId="{A7536C88-437D-4E7D-8D62-5EE10D7E0D70}"/>
    <dgm:cxn modelId="{5D48A178-9A1C-4F2F-A2DA-452B81FC4172}" srcId="{0A036F29-7FEC-4611-898D-B14F5AAF41C2}" destId="{9239801F-3C08-407D-8605-CCCBD3D52809}" srcOrd="4" destOrd="0" parTransId="{D7A99BBB-38BD-4876-B1F4-7BEE2CA623DF}" sibTransId="{375D3E35-D56A-4952-9F84-34DE7A41CAE4}"/>
    <dgm:cxn modelId="{10053C57-72C1-4C2D-BC7B-EBEB50E8FA35}" type="presOf" srcId="{EBC7E60D-DFC0-41A8-980F-469F59342A32}" destId="{099E51CA-CD60-49A3-B0EB-49566A902303}" srcOrd="0" destOrd="0" presId="urn:microsoft.com/office/officeart/2008/layout/VerticalCurvedList"/>
    <dgm:cxn modelId="{29FE41A6-370B-4505-A116-C8015E88CD6A}" type="presOf" srcId="{86152A4D-E250-433A-8735-68165277F252}" destId="{73714684-6956-4E9E-A52F-681C1F1952AB}" srcOrd="0" destOrd="0" presId="urn:microsoft.com/office/officeart/2008/layout/VerticalCurvedList"/>
    <dgm:cxn modelId="{CD3A1014-0927-409E-909A-275CE23FB05C}" srcId="{0A036F29-7FEC-4611-898D-B14F5AAF41C2}" destId="{EBC7E60D-DFC0-41A8-980F-469F59342A32}" srcOrd="2" destOrd="0" parTransId="{EBEFE1CD-A875-41E4-8272-6E289E6BAD86}" sibTransId="{E9D9F272-F70B-42E1-8418-BB6969C1288E}"/>
    <dgm:cxn modelId="{B78B9B0D-C144-4C3D-8B26-0AAF468C7A2E}" type="presOf" srcId="{D6914388-413B-4DD2-88AD-1942DC61512C}" destId="{8A65E89B-FDEB-4BD0-9FD0-B5DBA5038A78}" srcOrd="0" destOrd="0" presId="urn:microsoft.com/office/officeart/2008/layout/VerticalCurvedList"/>
    <dgm:cxn modelId="{4D7356E7-8A2C-4C95-B78F-D169BED8D362}" type="presParOf" srcId="{024D2C05-7BC2-4069-A1CF-FF2D86B0CE7E}" destId="{FA247C98-F034-4ED9-B4F7-50CA12B34EBB}" srcOrd="0" destOrd="0" presId="urn:microsoft.com/office/officeart/2008/layout/VerticalCurvedList"/>
    <dgm:cxn modelId="{B624EDF7-429C-4B66-B3B9-40C9F1B2DBB2}" type="presParOf" srcId="{FA247C98-F034-4ED9-B4F7-50CA12B34EBB}" destId="{AA69AC02-FD74-4475-9530-C3B55F4E5A8D}" srcOrd="0" destOrd="0" presId="urn:microsoft.com/office/officeart/2008/layout/VerticalCurvedList"/>
    <dgm:cxn modelId="{0A6300CA-4A86-4E33-A368-85ACF208AAB4}" type="presParOf" srcId="{AA69AC02-FD74-4475-9530-C3B55F4E5A8D}" destId="{80C94AF2-548B-403F-BFDF-22C8B252C08F}" srcOrd="0" destOrd="0" presId="urn:microsoft.com/office/officeart/2008/layout/VerticalCurvedList"/>
    <dgm:cxn modelId="{0963BB1C-A02B-4FA1-9EDE-863E73144AD8}" type="presParOf" srcId="{AA69AC02-FD74-4475-9530-C3B55F4E5A8D}" destId="{0A49579D-4A88-4D4C-9CE6-73F9B408222F}" srcOrd="1" destOrd="0" presId="urn:microsoft.com/office/officeart/2008/layout/VerticalCurvedList"/>
    <dgm:cxn modelId="{FD7096F2-B798-4DE0-9513-BD5ABFB1A3C2}" type="presParOf" srcId="{AA69AC02-FD74-4475-9530-C3B55F4E5A8D}" destId="{398F32FC-1D2B-47EB-98BC-6EEE5581FF05}" srcOrd="2" destOrd="0" presId="urn:microsoft.com/office/officeart/2008/layout/VerticalCurvedList"/>
    <dgm:cxn modelId="{44627053-8525-47CF-AB29-3160C011BDBD}" type="presParOf" srcId="{AA69AC02-FD74-4475-9530-C3B55F4E5A8D}" destId="{1E6979D0-5813-41A5-9581-A0BBCD5F3F9D}" srcOrd="3" destOrd="0" presId="urn:microsoft.com/office/officeart/2008/layout/VerticalCurvedList"/>
    <dgm:cxn modelId="{31DC84D9-4B87-4F6F-8D2A-E34EC70D7625}" type="presParOf" srcId="{FA247C98-F034-4ED9-B4F7-50CA12B34EBB}" destId="{8A65E89B-FDEB-4BD0-9FD0-B5DBA5038A78}" srcOrd="1" destOrd="0" presId="urn:microsoft.com/office/officeart/2008/layout/VerticalCurvedList"/>
    <dgm:cxn modelId="{67D73CAC-0724-4320-B5E1-845215A50A78}" type="presParOf" srcId="{FA247C98-F034-4ED9-B4F7-50CA12B34EBB}" destId="{99196885-FDA8-48B3-9F83-C824D12D8CC6}" srcOrd="2" destOrd="0" presId="urn:microsoft.com/office/officeart/2008/layout/VerticalCurvedList"/>
    <dgm:cxn modelId="{8832ABDD-B8B3-430B-90DF-A158F59AF0C0}" type="presParOf" srcId="{99196885-FDA8-48B3-9F83-C824D12D8CC6}" destId="{1CECAE31-B0CC-46B0-B9D8-B9E1F26FD968}" srcOrd="0" destOrd="0" presId="urn:microsoft.com/office/officeart/2008/layout/VerticalCurvedList"/>
    <dgm:cxn modelId="{ADCB933F-3D5E-4F44-8B79-193C8804FACE}" type="presParOf" srcId="{FA247C98-F034-4ED9-B4F7-50CA12B34EBB}" destId="{73714684-6956-4E9E-A52F-681C1F1952AB}" srcOrd="3" destOrd="0" presId="urn:microsoft.com/office/officeart/2008/layout/VerticalCurvedList"/>
    <dgm:cxn modelId="{6B72AF01-6439-42D6-9D83-55D2E9B31F02}" type="presParOf" srcId="{FA247C98-F034-4ED9-B4F7-50CA12B34EBB}" destId="{614D5CAB-8F54-4486-94C6-90CAD1A1E90D}" srcOrd="4" destOrd="0" presId="urn:microsoft.com/office/officeart/2008/layout/VerticalCurvedList"/>
    <dgm:cxn modelId="{BB322231-3B5F-439B-8466-1E0D6F7F5601}" type="presParOf" srcId="{614D5CAB-8F54-4486-94C6-90CAD1A1E90D}" destId="{D1F90923-DFE6-428A-A20C-7923BED1BE55}" srcOrd="0" destOrd="0" presId="urn:microsoft.com/office/officeart/2008/layout/VerticalCurvedList"/>
    <dgm:cxn modelId="{FC0A58B9-12F6-427A-94C1-B7E6EDE46945}" type="presParOf" srcId="{FA247C98-F034-4ED9-B4F7-50CA12B34EBB}" destId="{099E51CA-CD60-49A3-B0EB-49566A902303}" srcOrd="5" destOrd="0" presId="urn:microsoft.com/office/officeart/2008/layout/VerticalCurvedList"/>
    <dgm:cxn modelId="{F91F7CD9-4C45-497D-957A-6B2C6E39864F}" type="presParOf" srcId="{FA247C98-F034-4ED9-B4F7-50CA12B34EBB}" destId="{81344942-495A-44A6-8562-BA63688D4D0A}" srcOrd="6" destOrd="0" presId="urn:microsoft.com/office/officeart/2008/layout/VerticalCurvedList"/>
    <dgm:cxn modelId="{DA220728-9D18-458F-96C5-4052AA8C1573}" type="presParOf" srcId="{81344942-495A-44A6-8562-BA63688D4D0A}" destId="{4A8B94A5-BF30-4002-81DE-9FD69F394A45}" srcOrd="0" destOrd="0" presId="urn:microsoft.com/office/officeart/2008/layout/VerticalCurvedList"/>
    <dgm:cxn modelId="{2BC7B9C9-2E21-4C73-BE1E-F0A473C972DC}" type="presParOf" srcId="{FA247C98-F034-4ED9-B4F7-50CA12B34EBB}" destId="{F3E3A97B-B681-44EB-8DAD-762B50C8E53F}" srcOrd="7" destOrd="0" presId="urn:microsoft.com/office/officeart/2008/layout/VerticalCurvedList"/>
    <dgm:cxn modelId="{D3E8F58A-293B-4BA4-9374-8676CA14F0AA}" type="presParOf" srcId="{FA247C98-F034-4ED9-B4F7-50CA12B34EBB}" destId="{2B75A61A-AD89-4D37-8DB8-8760C390F3B2}" srcOrd="8" destOrd="0" presId="urn:microsoft.com/office/officeart/2008/layout/VerticalCurvedList"/>
    <dgm:cxn modelId="{2E145979-E515-43CC-B9A9-6829C8E9BE84}" type="presParOf" srcId="{2B75A61A-AD89-4D37-8DB8-8760C390F3B2}" destId="{C8D91A6E-2A83-405F-AB91-AE7E6F6CE68E}" srcOrd="0" destOrd="0" presId="urn:microsoft.com/office/officeart/2008/layout/VerticalCurvedList"/>
    <dgm:cxn modelId="{784DB1E5-34B9-400D-9298-9F7FC1275145}" type="presParOf" srcId="{FA247C98-F034-4ED9-B4F7-50CA12B34EBB}" destId="{66EB8508-FF86-4CEA-BBC6-CA9EED38B1F9}" srcOrd="9" destOrd="0" presId="urn:microsoft.com/office/officeart/2008/layout/VerticalCurvedList"/>
    <dgm:cxn modelId="{E4DBB900-4376-44FC-9C5D-A39B58815EBE}" type="presParOf" srcId="{FA247C98-F034-4ED9-B4F7-50CA12B34EBB}" destId="{C0F6610C-D1C9-4FBD-893E-A2DB535A08AE}" srcOrd="10" destOrd="0" presId="urn:microsoft.com/office/officeart/2008/layout/VerticalCurvedList"/>
    <dgm:cxn modelId="{9EE8F1B6-65B0-4B35-807A-7AA5A477BD22}" type="presParOf" srcId="{C0F6610C-D1C9-4FBD-893E-A2DB535A08AE}" destId="{A2DF89BC-D9B8-4FBF-AFFE-35B031F75A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6C804-62B4-406D-9A57-E5885030822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463223-327A-4284-8E1D-DCEFCD55B10E}">
      <dgm:prSet/>
      <dgm:spPr/>
      <dgm:t>
        <a:bodyPr/>
        <a:lstStyle/>
        <a:p>
          <a:pPr rtl="0"/>
          <a:r>
            <a:rPr lang="de-DE" dirty="0" err="1" smtClean="0"/>
            <a:t>Thunderbolttechnologie</a:t>
          </a:r>
          <a:r>
            <a:rPr lang="de-DE" dirty="0" smtClean="0"/>
            <a:t> an USB-IF übergeben</a:t>
          </a:r>
          <a:endParaRPr lang="de-DE" dirty="0"/>
        </a:p>
      </dgm:t>
    </dgm:pt>
    <dgm:pt modelId="{623C2B9C-54D6-470A-B5CD-66B1D7132FE8}" type="parTrans" cxnId="{87165BC3-7555-4229-B1BC-A43DF0DFB6D9}">
      <dgm:prSet/>
      <dgm:spPr/>
      <dgm:t>
        <a:bodyPr/>
        <a:lstStyle/>
        <a:p>
          <a:endParaRPr lang="de-DE"/>
        </a:p>
      </dgm:t>
    </dgm:pt>
    <dgm:pt modelId="{B354D381-44B2-44DC-858B-B53035B408E4}" type="sibTrans" cxnId="{87165BC3-7555-4229-B1BC-A43DF0DFB6D9}">
      <dgm:prSet/>
      <dgm:spPr/>
      <dgm:t>
        <a:bodyPr/>
        <a:lstStyle/>
        <a:p>
          <a:endParaRPr lang="de-DE"/>
        </a:p>
      </dgm:t>
    </dgm:pt>
    <dgm:pt modelId="{2F4372C6-9912-42DF-9E5A-42C25C39EE6C}">
      <dgm:prSet/>
      <dgm:spPr/>
      <dgm:t>
        <a:bodyPr/>
        <a:lstStyle/>
        <a:p>
          <a:pPr rtl="0"/>
          <a:r>
            <a:rPr lang="de-DE" dirty="0" smtClean="0"/>
            <a:t>Stecker: USB-C </a:t>
          </a:r>
          <a:endParaRPr lang="de-DE" dirty="0"/>
        </a:p>
      </dgm:t>
    </dgm:pt>
    <dgm:pt modelId="{7007D5EF-F82D-45D1-B2BC-7BF3F4E3D216}" type="parTrans" cxnId="{BBF18CAF-36B0-4F65-85BC-07096AF423CE}">
      <dgm:prSet/>
      <dgm:spPr/>
      <dgm:t>
        <a:bodyPr/>
        <a:lstStyle/>
        <a:p>
          <a:endParaRPr lang="de-DE"/>
        </a:p>
      </dgm:t>
    </dgm:pt>
    <dgm:pt modelId="{A727CDE5-78E4-4DEA-8281-99106E85949D}" type="sibTrans" cxnId="{BBF18CAF-36B0-4F65-85BC-07096AF423CE}">
      <dgm:prSet/>
      <dgm:spPr/>
      <dgm:t>
        <a:bodyPr/>
        <a:lstStyle/>
        <a:p>
          <a:endParaRPr lang="de-DE"/>
        </a:p>
      </dgm:t>
    </dgm:pt>
    <dgm:pt modelId="{0DF7A362-DEE4-4199-8ECB-C2F678519C32}">
      <dgm:prSet/>
      <dgm:spPr/>
      <dgm:t>
        <a:bodyPr/>
        <a:lstStyle/>
        <a:p>
          <a:pPr rtl="0"/>
          <a:r>
            <a:rPr lang="de-DE" dirty="0" smtClean="0"/>
            <a:t>Soll 2020 rauskommen</a:t>
          </a:r>
          <a:endParaRPr lang="de-DE" dirty="0"/>
        </a:p>
      </dgm:t>
    </dgm:pt>
    <dgm:pt modelId="{F4BB174B-7E21-4448-B01A-74B50B171F3A}" type="parTrans" cxnId="{43B68792-4DE0-4A36-AE86-412314694E3D}">
      <dgm:prSet/>
      <dgm:spPr/>
      <dgm:t>
        <a:bodyPr/>
        <a:lstStyle/>
        <a:p>
          <a:endParaRPr lang="de-DE"/>
        </a:p>
      </dgm:t>
    </dgm:pt>
    <dgm:pt modelId="{0C09F532-006B-4E2C-89D4-A31669231C06}" type="sibTrans" cxnId="{43B68792-4DE0-4A36-AE86-412314694E3D}">
      <dgm:prSet/>
      <dgm:spPr/>
      <dgm:t>
        <a:bodyPr/>
        <a:lstStyle/>
        <a:p>
          <a:endParaRPr lang="de-DE"/>
        </a:p>
      </dgm:t>
    </dgm:pt>
    <dgm:pt modelId="{4B40D44B-1EFB-4BB3-AC86-82A6567417C6}">
      <dgm:prSet/>
      <dgm:spPr/>
      <dgm:t>
        <a:bodyPr/>
        <a:lstStyle/>
        <a:p>
          <a:pPr rtl="0"/>
          <a:r>
            <a:rPr lang="de-DE" dirty="0" smtClean="0"/>
            <a:t>Soll auf Basis von </a:t>
          </a:r>
          <a:r>
            <a:rPr lang="de-DE" dirty="0" err="1" smtClean="0"/>
            <a:t>Thunderbolt</a:t>
          </a:r>
          <a:r>
            <a:rPr lang="de-DE" dirty="0" smtClean="0"/>
            <a:t> 3 entwickelt werden</a:t>
          </a:r>
          <a:endParaRPr lang="de-DE" dirty="0"/>
        </a:p>
      </dgm:t>
    </dgm:pt>
    <dgm:pt modelId="{2A89CA28-8BC3-4754-A839-7D1D155E69E5}" type="parTrans" cxnId="{06FA5614-0DE6-4FE8-BC76-6EFE358B36FC}">
      <dgm:prSet/>
      <dgm:spPr/>
      <dgm:t>
        <a:bodyPr/>
        <a:lstStyle/>
        <a:p>
          <a:endParaRPr lang="de-DE"/>
        </a:p>
      </dgm:t>
    </dgm:pt>
    <dgm:pt modelId="{5FA5A6B8-83EB-4709-8F44-F3F5C6DDD3AF}" type="sibTrans" cxnId="{06FA5614-0DE6-4FE8-BC76-6EFE358B36FC}">
      <dgm:prSet/>
      <dgm:spPr/>
      <dgm:t>
        <a:bodyPr/>
        <a:lstStyle/>
        <a:p>
          <a:endParaRPr lang="de-DE"/>
        </a:p>
      </dgm:t>
    </dgm:pt>
    <dgm:pt modelId="{7FA830E2-C52B-427D-8E2D-4F89B2D217CF}">
      <dgm:prSet/>
      <dgm:spPr/>
      <dgm:t>
        <a:bodyPr/>
        <a:lstStyle/>
        <a:p>
          <a:pPr rtl="0"/>
          <a:r>
            <a:rPr lang="de-DE" dirty="0" smtClean="0"/>
            <a:t>Abwärtskompatibel zu </a:t>
          </a:r>
          <a:r>
            <a:rPr lang="de-DE" dirty="0" smtClean="0"/>
            <a:t>3.2</a:t>
          </a:r>
          <a:endParaRPr lang="de-DE" dirty="0"/>
        </a:p>
      </dgm:t>
    </dgm:pt>
    <dgm:pt modelId="{CDE54507-8816-406F-A81C-4DB5ADE0517C}" type="sibTrans" cxnId="{9F8CCFD8-EB99-476D-A6C5-3E55D642E2E1}">
      <dgm:prSet/>
      <dgm:spPr/>
      <dgm:t>
        <a:bodyPr/>
        <a:lstStyle/>
        <a:p>
          <a:endParaRPr lang="de-DE"/>
        </a:p>
      </dgm:t>
    </dgm:pt>
    <dgm:pt modelId="{BF5090BE-2443-48CE-9597-9C2BBCDFEB88}" type="parTrans" cxnId="{9F8CCFD8-EB99-476D-A6C5-3E55D642E2E1}">
      <dgm:prSet/>
      <dgm:spPr/>
      <dgm:t>
        <a:bodyPr/>
        <a:lstStyle/>
        <a:p>
          <a:endParaRPr lang="de-DE"/>
        </a:p>
      </dgm:t>
    </dgm:pt>
    <dgm:pt modelId="{59475710-3F93-49ED-A628-663A57924329}" type="pres">
      <dgm:prSet presAssocID="{09A6C804-62B4-406D-9A57-E588503082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804C6C-7289-46C5-A1A1-C737C4E9C2DA}" type="pres">
      <dgm:prSet presAssocID="{D2463223-327A-4284-8E1D-DCEFCD55B10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3E1DC1-71C1-491E-B0B9-C381685C1091}" type="pres">
      <dgm:prSet presAssocID="{B354D381-44B2-44DC-858B-B53035B408E4}" presName="spacer" presStyleCnt="0"/>
      <dgm:spPr/>
    </dgm:pt>
    <dgm:pt modelId="{54D2C11F-DF4B-4638-B163-F8BD932ABD49}" type="pres">
      <dgm:prSet presAssocID="{4B40D44B-1EFB-4BB3-AC86-82A6567417C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A07389-E502-4564-AAFD-F0405C56AD7A}" type="pres">
      <dgm:prSet presAssocID="{5FA5A6B8-83EB-4709-8F44-F3F5C6DDD3AF}" presName="spacer" presStyleCnt="0"/>
      <dgm:spPr/>
    </dgm:pt>
    <dgm:pt modelId="{6A66277D-7130-4C8B-B4CE-A071FCDD7AE2}" type="pres">
      <dgm:prSet presAssocID="{2F4372C6-9912-42DF-9E5A-42C25C39EE6C}" presName="parentText" presStyleLbl="node1" presStyleIdx="2" presStyleCnt="5" custLinFactNeighborX="126" custLinFactNeighborY="226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5724F7-4AA1-4E20-BC6E-EDD23552CEE3}" type="pres">
      <dgm:prSet presAssocID="{A727CDE5-78E4-4DEA-8281-99106E85949D}" presName="spacer" presStyleCnt="0"/>
      <dgm:spPr/>
    </dgm:pt>
    <dgm:pt modelId="{6021A941-C958-4909-9041-AA632604ABBC}" type="pres">
      <dgm:prSet presAssocID="{0DF7A362-DEE4-4199-8ECB-C2F678519C3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919A9F-4DF1-462E-89AD-62C9976F5F94}" type="pres">
      <dgm:prSet presAssocID="{0C09F532-006B-4E2C-89D4-A31669231C06}" presName="spacer" presStyleCnt="0"/>
      <dgm:spPr/>
    </dgm:pt>
    <dgm:pt modelId="{32C3A093-DC57-4A95-ACFD-97F31EEDB7EA}" type="pres">
      <dgm:prSet presAssocID="{7FA830E2-C52B-427D-8E2D-4F89B2D217C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73FA1B7-7E33-4154-AEDC-145633CFA097}" type="presOf" srcId="{0DF7A362-DEE4-4199-8ECB-C2F678519C32}" destId="{6021A941-C958-4909-9041-AA632604ABBC}" srcOrd="0" destOrd="0" presId="urn:microsoft.com/office/officeart/2005/8/layout/vList2"/>
    <dgm:cxn modelId="{74A5CFAC-2462-455E-BEE0-6620B0B37893}" type="presOf" srcId="{D2463223-327A-4284-8E1D-DCEFCD55B10E}" destId="{27804C6C-7289-46C5-A1A1-C737C4E9C2DA}" srcOrd="0" destOrd="0" presId="urn:microsoft.com/office/officeart/2005/8/layout/vList2"/>
    <dgm:cxn modelId="{59C718CC-4753-4D2D-970D-3621B675DC01}" type="presOf" srcId="{2F4372C6-9912-42DF-9E5A-42C25C39EE6C}" destId="{6A66277D-7130-4C8B-B4CE-A071FCDD7AE2}" srcOrd="0" destOrd="0" presId="urn:microsoft.com/office/officeart/2005/8/layout/vList2"/>
    <dgm:cxn modelId="{87165BC3-7555-4229-B1BC-A43DF0DFB6D9}" srcId="{09A6C804-62B4-406D-9A57-E5885030822F}" destId="{D2463223-327A-4284-8E1D-DCEFCD55B10E}" srcOrd="0" destOrd="0" parTransId="{623C2B9C-54D6-470A-B5CD-66B1D7132FE8}" sibTransId="{B354D381-44B2-44DC-858B-B53035B408E4}"/>
    <dgm:cxn modelId="{990AFD8A-AB14-4CD9-A987-6EFDB6260DBA}" type="presOf" srcId="{09A6C804-62B4-406D-9A57-E5885030822F}" destId="{59475710-3F93-49ED-A628-663A57924329}" srcOrd="0" destOrd="0" presId="urn:microsoft.com/office/officeart/2005/8/layout/vList2"/>
    <dgm:cxn modelId="{BBF18CAF-36B0-4F65-85BC-07096AF423CE}" srcId="{09A6C804-62B4-406D-9A57-E5885030822F}" destId="{2F4372C6-9912-42DF-9E5A-42C25C39EE6C}" srcOrd="2" destOrd="0" parTransId="{7007D5EF-F82D-45D1-B2BC-7BF3F4E3D216}" sibTransId="{A727CDE5-78E4-4DEA-8281-99106E85949D}"/>
    <dgm:cxn modelId="{BB8812DF-B10F-446D-AB4A-B51DCB86EADA}" type="presOf" srcId="{7FA830E2-C52B-427D-8E2D-4F89B2D217CF}" destId="{32C3A093-DC57-4A95-ACFD-97F31EEDB7EA}" srcOrd="0" destOrd="0" presId="urn:microsoft.com/office/officeart/2005/8/layout/vList2"/>
    <dgm:cxn modelId="{43B68792-4DE0-4A36-AE86-412314694E3D}" srcId="{09A6C804-62B4-406D-9A57-E5885030822F}" destId="{0DF7A362-DEE4-4199-8ECB-C2F678519C32}" srcOrd="3" destOrd="0" parTransId="{F4BB174B-7E21-4448-B01A-74B50B171F3A}" sibTransId="{0C09F532-006B-4E2C-89D4-A31669231C06}"/>
    <dgm:cxn modelId="{9F8CCFD8-EB99-476D-A6C5-3E55D642E2E1}" srcId="{09A6C804-62B4-406D-9A57-E5885030822F}" destId="{7FA830E2-C52B-427D-8E2D-4F89B2D217CF}" srcOrd="4" destOrd="0" parTransId="{BF5090BE-2443-48CE-9597-9C2BBCDFEB88}" sibTransId="{CDE54507-8816-406F-A81C-4DB5ADE0517C}"/>
    <dgm:cxn modelId="{BBE89884-5E72-4AEA-8BF1-FC4C424B9BCF}" type="presOf" srcId="{4B40D44B-1EFB-4BB3-AC86-82A6567417C6}" destId="{54D2C11F-DF4B-4638-B163-F8BD932ABD49}" srcOrd="0" destOrd="0" presId="urn:microsoft.com/office/officeart/2005/8/layout/vList2"/>
    <dgm:cxn modelId="{06FA5614-0DE6-4FE8-BC76-6EFE358B36FC}" srcId="{09A6C804-62B4-406D-9A57-E5885030822F}" destId="{4B40D44B-1EFB-4BB3-AC86-82A6567417C6}" srcOrd="1" destOrd="0" parTransId="{2A89CA28-8BC3-4754-A839-7D1D155E69E5}" sibTransId="{5FA5A6B8-83EB-4709-8F44-F3F5C6DDD3AF}"/>
    <dgm:cxn modelId="{15A36228-A94D-4B3F-A5FB-721F428EB055}" type="presParOf" srcId="{59475710-3F93-49ED-A628-663A57924329}" destId="{27804C6C-7289-46C5-A1A1-C737C4E9C2DA}" srcOrd="0" destOrd="0" presId="urn:microsoft.com/office/officeart/2005/8/layout/vList2"/>
    <dgm:cxn modelId="{1BC1B641-CE59-4CC7-B547-276D9BDF4630}" type="presParOf" srcId="{59475710-3F93-49ED-A628-663A57924329}" destId="{423E1DC1-71C1-491E-B0B9-C381685C1091}" srcOrd="1" destOrd="0" presId="urn:microsoft.com/office/officeart/2005/8/layout/vList2"/>
    <dgm:cxn modelId="{46DDE730-7CF6-4DD8-B4FD-43A7CBC3AED8}" type="presParOf" srcId="{59475710-3F93-49ED-A628-663A57924329}" destId="{54D2C11F-DF4B-4638-B163-F8BD932ABD49}" srcOrd="2" destOrd="0" presId="urn:microsoft.com/office/officeart/2005/8/layout/vList2"/>
    <dgm:cxn modelId="{1DF2AEF5-6783-4275-AB39-C071C2535469}" type="presParOf" srcId="{59475710-3F93-49ED-A628-663A57924329}" destId="{70A07389-E502-4564-AAFD-F0405C56AD7A}" srcOrd="3" destOrd="0" presId="urn:microsoft.com/office/officeart/2005/8/layout/vList2"/>
    <dgm:cxn modelId="{D6158F20-7EB1-47FB-B97B-D05F96E74050}" type="presParOf" srcId="{59475710-3F93-49ED-A628-663A57924329}" destId="{6A66277D-7130-4C8B-B4CE-A071FCDD7AE2}" srcOrd="4" destOrd="0" presId="urn:microsoft.com/office/officeart/2005/8/layout/vList2"/>
    <dgm:cxn modelId="{B614961D-08AC-4C72-9E1F-23781E017F06}" type="presParOf" srcId="{59475710-3F93-49ED-A628-663A57924329}" destId="{565724F7-4AA1-4E20-BC6E-EDD23552CEE3}" srcOrd="5" destOrd="0" presId="urn:microsoft.com/office/officeart/2005/8/layout/vList2"/>
    <dgm:cxn modelId="{F18E83BC-E41D-47FD-9786-8833F37D86CE}" type="presParOf" srcId="{59475710-3F93-49ED-A628-663A57924329}" destId="{6021A941-C958-4909-9041-AA632604ABBC}" srcOrd="6" destOrd="0" presId="urn:microsoft.com/office/officeart/2005/8/layout/vList2"/>
    <dgm:cxn modelId="{5241F4E6-2B1B-48C7-9EB1-CF0CB8057295}" type="presParOf" srcId="{59475710-3F93-49ED-A628-663A57924329}" destId="{27919A9F-4DF1-462E-89AD-62C9976F5F94}" srcOrd="7" destOrd="0" presId="urn:microsoft.com/office/officeart/2005/8/layout/vList2"/>
    <dgm:cxn modelId="{9A4D18E6-B280-45EE-B654-1A2CE0EF308A}" type="presParOf" srcId="{59475710-3F93-49ED-A628-663A57924329}" destId="{32C3A093-DC57-4A95-ACFD-97F31EEDB7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442C1F-BE44-4C09-A068-2321A7BC609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8C9AAF5F-1D0E-45B5-B199-A218792C81DF}">
      <dgm:prSet phldrT="[Text]"/>
      <dgm:spPr/>
      <dgm:t>
        <a:bodyPr/>
        <a:lstStyle/>
        <a:p>
          <a:r>
            <a:rPr lang="de-DE" dirty="0" smtClean="0"/>
            <a:t>Dynamisches Teilen einer Highspeed Verbindung für mehrere Endgeräte/Tasks</a:t>
          </a:r>
          <a:endParaRPr lang="de-DE" dirty="0"/>
        </a:p>
      </dgm:t>
    </dgm:pt>
    <dgm:pt modelId="{2661E67E-7337-4C9B-9F21-DAE99D3456BE}" type="parTrans" cxnId="{806C51C0-D6CE-4DD5-8B66-4D867AA78EC9}">
      <dgm:prSet/>
      <dgm:spPr/>
      <dgm:t>
        <a:bodyPr/>
        <a:lstStyle/>
        <a:p>
          <a:endParaRPr lang="de-DE"/>
        </a:p>
      </dgm:t>
    </dgm:pt>
    <dgm:pt modelId="{16683901-DBA2-435A-9543-D7D79C418B59}" type="sibTrans" cxnId="{806C51C0-D6CE-4DD5-8B66-4D867AA78EC9}">
      <dgm:prSet/>
      <dgm:spPr/>
      <dgm:t>
        <a:bodyPr/>
        <a:lstStyle/>
        <a:p>
          <a:endParaRPr lang="de-DE"/>
        </a:p>
      </dgm:t>
    </dgm:pt>
    <dgm:pt modelId="{4E954E7E-C0A9-4E79-A067-BD77915E3284}">
      <dgm:prSet phldrT="[Text]"/>
      <dgm:spPr/>
      <dgm:t>
        <a:bodyPr/>
        <a:lstStyle/>
        <a:p>
          <a:r>
            <a:rPr lang="de-DE" dirty="0" smtClean="0"/>
            <a:t>Portstandardisierung</a:t>
          </a:r>
          <a:endParaRPr lang="de-DE" dirty="0"/>
        </a:p>
      </dgm:t>
    </dgm:pt>
    <dgm:pt modelId="{FB6A9BB9-6C18-444B-8CCA-1B981449DE40}" type="parTrans" cxnId="{2441603D-AF52-449A-9123-D73461C9BD18}">
      <dgm:prSet/>
      <dgm:spPr/>
      <dgm:t>
        <a:bodyPr/>
        <a:lstStyle/>
        <a:p>
          <a:endParaRPr lang="de-DE"/>
        </a:p>
      </dgm:t>
    </dgm:pt>
    <dgm:pt modelId="{C2E177AE-6514-43D6-8AF9-09F60805B63B}" type="sibTrans" cxnId="{2441603D-AF52-449A-9123-D73461C9BD18}">
      <dgm:prSet/>
      <dgm:spPr/>
      <dgm:t>
        <a:bodyPr/>
        <a:lstStyle/>
        <a:p>
          <a:endParaRPr lang="de-DE"/>
        </a:p>
      </dgm:t>
    </dgm:pt>
    <dgm:pt modelId="{2456DBA2-DB77-486F-86CA-69EA354621E1}">
      <dgm:prSet/>
      <dgm:spPr/>
      <dgm:t>
        <a:bodyPr/>
        <a:lstStyle/>
        <a:p>
          <a:pPr rtl="0"/>
          <a:r>
            <a:rPr lang="de-DE" dirty="0" smtClean="0"/>
            <a:t>Bis 40 </a:t>
          </a:r>
          <a:r>
            <a:rPr lang="de-DE" dirty="0" err="1" smtClean="0"/>
            <a:t>GBit</a:t>
          </a:r>
          <a:r>
            <a:rPr lang="de-DE" dirty="0" smtClean="0"/>
            <a:t>/s Übertragungsrate</a:t>
          </a:r>
          <a:endParaRPr lang="de-DE" dirty="0"/>
        </a:p>
      </dgm:t>
    </dgm:pt>
    <dgm:pt modelId="{2CDEF47F-A694-4F8B-B999-83FAE8DD8668}" type="parTrans" cxnId="{B3B07E32-833C-43C6-8B30-3A476D93B270}">
      <dgm:prSet/>
      <dgm:spPr/>
      <dgm:t>
        <a:bodyPr/>
        <a:lstStyle/>
        <a:p>
          <a:endParaRPr lang="de-DE"/>
        </a:p>
      </dgm:t>
    </dgm:pt>
    <dgm:pt modelId="{CBBFE5DF-8197-431E-9C20-B53CA5613B7B}" type="sibTrans" cxnId="{B3B07E32-833C-43C6-8B30-3A476D93B270}">
      <dgm:prSet/>
      <dgm:spPr/>
      <dgm:t>
        <a:bodyPr/>
        <a:lstStyle/>
        <a:p>
          <a:endParaRPr lang="de-DE"/>
        </a:p>
      </dgm:t>
    </dgm:pt>
    <dgm:pt modelId="{A3C0AC75-D43D-48FA-9855-E148CB1B55D5}">
      <dgm:prSet phldrT="[Text]"/>
      <dgm:spPr/>
      <dgm:t>
        <a:bodyPr/>
        <a:lstStyle/>
        <a:p>
          <a:pPr rtl="0"/>
          <a:r>
            <a:rPr lang="de-DE" dirty="0" smtClean="0"/>
            <a:t>USB-PD 100 Watt</a:t>
          </a:r>
          <a:endParaRPr lang="de-DE" dirty="0"/>
        </a:p>
      </dgm:t>
    </dgm:pt>
    <dgm:pt modelId="{4BDEF712-AB6B-4C15-B4E2-309DB75A947D}" type="parTrans" cxnId="{966334F5-FD0D-432B-986E-2E537490116A}">
      <dgm:prSet/>
      <dgm:spPr/>
    </dgm:pt>
    <dgm:pt modelId="{706451CC-3FF7-4288-93D8-797F75833E6A}" type="sibTrans" cxnId="{966334F5-FD0D-432B-986E-2E537490116A}">
      <dgm:prSet/>
      <dgm:spPr/>
    </dgm:pt>
    <dgm:pt modelId="{85230CCE-9F8E-49F8-9EA8-BCA54ACC86D4}" type="pres">
      <dgm:prSet presAssocID="{D6442C1F-BE44-4C09-A068-2321A7BC60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A3359C-1CD6-4EC8-B9AB-3D0527D175AA}" type="pres">
      <dgm:prSet presAssocID="{8C9AAF5F-1D0E-45B5-B199-A218792C81D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F2D2B1-079D-48E7-A94A-064DA404EEEF}" type="pres">
      <dgm:prSet presAssocID="{16683901-DBA2-435A-9543-D7D79C418B59}" presName="spacer" presStyleCnt="0"/>
      <dgm:spPr/>
    </dgm:pt>
    <dgm:pt modelId="{423E1037-C26F-4F66-AA88-FAC5FAEDBA7B}" type="pres">
      <dgm:prSet presAssocID="{2456DBA2-DB77-486F-86CA-69EA354621E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855A93-F3CE-4260-9A37-1E9B8735AC8D}" type="pres">
      <dgm:prSet presAssocID="{CBBFE5DF-8197-431E-9C20-B53CA5613B7B}" presName="spacer" presStyleCnt="0"/>
      <dgm:spPr/>
    </dgm:pt>
    <dgm:pt modelId="{1C8F116A-B386-4931-B5D9-98E63C304A11}" type="pres">
      <dgm:prSet presAssocID="{A3C0AC75-D43D-48FA-9855-E148CB1B55D5}" presName="parentText" presStyleLbl="node1" presStyleIdx="2" presStyleCnt="4" custLinFactNeighborX="1001" custLinFactNeighborY="1688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6A7671-73EF-45A3-9B1C-61AAA7B3D89F}" type="pres">
      <dgm:prSet presAssocID="{706451CC-3FF7-4288-93D8-797F75833E6A}" presName="spacer" presStyleCnt="0"/>
      <dgm:spPr/>
    </dgm:pt>
    <dgm:pt modelId="{04A5EAAB-7CE7-4FC4-ACB9-3EC169BF8D71}" type="pres">
      <dgm:prSet presAssocID="{4E954E7E-C0A9-4E79-A067-BD77915E328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FA5763-3891-44A0-933C-E1B2768A9D89}" type="presOf" srcId="{A3C0AC75-D43D-48FA-9855-E148CB1B55D5}" destId="{1C8F116A-B386-4931-B5D9-98E63C304A11}" srcOrd="0" destOrd="0" presId="urn:microsoft.com/office/officeart/2005/8/layout/vList2"/>
    <dgm:cxn modelId="{2441603D-AF52-449A-9123-D73461C9BD18}" srcId="{D6442C1F-BE44-4C09-A068-2321A7BC6093}" destId="{4E954E7E-C0A9-4E79-A067-BD77915E3284}" srcOrd="3" destOrd="0" parTransId="{FB6A9BB9-6C18-444B-8CCA-1B981449DE40}" sibTransId="{C2E177AE-6514-43D6-8AF9-09F60805B63B}"/>
    <dgm:cxn modelId="{B3B07E32-833C-43C6-8B30-3A476D93B270}" srcId="{D6442C1F-BE44-4C09-A068-2321A7BC6093}" destId="{2456DBA2-DB77-486F-86CA-69EA354621E1}" srcOrd="1" destOrd="0" parTransId="{2CDEF47F-A694-4F8B-B999-83FAE8DD8668}" sibTransId="{CBBFE5DF-8197-431E-9C20-B53CA5613B7B}"/>
    <dgm:cxn modelId="{966334F5-FD0D-432B-986E-2E537490116A}" srcId="{D6442C1F-BE44-4C09-A068-2321A7BC6093}" destId="{A3C0AC75-D43D-48FA-9855-E148CB1B55D5}" srcOrd="2" destOrd="0" parTransId="{4BDEF712-AB6B-4C15-B4E2-309DB75A947D}" sibTransId="{706451CC-3FF7-4288-93D8-797F75833E6A}"/>
    <dgm:cxn modelId="{E605D220-B73E-439A-8A48-A94B8DAB37A8}" type="presOf" srcId="{D6442C1F-BE44-4C09-A068-2321A7BC6093}" destId="{85230CCE-9F8E-49F8-9EA8-BCA54ACC86D4}" srcOrd="0" destOrd="0" presId="urn:microsoft.com/office/officeart/2005/8/layout/vList2"/>
    <dgm:cxn modelId="{7717D572-C7BE-4229-860C-75979AA914AE}" type="presOf" srcId="{2456DBA2-DB77-486F-86CA-69EA354621E1}" destId="{423E1037-C26F-4F66-AA88-FAC5FAEDBA7B}" srcOrd="0" destOrd="0" presId="urn:microsoft.com/office/officeart/2005/8/layout/vList2"/>
    <dgm:cxn modelId="{B177A7BF-12FF-4850-9B8B-11756C08D813}" type="presOf" srcId="{4E954E7E-C0A9-4E79-A067-BD77915E3284}" destId="{04A5EAAB-7CE7-4FC4-ACB9-3EC169BF8D71}" srcOrd="0" destOrd="0" presId="urn:microsoft.com/office/officeart/2005/8/layout/vList2"/>
    <dgm:cxn modelId="{806C51C0-D6CE-4DD5-8B66-4D867AA78EC9}" srcId="{D6442C1F-BE44-4C09-A068-2321A7BC6093}" destId="{8C9AAF5F-1D0E-45B5-B199-A218792C81DF}" srcOrd="0" destOrd="0" parTransId="{2661E67E-7337-4C9B-9F21-DAE99D3456BE}" sibTransId="{16683901-DBA2-435A-9543-D7D79C418B59}"/>
    <dgm:cxn modelId="{023DF3AB-D260-4C30-A3D9-BD204D80D249}" type="presOf" srcId="{8C9AAF5F-1D0E-45B5-B199-A218792C81DF}" destId="{2DA3359C-1CD6-4EC8-B9AB-3D0527D175AA}" srcOrd="0" destOrd="0" presId="urn:microsoft.com/office/officeart/2005/8/layout/vList2"/>
    <dgm:cxn modelId="{3ED79275-0D9F-49B5-9ED9-3AA38E50BE1D}" type="presParOf" srcId="{85230CCE-9F8E-49F8-9EA8-BCA54ACC86D4}" destId="{2DA3359C-1CD6-4EC8-B9AB-3D0527D175AA}" srcOrd="0" destOrd="0" presId="urn:microsoft.com/office/officeart/2005/8/layout/vList2"/>
    <dgm:cxn modelId="{DA6D67C8-7963-4050-BA4F-744A92812EBD}" type="presParOf" srcId="{85230CCE-9F8E-49F8-9EA8-BCA54ACC86D4}" destId="{ABF2D2B1-079D-48E7-A94A-064DA404EEEF}" srcOrd="1" destOrd="0" presId="urn:microsoft.com/office/officeart/2005/8/layout/vList2"/>
    <dgm:cxn modelId="{3373A8F4-D2A6-4352-A054-15F73E92AFC9}" type="presParOf" srcId="{85230CCE-9F8E-49F8-9EA8-BCA54ACC86D4}" destId="{423E1037-C26F-4F66-AA88-FAC5FAEDBA7B}" srcOrd="2" destOrd="0" presId="urn:microsoft.com/office/officeart/2005/8/layout/vList2"/>
    <dgm:cxn modelId="{4E0DEDFB-9BBA-47FB-A272-1D4DE71EBE6E}" type="presParOf" srcId="{85230CCE-9F8E-49F8-9EA8-BCA54ACC86D4}" destId="{4E855A93-F3CE-4260-9A37-1E9B8735AC8D}" srcOrd="3" destOrd="0" presId="urn:microsoft.com/office/officeart/2005/8/layout/vList2"/>
    <dgm:cxn modelId="{ABC4D7B6-49AF-4A23-9745-D1669A7513DF}" type="presParOf" srcId="{85230CCE-9F8E-49F8-9EA8-BCA54ACC86D4}" destId="{1C8F116A-B386-4931-B5D9-98E63C304A11}" srcOrd="4" destOrd="0" presId="urn:microsoft.com/office/officeart/2005/8/layout/vList2"/>
    <dgm:cxn modelId="{6518471D-70A2-4D44-9870-AD917DC32CAE}" type="presParOf" srcId="{85230CCE-9F8E-49F8-9EA8-BCA54ACC86D4}" destId="{756A7671-73EF-45A3-9B1C-61AAA7B3D89F}" srcOrd="5" destOrd="0" presId="urn:microsoft.com/office/officeart/2005/8/layout/vList2"/>
    <dgm:cxn modelId="{25502F59-B2C1-44E6-A7E1-80769FC85719}" type="presParOf" srcId="{85230CCE-9F8E-49F8-9EA8-BCA54ACC86D4}" destId="{04A5EAAB-7CE7-4FC4-ACB9-3EC169BF8D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473A0-4F9D-4EFE-B411-B80CB7F7816E}">
      <dsp:nvSpPr>
        <dsp:cNvPr id="0" name=""/>
        <dsp:cNvSpPr/>
      </dsp:nvSpPr>
      <dsp:spPr>
        <a:xfrm>
          <a:off x="0" y="4039637"/>
          <a:ext cx="8229600" cy="530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Benötigt Zusatz-Chip auf Motherboard</a:t>
          </a:r>
          <a:endParaRPr lang="de-DE" sz="2400" kern="1200" dirty="0"/>
        </a:p>
      </dsp:txBody>
      <dsp:txXfrm>
        <a:off x="0" y="4039637"/>
        <a:ext cx="8229600" cy="530200"/>
      </dsp:txXfrm>
    </dsp:sp>
    <dsp:sp modelId="{47F49392-538A-46D1-8ED6-9FBCBD57FAF6}">
      <dsp:nvSpPr>
        <dsp:cNvPr id="0" name=""/>
        <dsp:cNvSpPr/>
      </dsp:nvSpPr>
      <dsp:spPr>
        <a:xfrm rot="10800000">
          <a:off x="0" y="3232142"/>
          <a:ext cx="8229600" cy="815447"/>
        </a:xfrm>
        <a:prstGeom prst="upArrowCallout">
          <a:avLst/>
        </a:prstGeom>
        <a:solidFill>
          <a:schemeClr val="accent4">
            <a:hueOff val="-837005"/>
            <a:satOff val="-380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Kupferkabel, mit optischen Leitern kompatibel</a:t>
          </a:r>
          <a:endParaRPr lang="de-DE" sz="2400" kern="1200" dirty="0"/>
        </a:p>
      </dsp:txBody>
      <dsp:txXfrm rot="10800000">
        <a:off x="0" y="3232142"/>
        <a:ext cx="8229600" cy="529853"/>
      </dsp:txXfrm>
    </dsp:sp>
    <dsp:sp modelId="{3E57F5FC-E7C6-4C7A-87E6-BFB65C52D46A}">
      <dsp:nvSpPr>
        <dsp:cNvPr id="0" name=""/>
        <dsp:cNvSpPr/>
      </dsp:nvSpPr>
      <dsp:spPr>
        <a:xfrm rot="10800000">
          <a:off x="0" y="2424647"/>
          <a:ext cx="8229600" cy="815447"/>
        </a:xfrm>
        <a:prstGeom prst="upArrowCallout">
          <a:avLst/>
        </a:prstGeom>
        <a:solidFill>
          <a:schemeClr val="accent4">
            <a:hueOff val="-1674011"/>
            <a:satOff val="-7615"/>
            <a:lumOff val="10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2009 intern, 2011 offiziell vorgestellt</a:t>
          </a:r>
          <a:endParaRPr lang="de-DE" sz="2400" kern="1200" dirty="0"/>
        </a:p>
      </dsp:txBody>
      <dsp:txXfrm rot="10800000">
        <a:off x="0" y="2424647"/>
        <a:ext cx="8229600" cy="529853"/>
      </dsp:txXfrm>
    </dsp:sp>
    <dsp:sp modelId="{B0E77675-FD87-4DCE-8841-5B0477E70DD5}">
      <dsp:nvSpPr>
        <dsp:cNvPr id="0" name=""/>
        <dsp:cNvSpPr/>
      </dsp:nvSpPr>
      <dsp:spPr>
        <a:xfrm rot="10800000">
          <a:off x="0" y="1617152"/>
          <a:ext cx="8229600" cy="815447"/>
        </a:xfrm>
        <a:prstGeom prst="upArrowCallout">
          <a:avLst/>
        </a:prstGeom>
        <a:solidFill>
          <a:schemeClr val="accent4">
            <a:hueOff val="-2511017"/>
            <a:satOff val="-11423"/>
            <a:lumOff val="15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Universelles Schnittstellen-Protokoll</a:t>
          </a:r>
          <a:endParaRPr lang="de-DE" sz="2400" kern="1200" dirty="0"/>
        </a:p>
      </dsp:txBody>
      <dsp:txXfrm rot="10800000">
        <a:off x="0" y="1617152"/>
        <a:ext cx="8229600" cy="529853"/>
      </dsp:txXfrm>
    </dsp:sp>
    <dsp:sp modelId="{B31B5764-7AB9-4CC2-ABDA-8E3EEB030D2C}">
      <dsp:nvSpPr>
        <dsp:cNvPr id="0" name=""/>
        <dsp:cNvSpPr/>
      </dsp:nvSpPr>
      <dsp:spPr>
        <a:xfrm rot="10800000">
          <a:off x="0" y="809657"/>
          <a:ext cx="8229600" cy="815447"/>
        </a:xfrm>
        <a:prstGeom prst="upArrowCallout">
          <a:avLst/>
        </a:prstGeom>
        <a:solidFill>
          <a:schemeClr val="accent4">
            <a:hueOff val="-3348022"/>
            <a:satOff val="-15230"/>
            <a:lumOff val="207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Kombination aus </a:t>
          </a:r>
          <a:r>
            <a:rPr lang="de-DE" sz="2400" kern="1200" dirty="0" err="1" smtClean="0"/>
            <a:t>DisplayPort</a:t>
          </a:r>
          <a:r>
            <a:rPr lang="de-DE" sz="2400" kern="1200" dirty="0" smtClean="0"/>
            <a:t> und PCI Express</a:t>
          </a:r>
          <a:endParaRPr lang="de-DE" sz="2400" kern="1200" dirty="0"/>
        </a:p>
      </dsp:txBody>
      <dsp:txXfrm rot="10800000">
        <a:off x="0" y="809657"/>
        <a:ext cx="8229600" cy="529853"/>
      </dsp:txXfrm>
    </dsp:sp>
    <dsp:sp modelId="{AC6CD6DB-8E24-4A95-9DBB-6A55D3EBA6D3}">
      <dsp:nvSpPr>
        <dsp:cNvPr id="0" name=""/>
        <dsp:cNvSpPr/>
      </dsp:nvSpPr>
      <dsp:spPr>
        <a:xfrm rot="10800000">
          <a:off x="0" y="2162"/>
          <a:ext cx="8229600" cy="815447"/>
        </a:xfrm>
        <a:prstGeom prst="upArrowCallou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Von Intel in </a:t>
          </a:r>
          <a:r>
            <a:rPr lang="de-DE" sz="2400" kern="1200" dirty="0" err="1" smtClean="0"/>
            <a:t>Kollab</a:t>
          </a:r>
          <a:r>
            <a:rPr lang="de-DE" sz="2400" kern="1200" dirty="0" smtClean="0"/>
            <a:t>. mit Apple entwickelt</a:t>
          </a:r>
          <a:endParaRPr lang="de-DE" sz="2400" kern="1200" dirty="0"/>
        </a:p>
      </dsp:txBody>
      <dsp:txXfrm rot="10800000">
        <a:off x="0" y="2162"/>
        <a:ext cx="8229600" cy="529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CF1E6-B80B-4169-A032-CD02D2DFA759}">
      <dsp:nvSpPr>
        <dsp:cNvPr id="0" name=""/>
        <dsp:cNvSpPr/>
      </dsp:nvSpPr>
      <dsp:spPr>
        <a:xfrm>
          <a:off x="0" y="34357"/>
          <a:ext cx="82296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Tunnelarchitektur</a:t>
          </a:r>
          <a:endParaRPr lang="de-DE" sz="2300" kern="1200" dirty="0"/>
        </a:p>
      </dsp:txBody>
      <dsp:txXfrm>
        <a:off x="26930" y="61287"/>
        <a:ext cx="8175740" cy="497795"/>
      </dsp:txXfrm>
    </dsp:sp>
    <dsp:sp modelId="{030378EC-137F-47F5-BF8D-88BA94E7CBCF}">
      <dsp:nvSpPr>
        <dsp:cNvPr id="0" name=""/>
        <dsp:cNvSpPr/>
      </dsp:nvSpPr>
      <dsp:spPr>
        <a:xfrm>
          <a:off x="0" y="652252"/>
          <a:ext cx="8229600" cy="551655"/>
        </a:xfrm>
        <a:prstGeom prst="roundRect">
          <a:avLst/>
        </a:prstGeom>
        <a:solidFill>
          <a:schemeClr val="accent4">
            <a:hueOff val="-837005"/>
            <a:satOff val="-380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Verschiedene Modi</a:t>
          </a:r>
          <a:endParaRPr lang="de-DE" sz="2300" kern="1200" dirty="0"/>
        </a:p>
      </dsp:txBody>
      <dsp:txXfrm>
        <a:off x="26930" y="679182"/>
        <a:ext cx="8175740" cy="497795"/>
      </dsp:txXfrm>
    </dsp:sp>
    <dsp:sp modelId="{65D470C4-68FD-4F83-9D4B-CFEFCB072894}">
      <dsp:nvSpPr>
        <dsp:cNvPr id="0" name=""/>
        <dsp:cNvSpPr/>
      </dsp:nvSpPr>
      <dsp:spPr>
        <a:xfrm>
          <a:off x="0" y="1270147"/>
          <a:ext cx="8229600" cy="551655"/>
        </a:xfrm>
        <a:prstGeom prst="roundRect">
          <a:avLst/>
        </a:prstGeom>
        <a:solidFill>
          <a:schemeClr val="accent4">
            <a:hueOff val="-1674011"/>
            <a:satOff val="-7615"/>
            <a:lumOff val="10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Controller auf Board</a:t>
          </a:r>
          <a:endParaRPr lang="de-DE" sz="2300" kern="1200" dirty="0"/>
        </a:p>
      </dsp:txBody>
      <dsp:txXfrm>
        <a:off x="26930" y="1297077"/>
        <a:ext cx="8175740" cy="497795"/>
      </dsp:txXfrm>
    </dsp:sp>
    <dsp:sp modelId="{356D78AA-8151-4A5B-99E2-93EBE47ED1DD}">
      <dsp:nvSpPr>
        <dsp:cNvPr id="0" name=""/>
        <dsp:cNvSpPr/>
      </dsp:nvSpPr>
      <dsp:spPr>
        <a:xfrm>
          <a:off x="0" y="1821802"/>
          <a:ext cx="8229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4 PCI-Express Lanes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8 </a:t>
          </a:r>
          <a:r>
            <a:rPr lang="de-DE" sz="1800" kern="1200" dirty="0" err="1" smtClean="0"/>
            <a:t>DisplayPort</a:t>
          </a:r>
          <a:r>
            <a:rPr lang="de-DE" sz="1800" kern="1200" dirty="0" smtClean="0"/>
            <a:t> Lanes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800" kern="1200" dirty="0" smtClean="0"/>
            <a:t>Integrierter USB 3.1 Controller</a:t>
          </a:r>
          <a:endParaRPr lang="de-DE" sz="1800" kern="1200" dirty="0"/>
        </a:p>
      </dsp:txBody>
      <dsp:txXfrm>
        <a:off x="0" y="1821802"/>
        <a:ext cx="8229600" cy="928395"/>
      </dsp:txXfrm>
    </dsp:sp>
    <dsp:sp modelId="{C8EAD999-9DE5-4F9F-9524-7DE7729D87CA}">
      <dsp:nvSpPr>
        <dsp:cNvPr id="0" name=""/>
        <dsp:cNvSpPr/>
      </dsp:nvSpPr>
      <dsp:spPr>
        <a:xfrm>
          <a:off x="0" y="2750197"/>
          <a:ext cx="8229600" cy="551655"/>
        </a:xfrm>
        <a:prstGeom prst="roundRect">
          <a:avLst/>
        </a:prstGeom>
        <a:solidFill>
          <a:schemeClr val="accent4">
            <a:hueOff val="-2511017"/>
            <a:satOff val="-11423"/>
            <a:lumOff val="15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Arbeiten mit synchronem Taktsignal</a:t>
          </a:r>
          <a:endParaRPr lang="de-DE" sz="2300" kern="1200" dirty="0"/>
        </a:p>
      </dsp:txBody>
      <dsp:txXfrm>
        <a:off x="26930" y="2777127"/>
        <a:ext cx="8175740" cy="497795"/>
      </dsp:txXfrm>
    </dsp:sp>
    <dsp:sp modelId="{3648DC1F-19E3-4858-A0C6-DD5B60FEE7D8}">
      <dsp:nvSpPr>
        <dsp:cNvPr id="0" name=""/>
        <dsp:cNvSpPr/>
      </dsp:nvSpPr>
      <dsp:spPr>
        <a:xfrm>
          <a:off x="0" y="3368092"/>
          <a:ext cx="8229600" cy="551655"/>
        </a:xfrm>
        <a:prstGeom prst="roundRect">
          <a:avLst/>
        </a:prstGeom>
        <a:solidFill>
          <a:schemeClr val="accent4">
            <a:hueOff val="-3348022"/>
            <a:satOff val="-15230"/>
            <a:lumOff val="207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Bis zu 6 Geräte an einem Anschluss</a:t>
          </a:r>
          <a:endParaRPr lang="de-DE" sz="2300" kern="1200" dirty="0"/>
        </a:p>
      </dsp:txBody>
      <dsp:txXfrm>
        <a:off x="26930" y="3395022"/>
        <a:ext cx="8175740" cy="497795"/>
      </dsp:txXfrm>
    </dsp:sp>
    <dsp:sp modelId="{40E621A1-45DD-4AD1-9A39-56F736D6F751}">
      <dsp:nvSpPr>
        <dsp:cNvPr id="0" name=""/>
        <dsp:cNvSpPr/>
      </dsp:nvSpPr>
      <dsp:spPr>
        <a:xfrm>
          <a:off x="0" y="3985987"/>
          <a:ext cx="8229600" cy="551655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2 Logische auf 4 Physikalischen Leitungen</a:t>
          </a:r>
          <a:endParaRPr lang="de-DE" sz="2300" kern="1200" dirty="0"/>
        </a:p>
      </dsp:txBody>
      <dsp:txXfrm>
        <a:off x="26930" y="4012917"/>
        <a:ext cx="8175740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9F1F-8C73-469D-8F5C-D497471B2082}">
      <dsp:nvSpPr>
        <dsp:cNvPr id="0" name=""/>
        <dsp:cNvSpPr/>
      </dsp:nvSpPr>
      <dsp:spPr>
        <a:xfrm>
          <a:off x="0" y="532484"/>
          <a:ext cx="2020366" cy="2020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Abwärts-kompatibel zu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DisplayPort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95876" y="828365"/>
        <a:ext cx="1428614" cy="1428638"/>
      </dsp:txXfrm>
    </dsp:sp>
    <dsp:sp modelId="{918CD3B2-1712-43C0-813F-1BE3E6FE3CD6}">
      <dsp:nvSpPr>
        <dsp:cNvPr id="0" name=""/>
        <dsp:cNvSpPr/>
      </dsp:nvSpPr>
      <dsp:spPr>
        <a:xfrm>
          <a:off x="1034460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697505"/>
            <a:satOff val="-3173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sp:txBody>
      <dsp:txXfrm>
        <a:off x="1330336" y="2314995"/>
        <a:ext cx="1428614" cy="1428638"/>
      </dsp:txXfrm>
    </dsp:sp>
    <dsp:sp modelId="{0DE16A69-70DD-417C-AC37-9749F6EC90AE}">
      <dsp:nvSpPr>
        <dsp:cNvPr id="0" name=""/>
        <dsp:cNvSpPr/>
      </dsp:nvSpPr>
      <dsp:spPr>
        <a:xfrm>
          <a:off x="2069744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365620" y="828365"/>
        <a:ext cx="1428614" cy="1428638"/>
      </dsp:txXfrm>
    </dsp:sp>
    <dsp:sp modelId="{4118ED0B-3E5D-4C26-87AD-93E27F28726F}">
      <dsp:nvSpPr>
        <dsp:cNvPr id="0" name=""/>
        <dsp:cNvSpPr/>
      </dsp:nvSpPr>
      <dsp:spPr>
        <a:xfrm>
          <a:off x="3104205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3400081" y="2314995"/>
        <a:ext cx="1428614" cy="1428638"/>
      </dsp:txXfrm>
    </dsp:sp>
    <dsp:sp modelId="{D566C6F4-BAE5-423F-AC6D-27AAD4D63A5D}">
      <dsp:nvSpPr>
        <dsp:cNvPr id="0" name=""/>
        <dsp:cNvSpPr/>
      </dsp:nvSpPr>
      <dsp:spPr>
        <a:xfrm>
          <a:off x="4139488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Unterstützt DP &amp;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PCIe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 gleichzeitig; andere einzeln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4435364" y="828365"/>
        <a:ext cx="1428614" cy="1428638"/>
      </dsp:txXfrm>
    </dsp:sp>
    <dsp:sp modelId="{3268C9B5-D027-4929-B5E0-B02A0D27FB29}">
      <dsp:nvSpPr>
        <dsp:cNvPr id="0" name=""/>
        <dsp:cNvSpPr/>
      </dsp:nvSpPr>
      <dsp:spPr>
        <a:xfrm>
          <a:off x="5173949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3487523"/>
            <a:satOff val="-15865"/>
            <a:lumOff val="21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Bis zu 3m Kabellänge (optisch: 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60m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)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5469825" y="2314995"/>
        <a:ext cx="1428614" cy="1428638"/>
      </dsp:txXfrm>
    </dsp:sp>
    <dsp:sp modelId="{FA000778-C0CA-44CE-9CC5-2A06CCF76E1E}">
      <dsp:nvSpPr>
        <dsp:cNvPr id="0" name=""/>
        <dsp:cNvSpPr/>
      </dsp:nvSpPr>
      <dsp:spPr>
        <a:xfrm>
          <a:off x="6209233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6505109" y="828365"/>
        <a:ext cx="1428614" cy="1428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15EA-2460-431A-820B-A0910AB5F33A}">
      <dsp:nvSpPr>
        <dsp:cNvPr id="0" name=""/>
        <dsp:cNvSpPr/>
      </dsp:nvSpPr>
      <dsp:spPr>
        <a:xfrm rot="16200000">
          <a:off x="-979028" y="980033"/>
          <a:ext cx="4572000" cy="261193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2013 vorgestellt</a:t>
          </a:r>
          <a:endParaRPr lang="de-DE" sz="3200" kern="1200" dirty="0"/>
        </a:p>
      </dsp:txBody>
      <dsp:txXfrm rot="5400000">
        <a:off x="1005" y="914400"/>
        <a:ext cx="2611933" cy="2743200"/>
      </dsp:txXfrm>
    </dsp:sp>
    <dsp:sp modelId="{671959A9-2CCC-4F0C-BACA-A8425E96828C}">
      <dsp:nvSpPr>
        <dsp:cNvPr id="0" name=""/>
        <dsp:cNvSpPr/>
      </dsp:nvSpPr>
      <dsp:spPr>
        <a:xfrm rot="16200000">
          <a:off x="1828799" y="980033"/>
          <a:ext cx="4572000" cy="2611933"/>
        </a:xfrm>
        <a:prstGeom prst="flowChartManualOperation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 </a:t>
          </a:r>
          <a:r>
            <a:rPr lang="de-DE" sz="3200" kern="1200" dirty="0" err="1" smtClean="0"/>
            <a:t>GBit</a:t>
          </a:r>
          <a:r>
            <a:rPr lang="de-DE" sz="3200" kern="1200" dirty="0" smtClean="0"/>
            <a:t>/s</a:t>
          </a:r>
          <a:endParaRPr lang="de-DE" sz="3200" kern="1200" dirty="0"/>
        </a:p>
      </dsp:txBody>
      <dsp:txXfrm rot="5400000">
        <a:off x="2808832" y="914400"/>
        <a:ext cx="2611933" cy="2743200"/>
      </dsp:txXfrm>
    </dsp:sp>
    <dsp:sp modelId="{F37E37AC-57E6-4C00-A89F-F82990CE18FA}">
      <dsp:nvSpPr>
        <dsp:cNvPr id="0" name=""/>
        <dsp:cNvSpPr/>
      </dsp:nvSpPr>
      <dsp:spPr>
        <a:xfrm rot="16200000">
          <a:off x="4636628" y="980033"/>
          <a:ext cx="4572000" cy="2611933"/>
        </a:xfrm>
        <a:prstGeom prst="flowChartManualOperation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Flexibel nutzbare Bandbreite</a:t>
          </a:r>
          <a:endParaRPr lang="de-DE" sz="3200" kern="1200" dirty="0"/>
        </a:p>
      </dsp:txBody>
      <dsp:txXfrm rot="5400000">
        <a:off x="5616661" y="914400"/>
        <a:ext cx="2611933" cy="2743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9579D-4A88-4D4C-9CE6-73F9B408222F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5E89B-FDEB-4BD0-9FD0-B5DBA5038A78}">
      <dsp:nvSpPr>
        <dsp:cNvPr id="0" name=""/>
        <dsp:cNvSpPr/>
      </dsp:nvSpPr>
      <dsp:spPr>
        <a:xfrm>
          <a:off x="431480" y="285658"/>
          <a:ext cx="7734909" cy="5716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2015 vorgestellt</a:t>
          </a:r>
          <a:endParaRPr lang="de-DE" sz="2900" kern="1200" dirty="0"/>
        </a:p>
      </dsp:txBody>
      <dsp:txXfrm>
        <a:off x="431480" y="285658"/>
        <a:ext cx="7734909" cy="571682"/>
      </dsp:txXfrm>
    </dsp:sp>
    <dsp:sp modelId="{1CECAE31-B0CC-46B0-B9D8-B9E1F26FD968}">
      <dsp:nvSpPr>
        <dsp:cNvPr id="0" name=""/>
        <dsp:cNvSpPr/>
      </dsp:nvSpPr>
      <dsp:spPr>
        <a:xfrm>
          <a:off x="74178" y="214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4684-6956-4E9E-A52F-681C1F1952AB}">
      <dsp:nvSpPr>
        <dsp:cNvPr id="0" name=""/>
        <dsp:cNvSpPr/>
      </dsp:nvSpPr>
      <dsp:spPr>
        <a:xfrm>
          <a:off x="841131" y="1142908"/>
          <a:ext cx="7325258" cy="571682"/>
        </a:xfrm>
        <a:prstGeom prst="rect">
          <a:avLst/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Drehbarer USB-C Stecker</a:t>
          </a:r>
          <a:endParaRPr lang="de-DE" sz="2900" kern="1200" dirty="0"/>
        </a:p>
      </dsp:txBody>
      <dsp:txXfrm>
        <a:off x="841131" y="1142908"/>
        <a:ext cx="7325258" cy="571682"/>
      </dsp:txXfrm>
    </dsp:sp>
    <dsp:sp modelId="{D1F90923-DFE6-428A-A20C-7923BED1BE55}">
      <dsp:nvSpPr>
        <dsp:cNvPr id="0" name=""/>
        <dsp:cNvSpPr/>
      </dsp:nvSpPr>
      <dsp:spPr>
        <a:xfrm>
          <a:off x="483829" y="10714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46257"/>
              <a:satOff val="-4759"/>
              <a:lumOff val="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E51CA-CD60-49A3-B0EB-49566A902303}">
      <dsp:nvSpPr>
        <dsp:cNvPr id="0" name=""/>
        <dsp:cNvSpPr/>
      </dsp:nvSpPr>
      <dsp:spPr>
        <a:xfrm>
          <a:off x="966861" y="2000158"/>
          <a:ext cx="7199528" cy="571682"/>
        </a:xfrm>
        <a:prstGeom prst="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Aktives Kabel; Passives: langsamer</a:t>
          </a:r>
          <a:endParaRPr lang="de-DE" sz="2900" kern="1200" dirty="0"/>
        </a:p>
      </dsp:txBody>
      <dsp:txXfrm>
        <a:off x="966861" y="2000158"/>
        <a:ext cx="7199528" cy="571682"/>
      </dsp:txXfrm>
    </dsp:sp>
    <dsp:sp modelId="{4A8B94A5-BF30-4002-81DE-9FD69F394A45}">
      <dsp:nvSpPr>
        <dsp:cNvPr id="0" name=""/>
        <dsp:cNvSpPr/>
      </dsp:nvSpPr>
      <dsp:spPr>
        <a:xfrm>
          <a:off x="609559" y="19286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92514"/>
              <a:satOff val="-9519"/>
              <a:lumOff val="1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3A97B-B681-44EB-8DAD-762B50C8E53F}">
      <dsp:nvSpPr>
        <dsp:cNvPr id="0" name=""/>
        <dsp:cNvSpPr/>
      </dsp:nvSpPr>
      <dsp:spPr>
        <a:xfrm>
          <a:off x="841131" y="2857408"/>
          <a:ext cx="7325258" cy="571682"/>
        </a:xfrm>
        <a:prstGeom prst="rect">
          <a:avLst/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40 </a:t>
          </a:r>
          <a:r>
            <a:rPr lang="de-DE" sz="2900" kern="1200" dirty="0" err="1" smtClean="0"/>
            <a:t>Gbit</a:t>
          </a:r>
          <a:r>
            <a:rPr lang="de-DE" sz="2900" kern="1200" dirty="0" smtClean="0"/>
            <a:t>/s</a:t>
          </a:r>
          <a:endParaRPr lang="de-DE" sz="2900" kern="1200" dirty="0"/>
        </a:p>
      </dsp:txBody>
      <dsp:txXfrm>
        <a:off x="841131" y="2857408"/>
        <a:ext cx="7325258" cy="571682"/>
      </dsp:txXfrm>
    </dsp:sp>
    <dsp:sp modelId="{C8D91A6E-2A83-405F-AB91-AE7E6F6CE68E}">
      <dsp:nvSpPr>
        <dsp:cNvPr id="0" name=""/>
        <dsp:cNvSpPr/>
      </dsp:nvSpPr>
      <dsp:spPr>
        <a:xfrm>
          <a:off x="483829" y="27859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138771"/>
              <a:satOff val="-14278"/>
              <a:lumOff val="19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B8508-FF86-4CEA-BBC6-CA9EED38B1F9}">
      <dsp:nvSpPr>
        <dsp:cNvPr id="0" name=""/>
        <dsp:cNvSpPr/>
      </dsp:nvSpPr>
      <dsp:spPr>
        <a:xfrm>
          <a:off x="431480" y="3714658"/>
          <a:ext cx="7734909" cy="571682"/>
        </a:xfrm>
        <a:prstGeom prst="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Universelle Übertragung</a:t>
          </a:r>
          <a:endParaRPr lang="de-DE" sz="2900" kern="1200" dirty="0"/>
        </a:p>
      </dsp:txBody>
      <dsp:txXfrm>
        <a:off x="431480" y="3714658"/>
        <a:ext cx="7734909" cy="571682"/>
      </dsp:txXfrm>
    </dsp:sp>
    <dsp:sp modelId="{A2DF89BC-D9B8-4FBF-AFFE-35B031F75AC8}">
      <dsp:nvSpPr>
        <dsp:cNvPr id="0" name=""/>
        <dsp:cNvSpPr/>
      </dsp:nvSpPr>
      <dsp:spPr>
        <a:xfrm>
          <a:off x="74178" y="3643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85027"/>
              <a:satOff val="-19038"/>
              <a:lumOff val="258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04C6C-7289-46C5-A1A1-C737C4E9C2DA}">
      <dsp:nvSpPr>
        <dsp:cNvPr id="0" name=""/>
        <dsp:cNvSpPr/>
      </dsp:nvSpPr>
      <dsp:spPr>
        <a:xfrm>
          <a:off x="0" y="642937"/>
          <a:ext cx="8229600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Thunderbolttechnologie</a:t>
          </a:r>
          <a:r>
            <a:rPr lang="de-DE" sz="2500" kern="1200" dirty="0" smtClean="0"/>
            <a:t> an USB-IF übergeben</a:t>
          </a:r>
          <a:endParaRPr lang="de-DE" sz="2500" kern="1200" dirty="0"/>
        </a:p>
      </dsp:txBody>
      <dsp:txXfrm>
        <a:off x="29271" y="672208"/>
        <a:ext cx="8171058" cy="541083"/>
      </dsp:txXfrm>
    </dsp:sp>
    <dsp:sp modelId="{54D2C11F-DF4B-4638-B163-F8BD932ABD49}">
      <dsp:nvSpPr>
        <dsp:cNvPr id="0" name=""/>
        <dsp:cNvSpPr/>
      </dsp:nvSpPr>
      <dsp:spPr>
        <a:xfrm>
          <a:off x="0" y="1314562"/>
          <a:ext cx="8229600" cy="599625"/>
        </a:xfrm>
        <a:prstGeom prst="roundRect">
          <a:avLst/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Soll auf Basis von </a:t>
          </a:r>
          <a:r>
            <a:rPr lang="de-DE" sz="2500" kern="1200" dirty="0" err="1" smtClean="0"/>
            <a:t>Thunderbolt</a:t>
          </a:r>
          <a:r>
            <a:rPr lang="de-DE" sz="2500" kern="1200" dirty="0" smtClean="0"/>
            <a:t> 3 entwickelt werden</a:t>
          </a:r>
          <a:endParaRPr lang="de-DE" sz="2500" kern="1200" dirty="0"/>
        </a:p>
      </dsp:txBody>
      <dsp:txXfrm>
        <a:off x="29271" y="1343833"/>
        <a:ext cx="8171058" cy="541083"/>
      </dsp:txXfrm>
    </dsp:sp>
    <dsp:sp modelId="{6A66277D-7130-4C8B-B4CE-A071FCDD7AE2}">
      <dsp:nvSpPr>
        <dsp:cNvPr id="0" name=""/>
        <dsp:cNvSpPr/>
      </dsp:nvSpPr>
      <dsp:spPr>
        <a:xfrm>
          <a:off x="0" y="2002468"/>
          <a:ext cx="8229600" cy="599625"/>
        </a:xfrm>
        <a:prstGeom prst="round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Stecker: USB-C </a:t>
          </a:r>
          <a:endParaRPr lang="de-DE" sz="2500" kern="1200" dirty="0"/>
        </a:p>
      </dsp:txBody>
      <dsp:txXfrm>
        <a:off x="29271" y="2031739"/>
        <a:ext cx="8171058" cy="541083"/>
      </dsp:txXfrm>
    </dsp:sp>
    <dsp:sp modelId="{6021A941-C958-4909-9041-AA632604ABBC}">
      <dsp:nvSpPr>
        <dsp:cNvPr id="0" name=""/>
        <dsp:cNvSpPr/>
      </dsp:nvSpPr>
      <dsp:spPr>
        <a:xfrm>
          <a:off x="0" y="2657812"/>
          <a:ext cx="8229600" cy="599625"/>
        </a:xfrm>
        <a:prstGeom prst="roundRect">
          <a:avLst/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Soll 2020 rauskommen</a:t>
          </a:r>
          <a:endParaRPr lang="de-DE" sz="2500" kern="1200" dirty="0"/>
        </a:p>
      </dsp:txBody>
      <dsp:txXfrm>
        <a:off x="29271" y="2687083"/>
        <a:ext cx="8171058" cy="541083"/>
      </dsp:txXfrm>
    </dsp:sp>
    <dsp:sp modelId="{32C3A093-DC57-4A95-ACFD-97F31EEDB7EA}">
      <dsp:nvSpPr>
        <dsp:cNvPr id="0" name=""/>
        <dsp:cNvSpPr/>
      </dsp:nvSpPr>
      <dsp:spPr>
        <a:xfrm>
          <a:off x="0" y="3329437"/>
          <a:ext cx="8229600" cy="599625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Abwärtskompatibel zu </a:t>
          </a:r>
          <a:r>
            <a:rPr lang="de-DE" sz="2500" kern="1200" dirty="0" smtClean="0"/>
            <a:t>3.2</a:t>
          </a:r>
          <a:endParaRPr lang="de-DE" sz="2500" kern="1200" dirty="0"/>
        </a:p>
      </dsp:txBody>
      <dsp:txXfrm>
        <a:off x="29271" y="3358708"/>
        <a:ext cx="8171058" cy="541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3359C-1CD6-4EC8-B9AB-3D0527D175AA}">
      <dsp:nvSpPr>
        <dsp:cNvPr id="0" name=""/>
        <dsp:cNvSpPr/>
      </dsp:nvSpPr>
      <dsp:spPr>
        <a:xfrm>
          <a:off x="0" y="21240"/>
          <a:ext cx="8229600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Dynamisches Teilen einer Highspeed Verbindung für mehrere Endgeräte/Tasks</a:t>
          </a:r>
          <a:endParaRPr lang="de-DE" sz="2700" kern="1200" dirty="0"/>
        </a:p>
      </dsp:txBody>
      <dsp:txXfrm>
        <a:off x="52431" y="73671"/>
        <a:ext cx="8124738" cy="969198"/>
      </dsp:txXfrm>
    </dsp:sp>
    <dsp:sp modelId="{423E1037-C26F-4F66-AA88-FAC5FAEDBA7B}">
      <dsp:nvSpPr>
        <dsp:cNvPr id="0" name=""/>
        <dsp:cNvSpPr/>
      </dsp:nvSpPr>
      <dsp:spPr>
        <a:xfrm>
          <a:off x="0" y="1173060"/>
          <a:ext cx="8229600" cy="1074060"/>
        </a:xfrm>
        <a:prstGeom prst="roundRect">
          <a:avLst/>
        </a:prstGeom>
        <a:solidFill>
          <a:schemeClr val="accent4"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Bis 40 </a:t>
          </a:r>
          <a:r>
            <a:rPr lang="de-DE" sz="2700" kern="1200" dirty="0" err="1" smtClean="0"/>
            <a:t>GBit</a:t>
          </a:r>
          <a:r>
            <a:rPr lang="de-DE" sz="2700" kern="1200" dirty="0" smtClean="0"/>
            <a:t>/s Übertragungsrate</a:t>
          </a:r>
          <a:endParaRPr lang="de-DE" sz="2700" kern="1200" dirty="0"/>
        </a:p>
      </dsp:txBody>
      <dsp:txXfrm>
        <a:off x="52431" y="1225491"/>
        <a:ext cx="8124738" cy="969198"/>
      </dsp:txXfrm>
    </dsp:sp>
    <dsp:sp modelId="{1C8F116A-B386-4931-B5D9-98E63C304A11}">
      <dsp:nvSpPr>
        <dsp:cNvPr id="0" name=""/>
        <dsp:cNvSpPr/>
      </dsp:nvSpPr>
      <dsp:spPr>
        <a:xfrm>
          <a:off x="0" y="2338005"/>
          <a:ext cx="8229600" cy="1074060"/>
        </a:xfrm>
        <a:prstGeom prst="roundRect">
          <a:avLst/>
        </a:prstGeom>
        <a:solidFill>
          <a:schemeClr val="accent4"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USB-PD 100 Watt</a:t>
          </a:r>
          <a:endParaRPr lang="de-DE" sz="2700" kern="1200" dirty="0"/>
        </a:p>
      </dsp:txBody>
      <dsp:txXfrm>
        <a:off x="52431" y="2390436"/>
        <a:ext cx="8124738" cy="969198"/>
      </dsp:txXfrm>
    </dsp:sp>
    <dsp:sp modelId="{04A5EAAB-7CE7-4FC4-ACB9-3EC169BF8D71}">
      <dsp:nvSpPr>
        <dsp:cNvPr id="0" name=""/>
        <dsp:cNvSpPr/>
      </dsp:nvSpPr>
      <dsp:spPr>
        <a:xfrm>
          <a:off x="0" y="3476700"/>
          <a:ext cx="8229600" cy="1074060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Portstandardisierung</a:t>
          </a:r>
          <a:endParaRPr lang="de-DE" sz="2700" kern="1200" dirty="0"/>
        </a:p>
      </dsp:txBody>
      <dsp:txXfrm>
        <a:off x="52431" y="3529131"/>
        <a:ext cx="812473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einander greifende Ringe"/>
  <dgm:desc val="Hiermit zeigen Sie überlappende oder ineinander greifende Ideen oder Konzepte an. Die ersten sieben Zeilen mit Text der Ebene 1 entsprechen einem Kreis. Nicht verwendeter Text wird nicht angezeigt, ist aber weiterhin verfügbar, wenn Sie das Layout wechseln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8D46A-8BD7-4EC7-B082-417C608B1018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744B-1244-40AA-87F8-8D5FAA5C5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5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Optisch:</a:t>
            </a:r>
            <a:r>
              <a:rPr lang="de-DE" baseline="0" dirty="0" smtClean="0"/>
              <a:t> Keine Stromübertragung, aber hohe Reichweite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70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 Grunde ist </a:t>
            </a:r>
            <a:r>
              <a:rPr lang="de-DE" dirty="0" err="1" smtClean="0"/>
              <a:t>Thunderbolt</a:t>
            </a:r>
            <a:r>
              <a:rPr lang="de-DE" baseline="0" dirty="0" smtClean="0"/>
              <a:t> 4 Protokolle in einem</a:t>
            </a:r>
          </a:p>
          <a:p>
            <a:endParaRPr lang="de-DE" baseline="0" dirty="0" smtClean="0"/>
          </a:p>
          <a:p>
            <a:r>
              <a:rPr lang="de-DE" baseline="0" dirty="0" smtClean="0"/>
              <a:t>6 Geräte an einem Anschluss: Daisy Chain -&gt; Geräte werden „in Reihe geschalten“ -&gt; </a:t>
            </a:r>
            <a:r>
              <a:rPr lang="de-DE" baseline="0" dirty="0" err="1" smtClean="0"/>
              <a:t>DeviceHop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Ermöglicht Peer2Peer Verbindung zwischen Geräten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Tunnelarchitektur: Unterliegende Protokolle (</a:t>
            </a:r>
            <a:r>
              <a:rPr lang="de-DE" baseline="0" dirty="0" err="1" smtClean="0"/>
              <a:t>PCIe</a:t>
            </a:r>
            <a:r>
              <a:rPr lang="de-DE" baseline="0" dirty="0" smtClean="0"/>
              <a:t> &amp; DP) kombiniert zu einem einzelnen Interface </a:t>
            </a:r>
            <a:r>
              <a:rPr lang="de-DE" baseline="0" dirty="0" smtClean="0">
                <a:sym typeface="Wingdings" panose="05000000000000000000" pitchFamily="2" charset="2"/>
              </a:rPr>
              <a:t> Erhöhte Geschwindigkeit &amp; Performance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Verschiedene Modi: USB-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, DP-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, DP &amp; USB Multi Mode, </a:t>
            </a:r>
            <a:r>
              <a:rPr lang="de-DE" baseline="0" dirty="0" err="1" smtClean="0">
                <a:sym typeface="Wingdings" panose="05000000000000000000" pitchFamily="2" charset="2"/>
              </a:rPr>
              <a:t>Thunderbolt</a:t>
            </a:r>
            <a:r>
              <a:rPr lang="de-DE" baseline="0" dirty="0" smtClean="0">
                <a:sym typeface="Wingdings" panose="05000000000000000000" pitchFamily="2" charset="2"/>
              </a:rPr>
              <a:t> 3 Mode, </a:t>
            </a:r>
            <a:r>
              <a:rPr lang="de-DE" baseline="0" dirty="0" err="1" smtClean="0">
                <a:sym typeface="Wingdings" panose="05000000000000000000" pitchFamily="2" charset="2"/>
              </a:rPr>
              <a:t>Thunderbolt</a:t>
            </a:r>
            <a:r>
              <a:rPr lang="de-DE" baseline="0" dirty="0" smtClean="0">
                <a:sym typeface="Wingdings" panose="05000000000000000000" pitchFamily="2" charset="2"/>
              </a:rPr>
              <a:t> Networking Mode, Power </a:t>
            </a:r>
            <a:r>
              <a:rPr lang="de-DE" baseline="0" dirty="0" err="1" smtClean="0">
                <a:sym typeface="Wingdings" panose="05000000000000000000" pitchFamily="2" charset="2"/>
              </a:rPr>
              <a:t>Delivery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Charging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3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Passives Kabel ist aber immer noch schneller als USB-C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8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1ECBC0-A129-4E3E-8B4C-E0621C122F12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Thunderbolt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und Ausblick auf USB 4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Allgemein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21228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Funktionsweise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94628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13386"/>
              </p:ext>
            </p:extLst>
          </p:nvPr>
        </p:nvGraphicFramePr>
        <p:xfrm>
          <a:off x="467544" y="1916832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2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44570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3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40271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USB 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4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97206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1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Neuerungen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38764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29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272</Words>
  <Application>Microsoft Office PowerPoint</Application>
  <PresentationFormat>Bildschirmpräsentation (4:3)</PresentationFormat>
  <Paragraphs>64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Telesto</vt:lpstr>
      <vt:lpstr>Thunderbolt</vt:lpstr>
      <vt:lpstr>Allgemein</vt:lpstr>
      <vt:lpstr>Funktionsweise</vt:lpstr>
      <vt:lpstr>Thunderbolt 1</vt:lpstr>
      <vt:lpstr>Thunderbolt 2</vt:lpstr>
      <vt:lpstr>Thunderbolt 3 </vt:lpstr>
      <vt:lpstr>USB 4</vt:lpstr>
      <vt:lpstr>Neuerungen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</dc:title>
  <dc:creator>Oliver Seiler</dc:creator>
  <cp:lastModifiedBy>Oliver Seiler</cp:lastModifiedBy>
  <cp:revision>70</cp:revision>
  <dcterms:created xsi:type="dcterms:W3CDTF">2019-11-21T10:31:35Z</dcterms:created>
  <dcterms:modified xsi:type="dcterms:W3CDTF">2019-12-10T11:04:37Z</dcterms:modified>
</cp:coreProperties>
</file>