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74" r:id="rId15"/>
    <p:sldId id="275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P\OneDrive\Documents\employee_data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HP\OneDrive\Documents\employee_data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HP\OneDrive\Documents\employee_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GB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[employee_data.csv]Sheet2!$B$3:$B$4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7</c:v>
                </c:pt>
                <c:pt idx="2">
                  <c:v>15</c:v>
                </c:pt>
                <c:pt idx="3">
                  <c:v>10</c:v>
                </c:pt>
                <c:pt idx="4">
                  <c:v>9</c:v>
                </c:pt>
                <c:pt idx="5">
                  <c:v>14</c:v>
                </c:pt>
                <c:pt idx="6">
                  <c:v>14</c:v>
                </c:pt>
                <c:pt idx="7">
                  <c:v>19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</c:ser>
        <c:ser>
          <c:idx val="1"/>
          <c:order val="1"/>
          <c:tx>
            <c:strRef>
              <c:f>[employee_data.csv]Sheet2!$C$3:$C$4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[employee_data.csv]Sheet2!$C$5:$C$15</c:f>
              <c:numCache>
                <c:formatCode>General</c:formatCode>
                <c:ptCount val="10"/>
                <c:pt idx="0">
                  <c:v>17</c:v>
                </c:pt>
                <c:pt idx="1">
                  <c:v>20</c:v>
                </c:pt>
                <c:pt idx="2">
                  <c:v>21</c:v>
                </c:pt>
                <c:pt idx="3">
                  <c:v>16</c:v>
                </c:pt>
                <c:pt idx="4">
                  <c:v>18</c:v>
                </c:pt>
                <c:pt idx="5">
                  <c:v>16</c:v>
                </c:pt>
                <c:pt idx="6">
                  <c:v>19</c:v>
                </c:pt>
                <c:pt idx="7">
                  <c:v>25</c:v>
                </c:pt>
                <c:pt idx="8">
                  <c:v>24</c:v>
                </c:pt>
                <c:pt idx="9">
                  <c:v>18</c:v>
                </c:pt>
              </c:numCache>
            </c:numRef>
          </c:val>
        </c:ser>
        <c:ser>
          <c:idx val="2"/>
          <c:order val="2"/>
          <c:tx>
            <c:strRef>
              <c:f>[employee_data.csv]Sheet2!$D$3:$D$4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[employee_data.csv]Sheet2!$D$5:$D$15</c:f>
              <c:numCache>
                <c:formatCode>General</c:formatCode>
                <c:ptCount val="10"/>
                <c:pt idx="0">
                  <c:v>53</c:v>
                </c:pt>
                <c:pt idx="1">
                  <c:v>45</c:v>
                </c:pt>
                <c:pt idx="2">
                  <c:v>52</c:v>
                </c:pt>
                <c:pt idx="3">
                  <c:v>52</c:v>
                </c:pt>
                <c:pt idx="4">
                  <c:v>45</c:v>
                </c:pt>
                <c:pt idx="5">
                  <c:v>43</c:v>
                </c:pt>
                <c:pt idx="6">
                  <c:v>48</c:v>
                </c:pt>
                <c:pt idx="7">
                  <c:v>49</c:v>
                </c:pt>
                <c:pt idx="8">
                  <c:v>38</c:v>
                </c:pt>
                <c:pt idx="9">
                  <c:v>52</c:v>
                </c:pt>
              </c:numCache>
            </c:numRef>
          </c:val>
        </c:ser>
        <c:ser>
          <c:idx val="3"/>
          <c:order val="3"/>
          <c:tx>
            <c:strRef>
              <c:f>[employee_data.csv]Sheet2!$E$3:$E$4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[employee_data.csv]Sheet2!$E$5:$E$15</c:f>
              <c:numCache>
                <c:formatCode>General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8</c:v>
                </c:pt>
                <c:pt idx="3">
                  <c:v>4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11</c:v>
                </c:pt>
                <c:pt idx="8">
                  <c:v>9</c:v>
                </c:pt>
                <c:pt idx="9">
                  <c:v>7</c:v>
                </c:pt>
              </c:numCache>
            </c:numRef>
          </c:val>
        </c:ser>
        <c:ser>
          <c:idx val="4"/>
          <c:order val="4"/>
          <c:tx>
            <c:strRef>
              <c:f>[employee_data.csv]Sheet2!$F$3:$F$4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[employee_data.csv]Sheet2!$F$5:$F$15</c:f>
              <c:numCache>
                <c:formatCode>General</c:formatCode>
                <c:ptCount val="10"/>
                <c:pt idx="0">
                  <c:v>87</c:v>
                </c:pt>
                <c:pt idx="1">
                  <c:v>89</c:v>
                </c:pt>
                <c:pt idx="2">
                  <c:v>87</c:v>
                </c:pt>
                <c:pt idx="3">
                  <c:v>87</c:v>
                </c:pt>
                <c:pt idx="4">
                  <c:v>86</c:v>
                </c:pt>
                <c:pt idx="5">
                  <c:v>92</c:v>
                </c:pt>
                <c:pt idx="6">
                  <c:v>74</c:v>
                </c:pt>
                <c:pt idx="7">
                  <c:v>71</c:v>
                </c:pt>
                <c:pt idx="8">
                  <c:v>74</c:v>
                </c:pt>
                <c:pt idx="9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01028845"/>
        <c:axId val="700422178"/>
      </c:barChart>
      <c:catAx>
        <c:axId val="20102884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00422178"/>
        <c:crosses val="autoZero"/>
        <c:auto val="1"/>
        <c:lblAlgn val="ctr"/>
        <c:lblOffset val="100"/>
        <c:noMultiLvlLbl val="0"/>
      </c:catAx>
      <c:valAx>
        <c:axId val="70042217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0288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1052631578947"/>
          <c:y val="0.36736111111111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GB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GB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24764299182904"/>
          <c:y val="0.173148148148148"/>
          <c:w val="0.725235700817096"/>
          <c:h val="0.7109722222222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[employee_data.csv]Sheet2!$B$3:$B$4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[employee_data.csv]Sheet2!$B$5:$B$15</c:f>
              <c:numCache>
                <c:formatCode>General</c:formatCode>
                <c:ptCount val="10"/>
                <c:pt idx="0">
                  <c:v>53</c:v>
                </c:pt>
                <c:pt idx="1">
                  <c:v>45</c:v>
                </c:pt>
                <c:pt idx="2">
                  <c:v>52</c:v>
                </c:pt>
                <c:pt idx="3">
                  <c:v>52</c:v>
                </c:pt>
                <c:pt idx="4">
                  <c:v>45</c:v>
                </c:pt>
                <c:pt idx="5">
                  <c:v>43</c:v>
                </c:pt>
                <c:pt idx="6">
                  <c:v>48</c:v>
                </c:pt>
                <c:pt idx="7">
                  <c:v>49</c:v>
                </c:pt>
                <c:pt idx="8">
                  <c:v>38</c:v>
                </c:pt>
                <c:pt idx="9">
                  <c:v>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01028845"/>
        <c:axId val="700422178"/>
      </c:barChart>
      <c:catAx>
        <c:axId val="20102884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00422178"/>
        <c:crosses val="autoZero"/>
        <c:auto val="1"/>
        <c:lblAlgn val="ctr"/>
        <c:lblOffset val="100"/>
        <c:noMultiLvlLbl val="0"/>
      </c:catAx>
      <c:valAx>
        <c:axId val="70042217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0288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1052631578947"/>
          <c:y val="0.36736111111111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GB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GB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[employee_data.csv]Sheet2!$B$3:$B$4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</c:ser>
        <c:ser>
          <c:idx val="1"/>
          <c:order val="1"/>
          <c:tx>
            <c:strRef>
              <c:f>[employee_data.csv]Sheet2!$C$3:$C$4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[employee_data.csv]Sheet2!$C$5:$C$15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01028845"/>
        <c:axId val="700422178"/>
      </c:barChart>
      <c:catAx>
        <c:axId val="20102884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00422178"/>
        <c:crosses val="autoZero"/>
        <c:auto val="1"/>
        <c:lblAlgn val="ctr"/>
        <c:lblOffset val="100"/>
        <c:noMultiLvlLbl val="0"/>
      </c:catAx>
      <c:valAx>
        <c:axId val="70042217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0288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1052631578947"/>
          <c:y val="0.36736111111111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GB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6307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GB" altLang="en-US" sz="2400"/>
              <a:t>SWETHA.L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altLang="en-US" sz="2400" dirty="0"/>
              <a:t> M22BCCOR121 &amp; </a:t>
            </a:r>
            <a:r>
              <a:rPr lang="en-US" sz="2400" dirty="0"/>
              <a:t>asunm1353122202101</a:t>
            </a:r>
            <a:endParaRPr lang="en-US" sz="2400" dirty="0"/>
          </a:p>
          <a:p>
            <a:r>
              <a:rPr lang="en-US" sz="2400" dirty="0">
                <a:sym typeface="+mn-ea"/>
              </a:rPr>
              <a:t>DEPARTMENT:</a:t>
            </a:r>
            <a:r>
              <a:rPr lang="en-GB" altLang="en-US" sz="2400" dirty="0"/>
              <a:t>CORPORATE SECRETARYSHIP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altLang="en-US" sz="2400" dirty="0"/>
              <a:t>:ANNA ADARSH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951355" y="1683385"/>
            <a:ext cx="5721350" cy="4046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COLLECTION-DOWNLOADED DATA FROM EDUNET PORTAL AND STARTED TO ANALYIS THE EMPLOYEE DETAIL</a:t>
            </a:r>
            <a:endParaRPr lang="en-GB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 COLLECTION-HERE WE GATHER AND SELECT THE RELEVANT FEATURE.</a:t>
            </a:r>
            <a:endParaRPr lang="en-GB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CLEANING-WE IDENTIFY THE MISSING VALUES AND IDENTIFY THE DATA.</a:t>
            </a:r>
            <a:endParaRPr lang="en-GB" alt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2004695" y="1896745"/>
          <a:ext cx="6504305" cy="3542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215515"/>
          </a:xfrm>
        </p:spPr>
        <p:txBody>
          <a:bodyPr/>
          <a:p>
            <a:r>
              <a:rPr lang="en-GB" altLang="en-US"/>
              <a:t>FEMALE EMPLOYEES IN A MEDIUM PERFORMANCE</a:t>
            </a:r>
            <a:br>
              <a:rPr lang="en-GB" altLang="en-US"/>
            </a:br>
            <a:endParaRPr lang="en-GB" alt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4075430" y="2010410"/>
          <a:ext cx="5264785" cy="3939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010"/>
          </a:xfrm>
        </p:spPr>
        <p:txBody>
          <a:bodyPr/>
          <a:p>
            <a:r>
              <a:rPr lang="en-GB" altLang="en-US"/>
              <a:t>EMPLOYEE PERFORMANCE WHO IS HIGH AND VERY HIGH</a:t>
            </a:r>
            <a:endParaRPr lang="en-GB" alt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4295140" y="2057400"/>
          <a:ext cx="36017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19885" y="1358265"/>
            <a:ext cx="8765540" cy="8780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/>
              <a:t>In conclusion, data analytics is a powerful tool that enables organizations to: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1. Unlock insights: Extract valuable information from data to inform business decisions.</a:t>
            </a:r>
            <a:endParaRPr lang="en-GB" altLang="en-US"/>
          </a:p>
          <a:p>
            <a:r>
              <a:rPr lang="en-GB" altLang="en-US"/>
              <a:t>2. Drive growth: Identify opportunities, optimize processes, and improve performance.</a:t>
            </a:r>
            <a:endParaRPr lang="en-GB" altLang="en-US"/>
          </a:p>
          <a:p>
            <a:r>
              <a:rPr lang="en-GB" altLang="en-US"/>
              <a:t>3. Mitigate risks: Detect anomalies, predict trends, and prevent potential issues.</a:t>
            </a:r>
            <a:endParaRPr lang="en-GB" altLang="en-US"/>
          </a:p>
          <a:p>
            <a:r>
              <a:rPr lang="en-GB" altLang="en-US"/>
              <a:t>4. Enhance customer experience: Understand behavior, preferences, and needs.</a:t>
            </a:r>
            <a:endParaRPr lang="en-GB" altLang="en-US"/>
          </a:p>
          <a:p>
            <a:r>
              <a:rPr lang="en-GB" altLang="en-US"/>
              <a:t>5. Stay competitive: Leverage data-driven strategies to outpace rivals.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By embracing data analytics, organizations can: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1. Transform data into actionable intelligence</a:t>
            </a:r>
            <a:endParaRPr lang="en-GB" altLang="en-US"/>
          </a:p>
          <a:p>
            <a:r>
              <a:rPr lang="en-GB" altLang="en-US"/>
              <a:t>2. Foster a data-driven culture</a:t>
            </a:r>
            <a:endParaRPr lang="en-GB" altLang="en-US"/>
          </a:p>
          <a:p>
            <a:r>
              <a:rPr lang="en-GB" altLang="en-US"/>
              <a:t>3. Improve decision-making</a:t>
            </a:r>
            <a:endParaRPr lang="en-GB" altLang="en-US"/>
          </a:p>
          <a:p>
            <a:r>
              <a:rPr lang="en-GB" altLang="en-US"/>
              <a:t>4. Increase efficiency and productivity</a:t>
            </a:r>
            <a:endParaRPr lang="en-GB" altLang="en-US"/>
          </a:p>
          <a:p>
            <a:r>
              <a:rPr lang="en-GB" altLang="en-US"/>
              <a:t>5. Achieve sustainable success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329690" y="1172210"/>
            <a:ext cx="7792085" cy="3521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/>
              <a:t>Employee performance analysis is a process used to evaluate an employee's job performance and contributions to the organization. It involves: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1. Setting clear goals and expectations</a:t>
            </a:r>
            <a:endParaRPr lang="en-GB" altLang="en-US"/>
          </a:p>
          <a:p>
            <a:r>
              <a:rPr lang="en-GB" altLang="en-US"/>
              <a:t>2. Regular feedback and coaching</a:t>
            </a:r>
            <a:endParaRPr lang="en-GB" altLang="en-US"/>
          </a:p>
          <a:p>
            <a:r>
              <a:rPr lang="en-GB" altLang="en-US"/>
              <a:t>3. Performance metrics and benchmarks</a:t>
            </a:r>
            <a:endParaRPr lang="en-GB" altLang="en-US"/>
          </a:p>
          <a:p>
            <a:r>
              <a:rPr lang="en-GB" altLang="en-US"/>
              <a:t>4. Ongoing monitoring and assessment</a:t>
            </a:r>
            <a:endParaRPr lang="en-GB" altLang="en-US"/>
          </a:p>
          <a:p>
            <a:r>
              <a:rPr lang="en-GB" altLang="en-US"/>
              <a:t>5. Formal performance reviews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Benefits: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1. Improved employee performance and productivity</a:t>
            </a:r>
            <a:endParaRPr lang="en-GB" altLang="en-US"/>
          </a:p>
          <a:p>
            <a:r>
              <a:rPr lang="en-GB" altLang="en-US"/>
              <a:t>2. Enhanced employee engagement and motivation</a:t>
            </a:r>
            <a:endParaRPr lang="en-GB" altLang="en-US"/>
          </a:p>
          <a:p>
            <a:r>
              <a:rPr lang="en-GB" altLang="en-US"/>
              <a:t>3. Identification of training and development needs</a:t>
            </a:r>
            <a:endParaRPr lang="en-GB" altLang="en-US"/>
          </a:p>
          <a:p>
            <a:r>
              <a:rPr lang="en-GB" altLang="en-US"/>
              <a:t>4. Fair and informed decision-making for promotions and raises</a:t>
            </a:r>
            <a:endParaRPr lang="en-GB" altLang="en-US"/>
          </a:p>
          <a:p>
            <a:r>
              <a:rPr lang="en-GB" altLang="en-US"/>
              <a:t>5. Alignment of individual goals with organizational objectives</a:t>
            </a:r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GB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ANALYSIS IS THE TYPE OF ANALYSIS WHICH TELLS THE EMPLOYEES GENDER,PROMOTIONS,INCREMENTS.</a:t>
            </a:r>
            <a:endParaRPr lang="en-GB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GB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GB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GB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ANALYIS THE EMPLOYEES FREQUENT PERFORMANCE AFFECTS VARIOUS FACTORS THAT’S WHY WE ANALYSIS.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48940" y="1863725"/>
            <a:ext cx="40640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/>
              <a:t>EMPLOYEES</a:t>
            </a:r>
            <a:endParaRPr lang="en-GB" altLang="en-US" sz="2400"/>
          </a:p>
          <a:p>
            <a:endParaRPr lang="en-GB" altLang="en-US" sz="2400"/>
          </a:p>
          <a:p>
            <a:r>
              <a:rPr lang="en-GB" altLang="en-US" sz="2400"/>
              <a:t>EMPLOYERS</a:t>
            </a:r>
            <a:endParaRPr lang="en-GB" altLang="en-US" sz="2400"/>
          </a:p>
          <a:p>
            <a:endParaRPr lang="en-GB" altLang="en-US" sz="2400"/>
          </a:p>
          <a:p>
            <a:r>
              <a:rPr lang="en-GB" altLang="en-US" sz="2400"/>
              <a:t>ORGANISATION</a:t>
            </a:r>
            <a:endParaRPr lang="en-GB" altLang="en-US" sz="2400"/>
          </a:p>
          <a:p>
            <a:endParaRPr lang="en-GB" altLang="en-US" sz="2400"/>
          </a:p>
          <a:p>
            <a:r>
              <a:rPr lang="en-GB" altLang="en-US" sz="2400"/>
              <a:t>MANAGERS</a:t>
            </a:r>
            <a:endParaRPr lang="en-GB" altLang="en-US" sz="2400"/>
          </a:p>
          <a:p>
            <a:endParaRPr lang="en-GB" altLang="en-US" sz="2400"/>
          </a:p>
          <a:p>
            <a:r>
              <a:rPr lang="en-GB" altLang="en-US" sz="2400"/>
              <a:t>IT SECTOR INDUSTRIES</a:t>
            </a:r>
            <a:endParaRPr lang="en-GB" altLang="en-US" sz="2400"/>
          </a:p>
          <a:p>
            <a:endParaRPr lang="en-GB" altLang="en-US" sz="2400"/>
          </a:p>
          <a:p>
            <a:r>
              <a:rPr lang="en-GB" altLang="en-US" sz="2400"/>
              <a:t>MANUFACTURING INDUSTRIES</a:t>
            </a:r>
            <a:endParaRPr lang="en-GB" altLang="en-US" sz="2400"/>
          </a:p>
          <a:p>
            <a:endParaRPr lang="en-GB" altLang="en-US" sz="2400"/>
          </a:p>
        </p:txBody>
      </p:sp>
      <p:pic>
        <p:nvPicPr>
          <p:cNvPr id="9" name="Picture 8" descr="EE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752600"/>
            <a:ext cx="2701925" cy="1470025"/>
          </a:xfrm>
          <a:prstGeom prst="rect">
            <a:avLst/>
          </a:prstGeom>
        </p:spPr>
      </p:pic>
      <p:pic>
        <p:nvPicPr>
          <p:cNvPr id="10" name="Picture 9" descr="ORGANI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4419600"/>
            <a:ext cx="2209800" cy="1325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234950"/>
            <a:ext cx="9763125" cy="119824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392805" y="989330"/>
            <a:ext cx="6418580" cy="5305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/>
              <a:t>CONDITIONAL FORMATTING-MISSING:Conditional formatting is a feature in spreadsheet software like Microsoft Excel, Google Sheets, and LibreOffice Calc that allows you to highlight cells based on specific conditions or rules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FILTER-REMOVE:Filtering is a process in data analysis that involves selecting a subset of data from a larger dataset based on specific criteria or conditions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FORMULA-PERFORMANCE:Excel formulas are equations that perform calculations and operations on data in your spreadsheet.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PIVOT-SUMMARY:A pivot is a powerful tool in data analysis that allows you to Rotate data from rows to columns or vice versa.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GRAPH-DATA VISUALISATION-A graph is a visual representation of data, showing relationships between variables or elements. Common types of graphs include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089660" y="1821180"/>
            <a:ext cx="6582410" cy="3639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/>
              <a:t>EMPLOYEE-KAGGLE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26 FEATURES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9-FEATURES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EMPLOYEE ID-NUMBER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NAME-TEXT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EMPLOYEE TYPE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PERFORMANCE LEVEL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GENDER -MALE/FEMALE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EMPLOYEE RATING-NUMBERE</a:t>
            </a:r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1383665"/>
            <a:ext cx="8533765" cy="3216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GB" alt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alt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alt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LEVEL-</a:t>
            </a:r>
            <a:endParaRPr lang="en-GB" alt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GB" alt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HIGH",Z8&gt;=4,"HIGH",Z8&gt;=3,"MEDIUM","TRUE","LOW")</a:t>
            </a:r>
            <a:endParaRPr lang="en-GB" alt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lang="en-GB" alt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3486</Words>
  <Application>WPS Presentation</Application>
  <PresentationFormat>Widescreen</PresentationFormat>
  <Paragraphs>162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FEMALE EMPLOYEES IN A MEDIUM PERFORMANCE </vt:lpstr>
      <vt:lpstr>EMPLOYEE PERFORMANCE WHO IS HIGH AND VERY HIGH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HP</cp:lastModifiedBy>
  <cp:revision>15</cp:revision>
  <dcterms:created xsi:type="dcterms:W3CDTF">2024-03-29T15:07:00Z</dcterms:created>
  <dcterms:modified xsi:type="dcterms:W3CDTF">2024-08-31T17:22:32Z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291FB34AA3AF432C87BA79D74BA37886_13</vt:lpwstr>
  </property>
  <property fmtid="{D5CDD505-2E9C-101B-9397-08002B2CF9AE}" pid="5" name="KSOProductBuildVer">
    <vt:lpwstr>2057-12.2.0.17562</vt:lpwstr>
  </property>
</Properties>
</file>