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1A2EF2-1595-4213-94DC-A9A18FC54917}"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95CB5FB2-F64B-411F-B00A-16446816A4B2}">
      <dgm:prSet/>
      <dgm:spPr/>
      <dgm:t>
        <a:bodyPr/>
        <a:lstStyle/>
        <a:p>
          <a:r>
            <a:rPr lang="en-IN" b="1" i="0" dirty="0"/>
            <a:t>Content Creation and Editorial Process</a:t>
          </a:r>
          <a:endParaRPr lang="en-US" dirty="0"/>
        </a:p>
      </dgm:t>
    </dgm:pt>
    <dgm:pt modelId="{A7259EF5-0455-4D5D-87CF-6282F8CF75AC}" type="parTrans" cxnId="{60A8F06F-A6FE-4D5F-A1E2-4A90AB6924E6}">
      <dgm:prSet/>
      <dgm:spPr/>
      <dgm:t>
        <a:bodyPr/>
        <a:lstStyle/>
        <a:p>
          <a:endParaRPr lang="en-US"/>
        </a:p>
      </dgm:t>
    </dgm:pt>
    <dgm:pt modelId="{9E9B9537-8D23-4184-B41E-0AA98F081E64}" type="sibTrans" cxnId="{60A8F06F-A6FE-4D5F-A1E2-4A90AB6924E6}">
      <dgm:prSet/>
      <dgm:spPr/>
      <dgm:t>
        <a:bodyPr/>
        <a:lstStyle/>
        <a:p>
          <a:endParaRPr lang="en-US"/>
        </a:p>
      </dgm:t>
    </dgm:pt>
    <dgm:pt modelId="{5008AE53-095B-406F-A848-BBE4FFB1943D}">
      <dgm:prSet/>
      <dgm:spPr/>
      <dgm:t>
        <a:bodyPr/>
        <a:lstStyle/>
        <a:p>
          <a:r>
            <a:rPr lang="en-IN" b="1" i="0" dirty="0"/>
            <a:t>Content Management System (CMS):</a:t>
          </a:r>
          <a:r>
            <a:rPr lang="en-US" b="0" i="0" dirty="0"/>
            <a:t>The news website uses a Content Management System to organize, manage, and publish articles and other media content. The CMS allows editors to schedule content for publication, categorize articles, and add relevant tags for easy navigation.</a:t>
          </a:r>
          <a:endParaRPr lang="en-US" dirty="0"/>
        </a:p>
      </dgm:t>
    </dgm:pt>
    <dgm:pt modelId="{D4F76C4F-540C-43E9-88D1-853733AED36C}" type="parTrans" cxnId="{11635D12-2EC0-4492-93FA-90BE7EB6D06A}">
      <dgm:prSet/>
      <dgm:spPr/>
      <dgm:t>
        <a:bodyPr/>
        <a:lstStyle/>
        <a:p>
          <a:endParaRPr lang="en-US"/>
        </a:p>
      </dgm:t>
    </dgm:pt>
    <dgm:pt modelId="{9DE4D692-7FBF-4CB2-B6C0-C5D8E30B2665}" type="sibTrans" cxnId="{11635D12-2EC0-4492-93FA-90BE7EB6D06A}">
      <dgm:prSet/>
      <dgm:spPr/>
      <dgm:t>
        <a:bodyPr/>
        <a:lstStyle/>
        <a:p>
          <a:endParaRPr lang="en-US"/>
        </a:p>
      </dgm:t>
    </dgm:pt>
    <dgm:pt modelId="{0172343B-D5C1-42F3-816E-71BB3E9CD06A}">
      <dgm:prSet/>
      <dgm:spPr/>
      <dgm:t>
        <a:bodyPr/>
        <a:lstStyle/>
        <a:p>
          <a:r>
            <a:rPr lang="en-US" b="1" i="0" dirty="0"/>
            <a:t>Web Hosting and Servers:</a:t>
          </a:r>
          <a:r>
            <a:rPr lang="en-US" b="0" i="0" dirty="0"/>
            <a:t> The news website is hosted on web servers, which are computers connected to the internet. These servers store the website's files, including articles, images, videos, and other media.</a:t>
          </a:r>
          <a:endParaRPr lang="en-US" dirty="0"/>
        </a:p>
      </dgm:t>
    </dgm:pt>
    <dgm:pt modelId="{74D2951A-0C98-49EF-97D4-CC72A230B937}" type="parTrans" cxnId="{6674F432-4D47-4B0D-8F64-CF366D076071}">
      <dgm:prSet/>
      <dgm:spPr/>
      <dgm:t>
        <a:bodyPr/>
        <a:lstStyle/>
        <a:p>
          <a:endParaRPr lang="en-US"/>
        </a:p>
      </dgm:t>
    </dgm:pt>
    <dgm:pt modelId="{CF592E09-17D8-4689-8701-9B51611507B8}" type="sibTrans" cxnId="{6674F432-4D47-4B0D-8F64-CF366D076071}">
      <dgm:prSet/>
      <dgm:spPr/>
      <dgm:t>
        <a:bodyPr/>
        <a:lstStyle/>
        <a:p>
          <a:endParaRPr lang="en-US"/>
        </a:p>
      </dgm:t>
    </dgm:pt>
    <dgm:pt modelId="{0EAEAC15-866F-4119-9868-DB0C66BB6F23}">
      <dgm:prSet/>
      <dgm:spPr/>
      <dgm:t>
        <a:bodyPr/>
        <a:lstStyle/>
        <a:p>
          <a:r>
            <a:rPr lang="en-IN" b="1" i="0" dirty="0"/>
            <a:t>Front-End Development</a:t>
          </a:r>
        </a:p>
        <a:p>
          <a:r>
            <a:rPr lang="en-IN" b="1" i="0" dirty="0"/>
            <a:t>&amp; </a:t>
          </a:r>
        </a:p>
        <a:p>
          <a:r>
            <a:rPr lang="en-IN" b="1" i="0" dirty="0"/>
            <a:t>Back-End Development </a:t>
          </a:r>
          <a:endParaRPr lang="en-US" dirty="0"/>
        </a:p>
      </dgm:t>
    </dgm:pt>
    <dgm:pt modelId="{DC0B87E1-9CD0-4AEF-A1C3-E297B549A514}" type="parTrans" cxnId="{F071A944-ED19-4829-9D44-45846D5C797C}">
      <dgm:prSet/>
      <dgm:spPr/>
      <dgm:t>
        <a:bodyPr/>
        <a:lstStyle/>
        <a:p>
          <a:endParaRPr lang="en-US"/>
        </a:p>
      </dgm:t>
    </dgm:pt>
    <dgm:pt modelId="{C3E0B20E-D7CF-45B9-B8BC-8104223787F6}" type="sibTrans" cxnId="{F071A944-ED19-4829-9D44-45846D5C797C}">
      <dgm:prSet/>
      <dgm:spPr/>
      <dgm:t>
        <a:bodyPr/>
        <a:lstStyle/>
        <a:p>
          <a:endParaRPr lang="en-US"/>
        </a:p>
      </dgm:t>
    </dgm:pt>
    <dgm:pt modelId="{AACE3CCF-83C4-4F5F-99D3-FC5FF3921C0B}">
      <dgm:prSet/>
      <dgm:spPr/>
      <dgm:t>
        <a:bodyPr/>
        <a:lstStyle/>
        <a:p>
          <a:r>
            <a:rPr lang="en-IN" b="1" i="0" dirty="0"/>
            <a:t>Responsive Design</a:t>
          </a:r>
          <a:endParaRPr lang="en-US" dirty="0"/>
        </a:p>
      </dgm:t>
    </dgm:pt>
    <dgm:pt modelId="{65474E94-DD1E-4FD3-9957-472D9A5DD600}" type="parTrans" cxnId="{83D8DC63-F2AD-4C59-A610-BD446AC642B6}">
      <dgm:prSet/>
      <dgm:spPr/>
      <dgm:t>
        <a:bodyPr/>
        <a:lstStyle/>
        <a:p>
          <a:endParaRPr lang="en-US"/>
        </a:p>
      </dgm:t>
    </dgm:pt>
    <dgm:pt modelId="{B168A596-F9D9-48EE-A9E3-97C2DC1F65C9}" type="sibTrans" cxnId="{83D8DC63-F2AD-4C59-A610-BD446AC642B6}">
      <dgm:prSet/>
      <dgm:spPr/>
      <dgm:t>
        <a:bodyPr/>
        <a:lstStyle/>
        <a:p>
          <a:endParaRPr lang="en-US"/>
        </a:p>
      </dgm:t>
    </dgm:pt>
    <dgm:pt modelId="{FD38BCD6-DD15-499E-A557-3778ABB75F8C}">
      <dgm:prSet/>
      <dgm:spPr/>
      <dgm:t>
        <a:bodyPr/>
        <a:lstStyle/>
        <a:p>
          <a:r>
            <a:rPr lang="en-US" b="1" i="0" dirty="0"/>
            <a:t>User </a:t>
          </a:r>
          <a:r>
            <a:rPr lang="en-IN" b="1" i="0" dirty="0"/>
            <a:t>Preferences</a:t>
          </a:r>
          <a:r>
            <a:rPr lang="en-US" b="1" i="0" dirty="0"/>
            <a:t>:</a:t>
          </a:r>
          <a:r>
            <a:rPr lang="en-US" b="0" i="0" dirty="0"/>
            <a:t> Website owners use analytics tools to track user behavior, engagement, and popular content. This data helps in understanding audience preferences and improving the website's performance.</a:t>
          </a:r>
          <a:endParaRPr lang="en-US" dirty="0"/>
        </a:p>
      </dgm:t>
    </dgm:pt>
    <dgm:pt modelId="{B9A10A17-73AF-48B8-9FA8-75345000E47A}" type="parTrans" cxnId="{198842F8-00E2-4744-A3D7-D6EBC27E2344}">
      <dgm:prSet/>
      <dgm:spPr/>
      <dgm:t>
        <a:bodyPr/>
        <a:lstStyle/>
        <a:p>
          <a:endParaRPr lang="en-US"/>
        </a:p>
      </dgm:t>
    </dgm:pt>
    <dgm:pt modelId="{EC4B47DC-CE0E-43F2-8001-66096070F3F2}" type="sibTrans" cxnId="{198842F8-00E2-4744-A3D7-D6EBC27E2344}">
      <dgm:prSet/>
      <dgm:spPr/>
      <dgm:t>
        <a:bodyPr/>
        <a:lstStyle/>
        <a:p>
          <a:endParaRPr lang="en-US"/>
        </a:p>
      </dgm:t>
    </dgm:pt>
    <dgm:pt modelId="{6FC67256-EB86-4972-BEF0-4599BF64297B}" type="pres">
      <dgm:prSet presAssocID="{DB1A2EF2-1595-4213-94DC-A9A18FC54917}" presName="diagram" presStyleCnt="0">
        <dgm:presLayoutVars>
          <dgm:dir/>
          <dgm:resizeHandles val="exact"/>
        </dgm:presLayoutVars>
      </dgm:prSet>
      <dgm:spPr/>
    </dgm:pt>
    <dgm:pt modelId="{239969B8-D627-48F2-9548-256F775204C7}" type="pres">
      <dgm:prSet presAssocID="{95CB5FB2-F64B-411F-B00A-16446816A4B2}" presName="node" presStyleLbl="node1" presStyleIdx="0" presStyleCnt="6">
        <dgm:presLayoutVars>
          <dgm:bulletEnabled val="1"/>
        </dgm:presLayoutVars>
      </dgm:prSet>
      <dgm:spPr/>
    </dgm:pt>
    <dgm:pt modelId="{CF851AC6-C7F6-4D98-8969-5FA6120AEC2D}" type="pres">
      <dgm:prSet presAssocID="{9E9B9537-8D23-4184-B41E-0AA98F081E64}" presName="sibTrans" presStyleCnt="0"/>
      <dgm:spPr/>
    </dgm:pt>
    <dgm:pt modelId="{E1F4AC70-FC19-4B00-AF87-CE76394D184C}" type="pres">
      <dgm:prSet presAssocID="{5008AE53-095B-406F-A848-BBE4FFB1943D}" presName="node" presStyleLbl="node1" presStyleIdx="1" presStyleCnt="6">
        <dgm:presLayoutVars>
          <dgm:bulletEnabled val="1"/>
        </dgm:presLayoutVars>
      </dgm:prSet>
      <dgm:spPr/>
    </dgm:pt>
    <dgm:pt modelId="{6D2E4E16-97CE-4F97-9637-D92E91AF9431}" type="pres">
      <dgm:prSet presAssocID="{9DE4D692-7FBF-4CB2-B6C0-C5D8E30B2665}" presName="sibTrans" presStyleCnt="0"/>
      <dgm:spPr/>
    </dgm:pt>
    <dgm:pt modelId="{5CCEE371-CE46-48CA-B071-A94196722944}" type="pres">
      <dgm:prSet presAssocID="{0172343B-D5C1-42F3-816E-71BB3E9CD06A}" presName="node" presStyleLbl="node1" presStyleIdx="2" presStyleCnt="6">
        <dgm:presLayoutVars>
          <dgm:bulletEnabled val="1"/>
        </dgm:presLayoutVars>
      </dgm:prSet>
      <dgm:spPr/>
    </dgm:pt>
    <dgm:pt modelId="{16BB8B1E-D4F0-42B7-9F0C-6C4D17F26266}" type="pres">
      <dgm:prSet presAssocID="{CF592E09-17D8-4689-8701-9B51611507B8}" presName="sibTrans" presStyleCnt="0"/>
      <dgm:spPr/>
    </dgm:pt>
    <dgm:pt modelId="{8A4B9AA3-D97F-45AB-8E96-A255EA4A5C67}" type="pres">
      <dgm:prSet presAssocID="{0EAEAC15-866F-4119-9868-DB0C66BB6F23}" presName="node" presStyleLbl="node1" presStyleIdx="3" presStyleCnt="6">
        <dgm:presLayoutVars>
          <dgm:bulletEnabled val="1"/>
        </dgm:presLayoutVars>
      </dgm:prSet>
      <dgm:spPr/>
    </dgm:pt>
    <dgm:pt modelId="{E9D4E72F-B402-4869-9693-F7FE897A8170}" type="pres">
      <dgm:prSet presAssocID="{C3E0B20E-D7CF-45B9-B8BC-8104223787F6}" presName="sibTrans" presStyleCnt="0"/>
      <dgm:spPr/>
    </dgm:pt>
    <dgm:pt modelId="{D55E183B-1A2F-4685-9466-244B8D5DD226}" type="pres">
      <dgm:prSet presAssocID="{AACE3CCF-83C4-4F5F-99D3-FC5FF3921C0B}" presName="node" presStyleLbl="node1" presStyleIdx="4" presStyleCnt="6">
        <dgm:presLayoutVars>
          <dgm:bulletEnabled val="1"/>
        </dgm:presLayoutVars>
      </dgm:prSet>
      <dgm:spPr/>
    </dgm:pt>
    <dgm:pt modelId="{2830777E-E6F0-4BB6-BFDA-C11AC9A1C251}" type="pres">
      <dgm:prSet presAssocID="{B168A596-F9D9-48EE-A9E3-97C2DC1F65C9}" presName="sibTrans" presStyleCnt="0"/>
      <dgm:spPr/>
    </dgm:pt>
    <dgm:pt modelId="{03973B47-2E26-497D-84B6-CE110A17A2A0}" type="pres">
      <dgm:prSet presAssocID="{FD38BCD6-DD15-499E-A557-3778ABB75F8C}" presName="node" presStyleLbl="node1" presStyleIdx="5" presStyleCnt="6">
        <dgm:presLayoutVars>
          <dgm:bulletEnabled val="1"/>
        </dgm:presLayoutVars>
      </dgm:prSet>
      <dgm:spPr/>
    </dgm:pt>
  </dgm:ptLst>
  <dgm:cxnLst>
    <dgm:cxn modelId="{11635D12-2EC0-4492-93FA-90BE7EB6D06A}" srcId="{DB1A2EF2-1595-4213-94DC-A9A18FC54917}" destId="{5008AE53-095B-406F-A848-BBE4FFB1943D}" srcOrd="1" destOrd="0" parTransId="{D4F76C4F-540C-43E9-88D1-853733AED36C}" sibTransId="{9DE4D692-7FBF-4CB2-B6C0-C5D8E30B2665}"/>
    <dgm:cxn modelId="{8A7BF418-27F3-46B8-897A-BC1DEEC9773B}" type="presOf" srcId="{FD38BCD6-DD15-499E-A557-3778ABB75F8C}" destId="{03973B47-2E26-497D-84B6-CE110A17A2A0}" srcOrd="0" destOrd="0" presId="urn:microsoft.com/office/officeart/2005/8/layout/default"/>
    <dgm:cxn modelId="{DE7C302C-1062-4C42-B955-266534E752DE}" type="presOf" srcId="{0EAEAC15-866F-4119-9868-DB0C66BB6F23}" destId="{8A4B9AA3-D97F-45AB-8E96-A255EA4A5C67}" srcOrd="0" destOrd="0" presId="urn:microsoft.com/office/officeart/2005/8/layout/default"/>
    <dgm:cxn modelId="{6674F432-4D47-4B0D-8F64-CF366D076071}" srcId="{DB1A2EF2-1595-4213-94DC-A9A18FC54917}" destId="{0172343B-D5C1-42F3-816E-71BB3E9CD06A}" srcOrd="2" destOrd="0" parTransId="{74D2951A-0C98-49EF-97D4-CC72A230B937}" sibTransId="{CF592E09-17D8-4689-8701-9B51611507B8}"/>
    <dgm:cxn modelId="{83D8DC63-F2AD-4C59-A610-BD446AC642B6}" srcId="{DB1A2EF2-1595-4213-94DC-A9A18FC54917}" destId="{AACE3CCF-83C4-4F5F-99D3-FC5FF3921C0B}" srcOrd="4" destOrd="0" parTransId="{65474E94-DD1E-4FD3-9957-472D9A5DD600}" sibTransId="{B168A596-F9D9-48EE-A9E3-97C2DC1F65C9}"/>
    <dgm:cxn modelId="{F071A944-ED19-4829-9D44-45846D5C797C}" srcId="{DB1A2EF2-1595-4213-94DC-A9A18FC54917}" destId="{0EAEAC15-866F-4119-9868-DB0C66BB6F23}" srcOrd="3" destOrd="0" parTransId="{DC0B87E1-9CD0-4AEF-A1C3-E297B549A514}" sibTransId="{C3E0B20E-D7CF-45B9-B8BC-8104223787F6}"/>
    <dgm:cxn modelId="{60A8F06F-A6FE-4D5F-A1E2-4A90AB6924E6}" srcId="{DB1A2EF2-1595-4213-94DC-A9A18FC54917}" destId="{95CB5FB2-F64B-411F-B00A-16446816A4B2}" srcOrd="0" destOrd="0" parTransId="{A7259EF5-0455-4D5D-87CF-6282F8CF75AC}" sibTransId="{9E9B9537-8D23-4184-B41E-0AA98F081E64}"/>
    <dgm:cxn modelId="{DEA95B9A-55B9-41D8-902F-DD26992C6B2C}" type="presOf" srcId="{0172343B-D5C1-42F3-816E-71BB3E9CD06A}" destId="{5CCEE371-CE46-48CA-B071-A94196722944}" srcOrd="0" destOrd="0" presId="urn:microsoft.com/office/officeart/2005/8/layout/default"/>
    <dgm:cxn modelId="{92EEA79B-5FA4-4EB7-AF96-64FD5F4595AE}" type="presOf" srcId="{95CB5FB2-F64B-411F-B00A-16446816A4B2}" destId="{239969B8-D627-48F2-9548-256F775204C7}" srcOrd="0" destOrd="0" presId="urn:microsoft.com/office/officeart/2005/8/layout/default"/>
    <dgm:cxn modelId="{AD1738C4-A7BD-42EA-AD95-9D21DEB62C77}" type="presOf" srcId="{5008AE53-095B-406F-A848-BBE4FFB1943D}" destId="{E1F4AC70-FC19-4B00-AF87-CE76394D184C}" srcOrd="0" destOrd="0" presId="urn:microsoft.com/office/officeart/2005/8/layout/default"/>
    <dgm:cxn modelId="{0BCDCFDF-381B-4CA0-853D-7FAAF739A7D6}" type="presOf" srcId="{AACE3CCF-83C4-4F5F-99D3-FC5FF3921C0B}" destId="{D55E183B-1A2F-4685-9466-244B8D5DD226}" srcOrd="0" destOrd="0" presId="urn:microsoft.com/office/officeart/2005/8/layout/default"/>
    <dgm:cxn modelId="{4371B4F0-5A3D-4559-BDEA-A651D63AAC88}" type="presOf" srcId="{DB1A2EF2-1595-4213-94DC-A9A18FC54917}" destId="{6FC67256-EB86-4972-BEF0-4599BF64297B}" srcOrd="0" destOrd="0" presId="urn:microsoft.com/office/officeart/2005/8/layout/default"/>
    <dgm:cxn modelId="{198842F8-00E2-4744-A3D7-D6EBC27E2344}" srcId="{DB1A2EF2-1595-4213-94DC-A9A18FC54917}" destId="{FD38BCD6-DD15-499E-A557-3778ABB75F8C}" srcOrd="5" destOrd="0" parTransId="{B9A10A17-73AF-48B8-9FA8-75345000E47A}" sibTransId="{EC4B47DC-CE0E-43F2-8001-66096070F3F2}"/>
    <dgm:cxn modelId="{273F89B6-9643-4729-BD86-A4068F4E6E9A}" type="presParOf" srcId="{6FC67256-EB86-4972-BEF0-4599BF64297B}" destId="{239969B8-D627-48F2-9548-256F775204C7}" srcOrd="0" destOrd="0" presId="urn:microsoft.com/office/officeart/2005/8/layout/default"/>
    <dgm:cxn modelId="{CA1ED82A-666B-4934-93F1-72540301CD02}" type="presParOf" srcId="{6FC67256-EB86-4972-BEF0-4599BF64297B}" destId="{CF851AC6-C7F6-4D98-8969-5FA6120AEC2D}" srcOrd="1" destOrd="0" presId="urn:microsoft.com/office/officeart/2005/8/layout/default"/>
    <dgm:cxn modelId="{A6404CF8-E36E-4313-B57D-9D64BB57464E}" type="presParOf" srcId="{6FC67256-EB86-4972-BEF0-4599BF64297B}" destId="{E1F4AC70-FC19-4B00-AF87-CE76394D184C}" srcOrd="2" destOrd="0" presId="urn:microsoft.com/office/officeart/2005/8/layout/default"/>
    <dgm:cxn modelId="{53A23C62-0063-4095-9040-D4430B655012}" type="presParOf" srcId="{6FC67256-EB86-4972-BEF0-4599BF64297B}" destId="{6D2E4E16-97CE-4F97-9637-D92E91AF9431}" srcOrd="3" destOrd="0" presId="urn:microsoft.com/office/officeart/2005/8/layout/default"/>
    <dgm:cxn modelId="{24E5599A-4C25-472D-80C1-8F755F93E533}" type="presParOf" srcId="{6FC67256-EB86-4972-BEF0-4599BF64297B}" destId="{5CCEE371-CE46-48CA-B071-A94196722944}" srcOrd="4" destOrd="0" presId="urn:microsoft.com/office/officeart/2005/8/layout/default"/>
    <dgm:cxn modelId="{F56785F8-61C4-4397-9DB0-A4FB64BC5F32}" type="presParOf" srcId="{6FC67256-EB86-4972-BEF0-4599BF64297B}" destId="{16BB8B1E-D4F0-42B7-9F0C-6C4D17F26266}" srcOrd="5" destOrd="0" presId="urn:microsoft.com/office/officeart/2005/8/layout/default"/>
    <dgm:cxn modelId="{1B287571-4EBF-4869-9EE9-B027D57D015A}" type="presParOf" srcId="{6FC67256-EB86-4972-BEF0-4599BF64297B}" destId="{8A4B9AA3-D97F-45AB-8E96-A255EA4A5C67}" srcOrd="6" destOrd="0" presId="urn:microsoft.com/office/officeart/2005/8/layout/default"/>
    <dgm:cxn modelId="{BA028AA2-6052-4AC3-BA58-61F86690D27D}" type="presParOf" srcId="{6FC67256-EB86-4972-BEF0-4599BF64297B}" destId="{E9D4E72F-B402-4869-9693-F7FE897A8170}" srcOrd="7" destOrd="0" presId="urn:microsoft.com/office/officeart/2005/8/layout/default"/>
    <dgm:cxn modelId="{39A5825A-95E0-4436-BD7B-4B9AFC7C093F}" type="presParOf" srcId="{6FC67256-EB86-4972-BEF0-4599BF64297B}" destId="{D55E183B-1A2F-4685-9466-244B8D5DD226}" srcOrd="8" destOrd="0" presId="urn:microsoft.com/office/officeart/2005/8/layout/default"/>
    <dgm:cxn modelId="{E5795162-CA5C-4414-BF63-446AEF245CE1}" type="presParOf" srcId="{6FC67256-EB86-4972-BEF0-4599BF64297B}" destId="{2830777E-E6F0-4BB6-BFDA-C11AC9A1C251}" srcOrd="9" destOrd="0" presId="urn:microsoft.com/office/officeart/2005/8/layout/default"/>
    <dgm:cxn modelId="{422EFBC2-B8F1-4767-B750-FE9B793100F6}" type="presParOf" srcId="{6FC67256-EB86-4972-BEF0-4599BF64297B}" destId="{03973B47-2E26-497D-84B6-CE110A17A2A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969B8-D627-48F2-9548-256F775204C7}">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t>Content Creation and Editorial Process</a:t>
          </a:r>
          <a:endParaRPr lang="en-US" sz="1600" kern="1200" dirty="0"/>
        </a:p>
      </dsp:txBody>
      <dsp:txXfrm>
        <a:off x="0" y="39687"/>
        <a:ext cx="3286125" cy="1971675"/>
      </dsp:txXfrm>
    </dsp:sp>
    <dsp:sp modelId="{E1F4AC70-FC19-4B00-AF87-CE76394D184C}">
      <dsp:nvSpPr>
        <dsp:cNvPr id="0" name=""/>
        <dsp:cNvSpPr/>
      </dsp:nvSpPr>
      <dsp:spPr>
        <a:xfrm>
          <a:off x="3614737" y="39687"/>
          <a:ext cx="3286125" cy="1971675"/>
        </a:xfrm>
        <a:prstGeom prst="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t>Content Management System (CMS):</a:t>
          </a:r>
          <a:r>
            <a:rPr lang="en-US" sz="1600" b="0" i="0" kern="1200" dirty="0"/>
            <a:t>The news website uses a Content Management System to organize, manage, and publish articles and other media content. The CMS allows editors to schedule content for publication, categorize articles, and add relevant tags for easy navigation.</a:t>
          </a:r>
          <a:endParaRPr lang="en-US" sz="1600" kern="1200" dirty="0"/>
        </a:p>
      </dsp:txBody>
      <dsp:txXfrm>
        <a:off x="3614737" y="39687"/>
        <a:ext cx="3286125" cy="1971675"/>
      </dsp:txXfrm>
    </dsp:sp>
    <dsp:sp modelId="{5CCEE371-CE46-48CA-B071-A94196722944}">
      <dsp:nvSpPr>
        <dsp:cNvPr id="0" name=""/>
        <dsp:cNvSpPr/>
      </dsp:nvSpPr>
      <dsp:spPr>
        <a:xfrm>
          <a:off x="7229475" y="39687"/>
          <a:ext cx="3286125" cy="1971675"/>
        </a:xfrm>
        <a:prstGeom prst="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Web Hosting and Servers:</a:t>
          </a:r>
          <a:r>
            <a:rPr lang="en-US" sz="1600" b="0" i="0" kern="1200" dirty="0"/>
            <a:t> The news website is hosted on web servers, which are computers connected to the internet. These servers store the website's files, including articles, images, videos, and other media.</a:t>
          </a:r>
          <a:endParaRPr lang="en-US" sz="1600" kern="1200" dirty="0"/>
        </a:p>
      </dsp:txBody>
      <dsp:txXfrm>
        <a:off x="7229475" y="39687"/>
        <a:ext cx="3286125" cy="1971675"/>
      </dsp:txXfrm>
    </dsp:sp>
    <dsp:sp modelId="{8A4B9AA3-D97F-45AB-8E96-A255EA4A5C67}">
      <dsp:nvSpPr>
        <dsp:cNvPr id="0" name=""/>
        <dsp:cNvSpPr/>
      </dsp:nvSpPr>
      <dsp:spPr>
        <a:xfrm>
          <a:off x="0" y="2339975"/>
          <a:ext cx="3286125" cy="1971675"/>
        </a:xfrm>
        <a:prstGeom prst="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t>Front-End Development</a:t>
          </a:r>
        </a:p>
        <a:p>
          <a:pPr marL="0" lvl="0" indent="0" algn="ctr" defTabSz="711200">
            <a:lnSpc>
              <a:spcPct val="90000"/>
            </a:lnSpc>
            <a:spcBef>
              <a:spcPct val="0"/>
            </a:spcBef>
            <a:spcAft>
              <a:spcPct val="35000"/>
            </a:spcAft>
            <a:buNone/>
          </a:pPr>
          <a:r>
            <a:rPr lang="en-IN" sz="1600" b="1" i="0" kern="1200" dirty="0"/>
            <a:t>&amp; </a:t>
          </a:r>
        </a:p>
        <a:p>
          <a:pPr marL="0" lvl="0" indent="0" algn="ctr" defTabSz="711200">
            <a:lnSpc>
              <a:spcPct val="90000"/>
            </a:lnSpc>
            <a:spcBef>
              <a:spcPct val="0"/>
            </a:spcBef>
            <a:spcAft>
              <a:spcPct val="35000"/>
            </a:spcAft>
            <a:buNone/>
          </a:pPr>
          <a:r>
            <a:rPr lang="en-IN" sz="1600" b="1" i="0" kern="1200" dirty="0"/>
            <a:t>Back-End Development </a:t>
          </a:r>
          <a:endParaRPr lang="en-US" sz="1600" kern="1200" dirty="0"/>
        </a:p>
      </dsp:txBody>
      <dsp:txXfrm>
        <a:off x="0" y="2339975"/>
        <a:ext cx="3286125" cy="1971675"/>
      </dsp:txXfrm>
    </dsp:sp>
    <dsp:sp modelId="{D55E183B-1A2F-4685-9466-244B8D5DD226}">
      <dsp:nvSpPr>
        <dsp:cNvPr id="0" name=""/>
        <dsp:cNvSpPr/>
      </dsp:nvSpPr>
      <dsp:spPr>
        <a:xfrm>
          <a:off x="3614737" y="2339975"/>
          <a:ext cx="3286125" cy="1971675"/>
        </a:xfrm>
        <a:prstGeom prst="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t>Responsive Design</a:t>
          </a:r>
          <a:endParaRPr lang="en-US" sz="1600" kern="1200" dirty="0"/>
        </a:p>
      </dsp:txBody>
      <dsp:txXfrm>
        <a:off x="3614737" y="2339975"/>
        <a:ext cx="3286125" cy="1971675"/>
      </dsp:txXfrm>
    </dsp:sp>
    <dsp:sp modelId="{03973B47-2E26-497D-84B6-CE110A17A2A0}">
      <dsp:nvSpPr>
        <dsp:cNvPr id="0" name=""/>
        <dsp:cNvSpPr/>
      </dsp:nvSpPr>
      <dsp:spPr>
        <a:xfrm>
          <a:off x="7229475" y="2339975"/>
          <a:ext cx="3286125" cy="1971675"/>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User </a:t>
          </a:r>
          <a:r>
            <a:rPr lang="en-IN" sz="1600" b="1" i="0" kern="1200" dirty="0"/>
            <a:t>Preferences</a:t>
          </a:r>
          <a:r>
            <a:rPr lang="en-US" sz="1600" b="1" i="0" kern="1200" dirty="0"/>
            <a:t>:</a:t>
          </a:r>
          <a:r>
            <a:rPr lang="en-US" sz="1600" b="0" i="0" kern="1200" dirty="0"/>
            <a:t> Website owners use analytics tools to track user behavior, engagement, and popular content. This data helps in understanding audience preferences and improving the website's performance.</a:t>
          </a:r>
          <a:endParaRPr lang="en-US" sz="1600" kern="1200" dirty="0"/>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898B-7558-FADF-9DD1-00A6A1139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1BB789-67EC-D408-6489-48049E7192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3CA4A2-55E0-E857-84B8-F63E4FB1F9FB}"/>
              </a:ext>
            </a:extLst>
          </p:cNvPr>
          <p:cNvSpPr>
            <a:spLocks noGrp="1"/>
          </p:cNvSpPr>
          <p:nvPr>
            <p:ph type="dt" sz="half" idx="10"/>
          </p:nvPr>
        </p:nvSpPr>
        <p:spPr/>
        <p:txBody>
          <a:bodyPr/>
          <a:lstStyle/>
          <a:p>
            <a:fld id="{E674AD8C-4052-41AB-82CC-1E3C5DFAB916}" type="datetimeFigureOut">
              <a:rPr lang="en-IN" smtClean="0"/>
              <a:t>30-07-2023</a:t>
            </a:fld>
            <a:endParaRPr lang="en-IN"/>
          </a:p>
        </p:txBody>
      </p:sp>
      <p:sp>
        <p:nvSpPr>
          <p:cNvPr id="5" name="Footer Placeholder 4">
            <a:extLst>
              <a:ext uri="{FF2B5EF4-FFF2-40B4-BE49-F238E27FC236}">
                <a16:creationId xmlns:a16="http://schemas.microsoft.com/office/drawing/2014/main" id="{5DCC9A40-F5A3-3734-7890-2DE55FC73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363A5-CEE7-D13B-0594-C45960B17746}"/>
              </a:ext>
            </a:extLst>
          </p:cNvPr>
          <p:cNvSpPr>
            <a:spLocks noGrp="1"/>
          </p:cNvSpPr>
          <p:nvPr>
            <p:ph type="sldNum" sz="quarter" idx="12"/>
          </p:nvPr>
        </p:nvSpPr>
        <p:spPr/>
        <p:txBody>
          <a:bodyPr/>
          <a:lstStyle/>
          <a:p>
            <a:fld id="{C9F05FB3-FC33-4926-839F-0DBA5BFF5F85}" type="slidenum">
              <a:rPr lang="en-IN" smtClean="0"/>
              <a:t>‹#›</a:t>
            </a:fld>
            <a:endParaRPr lang="en-IN"/>
          </a:p>
        </p:txBody>
      </p:sp>
    </p:spTree>
    <p:extLst>
      <p:ext uri="{BB962C8B-B14F-4D97-AF65-F5344CB8AC3E}">
        <p14:creationId xmlns:p14="http://schemas.microsoft.com/office/powerpoint/2010/main" val="53036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21E1-1B88-7962-4A78-439E55DF8B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A6AF14-5E02-41E9-DFD6-B997172E2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F98F4F-D8CD-F60C-40DF-C185FAD8F8D5}"/>
              </a:ext>
            </a:extLst>
          </p:cNvPr>
          <p:cNvSpPr>
            <a:spLocks noGrp="1"/>
          </p:cNvSpPr>
          <p:nvPr>
            <p:ph type="dt" sz="half" idx="10"/>
          </p:nvPr>
        </p:nvSpPr>
        <p:spPr/>
        <p:txBody>
          <a:bodyPr/>
          <a:lstStyle/>
          <a:p>
            <a:fld id="{E674AD8C-4052-41AB-82CC-1E3C5DFAB916}" type="datetimeFigureOut">
              <a:rPr lang="en-IN" smtClean="0"/>
              <a:t>30-07-2023</a:t>
            </a:fld>
            <a:endParaRPr lang="en-IN"/>
          </a:p>
        </p:txBody>
      </p:sp>
      <p:sp>
        <p:nvSpPr>
          <p:cNvPr id="5" name="Footer Placeholder 4">
            <a:extLst>
              <a:ext uri="{FF2B5EF4-FFF2-40B4-BE49-F238E27FC236}">
                <a16:creationId xmlns:a16="http://schemas.microsoft.com/office/drawing/2014/main" id="{05EAC5FB-FD20-B72D-81CF-A193B5FFDA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565EA-6FE9-04F4-8BEB-77AC2535AC02}"/>
              </a:ext>
            </a:extLst>
          </p:cNvPr>
          <p:cNvSpPr>
            <a:spLocks noGrp="1"/>
          </p:cNvSpPr>
          <p:nvPr>
            <p:ph type="sldNum" sz="quarter" idx="12"/>
          </p:nvPr>
        </p:nvSpPr>
        <p:spPr/>
        <p:txBody>
          <a:bodyPr/>
          <a:lstStyle/>
          <a:p>
            <a:fld id="{C9F05FB3-FC33-4926-839F-0DBA5BFF5F85}" type="slidenum">
              <a:rPr lang="en-IN" smtClean="0"/>
              <a:t>‹#›</a:t>
            </a:fld>
            <a:endParaRPr lang="en-IN"/>
          </a:p>
        </p:txBody>
      </p:sp>
    </p:spTree>
    <p:extLst>
      <p:ext uri="{BB962C8B-B14F-4D97-AF65-F5344CB8AC3E}">
        <p14:creationId xmlns:p14="http://schemas.microsoft.com/office/powerpoint/2010/main" val="133373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C57BD6-2FFB-4839-B2ED-3889F2487E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A7E6E3-AAD5-A89F-8CCE-B4AEFE9F4D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2C27B-E4B9-6A53-542A-FD5A99403422}"/>
              </a:ext>
            </a:extLst>
          </p:cNvPr>
          <p:cNvSpPr>
            <a:spLocks noGrp="1"/>
          </p:cNvSpPr>
          <p:nvPr>
            <p:ph type="dt" sz="half" idx="10"/>
          </p:nvPr>
        </p:nvSpPr>
        <p:spPr/>
        <p:txBody>
          <a:bodyPr/>
          <a:lstStyle/>
          <a:p>
            <a:fld id="{E674AD8C-4052-41AB-82CC-1E3C5DFAB916}" type="datetimeFigureOut">
              <a:rPr lang="en-IN" smtClean="0"/>
              <a:t>30-07-2023</a:t>
            </a:fld>
            <a:endParaRPr lang="en-IN"/>
          </a:p>
        </p:txBody>
      </p:sp>
      <p:sp>
        <p:nvSpPr>
          <p:cNvPr id="5" name="Footer Placeholder 4">
            <a:extLst>
              <a:ext uri="{FF2B5EF4-FFF2-40B4-BE49-F238E27FC236}">
                <a16:creationId xmlns:a16="http://schemas.microsoft.com/office/drawing/2014/main" id="{4D393F98-E46F-BFBC-7BAE-0EF993986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18B70-DE79-938B-F809-CE54ED1D287D}"/>
              </a:ext>
            </a:extLst>
          </p:cNvPr>
          <p:cNvSpPr>
            <a:spLocks noGrp="1"/>
          </p:cNvSpPr>
          <p:nvPr>
            <p:ph type="sldNum" sz="quarter" idx="12"/>
          </p:nvPr>
        </p:nvSpPr>
        <p:spPr/>
        <p:txBody>
          <a:bodyPr/>
          <a:lstStyle/>
          <a:p>
            <a:fld id="{C9F05FB3-FC33-4926-839F-0DBA5BFF5F85}" type="slidenum">
              <a:rPr lang="en-IN" smtClean="0"/>
              <a:t>‹#›</a:t>
            </a:fld>
            <a:endParaRPr lang="en-IN"/>
          </a:p>
        </p:txBody>
      </p:sp>
    </p:spTree>
    <p:extLst>
      <p:ext uri="{BB962C8B-B14F-4D97-AF65-F5344CB8AC3E}">
        <p14:creationId xmlns:p14="http://schemas.microsoft.com/office/powerpoint/2010/main" val="388418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91B4-9186-D788-2BBA-D2B23952ED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A2AC5-CC17-2EDB-1CF3-180474737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21F373-275C-0FE1-762C-FD8F482A217F}"/>
              </a:ext>
            </a:extLst>
          </p:cNvPr>
          <p:cNvSpPr>
            <a:spLocks noGrp="1"/>
          </p:cNvSpPr>
          <p:nvPr>
            <p:ph type="dt" sz="half" idx="10"/>
          </p:nvPr>
        </p:nvSpPr>
        <p:spPr/>
        <p:txBody>
          <a:bodyPr/>
          <a:lstStyle/>
          <a:p>
            <a:fld id="{E674AD8C-4052-41AB-82CC-1E3C5DFAB916}" type="datetimeFigureOut">
              <a:rPr lang="en-IN" smtClean="0"/>
              <a:t>30-07-2023</a:t>
            </a:fld>
            <a:endParaRPr lang="en-IN"/>
          </a:p>
        </p:txBody>
      </p:sp>
      <p:sp>
        <p:nvSpPr>
          <p:cNvPr id="5" name="Footer Placeholder 4">
            <a:extLst>
              <a:ext uri="{FF2B5EF4-FFF2-40B4-BE49-F238E27FC236}">
                <a16:creationId xmlns:a16="http://schemas.microsoft.com/office/drawing/2014/main" id="{B176DAF0-CD88-42FD-916A-77BEECF29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DBF6E-7802-C9C0-5E33-5321CD470FAB}"/>
              </a:ext>
            </a:extLst>
          </p:cNvPr>
          <p:cNvSpPr>
            <a:spLocks noGrp="1"/>
          </p:cNvSpPr>
          <p:nvPr>
            <p:ph type="sldNum" sz="quarter" idx="12"/>
          </p:nvPr>
        </p:nvSpPr>
        <p:spPr/>
        <p:txBody>
          <a:bodyPr/>
          <a:lstStyle/>
          <a:p>
            <a:fld id="{C9F05FB3-FC33-4926-839F-0DBA5BFF5F85}" type="slidenum">
              <a:rPr lang="en-IN" smtClean="0"/>
              <a:t>‹#›</a:t>
            </a:fld>
            <a:endParaRPr lang="en-IN"/>
          </a:p>
        </p:txBody>
      </p:sp>
    </p:spTree>
    <p:extLst>
      <p:ext uri="{BB962C8B-B14F-4D97-AF65-F5344CB8AC3E}">
        <p14:creationId xmlns:p14="http://schemas.microsoft.com/office/powerpoint/2010/main" val="1684073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FC85-6C0D-8F8B-AD15-90C59988B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5DE839-2709-0FA0-32EF-7DC95734F6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0B4C0-7CB7-5E7D-1A7D-0B4BF2BA5CF4}"/>
              </a:ext>
            </a:extLst>
          </p:cNvPr>
          <p:cNvSpPr>
            <a:spLocks noGrp="1"/>
          </p:cNvSpPr>
          <p:nvPr>
            <p:ph type="dt" sz="half" idx="10"/>
          </p:nvPr>
        </p:nvSpPr>
        <p:spPr/>
        <p:txBody>
          <a:bodyPr/>
          <a:lstStyle/>
          <a:p>
            <a:fld id="{E674AD8C-4052-41AB-82CC-1E3C5DFAB916}" type="datetimeFigureOut">
              <a:rPr lang="en-IN" smtClean="0"/>
              <a:t>30-07-2023</a:t>
            </a:fld>
            <a:endParaRPr lang="en-IN"/>
          </a:p>
        </p:txBody>
      </p:sp>
      <p:sp>
        <p:nvSpPr>
          <p:cNvPr id="5" name="Footer Placeholder 4">
            <a:extLst>
              <a:ext uri="{FF2B5EF4-FFF2-40B4-BE49-F238E27FC236}">
                <a16:creationId xmlns:a16="http://schemas.microsoft.com/office/drawing/2014/main" id="{5B2CA191-2A25-2500-9569-347892B9F1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416DE4-2763-36A1-F059-A4D7F23603F1}"/>
              </a:ext>
            </a:extLst>
          </p:cNvPr>
          <p:cNvSpPr>
            <a:spLocks noGrp="1"/>
          </p:cNvSpPr>
          <p:nvPr>
            <p:ph type="sldNum" sz="quarter" idx="12"/>
          </p:nvPr>
        </p:nvSpPr>
        <p:spPr/>
        <p:txBody>
          <a:bodyPr/>
          <a:lstStyle/>
          <a:p>
            <a:fld id="{C9F05FB3-FC33-4926-839F-0DBA5BFF5F85}" type="slidenum">
              <a:rPr lang="en-IN" smtClean="0"/>
              <a:t>‹#›</a:t>
            </a:fld>
            <a:endParaRPr lang="en-IN"/>
          </a:p>
        </p:txBody>
      </p:sp>
    </p:spTree>
    <p:extLst>
      <p:ext uri="{BB962C8B-B14F-4D97-AF65-F5344CB8AC3E}">
        <p14:creationId xmlns:p14="http://schemas.microsoft.com/office/powerpoint/2010/main" val="26370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26A9-AE50-44C7-4999-74ECBC4D67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B82EE1-7925-7691-499F-6746FEF229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9A8088-67EB-3339-E010-7EACB760E7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AD6C9D-ABE4-19D0-0F34-16ECF370D0E5}"/>
              </a:ext>
            </a:extLst>
          </p:cNvPr>
          <p:cNvSpPr>
            <a:spLocks noGrp="1"/>
          </p:cNvSpPr>
          <p:nvPr>
            <p:ph type="dt" sz="half" idx="10"/>
          </p:nvPr>
        </p:nvSpPr>
        <p:spPr/>
        <p:txBody>
          <a:bodyPr/>
          <a:lstStyle/>
          <a:p>
            <a:fld id="{E674AD8C-4052-41AB-82CC-1E3C5DFAB916}" type="datetimeFigureOut">
              <a:rPr lang="en-IN" smtClean="0"/>
              <a:t>30-07-2023</a:t>
            </a:fld>
            <a:endParaRPr lang="en-IN"/>
          </a:p>
        </p:txBody>
      </p:sp>
      <p:sp>
        <p:nvSpPr>
          <p:cNvPr id="6" name="Footer Placeholder 5">
            <a:extLst>
              <a:ext uri="{FF2B5EF4-FFF2-40B4-BE49-F238E27FC236}">
                <a16:creationId xmlns:a16="http://schemas.microsoft.com/office/drawing/2014/main" id="{536FC085-1420-7F2E-2564-85F42DCF0A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BED7BC-B514-7E41-535B-3EB70CA12307}"/>
              </a:ext>
            </a:extLst>
          </p:cNvPr>
          <p:cNvSpPr>
            <a:spLocks noGrp="1"/>
          </p:cNvSpPr>
          <p:nvPr>
            <p:ph type="sldNum" sz="quarter" idx="12"/>
          </p:nvPr>
        </p:nvSpPr>
        <p:spPr/>
        <p:txBody>
          <a:bodyPr/>
          <a:lstStyle/>
          <a:p>
            <a:fld id="{C9F05FB3-FC33-4926-839F-0DBA5BFF5F85}" type="slidenum">
              <a:rPr lang="en-IN" smtClean="0"/>
              <a:t>‹#›</a:t>
            </a:fld>
            <a:endParaRPr lang="en-IN"/>
          </a:p>
        </p:txBody>
      </p:sp>
    </p:spTree>
    <p:extLst>
      <p:ext uri="{BB962C8B-B14F-4D97-AF65-F5344CB8AC3E}">
        <p14:creationId xmlns:p14="http://schemas.microsoft.com/office/powerpoint/2010/main" val="41038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C2BC-7BAB-4FA6-E08C-0F6AD383F8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6D02D0-E4FF-2AC9-0DA8-DFD0AD80C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B4906-2A2D-C410-001F-E5AA76A62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B82C31-76F9-B622-261B-9F5A4D42AE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47DB45-BD2F-BAC6-FB8E-4D8DAFD190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F55A7C-3399-616E-04EC-D994B30F133E}"/>
              </a:ext>
            </a:extLst>
          </p:cNvPr>
          <p:cNvSpPr>
            <a:spLocks noGrp="1"/>
          </p:cNvSpPr>
          <p:nvPr>
            <p:ph type="dt" sz="half" idx="10"/>
          </p:nvPr>
        </p:nvSpPr>
        <p:spPr/>
        <p:txBody>
          <a:bodyPr/>
          <a:lstStyle/>
          <a:p>
            <a:fld id="{E674AD8C-4052-41AB-82CC-1E3C5DFAB916}" type="datetimeFigureOut">
              <a:rPr lang="en-IN" smtClean="0"/>
              <a:t>30-07-2023</a:t>
            </a:fld>
            <a:endParaRPr lang="en-IN"/>
          </a:p>
        </p:txBody>
      </p:sp>
      <p:sp>
        <p:nvSpPr>
          <p:cNvPr id="8" name="Footer Placeholder 7">
            <a:extLst>
              <a:ext uri="{FF2B5EF4-FFF2-40B4-BE49-F238E27FC236}">
                <a16:creationId xmlns:a16="http://schemas.microsoft.com/office/drawing/2014/main" id="{EFA9BCAF-7BC7-FC28-A72B-DDF9705BE4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88EAB6-114F-EB5B-71B2-044C41E01EEA}"/>
              </a:ext>
            </a:extLst>
          </p:cNvPr>
          <p:cNvSpPr>
            <a:spLocks noGrp="1"/>
          </p:cNvSpPr>
          <p:nvPr>
            <p:ph type="sldNum" sz="quarter" idx="12"/>
          </p:nvPr>
        </p:nvSpPr>
        <p:spPr/>
        <p:txBody>
          <a:bodyPr/>
          <a:lstStyle/>
          <a:p>
            <a:fld id="{C9F05FB3-FC33-4926-839F-0DBA5BFF5F85}" type="slidenum">
              <a:rPr lang="en-IN" smtClean="0"/>
              <a:t>‹#›</a:t>
            </a:fld>
            <a:endParaRPr lang="en-IN"/>
          </a:p>
        </p:txBody>
      </p:sp>
    </p:spTree>
    <p:extLst>
      <p:ext uri="{BB962C8B-B14F-4D97-AF65-F5344CB8AC3E}">
        <p14:creationId xmlns:p14="http://schemas.microsoft.com/office/powerpoint/2010/main" val="360663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11C0-2875-C121-2F25-00893C42E0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D7AFD1-B786-EAFD-0156-6564DB76D2FF}"/>
              </a:ext>
            </a:extLst>
          </p:cNvPr>
          <p:cNvSpPr>
            <a:spLocks noGrp="1"/>
          </p:cNvSpPr>
          <p:nvPr>
            <p:ph type="dt" sz="half" idx="10"/>
          </p:nvPr>
        </p:nvSpPr>
        <p:spPr/>
        <p:txBody>
          <a:bodyPr/>
          <a:lstStyle/>
          <a:p>
            <a:fld id="{E674AD8C-4052-41AB-82CC-1E3C5DFAB916}" type="datetimeFigureOut">
              <a:rPr lang="en-IN" smtClean="0"/>
              <a:t>30-07-2023</a:t>
            </a:fld>
            <a:endParaRPr lang="en-IN"/>
          </a:p>
        </p:txBody>
      </p:sp>
      <p:sp>
        <p:nvSpPr>
          <p:cNvPr id="4" name="Footer Placeholder 3">
            <a:extLst>
              <a:ext uri="{FF2B5EF4-FFF2-40B4-BE49-F238E27FC236}">
                <a16:creationId xmlns:a16="http://schemas.microsoft.com/office/drawing/2014/main" id="{E4FBF01D-A4B1-6B28-6534-F467346330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6E4668-0C39-0B6E-F40D-94A7F084752B}"/>
              </a:ext>
            </a:extLst>
          </p:cNvPr>
          <p:cNvSpPr>
            <a:spLocks noGrp="1"/>
          </p:cNvSpPr>
          <p:nvPr>
            <p:ph type="sldNum" sz="quarter" idx="12"/>
          </p:nvPr>
        </p:nvSpPr>
        <p:spPr/>
        <p:txBody>
          <a:bodyPr/>
          <a:lstStyle/>
          <a:p>
            <a:fld id="{C9F05FB3-FC33-4926-839F-0DBA5BFF5F85}" type="slidenum">
              <a:rPr lang="en-IN" smtClean="0"/>
              <a:t>‹#›</a:t>
            </a:fld>
            <a:endParaRPr lang="en-IN"/>
          </a:p>
        </p:txBody>
      </p:sp>
    </p:spTree>
    <p:extLst>
      <p:ext uri="{BB962C8B-B14F-4D97-AF65-F5344CB8AC3E}">
        <p14:creationId xmlns:p14="http://schemas.microsoft.com/office/powerpoint/2010/main" val="45817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C5CC91-2F77-3B57-1491-C12A329227D1}"/>
              </a:ext>
            </a:extLst>
          </p:cNvPr>
          <p:cNvSpPr>
            <a:spLocks noGrp="1"/>
          </p:cNvSpPr>
          <p:nvPr>
            <p:ph type="dt" sz="half" idx="10"/>
          </p:nvPr>
        </p:nvSpPr>
        <p:spPr/>
        <p:txBody>
          <a:bodyPr/>
          <a:lstStyle/>
          <a:p>
            <a:fld id="{E674AD8C-4052-41AB-82CC-1E3C5DFAB916}" type="datetimeFigureOut">
              <a:rPr lang="en-IN" smtClean="0"/>
              <a:t>30-07-2023</a:t>
            </a:fld>
            <a:endParaRPr lang="en-IN"/>
          </a:p>
        </p:txBody>
      </p:sp>
      <p:sp>
        <p:nvSpPr>
          <p:cNvPr id="3" name="Footer Placeholder 2">
            <a:extLst>
              <a:ext uri="{FF2B5EF4-FFF2-40B4-BE49-F238E27FC236}">
                <a16:creationId xmlns:a16="http://schemas.microsoft.com/office/drawing/2014/main" id="{88BA5FDD-38A9-54D4-C0BD-D55A1DEF06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CF62C3-08C2-2B14-4253-7A2508B1E4EE}"/>
              </a:ext>
            </a:extLst>
          </p:cNvPr>
          <p:cNvSpPr>
            <a:spLocks noGrp="1"/>
          </p:cNvSpPr>
          <p:nvPr>
            <p:ph type="sldNum" sz="quarter" idx="12"/>
          </p:nvPr>
        </p:nvSpPr>
        <p:spPr/>
        <p:txBody>
          <a:bodyPr/>
          <a:lstStyle/>
          <a:p>
            <a:fld id="{C9F05FB3-FC33-4926-839F-0DBA5BFF5F85}" type="slidenum">
              <a:rPr lang="en-IN" smtClean="0"/>
              <a:t>‹#›</a:t>
            </a:fld>
            <a:endParaRPr lang="en-IN"/>
          </a:p>
        </p:txBody>
      </p:sp>
    </p:spTree>
    <p:extLst>
      <p:ext uri="{BB962C8B-B14F-4D97-AF65-F5344CB8AC3E}">
        <p14:creationId xmlns:p14="http://schemas.microsoft.com/office/powerpoint/2010/main" val="360562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1F02-FB55-9C28-4BFD-6F95E96FC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46ACA5-5528-DCD8-16CC-423B3F25A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B18DFF-4520-F406-D133-D65DAE50E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AAF8D-B6A1-C505-CC21-5A18F96738A6}"/>
              </a:ext>
            </a:extLst>
          </p:cNvPr>
          <p:cNvSpPr>
            <a:spLocks noGrp="1"/>
          </p:cNvSpPr>
          <p:nvPr>
            <p:ph type="dt" sz="half" idx="10"/>
          </p:nvPr>
        </p:nvSpPr>
        <p:spPr/>
        <p:txBody>
          <a:bodyPr/>
          <a:lstStyle/>
          <a:p>
            <a:fld id="{E674AD8C-4052-41AB-82CC-1E3C5DFAB916}" type="datetimeFigureOut">
              <a:rPr lang="en-IN" smtClean="0"/>
              <a:t>30-07-2023</a:t>
            </a:fld>
            <a:endParaRPr lang="en-IN"/>
          </a:p>
        </p:txBody>
      </p:sp>
      <p:sp>
        <p:nvSpPr>
          <p:cNvPr id="6" name="Footer Placeholder 5">
            <a:extLst>
              <a:ext uri="{FF2B5EF4-FFF2-40B4-BE49-F238E27FC236}">
                <a16:creationId xmlns:a16="http://schemas.microsoft.com/office/drawing/2014/main" id="{61DCE040-0A41-2CC2-1C4F-E548433DC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CFD9D-3648-4779-A384-FEA8A1231405}"/>
              </a:ext>
            </a:extLst>
          </p:cNvPr>
          <p:cNvSpPr>
            <a:spLocks noGrp="1"/>
          </p:cNvSpPr>
          <p:nvPr>
            <p:ph type="sldNum" sz="quarter" idx="12"/>
          </p:nvPr>
        </p:nvSpPr>
        <p:spPr/>
        <p:txBody>
          <a:bodyPr/>
          <a:lstStyle/>
          <a:p>
            <a:fld id="{C9F05FB3-FC33-4926-839F-0DBA5BFF5F85}" type="slidenum">
              <a:rPr lang="en-IN" smtClean="0"/>
              <a:t>‹#›</a:t>
            </a:fld>
            <a:endParaRPr lang="en-IN"/>
          </a:p>
        </p:txBody>
      </p:sp>
    </p:spTree>
    <p:extLst>
      <p:ext uri="{BB962C8B-B14F-4D97-AF65-F5344CB8AC3E}">
        <p14:creationId xmlns:p14="http://schemas.microsoft.com/office/powerpoint/2010/main" val="132462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541F-1ED7-B6B8-5E51-C82545732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D240FF-9BE7-C5BC-06EB-46467CDF49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623554-BDDA-5A2D-2330-3776ADDB2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5E65C0-1EC6-A48B-FF80-F0ACC580C4D4}"/>
              </a:ext>
            </a:extLst>
          </p:cNvPr>
          <p:cNvSpPr>
            <a:spLocks noGrp="1"/>
          </p:cNvSpPr>
          <p:nvPr>
            <p:ph type="dt" sz="half" idx="10"/>
          </p:nvPr>
        </p:nvSpPr>
        <p:spPr/>
        <p:txBody>
          <a:bodyPr/>
          <a:lstStyle/>
          <a:p>
            <a:fld id="{E674AD8C-4052-41AB-82CC-1E3C5DFAB916}" type="datetimeFigureOut">
              <a:rPr lang="en-IN" smtClean="0"/>
              <a:t>30-07-2023</a:t>
            </a:fld>
            <a:endParaRPr lang="en-IN"/>
          </a:p>
        </p:txBody>
      </p:sp>
      <p:sp>
        <p:nvSpPr>
          <p:cNvPr id="6" name="Footer Placeholder 5">
            <a:extLst>
              <a:ext uri="{FF2B5EF4-FFF2-40B4-BE49-F238E27FC236}">
                <a16:creationId xmlns:a16="http://schemas.microsoft.com/office/drawing/2014/main" id="{AE9A5565-B237-24BF-A35E-063450D1C2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30ED-717B-B0EC-576E-3AF2A0E802F4}"/>
              </a:ext>
            </a:extLst>
          </p:cNvPr>
          <p:cNvSpPr>
            <a:spLocks noGrp="1"/>
          </p:cNvSpPr>
          <p:nvPr>
            <p:ph type="sldNum" sz="quarter" idx="12"/>
          </p:nvPr>
        </p:nvSpPr>
        <p:spPr/>
        <p:txBody>
          <a:bodyPr/>
          <a:lstStyle/>
          <a:p>
            <a:fld id="{C9F05FB3-FC33-4926-839F-0DBA5BFF5F85}" type="slidenum">
              <a:rPr lang="en-IN" smtClean="0"/>
              <a:t>‹#›</a:t>
            </a:fld>
            <a:endParaRPr lang="en-IN"/>
          </a:p>
        </p:txBody>
      </p:sp>
    </p:spTree>
    <p:extLst>
      <p:ext uri="{BB962C8B-B14F-4D97-AF65-F5344CB8AC3E}">
        <p14:creationId xmlns:p14="http://schemas.microsoft.com/office/powerpoint/2010/main" val="137214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D8DED-8BEE-FBD1-569D-9012C85937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6B1660-532D-A762-8346-D84BA7F6E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695B0-548A-D08F-24F4-4991922625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AD8C-4052-41AB-82CC-1E3C5DFAB916}" type="datetimeFigureOut">
              <a:rPr lang="en-IN" smtClean="0"/>
              <a:t>30-07-2023</a:t>
            </a:fld>
            <a:endParaRPr lang="en-IN"/>
          </a:p>
        </p:txBody>
      </p:sp>
      <p:sp>
        <p:nvSpPr>
          <p:cNvPr id="5" name="Footer Placeholder 4">
            <a:extLst>
              <a:ext uri="{FF2B5EF4-FFF2-40B4-BE49-F238E27FC236}">
                <a16:creationId xmlns:a16="http://schemas.microsoft.com/office/drawing/2014/main" id="{BB9148DC-37E9-CD8E-0190-0F90D451B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1CB5AE-0A86-66BF-6E65-5A36727D11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05FB3-FC33-4926-839F-0DBA5BFF5F85}" type="slidenum">
              <a:rPr lang="en-IN" smtClean="0"/>
              <a:t>‹#›</a:t>
            </a:fld>
            <a:endParaRPr lang="en-IN"/>
          </a:p>
        </p:txBody>
      </p:sp>
    </p:spTree>
    <p:extLst>
      <p:ext uri="{BB962C8B-B14F-4D97-AF65-F5344CB8AC3E}">
        <p14:creationId xmlns:p14="http://schemas.microsoft.com/office/powerpoint/2010/main" val="397591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7">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Arc 39">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F3793B1-2347-CA1E-9563-12AF2A693BDA}"/>
              </a:ext>
            </a:extLst>
          </p:cNvPr>
          <p:cNvSpPr>
            <a:spLocks noGrp="1"/>
          </p:cNvSpPr>
          <p:nvPr>
            <p:ph type="subTitle" idx="1"/>
          </p:nvPr>
        </p:nvSpPr>
        <p:spPr>
          <a:xfrm>
            <a:off x="892818" y="3849845"/>
            <a:ext cx="5085580" cy="1881751"/>
          </a:xfrm>
        </p:spPr>
        <p:txBody>
          <a:bodyPr>
            <a:normAutofit/>
          </a:bodyPr>
          <a:lstStyle/>
          <a:p>
            <a:pPr algn="l"/>
            <a:r>
              <a:rPr lang="en-IN" b="1" dirty="0">
                <a:solidFill>
                  <a:schemeClr val="bg1"/>
                </a:solidFill>
                <a:latin typeface="Amasis MT Pro Light" panose="020B0604020202020204" pitchFamily="18" charset="0"/>
              </a:rPr>
              <a:t>-By Argumentative Arrays  2.O</a:t>
            </a:r>
          </a:p>
        </p:txBody>
      </p:sp>
      <p:sp>
        <p:nvSpPr>
          <p:cNvPr id="47" name="Oval 41">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1D4436-31EA-A2ED-2BEA-CF137272CE52}"/>
              </a:ext>
            </a:extLst>
          </p:cNvPr>
          <p:cNvSpPr>
            <a:spLocks noGrp="1"/>
          </p:cNvSpPr>
          <p:nvPr>
            <p:ph type="ctrTitle"/>
          </p:nvPr>
        </p:nvSpPr>
        <p:spPr>
          <a:xfrm>
            <a:off x="1525772" y="-2650460"/>
            <a:ext cx="9140456" cy="2480340"/>
          </a:xfrm>
        </p:spPr>
        <p:txBody>
          <a:bodyPr>
            <a:normAutofit/>
          </a:bodyPr>
          <a:lstStyle/>
          <a:p>
            <a:endParaRPr lang="en-IN" sz="5400" dirty="0"/>
          </a:p>
        </p:txBody>
      </p:sp>
      <p:pic>
        <p:nvPicPr>
          <p:cNvPr id="8" name="Picture 7" descr="A logo with green triangles&#10;&#10;Description automatically generated">
            <a:extLst>
              <a:ext uri="{FF2B5EF4-FFF2-40B4-BE49-F238E27FC236}">
                <a16:creationId xmlns:a16="http://schemas.microsoft.com/office/drawing/2014/main" id="{FF65B55B-09E2-C5CC-9F60-13545ED92E1F}"/>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6817172" y="1108495"/>
            <a:ext cx="4482010" cy="4482010"/>
          </a:xfrm>
          <a:prstGeom prst="rect">
            <a:avLst/>
          </a:prstGeom>
        </p:spPr>
      </p:pic>
      <p:graphicFrame>
        <p:nvGraphicFramePr>
          <p:cNvPr id="10" name="Table 10">
            <a:extLst>
              <a:ext uri="{FF2B5EF4-FFF2-40B4-BE49-F238E27FC236}">
                <a16:creationId xmlns:a16="http://schemas.microsoft.com/office/drawing/2014/main" id="{5CD93A71-A23E-2794-D8E4-61FC3CB5B0D5}"/>
              </a:ext>
            </a:extLst>
          </p:cNvPr>
          <p:cNvGraphicFramePr>
            <a:graphicFrameLocks noGrp="1"/>
          </p:cNvGraphicFramePr>
          <p:nvPr>
            <p:extLst>
              <p:ext uri="{D42A27DB-BD31-4B8C-83A1-F6EECF244321}">
                <p14:modId xmlns:p14="http://schemas.microsoft.com/office/powerpoint/2010/main" val="3319145395"/>
              </p:ext>
            </p:extLst>
          </p:nvPr>
        </p:nvGraphicFramePr>
        <p:xfrm>
          <a:off x="7716655" y="4676105"/>
          <a:ext cx="3573948" cy="914400"/>
        </p:xfrm>
        <a:graphic>
          <a:graphicData uri="http://schemas.openxmlformats.org/drawingml/2006/table">
            <a:tbl>
              <a:tblPr firstRow="1" bandRow="1">
                <a:tableStyleId>{D7AC3CCA-C797-4891-BE02-D94E43425B78}</a:tableStyleId>
              </a:tblPr>
              <a:tblGrid>
                <a:gridCol w="3573948">
                  <a:extLst>
                    <a:ext uri="{9D8B030D-6E8A-4147-A177-3AD203B41FA5}">
                      <a16:colId xmlns:a16="http://schemas.microsoft.com/office/drawing/2014/main" val="1949554019"/>
                    </a:ext>
                  </a:extLst>
                </a:gridCol>
              </a:tblGrid>
              <a:tr h="324205">
                <a:tc>
                  <a:txBody>
                    <a:bodyPr/>
                    <a:lstStyle/>
                    <a:p>
                      <a:r>
                        <a:rPr lang="en-IN" dirty="0">
                          <a:solidFill>
                            <a:srgbClr val="FFC000"/>
                          </a:solidFill>
                        </a:rPr>
                        <a:t>Beyond the Headlines, Into the heart of the story – Explore the world with Us!</a:t>
                      </a:r>
                    </a:p>
                  </a:txBody>
                  <a:tcPr/>
                </a:tc>
                <a:extLst>
                  <a:ext uri="{0D108BD9-81ED-4DB2-BD59-A6C34878D82A}">
                    <a16:rowId xmlns:a16="http://schemas.microsoft.com/office/drawing/2014/main" val="2857979120"/>
                  </a:ext>
                </a:extLst>
              </a:tr>
            </a:tbl>
          </a:graphicData>
        </a:graphic>
      </p:graphicFrame>
    </p:spTree>
    <p:extLst>
      <p:ext uri="{BB962C8B-B14F-4D97-AF65-F5344CB8AC3E}">
        <p14:creationId xmlns:p14="http://schemas.microsoft.com/office/powerpoint/2010/main" val="14850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video&#10;&#10;Description automatically generated">
            <a:extLst>
              <a:ext uri="{FF2B5EF4-FFF2-40B4-BE49-F238E27FC236}">
                <a16:creationId xmlns:a16="http://schemas.microsoft.com/office/drawing/2014/main" id="{A33E2071-E188-6CFF-EF29-6FE547EC4C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377408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news page&#10;&#10;Description automatically generated">
            <a:extLst>
              <a:ext uri="{FF2B5EF4-FFF2-40B4-BE49-F238E27FC236}">
                <a16:creationId xmlns:a16="http://schemas.microsoft.com/office/drawing/2014/main" id="{7B3716DF-67BF-0225-9083-3CE3D197CBF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228096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9B0996D8-102C-3B99-7733-ABD67E89A1F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420449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2" name="Title 1">
            <a:extLst>
              <a:ext uri="{FF2B5EF4-FFF2-40B4-BE49-F238E27FC236}">
                <a16:creationId xmlns:a16="http://schemas.microsoft.com/office/drawing/2014/main" id="{37B23D36-C191-B76A-7FFA-DE9ED488313A}"/>
              </a:ext>
            </a:extLst>
          </p:cNvPr>
          <p:cNvSpPr>
            <a:spLocks noGrp="1"/>
          </p:cNvSpPr>
          <p:nvPr>
            <p:ph type="title"/>
          </p:nvPr>
        </p:nvSpPr>
        <p:spPr>
          <a:xfrm>
            <a:off x="1920875" y="3645673"/>
            <a:ext cx="8769350" cy="950181"/>
          </a:xfrm>
        </p:spPr>
        <p:txBody>
          <a:bodyPr anchor="b">
            <a:normAutofit/>
          </a:bodyPr>
          <a:lstStyle/>
          <a:p>
            <a:pPr algn="ctr"/>
            <a:endParaRPr lang="en-IN" sz="3600"/>
          </a:p>
        </p:txBody>
      </p:sp>
      <p:sp>
        <p:nvSpPr>
          <p:cNvPr id="12" name="Freeform: Shape 11">
            <a:extLst>
              <a:ext uri="{FF2B5EF4-FFF2-40B4-BE49-F238E27FC236}">
                <a16:creationId xmlns:a16="http://schemas.microsoft.com/office/drawing/2014/main" id="{D845573F-F83A-4A47-B94A-2E6465F11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6883" y="557880"/>
            <a:ext cx="3458235" cy="295968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E3E9CA91-0E2B-49CD-A0F6-2EA79F02F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07954" y="676385"/>
            <a:ext cx="3236724" cy="2678356"/>
          </a:xfrm>
          <a:custGeom>
            <a:avLst/>
            <a:gdLst>
              <a:gd name="connsiteX0" fmla="*/ 1852211 w 3236724"/>
              <a:gd name="connsiteY0" fmla="*/ 0 h 2678356"/>
              <a:gd name="connsiteX1" fmla="*/ 1852285 w 3236724"/>
              <a:gd name="connsiteY1" fmla="*/ 3 h 2678356"/>
              <a:gd name="connsiteX2" fmla="*/ 1852359 w 3236724"/>
              <a:gd name="connsiteY2" fmla="*/ 0 h 2678356"/>
              <a:gd name="connsiteX3" fmla="*/ 2434596 w 3236724"/>
              <a:gd name="connsiteY3" fmla="*/ 106974 h 2678356"/>
              <a:gd name="connsiteX4" fmla="*/ 2859238 w 3236724"/>
              <a:gd name="connsiteY4" fmla="*/ 395597 h 2678356"/>
              <a:gd name="connsiteX5" fmla="*/ 3236724 w 3236724"/>
              <a:gd name="connsiteY5" fmla="*/ 1417925 h 2678356"/>
              <a:gd name="connsiteX6" fmla="*/ 3068575 w 3236724"/>
              <a:gd name="connsiteY6" fmla="*/ 1837191 h 2678356"/>
              <a:gd name="connsiteX7" fmla="*/ 2570726 w 3236724"/>
              <a:gd name="connsiteY7" fmla="*/ 2227590 h 2678356"/>
              <a:gd name="connsiteX8" fmla="*/ 2461266 w 3236724"/>
              <a:gd name="connsiteY8" fmla="*/ 2302270 h 2678356"/>
              <a:gd name="connsiteX9" fmla="*/ 1561831 w 3236724"/>
              <a:gd name="connsiteY9" fmla="*/ 2678356 h 2678356"/>
              <a:gd name="connsiteX10" fmla="*/ 1561750 w 3236724"/>
              <a:gd name="connsiteY10" fmla="*/ 2678352 h 2678356"/>
              <a:gd name="connsiteX11" fmla="*/ 1561683 w 3236724"/>
              <a:gd name="connsiteY11" fmla="*/ 2678356 h 2678356"/>
              <a:gd name="connsiteX12" fmla="*/ 376860 w 3236724"/>
              <a:gd name="connsiteY12" fmla="*/ 2067039 h 2678356"/>
              <a:gd name="connsiteX13" fmla="*/ 250592 w 3236724"/>
              <a:gd name="connsiteY13" fmla="*/ 1910648 h 2678356"/>
              <a:gd name="connsiteX14" fmla="*/ 0 w 3236724"/>
              <a:gd name="connsiteY14" fmla="*/ 1417925 h 2678356"/>
              <a:gd name="connsiteX15" fmla="*/ 151411 w 3236724"/>
              <a:gd name="connsiteY15" fmla="*/ 887282 h 2678356"/>
              <a:gd name="connsiteX16" fmla="*/ 568971 w 3236724"/>
              <a:gd name="connsiteY16" fmla="*/ 431316 h 2678356"/>
              <a:gd name="connsiteX17" fmla="*/ 1172669 w 3236724"/>
              <a:gd name="connsiteY17" fmla="*/ 115107 h 2678356"/>
              <a:gd name="connsiteX18" fmla="*/ 1852211 w 3236724"/>
              <a:gd name="connsiteY18" fmla="*/ 0 h 267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36724" h="2678356">
                <a:moveTo>
                  <a:pt x="1852211" y="0"/>
                </a:moveTo>
                <a:lnTo>
                  <a:pt x="1852285" y="3"/>
                </a:lnTo>
                <a:lnTo>
                  <a:pt x="1852359" y="0"/>
                </a:lnTo>
                <a:cubicBezTo>
                  <a:pt x="2065168" y="0"/>
                  <a:pt x="2261029" y="36024"/>
                  <a:pt x="2434596" y="106974"/>
                </a:cubicBezTo>
                <a:cubicBezTo>
                  <a:pt x="2597258" y="173517"/>
                  <a:pt x="2740125" y="270643"/>
                  <a:pt x="2859238" y="395597"/>
                </a:cubicBezTo>
                <a:cubicBezTo>
                  <a:pt x="3102677" y="651072"/>
                  <a:pt x="3236724" y="1014131"/>
                  <a:pt x="3236724" y="1417925"/>
                </a:cubicBezTo>
                <a:cubicBezTo>
                  <a:pt x="3236724" y="1579026"/>
                  <a:pt x="3184842" y="1708324"/>
                  <a:pt x="3068575" y="1837191"/>
                </a:cubicBezTo>
                <a:cubicBezTo>
                  <a:pt x="2946961" y="1971994"/>
                  <a:pt x="2764225" y="2096154"/>
                  <a:pt x="2570726" y="2227590"/>
                </a:cubicBezTo>
                <a:cubicBezTo>
                  <a:pt x="2535026" y="2251811"/>
                  <a:pt x="2498146" y="2276888"/>
                  <a:pt x="2461266" y="2302270"/>
                </a:cubicBezTo>
                <a:cubicBezTo>
                  <a:pt x="2131149" y="2529427"/>
                  <a:pt x="1890211" y="2678356"/>
                  <a:pt x="1561831" y="2678356"/>
                </a:cubicBezTo>
                <a:lnTo>
                  <a:pt x="1561750" y="2678352"/>
                </a:lnTo>
                <a:lnTo>
                  <a:pt x="1561683" y="2678356"/>
                </a:lnTo>
                <a:cubicBezTo>
                  <a:pt x="1061332" y="2678356"/>
                  <a:pt x="706977" y="2495543"/>
                  <a:pt x="376860" y="2067039"/>
                </a:cubicBezTo>
                <a:cubicBezTo>
                  <a:pt x="333659" y="2010953"/>
                  <a:pt x="291431" y="1959945"/>
                  <a:pt x="250592" y="1910648"/>
                </a:cubicBezTo>
                <a:cubicBezTo>
                  <a:pt x="81331" y="1706243"/>
                  <a:pt x="0" y="1599944"/>
                  <a:pt x="0" y="1417925"/>
                </a:cubicBezTo>
                <a:cubicBezTo>
                  <a:pt x="0" y="1237191"/>
                  <a:pt x="50979" y="1058657"/>
                  <a:pt x="151411" y="887282"/>
                </a:cubicBezTo>
                <a:cubicBezTo>
                  <a:pt x="249689" y="719635"/>
                  <a:pt x="390195" y="566180"/>
                  <a:pt x="568971" y="431316"/>
                </a:cubicBezTo>
                <a:cubicBezTo>
                  <a:pt x="744691" y="298716"/>
                  <a:pt x="953401" y="189359"/>
                  <a:pt x="1172669" y="115107"/>
                </a:cubicBezTo>
                <a:cubicBezTo>
                  <a:pt x="1397840" y="38716"/>
                  <a:pt x="1626554" y="0"/>
                  <a:pt x="1852211"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Handshake">
            <a:extLst>
              <a:ext uri="{FF2B5EF4-FFF2-40B4-BE49-F238E27FC236}">
                <a16:creationId xmlns:a16="http://schemas.microsoft.com/office/drawing/2014/main" id="{F7C8DCE8-98CD-9AAF-25DB-4C47A23E9E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6425" y="1387767"/>
            <a:ext cx="1255592" cy="1255592"/>
          </a:xfrm>
          <a:prstGeom prst="rect">
            <a:avLst/>
          </a:prstGeom>
        </p:spPr>
      </p:pic>
      <p:sp>
        <p:nvSpPr>
          <p:cNvPr id="3" name="Content Placeholder 2">
            <a:extLst>
              <a:ext uri="{FF2B5EF4-FFF2-40B4-BE49-F238E27FC236}">
                <a16:creationId xmlns:a16="http://schemas.microsoft.com/office/drawing/2014/main" id="{9C465495-F393-C6E4-A1A6-1958156A2D30}"/>
              </a:ext>
            </a:extLst>
          </p:cNvPr>
          <p:cNvSpPr>
            <a:spLocks noGrp="1"/>
          </p:cNvSpPr>
          <p:nvPr>
            <p:ph idx="1"/>
          </p:nvPr>
        </p:nvSpPr>
        <p:spPr>
          <a:xfrm>
            <a:off x="1629568" y="4325266"/>
            <a:ext cx="8932863" cy="1623971"/>
          </a:xfrm>
        </p:spPr>
        <p:txBody>
          <a:bodyPr>
            <a:normAutofit/>
          </a:bodyPr>
          <a:lstStyle/>
          <a:p>
            <a:pPr marL="0" indent="0" algn="ctr">
              <a:buNone/>
            </a:pPr>
            <a:endParaRPr lang="en-IN" sz="4800" dirty="0"/>
          </a:p>
        </p:txBody>
      </p:sp>
    </p:spTree>
    <p:extLst>
      <p:ext uri="{BB962C8B-B14F-4D97-AF65-F5344CB8AC3E}">
        <p14:creationId xmlns:p14="http://schemas.microsoft.com/office/powerpoint/2010/main" val="171512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B87E2-0C9A-E382-854A-FBB405E7D037}"/>
              </a:ext>
            </a:extLst>
          </p:cNvPr>
          <p:cNvSpPr>
            <a:spLocks noGrp="1"/>
          </p:cNvSpPr>
          <p:nvPr>
            <p:ph type="title"/>
          </p:nvPr>
        </p:nvSpPr>
        <p:spPr>
          <a:xfrm>
            <a:off x="686834" y="1153572"/>
            <a:ext cx="3200400" cy="4461163"/>
          </a:xfrm>
        </p:spPr>
        <p:txBody>
          <a:bodyPr>
            <a:normAutofit/>
          </a:bodyPr>
          <a:lstStyle/>
          <a:p>
            <a:r>
              <a:rPr lang="en-IN" b="1" dirty="0">
                <a:solidFill>
                  <a:srgbClr val="FFFFFF"/>
                </a:solidFill>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938A799-7096-BB9D-36C8-7F82328AAF6A}"/>
              </a:ext>
            </a:extLst>
          </p:cNvPr>
          <p:cNvSpPr>
            <a:spLocks noGrp="1"/>
          </p:cNvSpPr>
          <p:nvPr>
            <p:ph idx="1"/>
          </p:nvPr>
        </p:nvSpPr>
        <p:spPr>
          <a:xfrm>
            <a:off x="4447308" y="591344"/>
            <a:ext cx="6906491" cy="5585619"/>
          </a:xfrm>
        </p:spPr>
        <p:txBody>
          <a:bodyPr anchor="ctr">
            <a:normAutofit/>
          </a:bodyPr>
          <a:lstStyle/>
          <a:p>
            <a:pPr marL="0" indent="0">
              <a:buNone/>
            </a:pPr>
            <a:r>
              <a:rPr lang="en-US" sz="2000" dirty="0"/>
              <a:t>Welcome to our news website, your reliable source for credible and timely information. We are dedicated to bringing you the latest updates from around the globe, covering a wide range of topics such as current events, politics, economy, technology, health, and more. Our team of seasoned journalists and reporters work tirelessly to deliver unbiased news and in-depth analysis, empowering you to make informed decisions. Whether you are a curious reader or a knowledge seeker, we aim to keep you engaged and informed through our comprehensive coverage. Stay connected with us to explore the world of news, unraveling stories that shape our lives, and gaining valuable insights into the ever-changing world we live in. Thank you for choosing us as your trusted news partner.</a:t>
            </a:r>
            <a:endParaRPr lang="en-IN" sz="2000" dirty="0"/>
          </a:p>
        </p:txBody>
      </p:sp>
    </p:spTree>
    <p:extLst>
      <p:ext uri="{BB962C8B-B14F-4D97-AF65-F5344CB8AC3E}">
        <p14:creationId xmlns:p14="http://schemas.microsoft.com/office/powerpoint/2010/main" val="67419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327D6667-D209-6984-6C93-C73933298D30}"/>
              </a:ext>
            </a:extLst>
          </p:cNvPr>
          <p:cNvPicPr>
            <a:picLocks noChangeAspect="1"/>
          </p:cNvPicPr>
          <p:nvPr/>
        </p:nvPicPr>
        <p:blipFill rotWithShape="1">
          <a:blip r:embed="rId2">
            <a:alphaModFix amt="35000"/>
          </a:blip>
          <a:srcRect b="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C3291AF4-529F-F7CD-804F-D9C81F791E2E}"/>
              </a:ext>
            </a:extLst>
          </p:cNvPr>
          <p:cNvSpPr>
            <a:spLocks noGrp="1"/>
          </p:cNvSpPr>
          <p:nvPr>
            <p:ph type="title"/>
          </p:nvPr>
        </p:nvSpPr>
        <p:spPr>
          <a:xfrm>
            <a:off x="838200" y="365125"/>
            <a:ext cx="10515600" cy="1325563"/>
          </a:xfrm>
        </p:spPr>
        <p:txBody>
          <a:bodyPr>
            <a:normAutofit/>
          </a:bodyPr>
          <a:lstStyle/>
          <a:p>
            <a:r>
              <a:rPr lang="en-IN" b="1">
                <a:solidFill>
                  <a:srgbClr val="FFFFFF"/>
                </a:solidFill>
              </a:rPr>
              <a:t>Working</a:t>
            </a:r>
          </a:p>
        </p:txBody>
      </p:sp>
      <p:graphicFrame>
        <p:nvGraphicFramePr>
          <p:cNvPr id="5" name="Content Placeholder 2">
            <a:extLst>
              <a:ext uri="{FF2B5EF4-FFF2-40B4-BE49-F238E27FC236}">
                <a16:creationId xmlns:a16="http://schemas.microsoft.com/office/drawing/2014/main" id="{A0304315-CEDD-6CEF-ADF4-F54E3A0CACD8}"/>
              </a:ext>
            </a:extLst>
          </p:cNvPr>
          <p:cNvGraphicFramePr>
            <a:graphicFrameLocks noGrp="1"/>
          </p:cNvGraphicFramePr>
          <p:nvPr>
            <p:ph idx="1"/>
            <p:extLst>
              <p:ext uri="{D42A27DB-BD31-4B8C-83A1-F6EECF244321}">
                <p14:modId xmlns:p14="http://schemas.microsoft.com/office/powerpoint/2010/main" val="24063266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62464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4380F-5C0B-3792-3B46-3A8FF971B5AF}"/>
              </a:ext>
            </a:extLst>
          </p:cNvPr>
          <p:cNvSpPr>
            <a:spLocks noGrp="1"/>
          </p:cNvSpPr>
          <p:nvPr>
            <p:ph type="title"/>
          </p:nvPr>
        </p:nvSpPr>
        <p:spPr>
          <a:xfrm>
            <a:off x="686834" y="591344"/>
            <a:ext cx="3200400" cy="5585619"/>
          </a:xfrm>
        </p:spPr>
        <p:txBody>
          <a:bodyPr>
            <a:normAutofit/>
          </a:bodyPr>
          <a:lstStyle/>
          <a:p>
            <a:r>
              <a:rPr lang="en-IN">
                <a:solidFill>
                  <a:srgbClr val="FFFFFF"/>
                </a:solidFill>
              </a:rPr>
              <a:t>Abstract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E576449-6236-9AAF-FA2F-7F049974A15A}"/>
              </a:ext>
            </a:extLst>
          </p:cNvPr>
          <p:cNvSpPr>
            <a:spLocks noGrp="1"/>
          </p:cNvSpPr>
          <p:nvPr>
            <p:ph idx="1"/>
          </p:nvPr>
        </p:nvSpPr>
        <p:spPr>
          <a:xfrm>
            <a:off x="4447308" y="591344"/>
            <a:ext cx="6906491" cy="5585619"/>
          </a:xfrm>
        </p:spPr>
        <p:txBody>
          <a:bodyPr anchor="ctr">
            <a:normAutofit fontScale="92500" lnSpcReduction="10000"/>
          </a:bodyPr>
          <a:lstStyle/>
          <a:p>
            <a:r>
              <a:rPr lang="en-US" sz="2000" dirty="0"/>
              <a:t>At the core of our platform lies a team of dedicated journalists and content creators who work tirelessly to deliver in-depth and well-researched articles. Our editorial process ensures that each piece of news undergoes rigorous fact-checking and verification before publication, ensuring the delivery of trustworthy and credible information to our readers.</a:t>
            </a:r>
          </a:p>
          <a:p>
            <a:r>
              <a:rPr lang="en-US" sz="2000" dirty="0"/>
              <a:t>With a user-friendly interface and responsive design, our website provides an engaging and seamless browsing experience across various devices. Real-time updates and live feeds keep our audience connected to breaking news as it unfolds.</a:t>
            </a:r>
          </a:p>
          <a:p>
            <a:r>
              <a:rPr lang="en-US" sz="2000" dirty="0"/>
              <a:t>As we strive to become the go-to source for news, we value our readers' feedback and encourage open dialogue. We prioritize community engagement and offer opportunities for readers to share their perspectives through comments and user-generated content.</a:t>
            </a:r>
          </a:p>
          <a:p>
            <a:r>
              <a:rPr lang="en-US" sz="2000" dirty="0"/>
              <a:t>Our commitment to delivering timely, accurate, and diverse news makes our website a trusted destination for individuals seeking quality journalism. With a finger on the pulse of global events, we aim to empower our audience with knowledge, enabling them to make well-informed decisions in an ever-changing world.</a:t>
            </a:r>
            <a:endParaRPr lang="en-IN" sz="2000" dirty="0"/>
          </a:p>
        </p:txBody>
      </p:sp>
    </p:spTree>
    <p:extLst>
      <p:ext uri="{BB962C8B-B14F-4D97-AF65-F5344CB8AC3E}">
        <p14:creationId xmlns:p14="http://schemas.microsoft.com/office/powerpoint/2010/main" val="427056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Content Placeholder 12" descr="A screenshot of a news page&#10;&#10;Description automatically generated">
            <a:extLst>
              <a:ext uri="{FF2B5EF4-FFF2-40B4-BE49-F238E27FC236}">
                <a16:creationId xmlns:a16="http://schemas.microsoft.com/office/drawing/2014/main" id="{18724A64-B18B-3B1D-E6C7-3948A82FB2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184004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1E84-B4BD-3704-6145-ED60D5EF904D}"/>
              </a:ext>
            </a:extLst>
          </p:cNvPr>
          <p:cNvSpPr>
            <a:spLocks noGrp="1"/>
          </p:cNvSpPr>
          <p:nvPr>
            <p:ph type="title"/>
          </p:nvPr>
        </p:nvSpPr>
        <p:spPr>
          <a:xfrm flipV="1">
            <a:off x="1024812" y="-503853"/>
            <a:ext cx="496078" cy="66545"/>
          </a:xfrm>
        </p:spPr>
        <p:txBody>
          <a:bodyPr>
            <a:normAutofit fontScale="90000"/>
          </a:bodyPr>
          <a:lstStyle/>
          <a:p>
            <a:endParaRPr lang="en-IN" dirty="0"/>
          </a:p>
        </p:txBody>
      </p:sp>
      <p:pic>
        <p:nvPicPr>
          <p:cNvPr id="5" name="Content Placeholder 4" descr="A screenshot of a login form&#10;&#10;Description automatically generated">
            <a:extLst>
              <a:ext uri="{FF2B5EF4-FFF2-40B4-BE49-F238E27FC236}">
                <a16:creationId xmlns:a16="http://schemas.microsoft.com/office/drawing/2014/main" id="{D6466A84-7D31-4CB5-0CB3-B16EED83C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5"/>
          </a:xfrm>
        </p:spPr>
      </p:pic>
    </p:spTree>
    <p:extLst>
      <p:ext uri="{BB962C8B-B14F-4D97-AF65-F5344CB8AC3E}">
        <p14:creationId xmlns:p14="http://schemas.microsoft.com/office/powerpoint/2010/main" val="111722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close-up of a website&#10;&#10;Description automatically generated">
            <a:extLst>
              <a:ext uri="{FF2B5EF4-FFF2-40B4-BE49-F238E27FC236}">
                <a16:creationId xmlns:a16="http://schemas.microsoft.com/office/drawing/2014/main" id="{E208B2E0-C722-B0EA-98B2-537ADBA5F0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36735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close-up of a document&#10;&#10;Description automatically generated">
            <a:extLst>
              <a:ext uri="{FF2B5EF4-FFF2-40B4-BE49-F238E27FC236}">
                <a16:creationId xmlns:a16="http://schemas.microsoft.com/office/drawing/2014/main" id="{1FB6BDF2-F2DA-768A-5980-68A08064F8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320477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ar&#10;&#10;Description automatically generated">
            <a:extLst>
              <a:ext uri="{FF2B5EF4-FFF2-40B4-BE49-F238E27FC236}">
                <a16:creationId xmlns:a16="http://schemas.microsoft.com/office/drawing/2014/main" id="{4EFFD073-A270-D1F8-8BD1-85988F516F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347249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484</Words>
  <Application>Microsoft Office PowerPoint</Application>
  <PresentationFormat>Widescreen</PresentationFormat>
  <Paragraphs>18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Meiryo</vt:lpstr>
      <vt:lpstr>Amasis MT Pro Light</vt:lpstr>
      <vt:lpstr>Arial</vt:lpstr>
      <vt:lpstr>Calibri</vt:lpstr>
      <vt:lpstr>Calibri Light</vt:lpstr>
      <vt:lpstr>Office Theme</vt:lpstr>
      <vt:lpstr>PowerPoint Presentation</vt:lpstr>
      <vt:lpstr>Introduction</vt:lpstr>
      <vt:lpstr>Working</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sruja thakkar</dc:creator>
  <cp:lastModifiedBy>Arnav Desai</cp:lastModifiedBy>
  <cp:revision>13</cp:revision>
  <dcterms:created xsi:type="dcterms:W3CDTF">2022-11-13T01:19:42Z</dcterms:created>
  <dcterms:modified xsi:type="dcterms:W3CDTF">2023-07-30T02:50:10Z</dcterms:modified>
</cp:coreProperties>
</file>