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1.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notesSlides/notesSlide2.xml" ContentType="application/vnd.openxmlformats-officedocument.presentationml.notesSlide+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1" r:id="rId3"/>
    <p:sldId id="266" r:id="rId4"/>
    <p:sldId id="272" r:id="rId5"/>
    <p:sldId id="273" r:id="rId6"/>
    <p:sldId id="274" r:id="rId7"/>
    <p:sldId id="275" r:id="rId8"/>
    <p:sldId id="276" r:id="rId9"/>
    <p:sldId id="277" r:id="rId10"/>
    <p:sldId id="279" r:id="rId11"/>
    <p:sldId id="278" r:id="rId12"/>
    <p:sldId id="280" r:id="rId13"/>
    <p:sldId id="281" r:id="rId14"/>
    <p:sldId id="282" r:id="rId15"/>
    <p:sldId id="283" r:id="rId16"/>
    <p:sldId id="284" r:id="rId17"/>
    <p:sldId id="285" r:id="rId18"/>
    <p:sldId id="286" r:id="rId19"/>
    <p:sldId id="287" r:id="rId20"/>
    <p:sldId id="288"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84" userDrawn="1">
          <p15:clr>
            <a:srgbClr val="A4A3A4"/>
          </p15:clr>
        </p15:guide>
        <p15:guide id="2" pos="3840" userDrawn="1">
          <p15:clr>
            <a:srgbClr val="A4A3A4"/>
          </p15:clr>
        </p15:guide>
        <p15:guide id="3" orient="horz" pos="552" userDrawn="1">
          <p15:clr>
            <a:srgbClr val="A4A3A4"/>
          </p15:clr>
        </p15:guide>
        <p15:guide id="4" orient="horz" pos="23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404040"/>
    <a:srgbClr val="2F2F2F"/>
    <a:srgbClr val="B2D169"/>
    <a:srgbClr val="E3539B"/>
    <a:srgbClr val="767BB5"/>
    <a:srgbClr val="E0549B"/>
    <a:srgbClr val="45B0E6"/>
    <a:srgbClr val="00BEA6"/>
    <a:srgbClr val="D289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1" autoAdjust="0"/>
    <p:restoredTop sz="72091" autoAdjust="0"/>
  </p:normalViewPr>
  <p:slideViewPr>
    <p:cSldViewPr snapToGrid="0" showGuides="1">
      <p:cViewPr varScale="1">
        <p:scale>
          <a:sx n="54" d="100"/>
          <a:sy n="54" d="100"/>
        </p:scale>
        <p:origin x="52" y="368"/>
      </p:cViewPr>
      <p:guideLst>
        <p:guide orient="horz" pos="3984"/>
        <p:guide pos="3840"/>
        <p:guide orient="horz" pos="552"/>
        <p:guide orient="horz" pos="23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91D923-C551-4FEE-A789-FF6F47C160F7}" type="datetimeFigureOut">
              <a:rPr lang="en-US" smtClean="0"/>
              <a:t>6/21/2023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47CD44-C54A-4598-BC27-D9F02FA94F79}" type="slidenum">
              <a:rPr lang="en-US" smtClean="0"/>
              <a:t>‹#›</a:t>
            </a:fld>
            <a:endParaRPr lang="en-US"/>
          </a:p>
        </p:txBody>
      </p:sp>
    </p:spTree>
    <p:extLst>
      <p:ext uri="{BB962C8B-B14F-4D97-AF65-F5344CB8AC3E}">
        <p14:creationId xmlns:p14="http://schemas.microsoft.com/office/powerpoint/2010/main" val="3028070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由于不能线下展示，缺少了演说的环节，我将演说的提纲和文稿的部分逻辑文字体现在了</a:t>
            </a:r>
            <a:r>
              <a:rPr lang="en-US" altLang="zh-CN" dirty="0"/>
              <a:t>ppt</a:t>
            </a:r>
            <a:r>
              <a:rPr lang="zh-CN" altLang="en-US" dirty="0"/>
              <a:t>中，可能会显得文字较多，但已标记重点，请老师谅解</a:t>
            </a:r>
            <a:r>
              <a:rPr lang="en-US" altLang="zh-CN" dirty="0"/>
              <a:t>~</a:t>
            </a:r>
          </a:p>
          <a:p>
            <a:r>
              <a:rPr lang="zh-CN" altLang="en-US" dirty="0"/>
              <a:t>演说的提纲和文稿已经上传，相关链接在</a:t>
            </a:r>
            <a:r>
              <a:rPr lang="en-US" altLang="zh-CN" dirty="0"/>
              <a:t>README.md</a:t>
            </a:r>
            <a:r>
              <a:rPr lang="zh-CN" altLang="en-US" dirty="0"/>
              <a:t>文件中。</a:t>
            </a:r>
          </a:p>
        </p:txBody>
      </p:sp>
      <p:sp>
        <p:nvSpPr>
          <p:cNvPr id="4" name="灯片编号占位符 3"/>
          <p:cNvSpPr>
            <a:spLocks noGrp="1"/>
          </p:cNvSpPr>
          <p:nvPr>
            <p:ph type="sldNum" sz="quarter" idx="5"/>
          </p:nvPr>
        </p:nvSpPr>
        <p:spPr/>
        <p:txBody>
          <a:bodyPr/>
          <a:lstStyle/>
          <a:p>
            <a:fld id="{FD47CD44-C54A-4598-BC27-D9F02FA94F79}" type="slidenum">
              <a:rPr lang="en-US" smtClean="0"/>
              <a:t>1</a:t>
            </a:fld>
            <a:endParaRPr lang="en-US"/>
          </a:p>
        </p:txBody>
      </p:sp>
    </p:spTree>
    <p:extLst>
      <p:ext uri="{BB962C8B-B14F-4D97-AF65-F5344CB8AC3E}">
        <p14:creationId xmlns:p14="http://schemas.microsoft.com/office/powerpoint/2010/main" val="41788704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47CD44-C54A-4598-BC27-D9F02FA94F79}" type="slidenum">
              <a:rPr lang="en-US" smtClean="0"/>
              <a:t>16</a:t>
            </a:fld>
            <a:endParaRPr lang="en-US"/>
          </a:p>
        </p:txBody>
      </p:sp>
    </p:spTree>
    <p:extLst>
      <p:ext uri="{BB962C8B-B14F-4D97-AF65-F5344CB8AC3E}">
        <p14:creationId xmlns:p14="http://schemas.microsoft.com/office/powerpoint/2010/main" val="3140095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47CD44-C54A-4598-BC27-D9F02FA94F79}" type="slidenum">
              <a:rPr lang="en-US" smtClean="0"/>
              <a:t>17</a:t>
            </a:fld>
            <a:endParaRPr lang="en-US"/>
          </a:p>
        </p:txBody>
      </p:sp>
    </p:spTree>
    <p:extLst>
      <p:ext uri="{BB962C8B-B14F-4D97-AF65-F5344CB8AC3E}">
        <p14:creationId xmlns:p14="http://schemas.microsoft.com/office/powerpoint/2010/main" val="1988196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47CD44-C54A-4598-BC27-D9F02FA94F79}" type="slidenum">
              <a:rPr lang="en-US" smtClean="0"/>
              <a:t>18</a:t>
            </a:fld>
            <a:endParaRPr lang="en-US"/>
          </a:p>
        </p:txBody>
      </p:sp>
    </p:spTree>
    <p:extLst>
      <p:ext uri="{BB962C8B-B14F-4D97-AF65-F5344CB8AC3E}">
        <p14:creationId xmlns:p14="http://schemas.microsoft.com/office/powerpoint/2010/main" val="42102530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47CD44-C54A-4598-BC27-D9F02FA94F79}" type="slidenum">
              <a:rPr lang="en-US" smtClean="0"/>
              <a:t>19</a:t>
            </a:fld>
            <a:endParaRPr lang="en-US"/>
          </a:p>
        </p:txBody>
      </p:sp>
    </p:spTree>
    <p:extLst>
      <p:ext uri="{BB962C8B-B14F-4D97-AF65-F5344CB8AC3E}">
        <p14:creationId xmlns:p14="http://schemas.microsoft.com/office/powerpoint/2010/main" val="2981381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47CD44-C54A-4598-BC27-D9F02FA94F79}" type="slidenum">
              <a:rPr lang="en-US" smtClean="0"/>
              <a:t>20</a:t>
            </a:fld>
            <a:endParaRPr lang="en-US"/>
          </a:p>
        </p:txBody>
      </p:sp>
    </p:spTree>
    <p:extLst>
      <p:ext uri="{BB962C8B-B14F-4D97-AF65-F5344CB8AC3E}">
        <p14:creationId xmlns:p14="http://schemas.microsoft.com/office/powerpoint/2010/main" val="1110850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47CD44-C54A-4598-BC27-D9F02FA94F79}" type="slidenum">
              <a:rPr lang="en-US" smtClean="0"/>
              <a:t>21</a:t>
            </a:fld>
            <a:endParaRPr lang="en-US"/>
          </a:p>
        </p:txBody>
      </p:sp>
    </p:spTree>
    <p:extLst>
      <p:ext uri="{BB962C8B-B14F-4D97-AF65-F5344CB8AC3E}">
        <p14:creationId xmlns:p14="http://schemas.microsoft.com/office/powerpoint/2010/main" val="826995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333333"/>
                </a:solidFill>
                <a:effectLst/>
                <a:latin typeface="Open Sans" panose="020B0606030504020204" pitchFamily="34" charset="0"/>
              </a:rPr>
              <a:t>凯西案在罗伊案的基础上，进一步加强了对于女性自主权的肯认。凯西案的判决强 调，政府对于女性堕胎的规制，只能采取柔性的方式</a:t>
            </a:r>
            <a:r>
              <a:rPr lang="en-US" altLang="zh-CN" b="0" i="0" dirty="0">
                <a:solidFill>
                  <a:srgbClr val="333333"/>
                </a:solidFill>
                <a:effectLst/>
                <a:latin typeface="Open Sans" panose="020B0606030504020204" pitchFamily="34" charset="0"/>
              </a:rPr>
              <a:t>( </a:t>
            </a:r>
            <a:r>
              <a:rPr lang="zh-CN" altLang="en-US" b="0" i="0" dirty="0">
                <a:solidFill>
                  <a:srgbClr val="333333"/>
                </a:solidFill>
                <a:effectLst/>
                <a:latin typeface="Open Sans" panose="020B0606030504020204" pitchFamily="34" charset="0"/>
              </a:rPr>
              <a:t>如要求女性参加专业咨询，全面告知有关堕胎的知识和风险</a:t>
            </a:r>
            <a:r>
              <a:rPr lang="en-US" altLang="zh-CN" b="0" i="0" dirty="0">
                <a:solidFill>
                  <a:srgbClr val="333333"/>
                </a:solidFill>
                <a:effectLst/>
                <a:latin typeface="Open Sans" panose="020B0606030504020204" pitchFamily="34" charset="0"/>
              </a:rPr>
              <a:t>) </a:t>
            </a:r>
            <a:r>
              <a:rPr lang="zh-CN" altLang="en-US" b="0" i="0" dirty="0">
                <a:solidFill>
                  <a:srgbClr val="333333"/>
                </a:solidFill>
                <a:effectLst/>
                <a:latin typeface="Open Sans" panose="020B0606030504020204" pitchFamily="34" charset="0"/>
              </a:rPr>
              <a:t>，而不能采取硬性的方式</a:t>
            </a:r>
            <a:r>
              <a:rPr lang="en-US" altLang="zh-CN" b="0" i="0" dirty="0">
                <a:solidFill>
                  <a:srgbClr val="333333"/>
                </a:solidFill>
                <a:effectLst/>
                <a:latin typeface="Open Sans" panose="020B0606030504020204" pitchFamily="34" charset="0"/>
              </a:rPr>
              <a:t>( </a:t>
            </a:r>
            <a:r>
              <a:rPr lang="zh-CN" altLang="en-US" b="0" i="0" dirty="0">
                <a:solidFill>
                  <a:srgbClr val="333333"/>
                </a:solidFill>
                <a:effectLst/>
                <a:latin typeface="Open Sans" panose="020B0606030504020204" pitchFamily="34" charset="0"/>
              </a:rPr>
              <a:t>如对其施加惩罚</a:t>
            </a:r>
            <a:r>
              <a:rPr lang="en-US" altLang="zh-CN" b="0" i="0" dirty="0">
                <a:solidFill>
                  <a:srgbClr val="333333"/>
                </a:solidFill>
                <a:effectLst/>
                <a:latin typeface="Open Sans" panose="020B0606030504020204" pitchFamily="34" charset="0"/>
              </a:rPr>
              <a:t>) </a:t>
            </a:r>
            <a:r>
              <a:rPr lang="zh-CN" altLang="en-US" b="0" i="0" dirty="0">
                <a:solidFill>
                  <a:srgbClr val="333333"/>
                </a:solidFill>
                <a:effectLst/>
                <a:latin typeface="Open Sans" panose="020B0606030504020204" pitchFamily="34" charset="0"/>
              </a:rPr>
              <a:t>损害女性的生育自决权。换言之，女性的命运必须由其自己的价值观和个人选择来主宰。</a:t>
            </a:r>
          </a:p>
          <a:p>
            <a:pPr algn="l"/>
            <a:r>
              <a:rPr lang="zh-CN" altLang="en-US" b="0" i="0" dirty="0">
                <a:solidFill>
                  <a:srgbClr val="333333"/>
                </a:solidFill>
                <a:effectLst/>
                <a:latin typeface="Open Sans" panose="020B0606030504020204" pitchFamily="34" charset="0"/>
              </a:rPr>
              <a:t>在“过度负担”的判断标准之下，经过美国最高法院的检验，宾夕法尼亚州法律中的告知同意规则、 父母同意规则、</a:t>
            </a:r>
            <a:r>
              <a:rPr lang="en-US" altLang="zh-CN" b="0" i="0" dirty="0">
                <a:solidFill>
                  <a:srgbClr val="333333"/>
                </a:solidFill>
                <a:effectLst/>
                <a:latin typeface="Open Sans" panose="020B0606030504020204" pitchFamily="34" charset="0"/>
              </a:rPr>
              <a:t>24 </a:t>
            </a:r>
            <a:r>
              <a:rPr lang="zh-CN" altLang="en-US" b="0" i="0" dirty="0">
                <a:solidFill>
                  <a:srgbClr val="333333"/>
                </a:solidFill>
                <a:effectLst/>
                <a:latin typeface="Open Sans" panose="020B0606030504020204" pitchFamily="34" charset="0"/>
              </a:rPr>
              <a:t>小时等待规则和记录保存规则都不违宪，但是通知配偶规则被判定为违宪。在美国最高法院看来，此种规定明显违背男女平等原则，给女性选择堕胎造成了“过度负担”。</a:t>
            </a:r>
          </a:p>
          <a:p>
            <a:endParaRPr lang="zh-CN" altLang="en-US" dirty="0"/>
          </a:p>
        </p:txBody>
      </p:sp>
      <p:sp>
        <p:nvSpPr>
          <p:cNvPr id="4" name="灯片编号占位符 3"/>
          <p:cNvSpPr>
            <a:spLocks noGrp="1"/>
          </p:cNvSpPr>
          <p:nvPr>
            <p:ph type="sldNum" sz="quarter" idx="5"/>
          </p:nvPr>
        </p:nvSpPr>
        <p:spPr/>
        <p:txBody>
          <a:bodyPr/>
          <a:lstStyle/>
          <a:p>
            <a:fld id="{FD47CD44-C54A-4598-BC27-D9F02FA94F79}" type="slidenum">
              <a:rPr lang="en-US" smtClean="0"/>
              <a:t>8</a:t>
            </a:fld>
            <a:endParaRPr lang="en-US"/>
          </a:p>
        </p:txBody>
      </p:sp>
    </p:spTree>
    <p:extLst>
      <p:ext uri="{BB962C8B-B14F-4D97-AF65-F5344CB8AC3E}">
        <p14:creationId xmlns:p14="http://schemas.microsoft.com/office/powerpoint/2010/main" val="736850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47CD44-C54A-4598-BC27-D9F02FA94F79}" type="slidenum">
              <a:rPr lang="en-US" smtClean="0"/>
              <a:t>9</a:t>
            </a:fld>
            <a:endParaRPr lang="en-US"/>
          </a:p>
        </p:txBody>
      </p:sp>
    </p:spTree>
    <p:extLst>
      <p:ext uri="{BB962C8B-B14F-4D97-AF65-F5344CB8AC3E}">
        <p14:creationId xmlns:p14="http://schemas.microsoft.com/office/powerpoint/2010/main" val="385900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出于才识的不足，没有底气做出绝对的支持和绝对的反对，暂且从两方面谈谈各自谈谈</a:t>
            </a:r>
          </a:p>
        </p:txBody>
      </p:sp>
      <p:sp>
        <p:nvSpPr>
          <p:cNvPr id="4" name="灯片编号占位符 3"/>
          <p:cNvSpPr>
            <a:spLocks noGrp="1"/>
          </p:cNvSpPr>
          <p:nvPr>
            <p:ph type="sldNum" sz="quarter" idx="5"/>
          </p:nvPr>
        </p:nvSpPr>
        <p:spPr/>
        <p:txBody>
          <a:bodyPr/>
          <a:lstStyle/>
          <a:p>
            <a:fld id="{FD47CD44-C54A-4598-BC27-D9F02FA94F79}" type="slidenum">
              <a:rPr lang="en-US" smtClean="0"/>
              <a:t>10</a:t>
            </a:fld>
            <a:endParaRPr lang="en-US"/>
          </a:p>
        </p:txBody>
      </p:sp>
    </p:spTree>
    <p:extLst>
      <p:ext uri="{BB962C8B-B14F-4D97-AF65-F5344CB8AC3E}">
        <p14:creationId xmlns:p14="http://schemas.microsoft.com/office/powerpoint/2010/main" val="4091917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47CD44-C54A-4598-BC27-D9F02FA94F79}" type="slidenum">
              <a:rPr lang="en-US" smtClean="0"/>
              <a:t>11</a:t>
            </a:fld>
            <a:endParaRPr lang="en-US"/>
          </a:p>
        </p:txBody>
      </p:sp>
    </p:spTree>
    <p:extLst>
      <p:ext uri="{BB962C8B-B14F-4D97-AF65-F5344CB8AC3E}">
        <p14:creationId xmlns:p14="http://schemas.microsoft.com/office/powerpoint/2010/main" val="3984463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47CD44-C54A-4598-BC27-D9F02FA94F79}" type="slidenum">
              <a:rPr lang="en-US" smtClean="0"/>
              <a:t>12</a:t>
            </a:fld>
            <a:endParaRPr lang="en-US"/>
          </a:p>
        </p:txBody>
      </p:sp>
    </p:spTree>
    <p:extLst>
      <p:ext uri="{BB962C8B-B14F-4D97-AF65-F5344CB8AC3E}">
        <p14:creationId xmlns:p14="http://schemas.microsoft.com/office/powerpoint/2010/main" val="2158733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47CD44-C54A-4598-BC27-D9F02FA94F79}" type="slidenum">
              <a:rPr lang="en-US" smtClean="0"/>
              <a:t>13</a:t>
            </a:fld>
            <a:endParaRPr lang="en-US"/>
          </a:p>
        </p:txBody>
      </p:sp>
    </p:spTree>
    <p:extLst>
      <p:ext uri="{BB962C8B-B14F-4D97-AF65-F5344CB8AC3E}">
        <p14:creationId xmlns:p14="http://schemas.microsoft.com/office/powerpoint/2010/main" val="4183441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47CD44-C54A-4598-BC27-D9F02FA94F79}" type="slidenum">
              <a:rPr lang="en-US" smtClean="0"/>
              <a:t>14</a:t>
            </a:fld>
            <a:endParaRPr lang="en-US"/>
          </a:p>
        </p:txBody>
      </p:sp>
    </p:spTree>
    <p:extLst>
      <p:ext uri="{BB962C8B-B14F-4D97-AF65-F5344CB8AC3E}">
        <p14:creationId xmlns:p14="http://schemas.microsoft.com/office/powerpoint/2010/main" val="1658873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47CD44-C54A-4598-BC27-D9F02FA94F79}" type="slidenum">
              <a:rPr lang="en-US" smtClean="0"/>
              <a:t>15</a:t>
            </a:fld>
            <a:endParaRPr lang="en-US"/>
          </a:p>
        </p:txBody>
      </p:sp>
    </p:spTree>
    <p:extLst>
      <p:ext uri="{BB962C8B-B14F-4D97-AF65-F5344CB8AC3E}">
        <p14:creationId xmlns:p14="http://schemas.microsoft.com/office/powerpoint/2010/main" val="1955098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16BCD-F3C5-4F34-9B21-E889402182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4AA086-5FDA-4172-935B-B89055D657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471858-5B20-4A7B-AC87-B3AF313C4BA0}"/>
              </a:ext>
            </a:extLst>
          </p:cNvPr>
          <p:cNvSpPr>
            <a:spLocks noGrp="1"/>
          </p:cNvSpPr>
          <p:nvPr>
            <p:ph type="dt" sz="half" idx="10"/>
          </p:nvPr>
        </p:nvSpPr>
        <p:spPr/>
        <p:txBody>
          <a:bodyPr/>
          <a:lstStyle/>
          <a:p>
            <a:fld id="{9BCC1EC9-211C-4D44-9E4F-B6654E48FE6C}" type="datetimeFigureOut">
              <a:rPr lang="en-US" smtClean="0"/>
              <a:t>6/21/2023</a:t>
            </a:fld>
            <a:endParaRPr lang="en-US"/>
          </a:p>
        </p:txBody>
      </p:sp>
      <p:sp>
        <p:nvSpPr>
          <p:cNvPr id="5" name="Footer Placeholder 4">
            <a:extLst>
              <a:ext uri="{FF2B5EF4-FFF2-40B4-BE49-F238E27FC236}">
                <a16:creationId xmlns:a16="http://schemas.microsoft.com/office/drawing/2014/main" id="{81F70CCE-C1B0-4826-9F7F-6D876B8AC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4991A3-B96D-4573-9826-1CDF06205260}"/>
              </a:ext>
            </a:extLst>
          </p:cNvPr>
          <p:cNvSpPr>
            <a:spLocks noGrp="1"/>
          </p:cNvSpPr>
          <p:nvPr>
            <p:ph type="sldNum" sz="quarter" idx="12"/>
          </p:nvPr>
        </p:nvSpPr>
        <p:spPr/>
        <p:txBody>
          <a:bodyPr/>
          <a:lstStyle/>
          <a:p>
            <a:fld id="{C0C94304-9D7D-4EDB-90E1-FCA55F75F38C}" type="slidenum">
              <a:rPr lang="en-US" smtClean="0"/>
              <a:t>‹#›</a:t>
            </a:fld>
            <a:endParaRPr lang="en-US"/>
          </a:p>
        </p:txBody>
      </p:sp>
    </p:spTree>
    <p:extLst>
      <p:ext uri="{BB962C8B-B14F-4D97-AF65-F5344CB8AC3E}">
        <p14:creationId xmlns:p14="http://schemas.microsoft.com/office/powerpoint/2010/main" val="2321253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7F161-4A7C-4C73-8297-1F8509D1C2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148453-6026-471D-8FC5-871C1BFFD64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5B2CB6-5F78-49BA-9ECB-1D5078370975}"/>
              </a:ext>
            </a:extLst>
          </p:cNvPr>
          <p:cNvSpPr>
            <a:spLocks noGrp="1"/>
          </p:cNvSpPr>
          <p:nvPr>
            <p:ph type="dt" sz="half" idx="10"/>
          </p:nvPr>
        </p:nvSpPr>
        <p:spPr/>
        <p:txBody>
          <a:bodyPr/>
          <a:lstStyle/>
          <a:p>
            <a:fld id="{9BCC1EC9-211C-4D44-9E4F-B6654E48FE6C}" type="datetimeFigureOut">
              <a:rPr lang="en-US" smtClean="0"/>
              <a:t>6/21/2023</a:t>
            </a:fld>
            <a:endParaRPr lang="en-US"/>
          </a:p>
        </p:txBody>
      </p:sp>
      <p:sp>
        <p:nvSpPr>
          <p:cNvPr id="5" name="Footer Placeholder 4">
            <a:extLst>
              <a:ext uri="{FF2B5EF4-FFF2-40B4-BE49-F238E27FC236}">
                <a16:creationId xmlns:a16="http://schemas.microsoft.com/office/drawing/2014/main" id="{5A327FCC-EA0A-4269-94F4-77A7895A4D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DC5B75-47FE-4250-80EA-84D98BAF24D1}"/>
              </a:ext>
            </a:extLst>
          </p:cNvPr>
          <p:cNvSpPr>
            <a:spLocks noGrp="1"/>
          </p:cNvSpPr>
          <p:nvPr>
            <p:ph type="sldNum" sz="quarter" idx="12"/>
          </p:nvPr>
        </p:nvSpPr>
        <p:spPr/>
        <p:txBody>
          <a:bodyPr/>
          <a:lstStyle/>
          <a:p>
            <a:fld id="{C0C94304-9D7D-4EDB-90E1-FCA55F75F38C}" type="slidenum">
              <a:rPr lang="en-US" smtClean="0"/>
              <a:t>‹#›</a:t>
            </a:fld>
            <a:endParaRPr lang="en-US"/>
          </a:p>
        </p:txBody>
      </p:sp>
    </p:spTree>
    <p:extLst>
      <p:ext uri="{BB962C8B-B14F-4D97-AF65-F5344CB8AC3E}">
        <p14:creationId xmlns:p14="http://schemas.microsoft.com/office/powerpoint/2010/main" val="3647694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06D370-FD2E-4766-B02E-E64C9B8A39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9E8E01-1D00-4300-8537-C5B45FF8626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E0EED-16CC-4CED-A5CF-13CD7ECAB0F6}"/>
              </a:ext>
            </a:extLst>
          </p:cNvPr>
          <p:cNvSpPr>
            <a:spLocks noGrp="1"/>
          </p:cNvSpPr>
          <p:nvPr>
            <p:ph type="dt" sz="half" idx="10"/>
          </p:nvPr>
        </p:nvSpPr>
        <p:spPr/>
        <p:txBody>
          <a:bodyPr/>
          <a:lstStyle/>
          <a:p>
            <a:fld id="{9BCC1EC9-211C-4D44-9E4F-B6654E48FE6C}" type="datetimeFigureOut">
              <a:rPr lang="en-US" smtClean="0"/>
              <a:t>6/21/2023</a:t>
            </a:fld>
            <a:endParaRPr lang="en-US"/>
          </a:p>
        </p:txBody>
      </p:sp>
      <p:sp>
        <p:nvSpPr>
          <p:cNvPr id="5" name="Footer Placeholder 4">
            <a:extLst>
              <a:ext uri="{FF2B5EF4-FFF2-40B4-BE49-F238E27FC236}">
                <a16:creationId xmlns:a16="http://schemas.microsoft.com/office/drawing/2014/main" id="{381B0618-4667-45B4-865A-02BAC3151E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F5C548-2347-41DC-A6B5-A29D01E4C48E}"/>
              </a:ext>
            </a:extLst>
          </p:cNvPr>
          <p:cNvSpPr>
            <a:spLocks noGrp="1"/>
          </p:cNvSpPr>
          <p:nvPr>
            <p:ph type="sldNum" sz="quarter" idx="12"/>
          </p:nvPr>
        </p:nvSpPr>
        <p:spPr/>
        <p:txBody>
          <a:bodyPr/>
          <a:lstStyle/>
          <a:p>
            <a:fld id="{C0C94304-9D7D-4EDB-90E1-FCA55F75F38C}" type="slidenum">
              <a:rPr lang="en-US" smtClean="0"/>
              <a:t>‹#›</a:t>
            </a:fld>
            <a:endParaRPr lang="en-US"/>
          </a:p>
        </p:txBody>
      </p:sp>
    </p:spTree>
    <p:extLst>
      <p:ext uri="{BB962C8B-B14F-4D97-AF65-F5344CB8AC3E}">
        <p14:creationId xmlns:p14="http://schemas.microsoft.com/office/powerpoint/2010/main" val="3751284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A1D5E-B05D-4BBD-893A-5A9E506A98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9DA785-086D-4955-BB5E-F0C9B28616E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199114-0078-4780-8693-49F15F622DA3}"/>
              </a:ext>
            </a:extLst>
          </p:cNvPr>
          <p:cNvSpPr>
            <a:spLocks noGrp="1"/>
          </p:cNvSpPr>
          <p:nvPr>
            <p:ph type="dt" sz="half" idx="10"/>
          </p:nvPr>
        </p:nvSpPr>
        <p:spPr/>
        <p:txBody>
          <a:bodyPr/>
          <a:lstStyle/>
          <a:p>
            <a:fld id="{9BCC1EC9-211C-4D44-9E4F-B6654E48FE6C}" type="datetimeFigureOut">
              <a:rPr lang="en-US" smtClean="0"/>
              <a:t>6/21/2023</a:t>
            </a:fld>
            <a:endParaRPr lang="en-US"/>
          </a:p>
        </p:txBody>
      </p:sp>
      <p:sp>
        <p:nvSpPr>
          <p:cNvPr id="5" name="Footer Placeholder 4">
            <a:extLst>
              <a:ext uri="{FF2B5EF4-FFF2-40B4-BE49-F238E27FC236}">
                <a16:creationId xmlns:a16="http://schemas.microsoft.com/office/drawing/2014/main" id="{69D93AD2-73D0-4837-8ACA-CE7882EA6D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BB41A8-D8C0-4C0F-AEBE-9D32C6A1080F}"/>
              </a:ext>
            </a:extLst>
          </p:cNvPr>
          <p:cNvSpPr>
            <a:spLocks noGrp="1"/>
          </p:cNvSpPr>
          <p:nvPr>
            <p:ph type="sldNum" sz="quarter" idx="12"/>
          </p:nvPr>
        </p:nvSpPr>
        <p:spPr/>
        <p:txBody>
          <a:bodyPr/>
          <a:lstStyle/>
          <a:p>
            <a:fld id="{C0C94304-9D7D-4EDB-90E1-FCA55F75F38C}" type="slidenum">
              <a:rPr lang="en-US" smtClean="0"/>
              <a:t>‹#›</a:t>
            </a:fld>
            <a:endParaRPr lang="en-US"/>
          </a:p>
        </p:txBody>
      </p:sp>
    </p:spTree>
    <p:extLst>
      <p:ext uri="{BB962C8B-B14F-4D97-AF65-F5344CB8AC3E}">
        <p14:creationId xmlns:p14="http://schemas.microsoft.com/office/powerpoint/2010/main" val="3188539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B12D-0584-4022-8C8D-F52295996C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AA969A-321A-4773-87BE-225DB4C323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52D220D-D472-4238-89CF-D7566C4EC3BF}"/>
              </a:ext>
            </a:extLst>
          </p:cNvPr>
          <p:cNvSpPr>
            <a:spLocks noGrp="1"/>
          </p:cNvSpPr>
          <p:nvPr>
            <p:ph type="dt" sz="half" idx="10"/>
          </p:nvPr>
        </p:nvSpPr>
        <p:spPr/>
        <p:txBody>
          <a:bodyPr/>
          <a:lstStyle/>
          <a:p>
            <a:fld id="{9BCC1EC9-211C-4D44-9E4F-B6654E48FE6C}" type="datetimeFigureOut">
              <a:rPr lang="en-US" smtClean="0"/>
              <a:t>6/21/2023</a:t>
            </a:fld>
            <a:endParaRPr lang="en-US"/>
          </a:p>
        </p:txBody>
      </p:sp>
      <p:sp>
        <p:nvSpPr>
          <p:cNvPr id="5" name="Footer Placeholder 4">
            <a:extLst>
              <a:ext uri="{FF2B5EF4-FFF2-40B4-BE49-F238E27FC236}">
                <a16:creationId xmlns:a16="http://schemas.microsoft.com/office/drawing/2014/main" id="{7294AB8C-397D-4A35-8AE0-1E904B7053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CE363D-B6D7-40C6-99A4-1751EEDA9F55}"/>
              </a:ext>
            </a:extLst>
          </p:cNvPr>
          <p:cNvSpPr>
            <a:spLocks noGrp="1"/>
          </p:cNvSpPr>
          <p:nvPr>
            <p:ph type="sldNum" sz="quarter" idx="12"/>
          </p:nvPr>
        </p:nvSpPr>
        <p:spPr/>
        <p:txBody>
          <a:bodyPr/>
          <a:lstStyle/>
          <a:p>
            <a:fld id="{C0C94304-9D7D-4EDB-90E1-FCA55F75F38C}" type="slidenum">
              <a:rPr lang="en-US" smtClean="0"/>
              <a:t>‹#›</a:t>
            </a:fld>
            <a:endParaRPr lang="en-US"/>
          </a:p>
        </p:txBody>
      </p:sp>
    </p:spTree>
    <p:extLst>
      <p:ext uri="{BB962C8B-B14F-4D97-AF65-F5344CB8AC3E}">
        <p14:creationId xmlns:p14="http://schemas.microsoft.com/office/powerpoint/2010/main" val="1181660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2C8EE-74E3-4F81-AE5C-E39C3F02ED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C2A2CE-813B-47FA-9379-77B11190819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0B91C2-7596-47F1-838F-F37564103C0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1529C0-C636-4510-A296-83D6EDE5694A}"/>
              </a:ext>
            </a:extLst>
          </p:cNvPr>
          <p:cNvSpPr>
            <a:spLocks noGrp="1"/>
          </p:cNvSpPr>
          <p:nvPr>
            <p:ph type="dt" sz="half" idx="10"/>
          </p:nvPr>
        </p:nvSpPr>
        <p:spPr/>
        <p:txBody>
          <a:bodyPr/>
          <a:lstStyle/>
          <a:p>
            <a:fld id="{9BCC1EC9-211C-4D44-9E4F-B6654E48FE6C}" type="datetimeFigureOut">
              <a:rPr lang="en-US" smtClean="0"/>
              <a:t>6/21/2023</a:t>
            </a:fld>
            <a:endParaRPr lang="en-US"/>
          </a:p>
        </p:txBody>
      </p:sp>
      <p:sp>
        <p:nvSpPr>
          <p:cNvPr id="6" name="Footer Placeholder 5">
            <a:extLst>
              <a:ext uri="{FF2B5EF4-FFF2-40B4-BE49-F238E27FC236}">
                <a16:creationId xmlns:a16="http://schemas.microsoft.com/office/drawing/2014/main" id="{7A77363A-A235-433B-A7E2-9DB7A579BD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14AB7C-C7FD-4AC3-9132-B1EC91BB7CFC}"/>
              </a:ext>
            </a:extLst>
          </p:cNvPr>
          <p:cNvSpPr>
            <a:spLocks noGrp="1"/>
          </p:cNvSpPr>
          <p:nvPr>
            <p:ph type="sldNum" sz="quarter" idx="12"/>
          </p:nvPr>
        </p:nvSpPr>
        <p:spPr/>
        <p:txBody>
          <a:bodyPr/>
          <a:lstStyle/>
          <a:p>
            <a:fld id="{C0C94304-9D7D-4EDB-90E1-FCA55F75F38C}" type="slidenum">
              <a:rPr lang="en-US" smtClean="0"/>
              <a:t>‹#›</a:t>
            </a:fld>
            <a:endParaRPr lang="en-US"/>
          </a:p>
        </p:txBody>
      </p:sp>
    </p:spTree>
    <p:extLst>
      <p:ext uri="{BB962C8B-B14F-4D97-AF65-F5344CB8AC3E}">
        <p14:creationId xmlns:p14="http://schemas.microsoft.com/office/powerpoint/2010/main" val="274543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7009-4EF0-4B12-A299-BC0287C7B1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0D432B-2BDB-4D80-94ED-EA72CE4627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DB3B82F-4A75-42C1-87BE-6DF90ABF613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C585E8-EBD9-4F17-82C8-555804BF82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A3A2624-3147-45B4-8679-AB03CBDB81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C84EBF-FC65-4F9A-9384-FF24DFAE2982}"/>
              </a:ext>
            </a:extLst>
          </p:cNvPr>
          <p:cNvSpPr>
            <a:spLocks noGrp="1"/>
          </p:cNvSpPr>
          <p:nvPr>
            <p:ph type="dt" sz="half" idx="10"/>
          </p:nvPr>
        </p:nvSpPr>
        <p:spPr/>
        <p:txBody>
          <a:bodyPr/>
          <a:lstStyle/>
          <a:p>
            <a:fld id="{9BCC1EC9-211C-4D44-9E4F-B6654E48FE6C}" type="datetimeFigureOut">
              <a:rPr lang="en-US" smtClean="0"/>
              <a:t>6/21/2023</a:t>
            </a:fld>
            <a:endParaRPr lang="en-US"/>
          </a:p>
        </p:txBody>
      </p:sp>
      <p:sp>
        <p:nvSpPr>
          <p:cNvPr id="8" name="Footer Placeholder 7">
            <a:extLst>
              <a:ext uri="{FF2B5EF4-FFF2-40B4-BE49-F238E27FC236}">
                <a16:creationId xmlns:a16="http://schemas.microsoft.com/office/drawing/2014/main" id="{1300CF30-71E5-437B-AEAB-4E93A21E0E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18336A-3644-4041-94EC-A77E7AEA5DAD}"/>
              </a:ext>
            </a:extLst>
          </p:cNvPr>
          <p:cNvSpPr>
            <a:spLocks noGrp="1"/>
          </p:cNvSpPr>
          <p:nvPr>
            <p:ph type="sldNum" sz="quarter" idx="12"/>
          </p:nvPr>
        </p:nvSpPr>
        <p:spPr/>
        <p:txBody>
          <a:bodyPr/>
          <a:lstStyle/>
          <a:p>
            <a:fld id="{C0C94304-9D7D-4EDB-90E1-FCA55F75F38C}" type="slidenum">
              <a:rPr lang="en-US" smtClean="0"/>
              <a:t>‹#›</a:t>
            </a:fld>
            <a:endParaRPr lang="en-US"/>
          </a:p>
        </p:txBody>
      </p:sp>
    </p:spTree>
    <p:extLst>
      <p:ext uri="{BB962C8B-B14F-4D97-AF65-F5344CB8AC3E}">
        <p14:creationId xmlns:p14="http://schemas.microsoft.com/office/powerpoint/2010/main" val="2873814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7F235-913C-4913-84D7-2429CB3892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9ECD55-F1FC-4C1D-8EFF-AD392E3A9D8B}"/>
              </a:ext>
            </a:extLst>
          </p:cNvPr>
          <p:cNvSpPr>
            <a:spLocks noGrp="1"/>
          </p:cNvSpPr>
          <p:nvPr>
            <p:ph type="dt" sz="half" idx="10"/>
          </p:nvPr>
        </p:nvSpPr>
        <p:spPr/>
        <p:txBody>
          <a:bodyPr/>
          <a:lstStyle/>
          <a:p>
            <a:fld id="{9BCC1EC9-211C-4D44-9E4F-B6654E48FE6C}" type="datetimeFigureOut">
              <a:rPr lang="en-US" smtClean="0"/>
              <a:t>6/21/2023</a:t>
            </a:fld>
            <a:endParaRPr lang="en-US"/>
          </a:p>
        </p:txBody>
      </p:sp>
      <p:sp>
        <p:nvSpPr>
          <p:cNvPr id="4" name="Footer Placeholder 3">
            <a:extLst>
              <a:ext uri="{FF2B5EF4-FFF2-40B4-BE49-F238E27FC236}">
                <a16:creationId xmlns:a16="http://schemas.microsoft.com/office/drawing/2014/main" id="{56B43F77-F961-4ED2-88D5-73093A26B2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B7EB32-2D3C-4E84-8719-8F187BB4E3E8}"/>
              </a:ext>
            </a:extLst>
          </p:cNvPr>
          <p:cNvSpPr>
            <a:spLocks noGrp="1"/>
          </p:cNvSpPr>
          <p:nvPr>
            <p:ph type="sldNum" sz="quarter" idx="12"/>
          </p:nvPr>
        </p:nvSpPr>
        <p:spPr/>
        <p:txBody>
          <a:bodyPr/>
          <a:lstStyle/>
          <a:p>
            <a:fld id="{C0C94304-9D7D-4EDB-90E1-FCA55F75F38C}" type="slidenum">
              <a:rPr lang="en-US" smtClean="0"/>
              <a:t>‹#›</a:t>
            </a:fld>
            <a:endParaRPr lang="en-US"/>
          </a:p>
        </p:txBody>
      </p:sp>
    </p:spTree>
    <p:extLst>
      <p:ext uri="{BB962C8B-B14F-4D97-AF65-F5344CB8AC3E}">
        <p14:creationId xmlns:p14="http://schemas.microsoft.com/office/powerpoint/2010/main" val="1338758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A65BAA-69D1-4110-BC63-1E323B12864B}"/>
              </a:ext>
            </a:extLst>
          </p:cNvPr>
          <p:cNvSpPr>
            <a:spLocks noGrp="1"/>
          </p:cNvSpPr>
          <p:nvPr>
            <p:ph type="dt" sz="half" idx="10"/>
          </p:nvPr>
        </p:nvSpPr>
        <p:spPr/>
        <p:txBody>
          <a:bodyPr/>
          <a:lstStyle/>
          <a:p>
            <a:fld id="{9BCC1EC9-211C-4D44-9E4F-B6654E48FE6C}" type="datetimeFigureOut">
              <a:rPr lang="en-US" smtClean="0"/>
              <a:t>6/21/2023</a:t>
            </a:fld>
            <a:endParaRPr lang="en-US"/>
          </a:p>
        </p:txBody>
      </p:sp>
      <p:sp>
        <p:nvSpPr>
          <p:cNvPr id="3" name="Footer Placeholder 2">
            <a:extLst>
              <a:ext uri="{FF2B5EF4-FFF2-40B4-BE49-F238E27FC236}">
                <a16:creationId xmlns:a16="http://schemas.microsoft.com/office/drawing/2014/main" id="{95133AF8-70E5-418A-B78B-48A6BF5144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1ED0E7-8B9F-4A3B-BFDD-C44FA2F63F59}"/>
              </a:ext>
            </a:extLst>
          </p:cNvPr>
          <p:cNvSpPr>
            <a:spLocks noGrp="1"/>
          </p:cNvSpPr>
          <p:nvPr>
            <p:ph type="sldNum" sz="quarter" idx="12"/>
          </p:nvPr>
        </p:nvSpPr>
        <p:spPr/>
        <p:txBody>
          <a:bodyPr/>
          <a:lstStyle/>
          <a:p>
            <a:fld id="{C0C94304-9D7D-4EDB-90E1-FCA55F75F38C}" type="slidenum">
              <a:rPr lang="en-US" smtClean="0"/>
              <a:t>‹#›</a:t>
            </a:fld>
            <a:endParaRPr lang="en-US"/>
          </a:p>
        </p:txBody>
      </p:sp>
    </p:spTree>
    <p:extLst>
      <p:ext uri="{BB962C8B-B14F-4D97-AF65-F5344CB8AC3E}">
        <p14:creationId xmlns:p14="http://schemas.microsoft.com/office/powerpoint/2010/main" val="3985130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69F68-C8B7-44DA-8B93-A4488F329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AECCAC-CF65-446D-B041-D1D6B573DB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D63273-4227-49CB-BF4C-9A3D9F45E3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A75C054-5BA8-42A4-A8E8-1428FF63AC54}"/>
              </a:ext>
            </a:extLst>
          </p:cNvPr>
          <p:cNvSpPr>
            <a:spLocks noGrp="1"/>
          </p:cNvSpPr>
          <p:nvPr>
            <p:ph type="dt" sz="half" idx="10"/>
          </p:nvPr>
        </p:nvSpPr>
        <p:spPr/>
        <p:txBody>
          <a:bodyPr/>
          <a:lstStyle/>
          <a:p>
            <a:fld id="{9BCC1EC9-211C-4D44-9E4F-B6654E48FE6C}" type="datetimeFigureOut">
              <a:rPr lang="en-US" smtClean="0"/>
              <a:t>6/21/2023</a:t>
            </a:fld>
            <a:endParaRPr lang="en-US"/>
          </a:p>
        </p:txBody>
      </p:sp>
      <p:sp>
        <p:nvSpPr>
          <p:cNvPr id="6" name="Footer Placeholder 5">
            <a:extLst>
              <a:ext uri="{FF2B5EF4-FFF2-40B4-BE49-F238E27FC236}">
                <a16:creationId xmlns:a16="http://schemas.microsoft.com/office/drawing/2014/main" id="{3DA5066A-1D92-4E79-8474-DCAF587A11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B25CFB-7FDC-4C01-A841-FF2011F0D1F4}"/>
              </a:ext>
            </a:extLst>
          </p:cNvPr>
          <p:cNvSpPr>
            <a:spLocks noGrp="1"/>
          </p:cNvSpPr>
          <p:nvPr>
            <p:ph type="sldNum" sz="quarter" idx="12"/>
          </p:nvPr>
        </p:nvSpPr>
        <p:spPr/>
        <p:txBody>
          <a:bodyPr/>
          <a:lstStyle/>
          <a:p>
            <a:fld id="{C0C94304-9D7D-4EDB-90E1-FCA55F75F38C}" type="slidenum">
              <a:rPr lang="en-US" smtClean="0"/>
              <a:t>‹#›</a:t>
            </a:fld>
            <a:endParaRPr lang="en-US"/>
          </a:p>
        </p:txBody>
      </p:sp>
    </p:spTree>
    <p:extLst>
      <p:ext uri="{BB962C8B-B14F-4D97-AF65-F5344CB8AC3E}">
        <p14:creationId xmlns:p14="http://schemas.microsoft.com/office/powerpoint/2010/main" val="2471546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1F5BB-B2B4-4231-9CFE-3ABC6FD45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63D1F1-5677-4B02-9B1B-68E9CD50DD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96A73E-870D-43FF-AFE1-5186F9C81D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C69645-AE88-4BDF-8C30-107B160CE9EB}"/>
              </a:ext>
            </a:extLst>
          </p:cNvPr>
          <p:cNvSpPr>
            <a:spLocks noGrp="1"/>
          </p:cNvSpPr>
          <p:nvPr>
            <p:ph type="dt" sz="half" idx="10"/>
          </p:nvPr>
        </p:nvSpPr>
        <p:spPr/>
        <p:txBody>
          <a:bodyPr/>
          <a:lstStyle/>
          <a:p>
            <a:fld id="{9BCC1EC9-211C-4D44-9E4F-B6654E48FE6C}" type="datetimeFigureOut">
              <a:rPr lang="en-US" smtClean="0"/>
              <a:t>6/21/2023</a:t>
            </a:fld>
            <a:endParaRPr lang="en-US"/>
          </a:p>
        </p:txBody>
      </p:sp>
      <p:sp>
        <p:nvSpPr>
          <p:cNvPr id="6" name="Footer Placeholder 5">
            <a:extLst>
              <a:ext uri="{FF2B5EF4-FFF2-40B4-BE49-F238E27FC236}">
                <a16:creationId xmlns:a16="http://schemas.microsoft.com/office/drawing/2014/main" id="{E68EA59B-A2F7-4AC0-89EB-5AC3B8D231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295FC5-94E3-4928-8C9B-C8C0B1E91AFF}"/>
              </a:ext>
            </a:extLst>
          </p:cNvPr>
          <p:cNvSpPr>
            <a:spLocks noGrp="1"/>
          </p:cNvSpPr>
          <p:nvPr>
            <p:ph type="sldNum" sz="quarter" idx="12"/>
          </p:nvPr>
        </p:nvSpPr>
        <p:spPr/>
        <p:txBody>
          <a:bodyPr/>
          <a:lstStyle/>
          <a:p>
            <a:fld id="{C0C94304-9D7D-4EDB-90E1-FCA55F75F38C}" type="slidenum">
              <a:rPr lang="en-US" smtClean="0"/>
              <a:t>‹#›</a:t>
            </a:fld>
            <a:endParaRPr lang="en-US"/>
          </a:p>
        </p:txBody>
      </p:sp>
    </p:spTree>
    <p:extLst>
      <p:ext uri="{BB962C8B-B14F-4D97-AF65-F5344CB8AC3E}">
        <p14:creationId xmlns:p14="http://schemas.microsoft.com/office/powerpoint/2010/main" val="949727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25B8BE-23E7-4DF1-B122-424B8AE0DA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9FBF2D-517B-4ED2-B88E-6CD358C64A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DC55C2-D926-464F-B2AC-3C44CB1F93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CC1EC9-211C-4D44-9E4F-B6654E48FE6C}" type="datetimeFigureOut">
              <a:rPr lang="en-US" smtClean="0"/>
              <a:t>6/21/2023</a:t>
            </a:fld>
            <a:endParaRPr lang="en-US"/>
          </a:p>
        </p:txBody>
      </p:sp>
      <p:sp>
        <p:nvSpPr>
          <p:cNvPr id="5" name="Footer Placeholder 4">
            <a:extLst>
              <a:ext uri="{FF2B5EF4-FFF2-40B4-BE49-F238E27FC236}">
                <a16:creationId xmlns:a16="http://schemas.microsoft.com/office/drawing/2014/main" id="{A6E2E9A7-D4FD-4C76-88CE-980EA3C128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6919CC-3B64-412D-86A3-A825A17540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C94304-9D7D-4EDB-90E1-FCA55F75F38C}" type="slidenum">
              <a:rPr lang="en-US" smtClean="0"/>
              <a:t>‹#›</a:t>
            </a:fld>
            <a:endParaRPr lang="en-US"/>
          </a:p>
        </p:txBody>
      </p:sp>
    </p:spTree>
    <p:extLst>
      <p:ext uri="{BB962C8B-B14F-4D97-AF65-F5344CB8AC3E}">
        <p14:creationId xmlns:p14="http://schemas.microsoft.com/office/powerpoint/2010/main" val="4225473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6" Type="http://schemas.openxmlformats.org/officeDocument/2006/relationships/tags" Target="../tags/tag26.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tags" Target="../tags/tag50.xml"/><Relationship Id="rId55" Type="http://schemas.openxmlformats.org/officeDocument/2006/relationships/tags" Target="../tags/tag55.xml"/><Relationship Id="rId63" Type="http://schemas.openxmlformats.org/officeDocument/2006/relationships/tags" Target="../tags/tag63.xml"/><Relationship Id="rId7" Type="http://schemas.openxmlformats.org/officeDocument/2006/relationships/tags" Target="../tags/tag7.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5" Type="http://schemas.openxmlformats.org/officeDocument/2006/relationships/tags" Target="../tags/tag5.xml"/><Relationship Id="rId61" Type="http://schemas.openxmlformats.org/officeDocument/2006/relationships/tags" Target="../tags/tag61.xml"/><Relationship Id="rId19" Type="http://schemas.openxmlformats.org/officeDocument/2006/relationships/tags" Target="../tags/tag1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slideLayout" Target="../slideLayouts/slideLayout7.xml"/><Relationship Id="rId8" Type="http://schemas.openxmlformats.org/officeDocument/2006/relationships/tags" Target="../tags/tag8.xml"/><Relationship Id="rId51" Type="http://schemas.openxmlformats.org/officeDocument/2006/relationships/tags" Target="../tags/tag51.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notesSlide" Target="../notesSlides/notesSlide1.xml"/><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6" Type="http://schemas.openxmlformats.org/officeDocument/2006/relationships/tags" Target="../tags/tag530.xml"/><Relationship Id="rId21" Type="http://schemas.openxmlformats.org/officeDocument/2006/relationships/tags" Target="../tags/tag525.xml"/><Relationship Id="rId34" Type="http://schemas.openxmlformats.org/officeDocument/2006/relationships/tags" Target="../tags/tag538.xml"/><Relationship Id="rId42" Type="http://schemas.openxmlformats.org/officeDocument/2006/relationships/tags" Target="../tags/tag546.xml"/><Relationship Id="rId47" Type="http://schemas.openxmlformats.org/officeDocument/2006/relationships/tags" Target="../tags/tag551.xml"/><Relationship Id="rId50" Type="http://schemas.openxmlformats.org/officeDocument/2006/relationships/tags" Target="../tags/tag554.xml"/><Relationship Id="rId55" Type="http://schemas.openxmlformats.org/officeDocument/2006/relationships/tags" Target="../tags/tag559.xml"/><Relationship Id="rId63" Type="http://schemas.openxmlformats.org/officeDocument/2006/relationships/tags" Target="../tags/tag567.xml"/><Relationship Id="rId7" Type="http://schemas.openxmlformats.org/officeDocument/2006/relationships/tags" Target="../tags/tag511.xml"/><Relationship Id="rId2" Type="http://schemas.openxmlformats.org/officeDocument/2006/relationships/tags" Target="../tags/tag506.xml"/><Relationship Id="rId16" Type="http://schemas.openxmlformats.org/officeDocument/2006/relationships/tags" Target="../tags/tag520.xml"/><Relationship Id="rId29" Type="http://schemas.openxmlformats.org/officeDocument/2006/relationships/tags" Target="../tags/tag533.xml"/><Relationship Id="rId11" Type="http://schemas.openxmlformats.org/officeDocument/2006/relationships/tags" Target="../tags/tag515.xml"/><Relationship Id="rId24" Type="http://schemas.openxmlformats.org/officeDocument/2006/relationships/tags" Target="../tags/tag528.xml"/><Relationship Id="rId32" Type="http://schemas.openxmlformats.org/officeDocument/2006/relationships/tags" Target="../tags/tag536.xml"/><Relationship Id="rId37" Type="http://schemas.openxmlformats.org/officeDocument/2006/relationships/tags" Target="../tags/tag541.xml"/><Relationship Id="rId40" Type="http://schemas.openxmlformats.org/officeDocument/2006/relationships/tags" Target="../tags/tag544.xml"/><Relationship Id="rId45" Type="http://schemas.openxmlformats.org/officeDocument/2006/relationships/tags" Target="../tags/tag549.xml"/><Relationship Id="rId53" Type="http://schemas.openxmlformats.org/officeDocument/2006/relationships/tags" Target="../tags/tag557.xml"/><Relationship Id="rId58" Type="http://schemas.openxmlformats.org/officeDocument/2006/relationships/tags" Target="../tags/tag562.xml"/><Relationship Id="rId5" Type="http://schemas.openxmlformats.org/officeDocument/2006/relationships/tags" Target="../tags/tag509.xml"/><Relationship Id="rId61" Type="http://schemas.openxmlformats.org/officeDocument/2006/relationships/tags" Target="../tags/tag565.xml"/><Relationship Id="rId19" Type="http://schemas.openxmlformats.org/officeDocument/2006/relationships/tags" Target="../tags/tag523.xml"/><Relationship Id="rId14" Type="http://schemas.openxmlformats.org/officeDocument/2006/relationships/tags" Target="../tags/tag518.xml"/><Relationship Id="rId22" Type="http://schemas.openxmlformats.org/officeDocument/2006/relationships/tags" Target="../tags/tag526.xml"/><Relationship Id="rId27" Type="http://schemas.openxmlformats.org/officeDocument/2006/relationships/tags" Target="../tags/tag531.xml"/><Relationship Id="rId30" Type="http://schemas.openxmlformats.org/officeDocument/2006/relationships/tags" Target="../tags/tag534.xml"/><Relationship Id="rId35" Type="http://schemas.openxmlformats.org/officeDocument/2006/relationships/tags" Target="../tags/tag539.xml"/><Relationship Id="rId43" Type="http://schemas.openxmlformats.org/officeDocument/2006/relationships/tags" Target="../tags/tag547.xml"/><Relationship Id="rId48" Type="http://schemas.openxmlformats.org/officeDocument/2006/relationships/tags" Target="../tags/tag552.xml"/><Relationship Id="rId56" Type="http://schemas.openxmlformats.org/officeDocument/2006/relationships/tags" Target="../tags/tag560.xml"/><Relationship Id="rId64" Type="http://schemas.openxmlformats.org/officeDocument/2006/relationships/slideLayout" Target="../slideLayouts/slideLayout7.xml"/><Relationship Id="rId8" Type="http://schemas.openxmlformats.org/officeDocument/2006/relationships/tags" Target="../tags/tag512.xml"/><Relationship Id="rId51" Type="http://schemas.openxmlformats.org/officeDocument/2006/relationships/tags" Target="../tags/tag555.xml"/><Relationship Id="rId3" Type="http://schemas.openxmlformats.org/officeDocument/2006/relationships/tags" Target="../tags/tag507.xml"/><Relationship Id="rId12" Type="http://schemas.openxmlformats.org/officeDocument/2006/relationships/tags" Target="../tags/tag516.xml"/><Relationship Id="rId17" Type="http://schemas.openxmlformats.org/officeDocument/2006/relationships/tags" Target="../tags/tag521.xml"/><Relationship Id="rId25" Type="http://schemas.openxmlformats.org/officeDocument/2006/relationships/tags" Target="../tags/tag529.xml"/><Relationship Id="rId33" Type="http://schemas.openxmlformats.org/officeDocument/2006/relationships/tags" Target="../tags/tag537.xml"/><Relationship Id="rId38" Type="http://schemas.openxmlformats.org/officeDocument/2006/relationships/tags" Target="../tags/tag542.xml"/><Relationship Id="rId46" Type="http://schemas.openxmlformats.org/officeDocument/2006/relationships/tags" Target="../tags/tag550.xml"/><Relationship Id="rId59" Type="http://schemas.openxmlformats.org/officeDocument/2006/relationships/tags" Target="../tags/tag563.xml"/><Relationship Id="rId20" Type="http://schemas.openxmlformats.org/officeDocument/2006/relationships/tags" Target="../tags/tag524.xml"/><Relationship Id="rId41" Type="http://schemas.openxmlformats.org/officeDocument/2006/relationships/tags" Target="../tags/tag545.xml"/><Relationship Id="rId54" Type="http://schemas.openxmlformats.org/officeDocument/2006/relationships/tags" Target="../tags/tag558.xml"/><Relationship Id="rId62" Type="http://schemas.openxmlformats.org/officeDocument/2006/relationships/tags" Target="../tags/tag566.xml"/><Relationship Id="rId1" Type="http://schemas.openxmlformats.org/officeDocument/2006/relationships/tags" Target="../tags/tag505.xml"/><Relationship Id="rId6" Type="http://schemas.openxmlformats.org/officeDocument/2006/relationships/tags" Target="../tags/tag510.xml"/><Relationship Id="rId15" Type="http://schemas.openxmlformats.org/officeDocument/2006/relationships/tags" Target="../tags/tag519.xml"/><Relationship Id="rId23" Type="http://schemas.openxmlformats.org/officeDocument/2006/relationships/tags" Target="../tags/tag527.xml"/><Relationship Id="rId28" Type="http://schemas.openxmlformats.org/officeDocument/2006/relationships/tags" Target="../tags/tag532.xml"/><Relationship Id="rId36" Type="http://schemas.openxmlformats.org/officeDocument/2006/relationships/tags" Target="../tags/tag540.xml"/><Relationship Id="rId49" Type="http://schemas.openxmlformats.org/officeDocument/2006/relationships/tags" Target="../tags/tag553.xml"/><Relationship Id="rId57" Type="http://schemas.openxmlformats.org/officeDocument/2006/relationships/tags" Target="../tags/tag561.xml"/><Relationship Id="rId10" Type="http://schemas.openxmlformats.org/officeDocument/2006/relationships/tags" Target="../tags/tag514.xml"/><Relationship Id="rId31" Type="http://schemas.openxmlformats.org/officeDocument/2006/relationships/tags" Target="../tags/tag535.xml"/><Relationship Id="rId44" Type="http://schemas.openxmlformats.org/officeDocument/2006/relationships/tags" Target="../tags/tag548.xml"/><Relationship Id="rId52" Type="http://schemas.openxmlformats.org/officeDocument/2006/relationships/tags" Target="../tags/tag556.xml"/><Relationship Id="rId60" Type="http://schemas.openxmlformats.org/officeDocument/2006/relationships/tags" Target="../tags/tag564.xml"/><Relationship Id="rId65" Type="http://schemas.openxmlformats.org/officeDocument/2006/relationships/notesSlide" Target="../notesSlides/notesSlide15.xml"/><Relationship Id="rId4" Type="http://schemas.openxmlformats.org/officeDocument/2006/relationships/tags" Target="../tags/tag508.xml"/><Relationship Id="rId9" Type="http://schemas.openxmlformats.org/officeDocument/2006/relationships/tags" Target="../tags/tag513.xml"/><Relationship Id="rId13" Type="http://schemas.openxmlformats.org/officeDocument/2006/relationships/tags" Target="../tags/tag517.xml"/><Relationship Id="rId18" Type="http://schemas.openxmlformats.org/officeDocument/2006/relationships/tags" Target="../tags/tag522.xml"/><Relationship Id="rId39" Type="http://schemas.openxmlformats.org/officeDocument/2006/relationships/tags" Target="../tags/tag543.xml"/></Relationships>
</file>

<file path=ppt/slides/_rels/slide3.xml.rels><?xml version="1.0" encoding="UTF-8" standalone="yes"?>
<Relationships xmlns="http://schemas.openxmlformats.org/package/2006/relationships"><Relationship Id="rId13" Type="http://schemas.openxmlformats.org/officeDocument/2006/relationships/tags" Target="../tags/tag76.xml"/><Relationship Id="rId18" Type="http://schemas.openxmlformats.org/officeDocument/2006/relationships/tags" Target="../tags/tag81.xml"/><Relationship Id="rId26" Type="http://schemas.openxmlformats.org/officeDocument/2006/relationships/tags" Target="../tags/tag89.xml"/><Relationship Id="rId39" Type="http://schemas.openxmlformats.org/officeDocument/2006/relationships/tags" Target="../tags/tag102.xml"/><Relationship Id="rId21" Type="http://schemas.openxmlformats.org/officeDocument/2006/relationships/tags" Target="../tags/tag84.xml"/><Relationship Id="rId34" Type="http://schemas.openxmlformats.org/officeDocument/2006/relationships/tags" Target="../tags/tag97.xml"/><Relationship Id="rId42" Type="http://schemas.openxmlformats.org/officeDocument/2006/relationships/tags" Target="../tags/tag105.xml"/><Relationship Id="rId47" Type="http://schemas.openxmlformats.org/officeDocument/2006/relationships/tags" Target="../tags/tag110.xml"/><Relationship Id="rId50" Type="http://schemas.openxmlformats.org/officeDocument/2006/relationships/tags" Target="../tags/tag113.xml"/><Relationship Id="rId55" Type="http://schemas.openxmlformats.org/officeDocument/2006/relationships/tags" Target="../tags/tag118.xml"/><Relationship Id="rId63" Type="http://schemas.openxmlformats.org/officeDocument/2006/relationships/tags" Target="../tags/tag126.xml"/><Relationship Id="rId7" Type="http://schemas.openxmlformats.org/officeDocument/2006/relationships/tags" Target="../tags/tag70.xml"/><Relationship Id="rId2" Type="http://schemas.openxmlformats.org/officeDocument/2006/relationships/tags" Target="../tags/tag65.xml"/><Relationship Id="rId16" Type="http://schemas.openxmlformats.org/officeDocument/2006/relationships/tags" Target="../tags/tag79.xml"/><Relationship Id="rId29" Type="http://schemas.openxmlformats.org/officeDocument/2006/relationships/tags" Target="../tags/tag92.xml"/><Relationship Id="rId11" Type="http://schemas.openxmlformats.org/officeDocument/2006/relationships/tags" Target="../tags/tag74.xml"/><Relationship Id="rId24" Type="http://schemas.openxmlformats.org/officeDocument/2006/relationships/tags" Target="../tags/tag87.xml"/><Relationship Id="rId32" Type="http://schemas.openxmlformats.org/officeDocument/2006/relationships/tags" Target="../tags/tag95.xml"/><Relationship Id="rId37" Type="http://schemas.openxmlformats.org/officeDocument/2006/relationships/tags" Target="../tags/tag100.xml"/><Relationship Id="rId40" Type="http://schemas.openxmlformats.org/officeDocument/2006/relationships/tags" Target="../tags/tag103.xml"/><Relationship Id="rId45" Type="http://schemas.openxmlformats.org/officeDocument/2006/relationships/tags" Target="../tags/tag108.xml"/><Relationship Id="rId53" Type="http://schemas.openxmlformats.org/officeDocument/2006/relationships/tags" Target="../tags/tag116.xml"/><Relationship Id="rId58" Type="http://schemas.openxmlformats.org/officeDocument/2006/relationships/tags" Target="../tags/tag121.xml"/><Relationship Id="rId5" Type="http://schemas.openxmlformats.org/officeDocument/2006/relationships/tags" Target="../tags/tag68.xml"/><Relationship Id="rId61" Type="http://schemas.openxmlformats.org/officeDocument/2006/relationships/tags" Target="../tags/tag124.xml"/><Relationship Id="rId19" Type="http://schemas.openxmlformats.org/officeDocument/2006/relationships/tags" Target="../tags/tag82.xml"/><Relationship Id="rId14" Type="http://schemas.openxmlformats.org/officeDocument/2006/relationships/tags" Target="../tags/tag77.xml"/><Relationship Id="rId22" Type="http://schemas.openxmlformats.org/officeDocument/2006/relationships/tags" Target="../tags/tag85.xml"/><Relationship Id="rId27" Type="http://schemas.openxmlformats.org/officeDocument/2006/relationships/tags" Target="../tags/tag90.xml"/><Relationship Id="rId30" Type="http://schemas.openxmlformats.org/officeDocument/2006/relationships/tags" Target="../tags/tag93.xml"/><Relationship Id="rId35" Type="http://schemas.openxmlformats.org/officeDocument/2006/relationships/tags" Target="../tags/tag98.xml"/><Relationship Id="rId43" Type="http://schemas.openxmlformats.org/officeDocument/2006/relationships/tags" Target="../tags/tag106.xml"/><Relationship Id="rId48" Type="http://schemas.openxmlformats.org/officeDocument/2006/relationships/tags" Target="../tags/tag111.xml"/><Relationship Id="rId56" Type="http://schemas.openxmlformats.org/officeDocument/2006/relationships/tags" Target="../tags/tag119.xml"/><Relationship Id="rId64" Type="http://schemas.openxmlformats.org/officeDocument/2006/relationships/slideLayout" Target="../slideLayouts/slideLayout7.xml"/><Relationship Id="rId8" Type="http://schemas.openxmlformats.org/officeDocument/2006/relationships/tags" Target="../tags/tag71.xml"/><Relationship Id="rId51" Type="http://schemas.openxmlformats.org/officeDocument/2006/relationships/tags" Target="../tags/tag114.xml"/><Relationship Id="rId3" Type="http://schemas.openxmlformats.org/officeDocument/2006/relationships/tags" Target="../tags/tag66.xml"/><Relationship Id="rId12" Type="http://schemas.openxmlformats.org/officeDocument/2006/relationships/tags" Target="../tags/tag75.xml"/><Relationship Id="rId17" Type="http://schemas.openxmlformats.org/officeDocument/2006/relationships/tags" Target="../tags/tag80.xml"/><Relationship Id="rId25" Type="http://schemas.openxmlformats.org/officeDocument/2006/relationships/tags" Target="../tags/tag88.xml"/><Relationship Id="rId33" Type="http://schemas.openxmlformats.org/officeDocument/2006/relationships/tags" Target="../tags/tag96.xml"/><Relationship Id="rId38" Type="http://schemas.openxmlformats.org/officeDocument/2006/relationships/tags" Target="../tags/tag101.xml"/><Relationship Id="rId46" Type="http://schemas.openxmlformats.org/officeDocument/2006/relationships/tags" Target="../tags/tag109.xml"/><Relationship Id="rId59" Type="http://schemas.openxmlformats.org/officeDocument/2006/relationships/tags" Target="../tags/tag122.xml"/><Relationship Id="rId20" Type="http://schemas.openxmlformats.org/officeDocument/2006/relationships/tags" Target="../tags/tag83.xml"/><Relationship Id="rId41" Type="http://schemas.openxmlformats.org/officeDocument/2006/relationships/tags" Target="../tags/tag104.xml"/><Relationship Id="rId54" Type="http://schemas.openxmlformats.org/officeDocument/2006/relationships/tags" Target="../tags/tag117.xml"/><Relationship Id="rId62" Type="http://schemas.openxmlformats.org/officeDocument/2006/relationships/tags" Target="../tags/tag125.xml"/><Relationship Id="rId1" Type="http://schemas.openxmlformats.org/officeDocument/2006/relationships/tags" Target="../tags/tag64.xml"/><Relationship Id="rId6" Type="http://schemas.openxmlformats.org/officeDocument/2006/relationships/tags" Target="../tags/tag69.xml"/><Relationship Id="rId15" Type="http://schemas.openxmlformats.org/officeDocument/2006/relationships/tags" Target="../tags/tag78.xml"/><Relationship Id="rId23" Type="http://schemas.openxmlformats.org/officeDocument/2006/relationships/tags" Target="../tags/tag86.xml"/><Relationship Id="rId28" Type="http://schemas.openxmlformats.org/officeDocument/2006/relationships/tags" Target="../tags/tag91.xml"/><Relationship Id="rId36" Type="http://schemas.openxmlformats.org/officeDocument/2006/relationships/tags" Target="../tags/tag99.xml"/><Relationship Id="rId49" Type="http://schemas.openxmlformats.org/officeDocument/2006/relationships/tags" Target="../tags/tag112.xml"/><Relationship Id="rId57" Type="http://schemas.openxmlformats.org/officeDocument/2006/relationships/tags" Target="../tags/tag120.xml"/><Relationship Id="rId10" Type="http://schemas.openxmlformats.org/officeDocument/2006/relationships/tags" Target="../tags/tag73.xml"/><Relationship Id="rId31" Type="http://schemas.openxmlformats.org/officeDocument/2006/relationships/tags" Target="../tags/tag94.xml"/><Relationship Id="rId44" Type="http://schemas.openxmlformats.org/officeDocument/2006/relationships/tags" Target="../tags/tag107.xml"/><Relationship Id="rId52" Type="http://schemas.openxmlformats.org/officeDocument/2006/relationships/tags" Target="../tags/tag115.xml"/><Relationship Id="rId60" Type="http://schemas.openxmlformats.org/officeDocument/2006/relationships/tags" Target="../tags/tag123.xml"/><Relationship Id="rId4" Type="http://schemas.openxmlformats.org/officeDocument/2006/relationships/tags" Target="../tags/tag67.xml"/><Relationship Id="rId9" Type="http://schemas.openxmlformats.org/officeDocument/2006/relationships/tags" Target="../tags/tag72.xml"/></Relationships>
</file>

<file path=ppt/slides/_rels/slide4.xml.rels><?xml version="1.0" encoding="UTF-8" standalone="yes"?>
<Relationships xmlns="http://schemas.openxmlformats.org/package/2006/relationships"><Relationship Id="rId13" Type="http://schemas.openxmlformats.org/officeDocument/2006/relationships/tags" Target="../tags/tag139.xml"/><Relationship Id="rId18" Type="http://schemas.openxmlformats.org/officeDocument/2006/relationships/tags" Target="../tags/tag144.xml"/><Relationship Id="rId26" Type="http://schemas.openxmlformats.org/officeDocument/2006/relationships/tags" Target="../tags/tag152.xml"/><Relationship Id="rId39" Type="http://schemas.openxmlformats.org/officeDocument/2006/relationships/tags" Target="../tags/tag165.xml"/><Relationship Id="rId21" Type="http://schemas.openxmlformats.org/officeDocument/2006/relationships/tags" Target="../tags/tag147.xml"/><Relationship Id="rId34" Type="http://schemas.openxmlformats.org/officeDocument/2006/relationships/tags" Target="../tags/tag160.xml"/><Relationship Id="rId42" Type="http://schemas.openxmlformats.org/officeDocument/2006/relationships/tags" Target="../tags/tag168.xml"/><Relationship Id="rId47" Type="http://schemas.openxmlformats.org/officeDocument/2006/relationships/tags" Target="../tags/tag173.xml"/><Relationship Id="rId50" Type="http://schemas.openxmlformats.org/officeDocument/2006/relationships/tags" Target="../tags/tag176.xml"/><Relationship Id="rId55" Type="http://schemas.openxmlformats.org/officeDocument/2006/relationships/tags" Target="../tags/tag181.xml"/><Relationship Id="rId63" Type="http://schemas.openxmlformats.org/officeDocument/2006/relationships/tags" Target="../tags/tag189.xml"/><Relationship Id="rId7" Type="http://schemas.openxmlformats.org/officeDocument/2006/relationships/tags" Target="../tags/tag133.xml"/><Relationship Id="rId2" Type="http://schemas.openxmlformats.org/officeDocument/2006/relationships/tags" Target="../tags/tag128.xml"/><Relationship Id="rId16" Type="http://schemas.openxmlformats.org/officeDocument/2006/relationships/tags" Target="../tags/tag142.xml"/><Relationship Id="rId29" Type="http://schemas.openxmlformats.org/officeDocument/2006/relationships/tags" Target="../tags/tag155.xml"/><Relationship Id="rId11" Type="http://schemas.openxmlformats.org/officeDocument/2006/relationships/tags" Target="../tags/tag137.xml"/><Relationship Id="rId24" Type="http://schemas.openxmlformats.org/officeDocument/2006/relationships/tags" Target="../tags/tag150.xml"/><Relationship Id="rId32" Type="http://schemas.openxmlformats.org/officeDocument/2006/relationships/tags" Target="../tags/tag158.xml"/><Relationship Id="rId37" Type="http://schemas.openxmlformats.org/officeDocument/2006/relationships/tags" Target="../tags/tag163.xml"/><Relationship Id="rId40" Type="http://schemas.openxmlformats.org/officeDocument/2006/relationships/tags" Target="../tags/tag166.xml"/><Relationship Id="rId45" Type="http://schemas.openxmlformats.org/officeDocument/2006/relationships/tags" Target="../tags/tag171.xml"/><Relationship Id="rId53" Type="http://schemas.openxmlformats.org/officeDocument/2006/relationships/tags" Target="../tags/tag179.xml"/><Relationship Id="rId58" Type="http://schemas.openxmlformats.org/officeDocument/2006/relationships/tags" Target="../tags/tag184.xml"/><Relationship Id="rId5" Type="http://schemas.openxmlformats.org/officeDocument/2006/relationships/tags" Target="../tags/tag131.xml"/><Relationship Id="rId61" Type="http://schemas.openxmlformats.org/officeDocument/2006/relationships/tags" Target="../tags/tag187.xml"/><Relationship Id="rId19" Type="http://schemas.openxmlformats.org/officeDocument/2006/relationships/tags" Target="../tags/tag145.xml"/><Relationship Id="rId14" Type="http://schemas.openxmlformats.org/officeDocument/2006/relationships/tags" Target="../tags/tag140.xml"/><Relationship Id="rId22" Type="http://schemas.openxmlformats.org/officeDocument/2006/relationships/tags" Target="../tags/tag148.xml"/><Relationship Id="rId27" Type="http://schemas.openxmlformats.org/officeDocument/2006/relationships/tags" Target="../tags/tag153.xml"/><Relationship Id="rId30" Type="http://schemas.openxmlformats.org/officeDocument/2006/relationships/tags" Target="../tags/tag156.xml"/><Relationship Id="rId35" Type="http://schemas.openxmlformats.org/officeDocument/2006/relationships/tags" Target="../tags/tag161.xml"/><Relationship Id="rId43" Type="http://schemas.openxmlformats.org/officeDocument/2006/relationships/tags" Target="../tags/tag169.xml"/><Relationship Id="rId48" Type="http://schemas.openxmlformats.org/officeDocument/2006/relationships/tags" Target="../tags/tag174.xml"/><Relationship Id="rId56" Type="http://schemas.openxmlformats.org/officeDocument/2006/relationships/tags" Target="../tags/tag182.xml"/><Relationship Id="rId64" Type="http://schemas.openxmlformats.org/officeDocument/2006/relationships/slideLayout" Target="../slideLayouts/slideLayout7.xml"/><Relationship Id="rId8" Type="http://schemas.openxmlformats.org/officeDocument/2006/relationships/tags" Target="../tags/tag134.xml"/><Relationship Id="rId51" Type="http://schemas.openxmlformats.org/officeDocument/2006/relationships/tags" Target="../tags/tag177.xml"/><Relationship Id="rId3" Type="http://schemas.openxmlformats.org/officeDocument/2006/relationships/tags" Target="../tags/tag129.xml"/><Relationship Id="rId12" Type="http://schemas.openxmlformats.org/officeDocument/2006/relationships/tags" Target="../tags/tag138.xml"/><Relationship Id="rId17" Type="http://schemas.openxmlformats.org/officeDocument/2006/relationships/tags" Target="../tags/tag143.xml"/><Relationship Id="rId25" Type="http://schemas.openxmlformats.org/officeDocument/2006/relationships/tags" Target="../tags/tag151.xml"/><Relationship Id="rId33" Type="http://schemas.openxmlformats.org/officeDocument/2006/relationships/tags" Target="../tags/tag159.xml"/><Relationship Id="rId38" Type="http://schemas.openxmlformats.org/officeDocument/2006/relationships/tags" Target="../tags/tag164.xml"/><Relationship Id="rId46" Type="http://schemas.openxmlformats.org/officeDocument/2006/relationships/tags" Target="../tags/tag172.xml"/><Relationship Id="rId59" Type="http://schemas.openxmlformats.org/officeDocument/2006/relationships/tags" Target="../tags/tag185.xml"/><Relationship Id="rId20" Type="http://schemas.openxmlformats.org/officeDocument/2006/relationships/tags" Target="../tags/tag146.xml"/><Relationship Id="rId41" Type="http://schemas.openxmlformats.org/officeDocument/2006/relationships/tags" Target="../tags/tag167.xml"/><Relationship Id="rId54" Type="http://schemas.openxmlformats.org/officeDocument/2006/relationships/tags" Target="../tags/tag180.xml"/><Relationship Id="rId62" Type="http://schemas.openxmlformats.org/officeDocument/2006/relationships/tags" Target="../tags/tag188.xml"/><Relationship Id="rId1" Type="http://schemas.openxmlformats.org/officeDocument/2006/relationships/tags" Target="../tags/tag127.xml"/><Relationship Id="rId6" Type="http://schemas.openxmlformats.org/officeDocument/2006/relationships/tags" Target="../tags/tag132.xml"/><Relationship Id="rId15" Type="http://schemas.openxmlformats.org/officeDocument/2006/relationships/tags" Target="../tags/tag141.xml"/><Relationship Id="rId23" Type="http://schemas.openxmlformats.org/officeDocument/2006/relationships/tags" Target="../tags/tag149.xml"/><Relationship Id="rId28" Type="http://schemas.openxmlformats.org/officeDocument/2006/relationships/tags" Target="../tags/tag154.xml"/><Relationship Id="rId36" Type="http://schemas.openxmlformats.org/officeDocument/2006/relationships/tags" Target="../tags/tag162.xml"/><Relationship Id="rId49" Type="http://schemas.openxmlformats.org/officeDocument/2006/relationships/tags" Target="../tags/tag175.xml"/><Relationship Id="rId57" Type="http://schemas.openxmlformats.org/officeDocument/2006/relationships/tags" Target="../tags/tag183.xml"/><Relationship Id="rId10" Type="http://schemas.openxmlformats.org/officeDocument/2006/relationships/tags" Target="../tags/tag136.xml"/><Relationship Id="rId31" Type="http://schemas.openxmlformats.org/officeDocument/2006/relationships/tags" Target="../tags/tag157.xml"/><Relationship Id="rId44" Type="http://schemas.openxmlformats.org/officeDocument/2006/relationships/tags" Target="../tags/tag170.xml"/><Relationship Id="rId52" Type="http://schemas.openxmlformats.org/officeDocument/2006/relationships/tags" Target="../tags/tag178.xml"/><Relationship Id="rId60" Type="http://schemas.openxmlformats.org/officeDocument/2006/relationships/tags" Target="../tags/tag186.xml"/><Relationship Id="rId4" Type="http://schemas.openxmlformats.org/officeDocument/2006/relationships/tags" Target="../tags/tag130.xml"/><Relationship Id="rId9" Type="http://schemas.openxmlformats.org/officeDocument/2006/relationships/tags" Target="../tags/tag135.xml"/></Relationships>
</file>

<file path=ppt/slides/_rels/slide5.xml.rels><?xml version="1.0" encoding="UTF-8" standalone="yes"?>
<Relationships xmlns="http://schemas.openxmlformats.org/package/2006/relationships"><Relationship Id="rId13" Type="http://schemas.openxmlformats.org/officeDocument/2006/relationships/tags" Target="../tags/tag202.xml"/><Relationship Id="rId18" Type="http://schemas.openxmlformats.org/officeDocument/2006/relationships/tags" Target="../tags/tag207.xml"/><Relationship Id="rId26" Type="http://schemas.openxmlformats.org/officeDocument/2006/relationships/tags" Target="../tags/tag215.xml"/><Relationship Id="rId39" Type="http://schemas.openxmlformats.org/officeDocument/2006/relationships/tags" Target="../tags/tag228.xml"/><Relationship Id="rId21" Type="http://schemas.openxmlformats.org/officeDocument/2006/relationships/tags" Target="../tags/tag210.xml"/><Relationship Id="rId34" Type="http://schemas.openxmlformats.org/officeDocument/2006/relationships/tags" Target="../tags/tag223.xml"/><Relationship Id="rId42" Type="http://schemas.openxmlformats.org/officeDocument/2006/relationships/tags" Target="../tags/tag231.xml"/><Relationship Id="rId47" Type="http://schemas.openxmlformats.org/officeDocument/2006/relationships/tags" Target="../tags/tag236.xml"/><Relationship Id="rId50" Type="http://schemas.openxmlformats.org/officeDocument/2006/relationships/tags" Target="../tags/tag239.xml"/><Relationship Id="rId55" Type="http://schemas.openxmlformats.org/officeDocument/2006/relationships/tags" Target="../tags/tag244.xml"/><Relationship Id="rId63" Type="http://schemas.openxmlformats.org/officeDocument/2006/relationships/tags" Target="../tags/tag252.xml"/><Relationship Id="rId7" Type="http://schemas.openxmlformats.org/officeDocument/2006/relationships/tags" Target="../tags/tag196.xml"/><Relationship Id="rId2" Type="http://schemas.openxmlformats.org/officeDocument/2006/relationships/tags" Target="../tags/tag191.xml"/><Relationship Id="rId16" Type="http://schemas.openxmlformats.org/officeDocument/2006/relationships/tags" Target="../tags/tag205.xml"/><Relationship Id="rId29" Type="http://schemas.openxmlformats.org/officeDocument/2006/relationships/tags" Target="../tags/tag218.xml"/><Relationship Id="rId11" Type="http://schemas.openxmlformats.org/officeDocument/2006/relationships/tags" Target="../tags/tag200.xml"/><Relationship Id="rId24" Type="http://schemas.openxmlformats.org/officeDocument/2006/relationships/tags" Target="../tags/tag213.xml"/><Relationship Id="rId32" Type="http://schemas.openxmlformats.org/officeDocument/2006/relationships/tags" Target="../tags/tag221.xml"/><Relationship Id="rId37" Type="http://schemas.openxmlformats.org/officeDocument/2006/relationships/tags" Target="../tags/tag226.xml"/><Relationship Id="rId40" Type="http://schemas.openxmlformats.org/officeDocument/2006/relationships/tags" Target="../tags/tag229.xml"/><Relationship Id="rId45" Type="http://schemas.openxmlformats.org/officeDocument/2006/relationships/tags" Target="../tags/tag234.xml"/><Relationship Id="rId53" Type="http://schemas.openxmlformats.org/officeDocument/2006/relationships/tags" Target="../tags/tag242.xml"/><Relationship Id="rId58" Type="http://schemas.openxmlformats.org/officeDocument/2006/relationships/tags" Target="../tags/tag247.xml"/><Relationship Id="rId5" Type="http://schemas.openxmlformats.org/officeDocument/2006/relationships/tags" Target="../tags/tag194.xml"/><Relationship Id="rId61" Type="http://schemas.openxmlformats.org/officeDocument/2006/relationships/tags" Target="../tags/tag250.xml"/><Relationship Id="rId19" Type="http://schemas.openxmlformats.org/officeDocument/2006/relationships/tags" Target="../tags/tag208.xml"/><Relationship Id="rId14" Type="http://schemas.openxmlformats.org/officeDocument/2006/relationships/tags" Target="../tags/tag203.xml"/><Relationship Id="rId22" Type="http://schemas.openxmlformats.org/officeDocument/2006/relationships/tags" Target="../tags/tag211.xml"/><Relationship Id="rId27" Type="http://schemas.openxmlformats.org/officeDocument/2006/relationships/tags" Target="../tags/tag216.xml"/><Relationship Id="rId30" Type="http://schemas.openxmlformats.org/officeDocument/2006/relationships/tags" Target="../tags/tag219.xml"/><Relationship Id="rId35" Type="http://schemas.openxmlformats.org/officeDocument/2006/relationships/tags" Target="../tags/tag224.xml"/><Relationship Id="rId43" Type="http://schemas.openxmlformats.org/officeDocument/2006/relationships/tags" Target="../tags/tag232.xml"/><Relationship Id="rId48" Type="http://schemas.openxmlformats.org/officeDocument/2006/relationships/tags" Target="../tags/tag237.xml"/><Relationship Id="rId56" Type="http://schemas.openxmlformats.org/officeDocument/2006/relationships/tags" Target="../tags/tag245.xml"/><Relationship Id="rId64" Type="http://schemas.openxmlformats.org/officeDocument/2006/relationships/slideLayout" Target="../slideLayouts/slideLayout7.xml"/><Relationship Id="rId8" Type="http://schemas.openxmlformats.org/officeDocument/2006/relationships/tags" Target="../tags/tag197.xml"/><Relationship Id="rId51" Type="http://schemas.openxmlformats.org/officeDocument/2006/relationships/tags" Target="../tags/tag240.xml"/><Relationship Id="rId3" Type="http://schemas.openxmlformats.org/officeDocument/2006/relationships/tags" Target="../tags/tag192.xml"/><Relationship Id="rId12" Type="http://schemas.openxmlformats.org/officeDocument/2006/relationships/tags" Target="../tags/tag201.xml"/><Relationship Id="rId17" Type="http://schemas.openxmlformats.org/officeDocument/2006/relationships/tags" Target="../tags/tag206.xml"/><Relationship Id="rId25" Type="http://schemas.openxmlformats.org/officeDocument/2006/relationships/tags" Target="../tags/tag214.xml"/><Relationship Id="rId33" Type="http://schemas.openxmlformats.org/officeDocument/2006/relationships/tags" Target="../tags/tag222.xml"/><Relationship Id="rId38" Type="http://schemas.openxmlformats.org/officeDocument/2006/relationships/tags" Target="../tags/tag227.xml"/><Relationship Id="rId46" Type="http://schemas.openxmlformats.org/officeDocument/2006/relationships/tags" Target="../tags/tag235.xml"/><Relationship Id="rId59" Type="http://schemas.openxmlformats.org/officeDocument/2006/relationships/tags" Target="../tags/tag248.xml"/><Relationship Id="rId20" Type="http://schemas.openxmlformats.org/officeDocument/2006/relationships/tags" Target="../tags/tag209.xml"/><Relationship Id="rId41" Type="http://schemas.openxmlformats.org/officeDocument/2006/relationships/tags" Target="../tags/tag230.xml"/><Relationship Id="rId54" Type="http://schemas.openxmlformats.org/officeDocument/2006/relationships/tags" Target="../tags/tag243.xml"/><Relationship Id="rId62" Type="http://schemas.openxmlformats.org/officeDocument/2006/relationships/tags" Target="../tags/tag251.xml"/><Relationship Id="rId1" Type="http://schemas.openxmlformats.org/officeDocument/2006/relationships/tags" Target="../tags/tag190.xml"/><Relationship Id="rId6" Type="http://schemas.openxmlformats.org/officeDocument/2006/relationships/tags" Target="../tags/tag195.xml"/><Relationship Id="rId15" Type="http://schemas.openxmlformats.org/officeDocument/2006/relationships/tags" Target="../tags/tag204.xml"/><Relationship Id="rId23" Type="http://schemas.openxmlformats.org/officeDocument/2006/relationships/tags" Target="../tags/tag212.xml"/><Relationship Id="rId28" Type="http://schemas.openxmlformats.org/officeDocument/2006/relationships/tags" Target="../tags/tag217.xml"/><Relationship Id="rId36" Type="http://schemas.openxmlformats.org/officeDocument/2006/relationships/tags" Target="../tags/tag225.xml"/><Relationship Id="rId49" Type="http://schemas.openxmlformats.org/officeDocument/2006/relationships/tags" Target="../tags/tag238.xml"/><Relationship Id="rId57" Type="http://schemas.openxmlformats.org/officeDocument/2006/relationships/tags" Target="../tags/tag246.xml"/><Relationship Id="rId10" Type="http://schemas.openxmlformats.org/officeDocument/2006/relationships/tags" Target="../tags/tag199.xml"/><Relationship Id="rId31" Type="http://schemas.openxmlformats.org/officeDocument/2006/relationships/tags" Target="../tags/tag220.xml"/><Relationship Id="rId44" Type="http://schemas.openxmlformats.org/officeDocument/2006/relationships/tags" Target="../tags/tag233.xml"/><Relationship Id="rId52" Type="http://schemas.openxmlformats.org/officeDocument/2006/relationships/tags" Target="../tags/tag241.xml"/><Relationship Id="rId60" Type="http://schemas.openxmlformats.org/officeDocument/2006/relationships/tags" Target="../tags/tag249.xml"/><Relationship Id="rId4" Type="http://schemas.openxmlformats.org/officeDocument/2006/relationships/tags" Target="../tags/tag193.xml"/><Relationship Id="rId9" Type="http://schemas.openxmlformats.org/officeDocument/2006/relationships/tags" Target="../tags/tag198.xml"/></Relationships>
</file>

<file path=ppt/slides/_rels/slide6.xml.rels><?xml version="1.0" encoding="UTF-8" standalone="yes"?>
<Relationships xmlns="http://schemas.openxmlformats.org/package/2006/relationships"><Relationship Id="rId13" Type="http://schemas.openxmlformats.org/officeDocument/2006/relationships/tags" Target="../tags/tag265.xml"/><Relationship Id="rId18" Type="http://schemas.openxmlformats.org/officeDocument/2006/relationships/tags" Target="../tags/tag270.xml"/><Relationship Id="rId26" Type="http://schemas.openxmlformats.org/officeDocument/2006/relationships/tags" Target="../tags/tag278.xml"/><Relationship Id="rId39" Type="http://schemas.openxmlformats.org/officeDocument/2006/relationships/tags" Target="../tags/tag291.xml"/><Relationship Id="rId21" Type="http://schemas.openxmlformats.org/officeDocument/2006/relationships/tags" Target="../tags/tag273.xml"/><Relationship Id="rId34" Type="http://schemas.openxmlformats.org/officeDocument/2006/relationships/tags" Target="../tags/tag286.xml"/><Relationship Id="rId42" Type="http://schemas.openxmlformats.org/officeDocument/2006/relationships/tags" Target="../tags/tag294.xml"/><Relationship Id="rId47" Type="http://schemas.openxmlformats.org/officeDocument/2006/relationships/tags" Target="../tags/tag299.xml"/><Relationship Id="rId50" Type="http://schemas.openxmlformats.org/officeDocument/2006/relationships/tags" Target="../tags/tag302.xml"/><Relationship Id="rId55" Type="http://schemas.openxmlformats.org/officeDocument/2006/relationships/tags" Target="../tags/tag307.xml"/><Relationship Id="rId63" Type="http://schemas.openxmlformats.org/officeDocument/2006/relationships/tags" Target="../tags/tag315.xml"/><Relationship Id="rId7" Type="http://schemas.openxmlformats.org/officeDocument/2006/relationships/tags" Target="../tags/tag259.xml"/><Relationship Id="rId2" Type="http://schemas.openxmlformats.org/officeDocument/2006/relationships/tags" Target="../tags/tag254.xml"/><Relationship Id="rId16" Type="http://schemas.openxmlformats.org/officeDocument/2006/relationships/tags" Target="../tags/tag268.xml"/><Relationship Id="rId29" Type="http://schemas.openxmlformats.org/officeDocument/2006/relationships/tags" Target="../tags/tag281.xml"/><Relationship Id="rId11" Type="http://schemas.openxmlformats.org/officeDocument/2006/relationships/tags" Target="../tags/tag263.xml"/><Relationship Id="rId24" Type="http://schemas.openxmlformats.org/officeDocument/2006/relationships/tags" Target="../tags/tag276.xml"/><Relationship Id="rId32" Type="http://schemas.openxmlformats.org/officeDocument/2006/relationships/tags" Target="../tags/tag284.xml"/><Relationship Id="rId37" Type="http://schemas.openxmlformats.org/officeDocument/2006/relationships/tags" Target="../tags/tag289.xml"/><Relationship Id="rId40" Type="http://schemas.openxmlformats.org/officeDocument/2006/relationships/tags" Target="../tags/tag292.xml"/><Relationship Id="rId45" Type="http://schemas.openxmlformats.org/officeDocument/2006/relationships/tags" Target="../tags/tag297.xml"/><Relationship Id="rId53" Type="http://schemas.openxmlformats.org/officeDocument/2006/relationships/tags" Target="../tags/tag305.xml"/><Relationship Id="rId58" Type="http://schemas.openxmlformats.org/officeDocument/2006/relationships/tags" Target="../tags/tag310.xml"/><Relationship Id="rId5" Type="http://schemas.openxmlformats.org/officeDocument/2006/relationships/tags" Target="../tags/tag257.xml"/><Relationship Id="rId61" Type="http://schemas.openxmlformats.org/officeDocument/2006/relationships/tags" Target="../tags/tag313.xml"/><Relationship Id="rId19" Type="http://schemas.openxmlformats.org/officeDocument/2006/relationships/tags" Target="../tags/tag271.xml"/><Relationship Id="rId14" Type="http://schemas.openxmlformats.org/officeDocument/2006/relationships/tags" Target="../tags/tag266.xml"/><Relationship Id="rId22" Type="http://schemas.openxmlformats.org/officeDocument/2006/relationships/tags" Target="../tags/tag274.xml"/><Relationship Id="rId27" Type="http://schemas.openxmlformats.org/officeDocument/2006/relationships/tags" Target="../tags/tag279.xml"/><Relationship Id="rId30" Type="http://schemas.openxmlformats.org/officeDocument/2006/relationships/tags" Target="../tags/tag282.xml"/><Relationship Id="rId35" Type="http://schemas.openxmlformats.org/officeDocument/2006/relationships/tags" Target="../tags/tag287.xml"/><Relationship Id="rId43" Type="http://schemas.openxmlformats.org/officeDocument/2006/relationships/tags" Target="../tags/tag295.xml"/><Relationship Id="rId48" Type="http://schemas.openxmlformats.org/officeDocument/2006/relationships/tags" Target="../tags/tag300.xml"/><Relationship Id="rId56" Type="http://schemas.openxmlformats.org/officeDocument/2006/relationships/tags" Target="../tags/tag308.xml"/><Relationship Id="rId64" Type="http://schemas.openxmlformats.org/officeDocument/2006/relationships/slideLayout" Target="../slideLayouts/slideLayout7.xml"/><Relationship Id="rId8" Type="http://schemas.openxmlformats.org/officeDocument/2006/relationships/tags" Target="../tags/tag260.xml"/><Relationship Id="rId51" Type="http://schemas.openxmlformats.org/officeDocument/2006/relationships/tags" Target="../tags/tag303.xml"/><Relationship Id="rId3" Type="http://schemas.openxmlformats.org/officeDocument/2006/relationships/tags" Target="../tags/tag255.xml"/><Relationship Id="rId12" Type="http://schemas.openxmlformats.org/officeDocument/2006/relationships/tags" Target="../tags/tag264.xml"/><Relationship Id="rId17" Type="http://schemas.openxmlformats.org/officeDocument/2006/relationships/tags" Target="../tags/tag269.xml"/><Relationship Id="rId25" Type="http://schemas.openxmlformats.org/officeDocument/2006/relationships/tags" Target="../tags/tag277.xml"/><Relationship Id="rId33" Type="http://schemas.openxmlformats.org/officeDocument/2006/relationships/tags" Target="../tags/tag285.xml"/><Relationship Id="rId38" Type="http://schemas.openxmlformats.org/officeDocument/2006/relationships/tags" Target="../tags/tag290.xml"/><Relationship Id="rId46" Type="http://schemas.openxmlformats.org/officeDocument/2006/relationships/tags" Target="../tags/tag298.xml"/><Relationship Id="rId59" Type="http://schemas.openxmlformats.org/officeDocument/2006/relationships/tags" Target="../tags/tag311.xml"/><Relationship Id="rId20" Type="http://schemas.openxmlformats.org/officeDocument/2006/relationships/tags" Target="../tags/tag272.xml"/><Relationship Id="rId41" Type="http://schemas.openxmlformats.org/officeDocument/2006/relationships/tags" Target="../tags/tag293.xml"/><Relationship Id="rId54" Type="http://schemas.openxmlformats.org/officeDocument/2006/relationships/tags" Target="../tags/tag306.xml"/><Relationship Id="rId62" Type="http://schemas.openxmlformats.org/officeDocument/2006/relationships/tags" Target="../tags/tag314.xml"/><Relationship Id="rId1" Type="http://schemas.openxmlformats.org/officeDocument/2006/relationships/tags" Target="../tags/tag253.xml"/><Relationship Id="rId6" Type="http://schemas.openxmlformats.org/officeDocument/2006/relationships/tags" Target="../tags/tag258.xml"/><Relationship Id="rId15" Type="http://schemas.openxmlformats.org/officeDocument/2006/relationships/tags" Target="../tags/tag267.xml"/><Relationship Id="rId23" Type="http://schemas.openxmlformats.org/officeDocument/2006/relationships/tags" Target="../tags/tag275.xml"/><Relationship Id="rId28" Type="http://schemas.openxmlformats.org/officeDocument/2006/relationships/tags" Target="../tags/tag280.xml"/><Relationship Id="rId36" Type="http://schemas.openxmlformats.org/officeDocument/2006/relationships/tags" Target="../tags/tag288.xml"/><Relationship Id="rId49" Type="http://schemas.openxmlformats.org/officeDocument/2006/relationships/tags" Target="../tags/tag301.xml"/><Relationship Id="rId57" Type="http://schemas.openxmlformats.org/officeDocument/2006/relationships/tags" Target="../tags/tag309.xml"/><Relationship Id="rId10" Type="http://schemas.openxmlformats.org/officeDocument/2006/relationships/tags" Target="../tags/tag262.xml"/><Relationship Id="rId31" Type="http://schemas.openxmlformats.org/officeDocument/2006/relationships/tags" Target="../tags/tag283.xml"/><Relationship Id="rId44" Type="http://schemas.openxmlformats.org/officeDocument/2006/relationships/tags" Target="../tags/tag296.xml"/><Relationship Id="rId52" Type="http://schemas.openxmlformats.org/officeDocument/2006/relationships/tags" Target="../tags/tag304.xml"/><Relationship Id="rId60" Type="http://schemas.openxmlformats.org/officeDocument/2006/relationships/tags" Target="../tags/tag312.xml"/><Relationship Id="rId4" Type="http://schemas.openxmlformats.org/officeDocument/2006/relationships/tags" Target="../tags/tag256.xml"/><Relationship Id="rId9" Type="http://schemas.openxmlformats.org/officeDocument/2006/relationships/tags" Target="../tags/tag261.xml"/></Relationships>
</file>

<file path=ppt/slides/_rels/slide7.xml.rels><?xml version="1.0" encoding="UTF-8" standalone="yes"?>
<Relationships xmlns="http://schemas.openxmlformats.org/package/2006/relationships"><Relationship Id="rId13" Type="http://schemas.openxmlformats.org/officeDocument/2006/relationships/tags" Target="../tags/tag328.xml"/><Relationship Id="rId18" Type="http://schemas.openxmlformats.org/officeDocument/2006/relationships/tags" Target="../tags/tag333.xml"/><Relationship Id="rId26" Type="http://schemas.openxmlformats.org/officeDocument/2006/relationships/tags" Target="../tags/tag341.xml"/><Relationship Id="rId39" Type="http://schemas.openxmlformats.org/officeDocument/2006/relationships/tags" Target="../tags/tag354.xml"/><Relationship Id="rId21" Type="http://schemas.openxmlformats.org/officeDocument/2006/relationships/tags" Target="../tags/tag336.xml"/><Relationship Id="rId34" Type="http://schemas.openxmlformats.org/officeDocument/2006/relationships/tags" Target="../tags/tag349.xml"/><Relationship Id="rId42" Type="http://schemas.openxmlformats.org/officeDocument/2006/relationships/tags" Target="../tags/tag357.xml"/><Relationship Id="rId47" Type="http://schemas.openxmlformats.org/officeDocument/2006/relationships/tags" Target="../tags/tag362.xml"/><Relationship Id="rId50" Type="http://schemas.openxmlformats.org/officeDocument/2006/relationships/tags" Target="../tags/tag365.xml"/><Relationship Id="rId55" Type="http://schemas.openxmlformats.org/officeDocument/2006/relationships/tags" Target="../tags/tag370.xml"/><Relationship Id="rId63" Type="http://schemas.openxmlformats.org/officeDocument/2006/relationships/tags" Target="../tags/tag378.xml"/><Relationship Id="rId7" Type="http://schemas.openxmlformats.org/officeDocument/2006/relationships/tags" Target="../tags/tag322.xml"/><Relationship Id="rId2" Type="http://schemas.openxmlformats.org/officeDocument/2006/relationships/tags" Target="../tags/tag317.xml"/><Relationship Id="rId16" Type="http://schemas.openxmlformats.org/officeDocument/2006/relationships/tags" Target="../tags/tag331.xml"/><Relationship Id="rId29" Type="http://schemas.openxmlformats.org/officeDocument/2006/relationships/tags" Target="../tags/tag344.xml"/><Relationship Id="rId11" Type="http://schemas.openxmlformats.org/officeDocument/2006/relationships/tags" Target="../tags/tag326.xml"/><Relationship Id="rId24" Type="http://schemas.openxmlformats.org/officeDocument/2006/relationships/tags" Target="../tags/tag339.xml"/><Relationship Id="rId32" Type="http://schemas.openxmlformats.org/officeDocument/2006/relationships/tags" Target="../tags/tag347.xml"/><Relationship Id="rId37" Type="http://schemas.openxmlformats.org/officeDocument/2006/relationships/tags" Target="../tags/tag352.xml"/><Relationship Id="rId40" Type="http://schemas.openxmlformats.org/officeDocument/2006/relationships/tags" Target="../tags/tag355.xml"/><Relationship Id="rId45" Type="http://schemas.openxmlformats.org/officeDocument/2006/relationships/tags" Target="../tags/tag360.xml"/><Relationship Id="rId53" Type="http://schemas.openxmlformats.org/officeDocument/2006/relationships/tags" Target="../tags/tag368.xml"/><Relationship Id="rId58" Type="http://schemas.openxmlformats.org/officeDocument/2006/relationships/tags" Target="../tags/tag373.xml"/><Relationship Id="rId5" Type="http://schemas.openxmlformats.org/officeDocument/2006/relationships/tags" Target="../tags/tag320.xml"/><Relationship Id="rId61" Type="http://schemas.openxmlformats.org/officeDocument/2006/relationships/tags" Target="../tags/tag376.xml"/><Relationship Id="rId19" Type="http://schemas.openxmlformats.org/officeDocument/2006/relationships/tags" Target="../tags/tag334.xml"/><Relationship Id="rId14" Type="http://schemas.openxmlformats.org/officeDocument/2006/relationships/tags" Target="../tags/tag329.xml"/><Relationship Id="rId22" Type="http://schemas.openxmlformats.org/officeDocument/2006/relationships/tags" Target="../tags/tag337.xml"/><Relationship Id="rId27" Type="http://schemas.openxmlformats.org/officeDocument/2006/relationships/tags" Target="../tags/tag342.xml"/><Relationship Id="rId30" Type="http://schemas.openxmlformats.org/officeDocument/2006/relationships/tags" Target="../tags/tag345.xml"/><Relationship Id="rId35" Type="http://schemas.openxmlformats.org/officeDocument/2006/relationships/tags" Target="../tags/tag350.xml"/><Relationship Id="rId43" Type="http://schemas.openxmlformats.org/officeDocument/2006/relationships/tags" Target="../tags/tag358.xml"/><Relationship Id="rId48" Type="http://schemas.openxmlformats.org/officeDocument/2006/relationships/tags" Target="../tags/tag363.xml"/><Relationship Id="rId56" Type="http://schemas.openxmlformats.org/officeDocument/2006/relationships/tags" Target="../tags/tag371.xml"/><Relationship Id="rId64" Type="http://schemas.openxmlformats.org/officeDocument/2006/relationships/slideLayout" Target="../slideLayouts/slideLayout7.xml"/><Relationship Id="rId8" Type="http://schemas.openxmlformats.org/officeDocument/2006/relationships/tags" Target="../tags/tag323.xml"/><Relationship Id="rId51" Type="http://schemas.openxmlformats.org/officeDocument/2006/relationships/tags" Target="../tags/tag366.xml"/><Relationship Id="rId3" Type="http://schemas.openxmlformats.org/officeDocument/2006/relationships/tags" Target="../tags/tag318.xml"/><Relationship Id="rId12" Type="http://schemas.openxmlformats.org/officeDocument/2006/relationships/tags" Target="../tags/tag327.xml"/><Relationship Id="rId17" Type="http://schemas.openxmlformats.org/officeDocument/2006/relationships/tags" Target="../tags/tag332.xml"/><Relationship Id="rId25" Type="http://schemas.openxmlformats.org/officeDocument/2006/relationships/tags" Target="../tags/tag340.xml"/><Relationship Id="rId33" Type="http://schemas.openxmlformats.org/officeDocument/2006/relationships/tags" Target="../tags/tag348.xml"/><Relationship Id="rId38" Type="http://schemas.openxmlformats.org/officeDocument/2006/relationships/tags" Target="../tags/tag353.xml"/><Relationship Id="rId46" Type="http://schemas.openxmlformats.org/officeDocument/2006/relationships/tags" Target="../tags/tag361.xml"/><Relationship Id="rId59" Type="http://schemas.openxmlformats.org/officeDocument/2006/relationships/tags" Target="../tags/tag374.xml"/><Relationship Id="rId20" Type="http://schemas.openxmlformats.org/officeDocument/2006/relationships/tags" Target="../tags/tag335.xml"/><Relationship Id="rId41" Type="http://schemas.openxmlformats.org/officeDocument/2006/relationships/tags" Target="../tags/tag356.xml"/><Relationship Id="rId54" Type="http://schemas.openxmlformats.org/officeDocument/2006/relationships/tags" Target="../tags/tag369.xml"/><Relationship Id="rId62" Type="http://schemas.openxmlformats.org/officeDocument/2006/relationships/tags" Target="../tags/tag377.xml"/><Relationship Id="rId1" Type="http://schemas.openxmlformats.org/officeDocument/2006/relationships/tags" Target="../tags/tag316.xml"/><Relationship Id="rId6" Type="http://schemas.openxmlformats.org/officeDocument/2006/relationships/tags" Target="../tags/tag321.xml"/><Relationship Id="rId15" Type="http://schemas.openxmlformats.org/officeDocument/2006/relationships/tags" Target="../tags/tag330.xml"/><Relationship Id="rId23" Type="http://schemas.openxmlformats.org/officeDocument/2006/relationships/tags" Target="../tags/tag338.xml"/><Relationship Id="rId28" Type="http://schemas.openxmlformats.org/officeDocument/2006/relationships/tags" Target="../tags/tag343.xml"/><Relationship Id="rId36" Type="http://schemas.openxmlformats.org/officeDocument/2006/relationships/tags" Target="../tags/tag351.xml"/><Relationship Id="rId49" Type="http://schemas.openxmlformats.org/officeDocument/2006/relationships/tags" Target="../tags/tag364.xml"/><Relationship Id="rId57" Type="http://schemas.openxmlformats.org/officeDocument/2006/relationships/tags" Target="../tags/tag372.xml"/><Relationship Id="rId10" Type="http://schemas.openxmlformats.org/officeDocument/2006/relationships/tags" Target="../tags/tag325.xml"/><Relationship Id="rId31" Type="http://schemas.openxmlformats.org/officeDocument/2006/relationships/tags" Target="../tags/tag346.xml"/><Relationship Id="rId44" Type="http://schemas.openxmlformats.org/officeDocument/2006/relationships/tags" Target="../tags/tag359.xml"/><Relationship Id="rId52" Type="http://schemas.openxmlformats.org/officeDocument/2006/relationships/tags" Target="../tags/tag367.xml"/><Relationship Id="rId60" Type="http://schemas.openxmlformats.org/officeDocument/2006/relationships/tags" Target="../tags/tag375.xml"/><Relationship Id="rId4" Type="http://schemas.openxmlformats.org/officeDocument/2006/relationships/tags" Target="../tags/tag319.xml"/><Relationship Id="rId9" Type="http://schemas.openxmlformats.org/officeDocument/2006/relationships/tags" Target="../tags/tag324.xml"/></Relationships>
</file>

<file path=ppt/slides/_rels/slide8.xml.rels><?xml version="1.0" encoding="UTF-8" standalone="yes"?>
<Relationships xmlns="http://schemas.openxmlformats.org/package/2006/relationships"><Relationship Id="rId26" Type="http://schemas.openxmlformats.org/officeDocument/2006/relationships/tags" Target="../tags/tag404.xml"/><Relationship Id="rId21" Type="http://schemas.openxmlformats.org/officeDocument/2006/relationships/tags" Target="../tags/tag399.xml"/><Relationship Id="rId34" Type="http://schemas.openxmlformats.org/officeDocument/2006/relationships/tags" Target="../tags/tag412.xml"/><Relationship Id="rId42" Type="http://schemas.openxmlformats.org/officeDocument/2006/relationships/tags" Target="../tags/tag420.xml"/><Relationship Id="rId47" Type="http://schemas.openxmlformats.org/officeDocument/2006/relationships/tags" Target="../tags/tag425.xml"/><Relationship Id="rId50" Type="http://schemas.openxmlformats.org/officeDocument/2006/relationships/tags" Target="../tags/tag428.xml"/><Relationship Id="rId55" Type="http://schemas.openxmlformats.org/officeDocument/2006/relationships/tags" Target="../tags/tag433.xml"/><Relationship Id="rId63" Type="http://schemas.openxmlformats.org/officeDocument/2006/relationships/tags" Target="../tags/tag441.xml"/><Relationship Id="rId7" Type="http://schemas.openxmlformats.org/officeDocument/2006/relationships/tags" Target="../tags/tag385.xml"/><Relationship Id="rId2" Type="http://schemas.openxmlformats.org/officeDocument/2006/relationships/tags" Target="../tags/tag380.xml"/><Relationship Id="rId16" Type="http://schemas.openxmlformats.org/officeDocument/2006/relationships/tags" Target="../tags/tag394.xml"/><Relationship Id="rId29" Type="http://schemas.openxmlformats.org/officeDocument/2006/relationships/tags" Target="../tags/tag407.xml"/><Relationship Id="rId11" Type="http://schemas.openxmlformats.org/officeDocument/2006/relationships/tags" Target="../tags/tag389.xml"/><Relationship Id="rId24" Type="http://schemas.openxmlformats.org/officeDocument/2006/relationships/tags" Target="../tags/tag402.xml"/><Relationship Id="rId32" Type="http://schemas.openxmlformats.org/officeDocument/2006/relationships/tags" Target="../tags/tag410.xml"/><Relationship Id="rId37" Type="http://schemas.openxmlformats.org/officeDocument/2006/relationships/tags" Target="../tags/tag415.xml"/><Relationship Id="rId40" Type="http://schemas.openxmlformats.org/officeDocument/2006/relationships/tags" Target="../tags/tag418.xml"/><Relationship Id="rId45" Type="http://schemas.openxmlformats.org/officeDocument/2006/relationships/tags" Target="../tags/tag423.xml"/><Relationship Id="rId53" Type="http://schemas.openxmlformats.org/officeDocument/2006/relationships/tags" Target="../tags/tag431.xml"/><Relationship Id="rId58" Type="http://schemas.openxmlformats.org/officeDocument/2006/relationships/tags" Target="../tags/tag436.xml"/><Relationship Id="rId5" Type="http://schemas.openxmlformats.org/officeDocument/2006/relationships/tags" Target="../tags/tag383.xml"/><Relationship Id="rId61" Type="http://schemas.openxmlformats.org/officeDocument/2006/relationships/tags" Target="../tags/tag439.xml"/><Relationship Id="rId19" Type="http://schemas.openxmlformats.org/officeDocument/2006/relationships/tags" Target="../tags/tag397.xml"/><Relationship Id="rId14" Type="http://schemas.openxmlformats.org/officeDocument/2006/relationships/tags" Target="../tags/tag392.xml"/><Relationship Id="rId22" Type="http://schemas.openxmlformats.org/officeDocument/2006/relationships/tags" Target="../tags/tag400.xml"/><Relationship Id="rId27" Type="http://schemas.openxmlformats.org/officeDocument/2006/relationships/tags" Target="../tags/tag405.xml"/><Relationship Id="rId30" Type="http://schemas.openxmlformats.org/officeDocument/2006/relationships/tags" Target="../tags/tag408.xml"/><Relationship Id="rId35" Type="http://schemas.openxmlformats.org/officeDocument/2006/relationships/tags" Target="../tags/tag413.xml"/><Relationship Id="rId43" Type="http://schemas.openxmlformats.org/officeDocument/2006/relationships/tags" Target="../tags/tag421.xml"/><Relationship Id="rId48" Type="http://schemas.openxmlformats.org/officeDocument/2006/relationships/tags" Target="../tags/tag426.xml"/><Relationship Id="rId56" Type="http://schemas.openxmlformats.org/officeDocument/2006/relationships/tags" Target="../tags/tag434.xml"/><Relationship Id="rId64" Type="http://schemas.openxmlformats.org/officeDocument/2006/relationships/slideLayout" Target="../slideLayouts/slideLayout7.xml"/><Relationship Id="rId8" Type="http://schemas.openxmlformats.org/officeDocument/2006/relationships/tags" Target="../tags/tag386.xml"/><Relationship Id="rId51" Type="http://schemas.openxmlformats.org/officeDocument/2006/relationships/tags" Target="../tags/tag429.xml"/><Relationship Id="rId3" Type="http://schemas.openxmlformats.org/officeDocument/2006/relationships/tags" Target="../tags/tag381.xml"/><Relationship Id="rId12" Type="http://schemas.openxmlformats.org/officeDocument/2006/relationships/tags" Target="../tags/tag390.xml"/><Relationship Id="rId17" Type="http://schemas.openxmlformats.org/officeDocument/2006/relationships/tags" Target="../tags/tag395.xml"/><Relationship Id="rId25" Type="http://schemas.openxmlformats.org/officeDocument/2006/relationships/tags" Target="../tags/tag403.xml"/><Relationship Id="rId33" Type="http://schemas.openxmlformats.org/officeDocument/2006/relationships/tags" Target="../tags/tag411.xml"/><Relationship Id="rId38" Type="http://schemas.openxmlformats.org/officeDocument/2006/relationships/tags" Target="../tags/tag416.xml"/><Relationship Id="rId46" Type="http://schemas.openxmlformats.org/officeDocument/2006/relationships/tags" Target="../tags/tag424.xml"/><Relationship Id="rId59" Type="http://schemas.openxmlformats.org/officeDocument/2006/relationships/tags" Target="../tags/tag437.xml"/><Relationship Id="rId20" Type="http://schemas.openxmlformats.org/officeDocument/2006/relationships/tags" Target="../tags/tag398.xml"/><Relationship Id="rId41" Type="http://schemas.openxmlformats.org/officeDocument/2006/relationships/tags" Target="../tags/tag419.xml"/><Relationship Id="rId54" Type="http://schemas.openxmlformats.org/officeDocument/2006/relationships/tags" Target="../tags/tag432.xml"/><Relationship Id="rId62" Type="http://schemas.openxmlformats.org/officeDocument/2006/relationships/tags" Target="../tags/tag440.xml"/><Relationship Id="rId1" Type="http://schemas.openxmlformats.org/officeDocument/2006/relationships/tags" Target="../tags/tag379.xml"/><Relationship Id="rId6" Type="http://schemas.openxmlformats.org/officeDocument/2006/relationships/tags" Target="../tags/tag384.xml"/><Relationship Id="rId15" Type="http://schemas.openxmlformats.org/officeDocument/2006/relationships/tags" Target="../tags/tag393.xml"/><Relationship Id="rId23" Type="http://schemas.openxmlformats.org/officeDocument/2006/relationships/tags" Target="../tags/tag401.xml"/><Relationship Id="rId28" Type="http://schemas.openxmlformats.org/officeDocument/2006/relationships/tags" Target="../tags/tag406.xml"/><Relationship Id="rId36" Type="http://schemas.openxmlformats.org/officeDocument/2006/relationships/tags" Target="../tags/tag414.xml"/><Relationship Id="rId49" Type="http://schemas.openxmlformats.org/officeDocument/2006/relationships/tags" Target="../tags/tag427.xml"/><Relationship Id="rId57" Type="http://schemas.openxmlformats.org/officeDocument/2006/relationships/tags" Target="../tags/tag435.xml"/><Relationship Id="rId10" Type="http://schemas.openxmlformats.org/officeDocument/2006/relationships/tags" Target="../tags/tag388.xml"/><Relationship Id="rId31" Type="http://schemas.openxmlformats.org/officeDocument/2006/relationships/tags" Target="../tags/tag409.xml"/><Relationship Id="rId44" Type="http://schemas.openxmlformats.org/officeDocument/2006/relationships/tags" Target="../tags/tag422.xml"/><Relationship Id="rId52" Type="http://schemas.openxmlformats.org/officeDocument/2006/relationships/tags" Target="../tags/tag430.xml"/><Relationship Id="rId60" Type="http://schemas.openxmlformats.org/officeDocument/2006/relationships/tags" Target="../tags/tag438.xml"/><Relationship Id="rId65" Type="http://schemas.openxmlformats.org/officeDocument/2006/relationships/notesSlide" Target="../notesSlides/notesSlide2.xml"/><Relationship Id="rId4" Type="http://schemas.openxmlformats.org/officeDocument/2006/relationships/tags" Target="../tags/tag382.xml"/><Relationship Id="rId9" Type="http://schemas.openxmlformats.org/officeDocument/2006/relationships/tags" Target="../tags/tag387.xml"/><Relationship Id="rId13" Type="http://schemas.openxmlformats.org/officeDocument/2006/relationships/tags" Target="../tags/tag391.xml"/><Relationship Id="rId18" Type="http://schemas.openxmlformats.org/officeDocument/2006/relationships/tags" Target="../tags/tag396.xml"/><Relationship Id="rId39" Type="http://schemas.openxmlformats.org/officeDocument/2006/relationships/tags" Target="../tags/tag417.xml"/></Relationships>
</file>

<file path=ppt/slides/_rels/slide9.xml.rels><?xml version="1.0" encoding="UTF-8" standalone="yes"?>
<Relationships xmlns="http://schemas.openxmlformats.org/package/2006/relationships"><Relationship Id="rId26" Type="http://schemas.openxmlformats.org/officeDocument/2006/relationships/tags" Target="../tags/tag467.xml"/><Relationship Id="rId21" Type="http://schemas.openxmlformats.org/officeDocument/2006/relationships/tags" Target="../tags/tag462.xml"/><Relationship Id="rId34" Type="http://schemas.openxmlformats.org/officeDocument/2006/relationships/tags" Target="../tags/tag475.xml"/><Relationship Id="rId42" Type="http://schemas.openxmlformats.org/officeDocument/2006/relationships/tags" Target="../tags/tag483.xml"/><Relationship Id="rId47" Type="http://schemas.openxmlformats.org/officeDocument/2006/relationships/tags" Target="../tags/tag488.xml"/><Relationship Id="rId50" Type="http://schemas.openxmlformats.org/officeDocument/2006/relationships/tags" Target="../tags/tag491.xml"/><Relationship Id="rId55" Type="http://schemas.openxmlformats.org/officeDocument/2006/relationships/tags" Target="../tags/tag496.xml"/><Relationship Id="rId63" Type="http://schemas.openxmlformats.org/officeDocument/2006/relationships/tags" Target="../tags/tag504.xml"/><Relationship Id="rId7" Type="http://schemas.openxmlformats.org/officeDocument/2006/relationships/tags" Target="../tags/tag448.xml"/><Relationship Id="rId2" Type="http://schemas.openxmlformats.org/officeDocument/2006/relationships/tags" Target="../tags/tag443.xml"/><Relationship Id="rId16" Type="http://schemas.openxmlformats.org/officeDocument/2006/relationships/tags" Target="../tags/tag457.xml"/><Relationship Id="rId29" Type="http://schemas.openxmlformats.org/officeDocument/2006/relationships/tags" Target="../tags/tag470.xml"/><Relationship Id="rId11" Type="http://schemas.openxmlformats.org/officeDocument/2006/relationships/tags" Target="../tags/tag452.xml"/><Relationship Id="rId24" Type="http://schemas.openxmlformats.org/officeDocument/2006/relationships/tags" Target="../tags/tag465.xml"/><Relationship Id="rId32" Type="http://schemas.openxmlformats.org/officeDocument/2006/relationships/tags" Target="../tags/tag473.xml"/><Relationship Id="rId37" Type="http://schemas.openxmlformats.org/officeDocument/2006/relationships/tags" Target="../tags/tag478.xml"/><Relationship Id="rId40" Type="http://schemas.openxmlformats.org/officeDocument/2006/relationships/tags" Target="../tags/tag481.xml"/><Relationship Id="rId45" Type="http://schemas.openxmlformats.org/officeDocument/2006/relationships/tags" Target="../tags/tag486.xml"/><Relationship Id="rId53" Type="http://schemas.openxmlformats.org/officeDocument/2006/relationships/tags" Target="../tags/tag494.xml"/><Relationship Id="rId58" Type="http://schemas.openxmlformats.org/officeDocument/2006/relationships/tags" Target="../tags/tag499.xml"/><Relationship Id="rId5" Type="http://schemas.openxmlformats.org/officeDocument/2006/relationships/tags" Target="../tags/tag446.xml"/><Relationship Id="rId61" Type="http://schemas.openxmlformats.org/officeDocument/2006/relationships/tags" Target="../tags/tag502.xml"/><Relationship Id="rId19" Type="http://schemas.openxmlformats.org/officeDocument/2006/relationships/tags" Target="../tags/tag460.xml"/><Relationship Id="rId14" Type="http://schemas.openxmlformats.org/officeDocument/2006/relationships/tags" Target="../tags/tag455.xml"/><Relationship Id="rId22" Type="http://schemas.openxmlformats.org/officeDocument/2006/relationships/tags" Target="../tags/tag463.xml"/><Relationship Id="rId27" Type="http://schemas.openxmlformats.org/officeDocument/2006/relationships/tags" Target="../tags/tag468.xml"/><Relationship Id="rId30" Type="http://schemas.openxmlformats.org/officeDocument/2006/relationships/tags" Target="../tags/tag471.xml"/><Relationship Id="rId35" Type="http://schemas.openxmlformats.org/officeDocument/2006/relationships/tags" Target="../tags/tag476.xml"/><Relationship Id="rId43" Type="http://schemas.openxmlformats.org/officeDocument/2006/relationships/tags" Target="../tags/tag484.xml"/><Relationship Id="rId48" Type="http://schemas.openxmlformats.org/officeDocument/2006/relationships/tags" Target="../tags/tag489.xml"/><Relationship Id="rId56" Type="http://schemas.openxmlformats.org/officeDocument/2006/relationships/tags" Target="../tags/tag497.xml"/><Relationship Id="rId64" Type="http://schemas.openxmlformats.org/officeDocument/2006/relationships/slideLayout" Target="../slideLayouts/slideLayout7.xml"/><Relationship Id="rId8" Type="http://schemas.openxmlformats.org/officeDocument/2006/relationships/tags" Target="../tags/tag449.xml"/><Relationship Id="rId51" Type="http://schemas.openxmlformats.org/officeDocument/2006/relationships/tags" Target="../tags/tag492.xml"/><Relationship Id="rId3" Type="http://schemas.openxmlformats.org/officeDocument/2006/relationships/tags" Target="../tags/tag444.xml"/><Relationship Id="rId12" Type="http://schemas.openxmlformats.org/officeDocument/2006/relationships/tags" Target="../tags/tag453.xml"/><Relationship Id="rId17" Type="http://schemas.openxmlformats.org/officeDocument/2006/relationships/tags" Target="../tags/tag458.xml"/><Relationship Id="rId25" Type="http://schemas.openxmlformats.org/officeDocument/2006/relationships/tags" Target="../tags/tag466.xml"/><Relationship Id="rId33" Type="http://schemas.openxmlformats.org/officeDocument/2006/relationships/tags" Target="../tags/tag474.xml"/><Relationship Id="rId38" Type="http://schemas.openxmlformats.org/officeDocument/2006/relationships/tags" Target="../tags/tag479.xml"/><Relationship Id="rId46" Type="http://schemas.openxmlformats.org/officeDocument/2006/relationships/tags" Target="../tags/tag487.xml"/><Relationship Id="rId59" Type="http://schemas.openxmlformats.org/officeDocument/2006/relationships/tags" Target="../tags/tag500.xml"/><Relationship Id="rId20" Type="http://schemas.openxmlformats.org/officeDocument/2006/relationships/tags" Target="../tags/tag461.xml"/><Relationship Id="rId41" Type="http://schemas.openxmlformats.org/officeDocument/2006/relationships/tags" Target="../tags/tag482.xml"/><Relationship Id="rId54" Type="http://schemas.openxmlformats.org/officeDocument/2006/relationships/tags" Target="../tags/tag495.xml"/><Relationship Id="rId62" Type="http://schemas.openxmlformats.org/officeDocument/2006/relationships/tags" Target="../tags/tag503.xml"/><Relationship Id="rId1" Type="http://schemas.openxmlformats.org/officeDocument/2006/relationships/tags" Target="../tags/tag442.xml"/><Relationship Id="rId6" Type="http://schemas.openxmlformats.org/officeDocument/2006/relationships/tags" Target="../tags/tag447.xml"/><Relationship Id="rId15" Type="http://schemas.openxmlformats.org/officeDocument/2006/relationships/tags" Target="../tags/tag456.xml"/><Relationship Id="rId23" Type="http://schemas.openxmlformats.org/officeDocument/2006/relationships/tags" Target="../tags/tag464.xml"/><Relationship Id="rId28" Type="http://schemas.openxmlformats.org/officeDocument/2006/relationships/tags" Target="../tags/tag469.xml"/><Relationship Id="rId36" Type="http://schemas.openxmlformats.org/officeDocument/2006/relationships/tags" Target="../tags/tag477.xml"/><Relationship Id="rId49" Type="http://schemas.openxmlformats.org/officeDocument/2006/relationships/tags" Target="../tags/tag490.xml"/><Relationship Id="rId57" Type="http://schemas.openxmlformats.org/officeDocument/2006/relationships/tags" Target="../tags/tag498.xml"/><Relationship Id="rId10" Type="http://schemas.openxmlformats.org/officeDocument/2006/relationships/tags" Target="../tags/tag451.xml"/><Relationship Id="rId31" Type="http://schemas.openxmlformats.org/officeDocument/2006/relationships/tags" Target="../tags/tag472.xml"/><Relationship Id="rId44" Type="http://schemas.openxmlformats.org/officeDocument/2006/relationships/tags" Target="../tags/tag485.xml"/><Relationship Id="rId52" Type="http://schemas.openxmlformats.org/officeDocument/2006/relationships/tags" Target="../tags/tag493.xml"/><Relationship Id="rId60" Type="http://schemas.openxmlformats.org/officeDocument/2006/relationships/tags" Target="../tags/tag501.xml"/><Relationship Id="rId65" Type="http://schemas.openxmlformats.org/officeDocument/2006/relationships/notesSlide" Target="../notesSlides/notesSlide3.xml"/><Relationship Id="rId4" Type="http://schemas.openxmlformats.org/officeDocument/2006/relationships/tags" Target="../tags/tag445.xml"/><Relationship Id="rId9" Type="http://schemas.openxmlformats.org/officeDocument/2006/relationships/tags" Target="../tags/tag450.xml"/><Relationship Id="rId13" Type="http://schemas.openxmlformats.org/officeDocument/2006/relationships/tags" Target="../tags/tag454.xml"/><Relationship Id="rId18" Type="http://schemas.openxmlformats.org/officeDocument/2006/relationships/tags" Target="../tags/tag459.xml"/><Relationship Id="rId39" Type="http://schemas.openxmlformats.org/officeDocument/2006/relationships/tags" Target="../tags/tag48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2D93A43C-8EA2-462E-96E2-FDFC42E4E547}"/>
              </a:ext>
            </a:extLst>
          </p:cNvPr>
          <p:cNvGrpSpPr/>
          <p:nvPr/>
        </p:nvGrpSpPr>
        <p:grpSpPr>
          <a:xfrm>
            <a:off x="2790192" y="801141"/>
            <a:ext cx="6611616" cy="5255718"/>
            <a:chOff x="1982501" y="1605597"/>
            <a:chExt cx="6044807" cy="4805148"/>
          </a:xfrm>
          <a:solidFill>
            <a:srgbClr val="404040"/>
          </a:solidFill>
          <a:effectLst/>
        </p:grpSpPr>
        <p:sp>
          <p:nvSpPr>
            <p:cNvPr id="35" name="Freeform 55">
              <a:extLst>
                <a:ext uri="{FF2B5EF4-FFF2-40B4-BE49-F238E27FC236}">
                  <a16:creationId xmlns:a16="http://schemas.microsoft.com/office/drawing/2014/main" id="{D741C489-A0BF-45D4-B361-B9E1ABAFAAE9}"/>
                </a:ext>
              </a:extLst>
            </p:cNvPr>
            <p:cNvSpPr>
              <a:spLocks/>
            </p:cNvSpPr>
            <p:nvPr>
              <p:custDataLst>
                <p:tags r:id="rId1"/>
              </p:custDataLst>
            </p:nvPr>
          </p:nvSpPr>
          <p:spPr bwMode="auto">
            <a:xfrm>
              <a:off x="3737181" y="6056409"/>
              <a:ext cx="95753" cy="123471"/>
            </a:xfrm>
            <a:custGeom>
              <a:avLst/>
              <a:gdLst/>
              <a:ahLst/>
              <a:cxnLst>
                <a:cxn ang="0">
                  <a:pos x="0" y="8"/>
                </a:cxn>
                <a:cxn ang="0">
                  <a:pos x="0" y="12"/>
                </a:cxn>
                <a:cxn ang="0">
                  <a:pos x="12" y="30"/>
                </a:cxn>
                <a:cxn ang="0">
                  <a:pos x="16" y="36"/>
                </a:cxn>
                <a:cxn ang="0">
                  <a:pos x="22" y="38"/>
                </a:cxn>
                <a:cxn ang="0">
                  <a:pos x="28" y="46"/>
                </a:cxn>
                <a:cxn ang="0">
                  <a:pos x="30" y="54"/>
                </a:cxn>
                <a:cxn ang="0">
                  <a:pos x="36" y="68"/>
                </a:cxn>
                <a:cxn ang="0">
                  <a:pos x="52" y="82"/>
                </a:cxn>
                <a:cxn ang="0">
                  <a:pos x="60" y="92"/>
                </a:cxn>
                <a:cxn ang="0">
                  <a:pos x="68" y="96"/>
                </a:cxn>
                <a:cxn ang="0">
                  <a:pos x="76" y="98"/>
                </a:cxn>
                <a:cxn ang="0">
                  <a:pos x="74" y="94"/>
                </a:cxn>
                <a:cxn ang="0">
                  <a:pos x="72" y="92"/>
                </a:cxn>
                <a:cxn ang="0">
                  <a:pos x="66" y="84"/>
                </a:cxn>
                <a:cxn ang="0">
                  <a:pos x="58" y="80"/>
                </a:cxn>
                <a:cxn ang="0">
                  <a:pos x="52" y="76"/>
                </a:cxn>
                <a:cxn ang="0">
                  <a:pos x="50" y="72"/>
                </a:cxn>
                <a:cxn ang="0">
                  <a:pos x="50" y="66"/>
                </a:cxn>
                <a:cxn ang="0">
                  <a:pos x="54" y="64"/>
                </a:cxn>
                <a:cxn ang="0">
                  <a:pos x="58" y="60"/>
                </a:cxn>
                <a:cxn ang="0">
                  <a:pos x="56" y="58"/>
                </a:cxn>
                <a:cxn ang="0">
                  <a:pos x="54" y="54"/>
                </a:cxn>
                <a:cxn ang="0">
                  <a:pos x="44" y="38"/>
                </a:cxn>
                <a:cxn ang="0">
                  <a:pos x="44" y="26"/>
                </a:cxn>
                <a:cxn ang="0">
                  <a:pos x="44" y="12"/>
                </a:cxn>
                <a:cxn ang="0">
                  <a:pos x="40" y="2"/>
                </a:cxn>
                <a:cxn ang="0">
                  <a:pos x="38" y="0"/>
                </a:cxn>
                <a:cxn ang="0">
                  <a:pos x="32" y="10"/>
                </a:cxn>
                <a:cxn ang="0">
                  <a:pos x="22" y="6"/>
                </a:cxn>
                <a:cxn ang="0">
                  <a:pos x="12" y="6"/>
                </a:cxn>
                <a:cxn ang="0">
                  <a:pos x="0" y="8"/>
                </a:cxn>
              </a:cxnLst>
              <a:rect l="0" t="0" r="r" b="b"/>
              <a:pathLst>
                <a:path w="76" h="98">
                  <a:moveTo>
                    <a:pt x="0" y="8"/>
                  </a:moveTo>
                  <a:lnTo>
                    <a:pt x="0" y="8"/>
                  </a:lnTo>
                  <a:lnTo>
                    <a:pt x="0" y="8"/>
                  </a:lnTo>
                  <a:lnTo>
                    <a:pt x="0" y="12"/>
                  </a:lnTo>
                  <a:lnTo>
                    <a:pt x="4" y="18"/>
                  </a:lnTo>
                  <a:lnTo>
                    <a:pt x="12" y="30"/>
                  </a:lnTo>
                  <a:lnTo>
                    <a:pt x="12" y="30"/>
                  </a:lnTo>
                  <a:lnTo>
                    <a:pt x="16" y="36"/>
                  </a:lnTo>
                  <a:lnTo>
                    <a:pt x="22" y="38"/>
                  </a:lnTo>
                  <a:lnTo>
                    <a:pt x="22" y="38"/>
                  </a:lnTo>
                  <a:lnTo>
                    <a:pt x="26" y="42"/>
                  </a:lnTo>
                  <a:lnTo>
                    <a:pt x="28" y="46"/>
                  </a:lnTo>
                  <a:lnTo>
                    <a:pt x="30" y="54"/>
                  </a:lnTo>
                  <a:lnTo>
                    <a:pt x="30" y="54"/>
                  </a:lnTo>
                  <a:lnTo>
                    <a:pt x="34" y="62"/>
                  </a:lnTo>
                  <a:lnTo>
                    <a:pt x="36" y="68"/>
                  </a:lnTo>
                  <a:lnTo>
                    <a:pt x="36" y="68"/>
                  </a:lnTo>
                  <a:lnTo>
                    <a:pt x="52" y="82"/>
                  </a:lnTo>
                  <a:lnTo>
                    <a:pt x="52" y="82"/>
                  </a:lnTo>
                  <a:lnTo>
                    <a:pt x="60" y="92"/>
                  </a:lnTo>
                  <a:lnTo>
                    <a:pt x="60" y="92"/>
                  </a:lnTo>
                  <a:lnTo>
                    <a:pt x="68" y="96"/>
                  </a:lnTo>
                  <a:lnTo>
                    <a:pt x="74" y="98"/>
                  </a:lnTo>
                  <a:lnTo>
                    <a:pt x="76" y="98"/>
                  </a:lnTo>
                  <a:lnTo>
                    <a:pt x="76" y="98"/>
                  </a:lnTo>
                  <a:lnTo>
                    <a:pt x="74" y="94"/>
                  </a:lnTo>
                  <a:lnTo>
                    <a:pt x="72" y="92"/>
                  </a:lnTo>
                  <a:lnTo>
                    <a:pt x="72" y="92"/>
                  </a:lnTo>
                  <a:lnTo>
                    <a:pt x="70" y="88"/>
                  </a:lnTo>
                  <a:lnTo>
                    <a:pt x="66" y="84"/>
                  </a:lnTo>
                  <a:lnTo>
                    <a:pt x="66" y="84"/>
                  </a:lnTo>
                  <a:lnTo>
                    <a:pt x="58" y="80"/>
                  </a:lnTo>
                  <a:lnTo>
                    <a:pt x="54" y="78"/>
                  </a:lnTo>
                  <a:lnTo>
                    <a:pt x="52" y="76"/>
                  </a:lnTo>
                  <a:lnTo>
                    <a:pt x="52" y="76"/>
                  </a:lnTo>
                  <a:lnTo>
                    <a:pt x="50" y="72"/>
                  </a:lnTo>
                  <a:lnTo>
                    <a:pt x="50" y="70"/>
                  </a:lnTo>
                  <a:lnTo>
                    <a:pt x="50" y="66"/>
                  </a:lnTo>
                  <a:lnTo>
                    <a:pt x="50" y="66"/>
                  </a:lnTo>
                  <a:lnTo>
                    <a:pt x="54" y="64"/>
                  </a:lnTo>
                  <a:lnTo>
                    <a:pt x="56" y="62"/>
                  </a:lnTo>
                  <a:lnTo>
                    <a:pt x="58" y="60"/>
                  </a:lnTo>
                  <a:lnTo>
                    <a:pt x="58" y="60"/>
                  </a:lnTo>
                  <a:lnTo>
                    <a:pt x="56" y="58"/>
                  </a:lnTo>
                  <a:lnTo>
                    <a:pt x="54" y="54"/>
                  </a:lnTo>
                  <a:lnTo>
                    <a:pt x="54" y="54"/>
                  </a:lnTo>
                  <a:lnTo>
                    <a:pt x="44" y="38"/>
                  </a:lnTo>
                  <a:lnTo>
                    <a:pt x="44" y="38"/>
                  </a:lnTo>
                  <a:lnTo>
                    <a:pt x="42" y="32"/>
                  </a:lnTo>
                  <a:lnTo>
                    <a:pt x="44" y="26"/>
                  </a:lnTo>
                  <a:lnTo>
                    <a:pt x="44" y="26"/>
                  </a:lnTo>
                  <a:lnTo>
                    <a:pt x="44" y="12"/>
                  </a:lnTo>
                  <a:lnTo>
                    <a:pt x="42" y="4"/>
                  </a:lnTo>
                  <a:lnTo>
                    <a:pt x="40" y="2"/>
                  </a:lnTo>
                  <a:lnTo>
                    <a:pt x="38" y="0"/>
                  </a:lnTo>
                  <a:lnTo>
                    <a:pt x="38" y="0"/>
                  </a:lnTo>
                  <a:lnTo>
                    <a:pt x="32" y="10"/>
                  </a:lnTo>
                  <a:lnTo>
                    <a:pt x="32" y="10"/>
                  </a:lnTo>
                  <a:lnTo>
                    <a:pt x="28" y="6"/>
                  </a:lnTo>
                  <a:lnTo>
                    <a:pt x="22" y="6"/>
                  </a:lnTo>
                  <a:lnTo>
                    <a:pt x="22" y="6"/>
                  </a:lnTo>
                  <a:lnTo>
                    <a:pt x="12" y="6"/>
                  </a:lnTo>
                  <a:lnTo>
                    <a:pt x="0" y="8"/>
                  </a:lnTo>
                  <a:lnTo>
                    <a:pt x="0" y="8"/>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36" name="Freeform 56">
              <a:extLst>
                <a:ext uri="{FF2B5EF4-FFF2-40B4-BE49-F238E27FC236}">
                  <a16:creationId xmlns:a16="http://schemas.microsoft.com/office/drawing/2014/main" id="{592293F9-7AE1-4752-A290-99639BC457A3}"/>
                </a:ext>
              </a:extLst>
            </p:cNvPr>
            <p:cNvSpPr>
              <a:spLocks/>
            </p:cNvSpPr>
            <p:nvPr>
              <p:custDataLst>
                <p:tags r:id="rId2"/>
              </p:custDataLst>
            </p:nvPr>
          </p:nvSpPr>
          <p:spPr bwMode="auto">
            <a:xfrm>
              <a:off x="2580234" y="6350270"/>
              <a:ext cx="148669" cy="60475"/>
            </a:xfrm>
            <a:custGeom>
              <a:avLst/>
              <a:gdLst/>
              <a:ahLst/>
              <a:cxnLst>
                <a:cxn ang="0">
                  <a:pos x="112" y="0"/>
                </a:cxn>
                <a:cxn ang="0">
                  <a:pos x="102" y="4"/>
                </a:cxn>
                <a:cxn ang="0">
                  <a:pos x="90" y="6"/>
                </a:cxn>
                <a:cxn ang="0">
                  <a:pos x="88" y="8"/>
                </a:cxn>
                <a:cxn ang="0">
                  <a:pos x="86" y="6"/>
                </a:cxn>
                <a:cxn ang="0">
                  <a:pos x="74" y="6"/>
                </a:cxn>
                <a:cxn ang="0">
                  <a:pos x="62" y="26"/>
                </a:cxn>
                <a:cxn ang="0">
                  <a:pos x="56" y="28"/>
                </a:cxn>
                <a:cxn ang="0">
                  <a:pos x="50" y="28"/>
                </a:cxn>
                <a:cxn ang="0">
                  <a:pos x="48" y="22"/>
                </a:cxn>
                <a:cxn ang="0">
                  <a:pos x="44" y="18"/>
                </a:cxn>
                <a:cxn ang="0">
                  <a:pos x="40" y="16"/>
                </a:cxn>
                <a:cxn ang="0">
                  <a:pos x="30" y="18"/>
                </a:cxn>
                <a:cxn ang="0">
                  <a:pos x="30" y="22"/>
                </a:cxn>
                <a:cxn ang="0">
                  <a:pos x="28" y="24"/>
                </a:cxn>
                <a:cxn ang="0">
                  <a:pos x="20" y="22"/>
                </a:cxn>
                <a:cxn ang="0">
                  <a:pos x="8" y="36"/>
                </a:cxn>
                <a:cxn ang="0">
                  <a:pos x="2" y="42"/>
                </a:cxn>
                <a:cxn ang="0">
                  <a:pos x="0" y="46"/>
                </a:cxn>
                <a:cxn ang="0">
                  <a:pos x="2" y="48"/>
                </a:cxn>
                <a:cxn ang="0">
                  <a:pos x="10" y="44"/>
                </a:cxn>
                <a:cxn ang="0">
                  <a:pos x="32" y="32"/>
                </a:cxn>
                <a:cxn ang="0">
                  <a:pos x="40" y="30"/>
                </a:cxn>
                <a:cxn ang="0">
                  <a:pos x="48" y="34"/>
                </a:cxn>
                <a:cxn ang="0">
                  <a:pos x="52" y="36"/>
                </a:cxn>
                <a:cxn ang="0">
                  <a:pos x="58" y="36"/>
                </a:cxn>
                <a:cxn ang="0">
                  <a:pos x="66" y="34"/>
                </a:cxn>
                <a:cxn ang="0">
                  <a:pos x="80" y="30"/>
                </a:cxn>
                <a:cxn ang="0">
                  <a:pos x="90" y="28"/>
                </a:cxn>
                <a:cxn ang="0">
                  <a:pos x="90" y="26"/>
                </a:cxn>
                <a:cxn ang="0">
                  <a:pos x="94" y="18"/>
                </a:cxn>
                <a:cxn ang="0">
                  <a:pos x="96" y="16"/>
                </a:cxn>
                <a:cxn ang="0">
                  <a:pos x="106" y="12"/>
                </a:cxn>
                <a:cxn ang="0">
                  <a:pos x="110" y="12"/>
                </a:cxn>
                <a:cxn ang="0">
                  <a:pos x="114" y="12"/>
                </a:cxn>
                <a:cxn ang="0">
                  <a:pos x="118" y="6"/>
                </a:cxn>
                <a:cxn ang="0">
                  <a:pos x="116" y="0"/>
                </a:cxn>
                <a:cxn ang="0">
                  <a:pos x="112" y="0"/>
                </a:cxn>
              </a:cxnLst>
              <a:rect l="0" t="0" r="r" b="b"/>
              <a:pathLst>
                <a:path w="118" h="48">
                  <a:moveTo>
                    <a:pt x="112" y="0"/>
                  </a:moveTo>
                  <a:lnTo>
                    <a:pt x="112" y="0"/>
                  </a:lnTo>
                  <a:lnTo>
                    <a:pt x="108" y="0"/>
                  </a:lnTo>
                  <a:lnTo>
                    <a:pt x="102" y="4"/>
                  </a:lnTo>
                  <a:lnTo>
                    <a:pt x="102" y="4"/>
                  </a:lnTo>
                  <a:lnTo>
                    <a:pt x="90" y="6"/>
                  </a:lnTo>
                  <a:lnTo>
                    <a:pt x="90" y="6"/>
                  </a:lnTo>
                  <a:lnTo>
                    <a:pt x="88" y="8"/>
                  </a:lnTo>
                  <a:lnTo>
                    <a:pt x="86" y="6"/>
                  </a:lnTo>
                  <a:lnTo>
                    <a:pt x="86" y="6"/>
                  </a:lnTo>
                  <a:lnTo>
                    <a:pt x="80" y="6"/>
                  </a:lnTo>
                  <a:lnTo>
                    <a:pt x="74" y="6"/>
                  </a:lnTo>
                  <a:lnTo>
                    <a:pt x="72" y="20"/>
                  </a:lnTo>
                  <a:lnTo>
                    <a:pt x="62" y="26"/>
                  </a:lnTo>
                  <a:lnTo>
                    <a:pt x="62" y="26"/>
                  </a:lnTo>
                  <a:lnTo>
                    <a:pt x="56" y="28"/>
                  </a:lnTo>
                  <a:lnTo>
                    <a:pt x="52" y="28"/>
                  </a:lnTo>
                  <a:lnTo>
                    <a:pt x="50" y="28"/>
                  </a:lnTo>
                  <a:lnTo>
                    <a:pt x="50" y="28"/>
                  </a:lnTo>
                  <a:lnTo>
                    <a:pt x="48" y="22"/>
                  </a:lnTo>
                  <a:lnTo>
                    <a:pt x="48" y="22"/>
                  </a:lnTo>
                  <a:lnTo>
                    <a:pt x="44" y="18"/>
                  </a:lnTo>
                  <a:lnTo>
                    <a:pt x="40" y="16"/>
                  </a:lnTo>
                  <a:lnTo>
                    <a:pt x="40" y="16"/>
                  </a:lnTo>
                  <a:lnTo>
                    <a:pt x="36" y="16"/>
                  </a:lnTo>
                  <a:lnTo>
                    <a:pt x="30" y="18"/>
                  </a:lnTo>
                  <a:lnTo>
                    <a:pt x="30" y="18"/>
                  </a:lnTo>
                  <a:lnTo>
                    <a:pt x="30" y="22"/>
                  </a:lnTo>
                  <a:lnTo>
                    <a:pt x="28" y="24"/>
                  </a:lnTo>
                  <a:lnTo>
                    <a:pt x="28" y="24"/>
                  </a:lnTo>
                  <a:lnTo>
                    <a:pt x="20" y="22"/>
                  </a:lnTo>
                  <a:lnTo>
                    <a:pt x="20" y="22"/>
                  </a:lnTo>
                  <a:lnTo>
                    <a:pt x="8" y="36"/>
                  </a:lnTo>
                  <a:lnTo>
                    <a:pt x="8" y="36"/>
                  </a:lnTo>
                  <a:lnTo>
                    <a:pt x="2" y="42"/>
                  </a:lnTo>
                  <a:lnTo>
                    <a:pt x="2" y="42"/>
                  </a:lnTo>
                  <a:lnTo>
                    <a:pt x="0" y="46"/>
                  </a:lnTo>
                  <a:lnTo>
                    <a:pt x="0" y="46"/>
                  </a:lnTo>
                  <a:lnTo>
                    <a:pt x="2" y="48"/>
                  </a:lnTo>
                  <a:lnTo>
                    <a:pt x="2" y="48"/>
                  </a:lnTo>
                  <a:lnTo>
                    <a:pt x="6" y="46"/>
                  </a:lnTo>
                  <a:lnTo>
                    <a:pt x="10" y="44"/>
                  </a:lnTo>
                  <a:lnTo>
                    <a:pt x="10" y="44"/>
                  </a:lnTo>
                  <a:lnTo>
                    <a:pt x="32" y="32"/>
                  </a:lnTo>
                  <a:lnTo>
                    <a:pt x="32" y="32"/>
                  </a:lnTo>
                  <a:lnTo>
                    <a:pt x="40" y="30"/>
                  </a:lnTo>
                  <a:lnTo>
                    <a:pt x="46" y="32"/>
                  </a:lnTo>
                  <a:lnTo>
                    <a:pt x="48" y="34"/>
                  </a:lnTo>
                  <a:lnTo>
                    <a:pt x="48" y="34"/>
                  </a:lnTo>
                  <a:lnTo>
                    <a:pt x="52" y="36"/>
                  </a:lnTo>
                  <a:lnTo>
                    <a:pt x="52" y="36"/>
                  </a:lnTo>
                  <a:lnTo>
                    <a:pt x="58" y="36"/>
                  </a:lnTo>
                  <a:lnTo>
                    <a:pt x="66" y="34"/>
                  </a:lnTo>
                  <a:lnTo>
                    <a:pt x="66" y="34"/>
                  </a:lnTo>
                  <a:lnTo>
                    <a:pt x="80" y="30"/>
                  </a:lnTo>
                  <a:lnTo>
                    <a:pt x="80" y="30"/>
                  </a:lnTo>
                  <a:lnTo>
                    <a:pt x="86" y="30"/>
                  </a:lnTo>
                  <a:lnTo>
                    <a:pt x="90" y="28"/>
                  </a:lnTo>
                  <a:lnTo>
                    <a:pt x="90" y="26"/>
                  </a:lnTo>
                  <a:lnTo>
                    <a:pt x="90" y="26"/>
                  </a:lnTo>
                  <a:lnTo>
                    <a:pt x="92" y="20"/>
                  </a:lnTo>
                  <a:lnTo>
                    <a:pt x="94" y="18"/>
                  </a:lnTo>
                  <a:lnTo>
                    <a:pt x="96" y="16"/>
                  </a:lnTo>
                  <a:lnTo>
                    <a:pt x="96" y="16"/>
                  </a:lnTo>
                  <a:lnTo>
                    <a:pt x="100" y="12"/>
                  </a:lnTo>
                  <a:lnTo>
                    <a:pt x="106" y="12"/>
                  </a:lnTo>
                  <a:lnTo>
                    <a:pt x="106" y="12"/>
                  </a:lnTo>
                  <a:lnTo>
                    <a:pt x="110" y="12"/>
                  </a:lnTo>
                  <a:lnTo>
                    <a:pt x="114" y="12"/>
                  </a:lnTo>
                  <a:lnTo>
                    <a:pt x="114" y="12"/>
                  </a:lnTo>
                  <a:lnTo>
                    <a:pt x="116" y="10"/>
                  </a:lnTo>
                  <a:lnTo>
                    <a:pt x="118" y="6"/>
                  </a:lnTo>
                  <a:lnTo>
                    <a:pt x="118" y="2"/>
                  </a:lnTo>
                  <a:lnTo>
                    <a:pt x="116" y="0"/>
                  </a:lnTo>
                  <a:lnTo>
                    <a:pt x="116" y="0"/>
                  </a:lnTo>
                  <a:lnTo>
                    <a:pt x="112" y="0"/>
                  </a:lnTo>
                  <a:lnTo>
                    <a:pt x="112" y="0"/>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37" name="Freeform 57">
              <a:extLst>
                <a:ext uri="{FF2B5EF4-FFF2-40B4-BE49-F238E27FC236}">
                  <a16:creationId xmlns:a16="http://schemas.microsoft.com/office/drawing/2014/main" id="{BEDA90C9-B51A-427C-BEDA-E885A14F879E}"/>
                </a:ext>
              </a:extLst>
            </p:cNvPr>
            <p:cNvSpPr>
              <a:spLocks/>
            </p:cNvSpPr>
            <p:nvPr>
              <p:custDataLst>
                <p:tags r:id="rId3"/>
              </p:custDataLst>
            </p:nvPr>
          </p:nvSpPr>
          <p:spPr bwMode="auto">
            <a:xfrm>
              <a:off x="3149711" y="6156245"/>
              <a:ext cx="100792" cy="118431"/>
            </a:xfrm>
            <a:custGeom>
              <a:avLst/>
              <a:gdLst/>
              <a:ahLst/>
              <a:cxnLst>
                <a:cxn ang="0">
                  <a:pos x="66" y="2"/>
                </a:cxn>
                <a:cxn ang="0">
                  <a:pos x="68" y="6"/>
                </a:cxn>
                <a:cxn ang="0">
                  <a:pos x="62" y="10"/>
                </a:cxn>
                <a:cxn ang="0">
                  <a:pos x="52" y="20"/>
                </a:cxn>
                <a:cxn ang="0">
                  <a:pos x="38" y="26"/>
                </a:cxn>
                <a:cxn ang="0">
                  <a:pos x="32" y="30"/>
                </a:cxn>
                <a:cxn ang="0">
                  <a:pos x="26" y="32"/>
                </a:cxn>
                <a:cxn ang="0">
                  <a:pos x="10" y="48"/>
                </a:cxn>
                <a:cxn ang="0">
                  <a:pos x="0" y="60"/>
                </a:cxn>
                <a:cxn ang="0">
                  <a:pos x="0" y="60"/>
                </a:cxn>
                <a:cxn ang="0">
                  <a:pos x="0" y="60"/>
                </a:cxn>
                <a:cxn ang="0">
                  <a:pos x="6" y="72"/>
                </a:cxn>
                <a:cxn ang="0">
                  <a:pos x="6" y="78"/>
                </a:cxn>
                <a:cxn ang="0">
                  <a:pos x="8" y="82"/>
                </a:cxn>
                <a:cxn ang="0">
                  <a:pos x="16" y="94"/>
                </a:cxn>
                <a:cxn ang="0">
                  <a:pos x="20" y="94"/>
                </a:cxn>
                <a:cxn ang="0">
                  <a:pos x="24" y="94"/>
                </a:cxn>
                <a:cxn ang="0">
                  <a:pos x="28" y="92"/>
                </a:cxn>
                <a:cxn ang="0">
                  <a:pos x="46" y="82"/>
                </a:cxn>
                <a:cxn ang="0">
                  <a:pos x="52" y="80"/>
                </a:cxn>
                <a:cxn ang="0">
                  <a:pos x="58" y="78"/>
                </a:cxn>
                <a:cxn ang="0">
                  <a:pos x="66" y="68"/>
                </a:cxn>
                <a:cxn ang="0">
                  <a:pos x="66" y="66"/>
                </a:cxn>
                <a:cxn ang="0">
                  <a:pos x="68" y="62"/>
                </a:cxn>
                <a:cxn ang="0">
                  <a:pos x="68" y="62"/>
                </a:cxn>
                <a:cxn ang="0">
                  <a:pos x="70" y="56"/>
                </a:cxn>
                <a:cxn ang="0">
                  <a:pos x="68" y="50"/>
                </a:cxn>
                <a:cxn ang="0">
                  <a:pos x="66" y="42"/>
                </a:cxn>
                <a:cxn ang="0">
                  <a:pos x="72" y="34"/>
                </a:cxn>
                <a:cxn ang="0">
                  <a:pos x="80" y="24"/>
                </a:cxn>
                <a:cxn ang="0">
                  <a:pos x="80" y="20"/>
                </a:cxn>
                <a:cxn ang="0">
                  <a:pos x="72" y="8"/>
                </a:cxn>
                <a:cxn ang="0">
                  <a:pos x="72" y="2"/>
                </a:cxn>
                <a:cxn ang="0">
                  <a:pos x="68" y="0"/>
                </a:cxn>
              </a:cxnLst>
              <a:rect l="0" t="0" r="r" b="b"/>
              <a:pathLst>
                <a:path w="80" h="94">
                  <a:moveTo>
                    <a:pt x="68" y="0"/>
                  </a:moveTo>
                  <a:lnTo>
                    <a:pt x="66" y="2"/>
                  </a:lnTo>
                  <a:lnTo>
                    <a:pt x="66" y="2"/>
                  </a:lnTo>
                  <a:lnTo>
                    <a:pt x="68" y="6"/>
                  </a:lnTo>
                  <a:lnTo>
                    <a:pt x="66" y="6"/>
                  </a:lnTo>
                  <a:lnTo>
                    <a:pt x="62" y="10"/>
                  </a:lnTo>
                  <a:lnTo>
                    <a:pt x="62" y="10"/>
                  </a:lnTo>
                  <a:lnTo>
                    <a:pt x="52" y="20"/>
                  </a:lnTo>
                  <a:lnTo>
                    <a:pt x="52" y="20"/>
                  </a:lnTo>
                  <a:lnTo>
                    <a:pt x="38" y="26"/>
                  </a:lnTo>
                  <a:lnTo>
                    <a:pt x="38" y="26"/>
                  </a:lnTo>
                  <a:lnTo>
                    <a:pt x="32" y="30"/>
                  </a:lnTo>
                  <a:lnTo>
                    <a:pt x="26" y="32"/>
                  </a:lnTo>
                  <a:lnTo>
                    <a:pt x="26" y="32"/>
                  </a:lnTo>
                  <a:lnTo>
                    <a:pt x="18" y="40"/>
                  </a:lnTo>
                  <a:lnTo>
                    <a:pt x="10" y="48"/>
                  </a:lnTo>
                  <a:lnTo>
                    <a:pt x="10" y="48"/>
                  </a:lnTo>
                  <a:lnTo>
                    <a:pt x="0" y="60"/>
                  </a:lnTo>
                  <a:lnTo>
                    <a:pt x="0" y="60"/>
                  </a:lnTo>
                  <a:lnTo>
                    <a:pt x="0" y="60"/>
                  </a:lnTo>
                  <a:lnTo>
                    <a:pt x="0" y="60"/>
                  </a:lnTo>
                  <a:lnTo>
                    <a:pt x="0" y="60"/>
                  </a:lnTo>
                  <a:lnTo>
                    <a:pt x="4" y="66"/>
                  </a:lnTo>
                  <a:lnTo>
                    <a:pt x="6" y="72"/>
                  </a:lnTo>
                  <a:lnTo>
                    <a:pt x="6" y="72"/>
                  </a:lnTo>
                  <a:lnTo>
                    <a:pt x="6" y="78"/>
                  </a:lnTo>
                  <a:lnTo>
                    <a:pt x="8" y="82"/>
                  </a:lnTo>
                  <a:lnTo>
                    <a:pt x="8" y="82"/>
                  </a:lnTo>
                  <a:lnTo>
                    <a:pt x="12" y="90"/>
                  </a:lnTo>
                  <a:lnTo>
                    <a:pt x="16" y="94"/>
                  </a:lnTo>
                  <a:lnTo>
                    <a:pt x="20" y="94"/>
                  </a:lnTo>
                  <a:lnTo>
                    <a:pt x="20" y="94"/>
                  </a:lnTo>
                  <a:lnTo>
                    <a:pt x="22" y="94"/>
                  </a:lnTo>
                  <a:lnTo>
                    <a:pt x="24" y="94"/>
                  </a:lnTo>
                  <a:lnTo>
                    <a:pt x="28" y="92"/>
                  </a:lnTo>
                  <a:lnTo>
                    <a:pt x="28" y="92"/>
                  </a:lnTo>
                  <a:lnTo>
                    <a:pt x="38" y="86"/>
                  </a:lnTo>
                  <a:lnTo>
                    <a:pt x="46" y="82"/>
                  </a:lnTo>
                  <a:lnTo>
                    <a:pt x="46" y="82"/>
                  </a:lnTo>
                  <a:lnTo>
                    <a:pt x="52" y="80"/>
                  </a:lnTo>
                  <a:lnTo>
                    <a:pt x="58" y="78"/>
                  </a:lnTo>
                  <a:lnTo>
                    <a:pt x="58" y="78"/>
                  </a:lnTo>
                  <a:lnTo>
                    <a:pt x="62" y="74"/>
                  </a:lnTo>
                  <a:lnTo>
                    <a:pt x="66" y="68"/>
                  </a:lnTo>
                  <a:lnTo>
                    <a:pt x="66" y="68"/>
                  </a:lnTo>
                  <a:lnTo>
                    <a:pt x="66" y="66"/>
                  </a:lnTo>
                  <a:lnTo>
                    <a:pt x="68" y="62"/>
                  </a:lnTo>
                  <a:lnTo>
                    <a:pt x="68" y="62"/>
                  </a:lnTo>
                  <a:lnTo>
                    <a:pt x="68" y="62"/>
                  </a:lnTo>
                  <a:lnTo>
                    <a:pt x="68" y="62"/>
                  </a:lnTo>
                  <a:lnTo>
                    <a:pt x="70" y="60"/>
                  </a:lnTo>
                  <a:lnTo>
                    <a:pt x="70" y="56"/>
                  </a:lnTo>
                  <a:lnTo>
                    <a:pt x="68" y="50"/>
                  </a:lnTo>
                  <a:lnTo>
                    <a:pt x="68" y="50"/>
                  </a:lnTo>
                  <a:lnTo>
                    <a:pt x="66" y="42"/>
                  </a:lnTo>
                  <a:lnTo>
                    <a:pt x="66" y="42"/>
                  </a:lnTo>
                  <a:lnTo>
                    <a:pt x="68" y="38"/>
                  </a:lnTo>
                  <a:lnTo>
                    <a:pt x="72" y="34"/>
                  </a:lnTo>
                  <a:lnTo>
                    <a:pt x="76" y="30"/>
                  </a:lnTo>
                  <a:lnTo>
                    <a:pt x="80" y="24"/>
                  </a:lnTo>
                  <a:lnTo>
                    <a:pt x="80" y="24"/>
                  </a:lnTo>
                  <a:lnTo>
                    <a:pt x="80" y="20"/>
                  </a:lnTo>
                  <a:lnTo>
                    <a:pt x="78" y="16"/>
                  </a:lnTo>
                  <a:lnTo>
                    <a:pt x="72" y="8"/>
                  </a:lnTo>
                  <a:lnTo>
                    <a:pt x="72" y="8"/>
                  </a:lnTo>
                  <a:lnTo>
                    <a:pt x="72" y="2"/>
                  </a:lnTo>
                  <a:lnTo>
                    <a:pt x="70" y="0"/>
                  </a:lnTo>
                  <a:lnTo>
                    <a:pt x="68" y="0"/>
                  </a:lnTo>
                  <a:lnTo>
                    <a:pt x="68" y="0"/>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38" name="Freeform 58">
              <a:extLst>
                <a:ext uri="{FF2B5EF4-FFF2-40B4-BE49-F238E27FC236}">
                  <a16:creationId xmlns:a16="http://schemas.microsoft.com/office/drawing/2014/main" id="{5A2E9B1B-6BBE-4AC6-8899-E007281C5549}"/>
                </a:ext>
              </a:extLst>
            </p:cNvPr>
            <p:cNvSpPr>
              <a:spLocks/>
            </p:cNvSpPr>
            <p:nvPr>
              <p:custDataLst>
                <p:tags r:id="rId4"/>
              </p:custDataLst>
            </p:nvPr>
          </p:nvSpPr>
          <p:spPr bwMode="auto">
            <a:xfrm>
              <a:off x="2813468" y="6310462"/>
              <a:ext cx="57956" cy="45357"/>
            </a:xfrm>
            <a:custGeom>
              <a:avLst/>
              <a:gdLst/>
              <a:ahLst/>
              <a:cxnLst>
                <a:cxn ang="0">
                  <a:pos x="8" y="20"/>
                </a:cxn>
                <a:cxn ang="0">
                  <a:pos x="10" y="22"/>
                </a:cxn>
                <a:cxn ang="0">
                  <a:pos x="12" y="26"/>
                </a:cxn>
                <a:cxn ang="0">
                  <a:pos x="16" y="28"/>
                </a:cxn>
                <a:cxn ang="0">
                  <a:pos x="20" y="32"/>
                </a:cxn>
                <a:cxn ang="0">
                  <a:pos x="22" y="34"/>
                </a:cxn>
                <a:cxn ang="0">
                  <a:pos x="26" y="32"/>
                </a:cxn>
                <a:cxn ang="0">
                  <a:pos x="28" y="32"/>
                </a:cxn>
                <a:cxn ang="0">
                  <a:pos x="30" y="30"/>
                </a:cxn>
                <a:cxn ang="0">
                  <a:pos x="36" y="30"/>
                </a:cxn>
                <a:cxn ang="0">
                  <a:pos x="40" y="30"/>
                </a:cxn>
                <a:cxn ang="0">
                  <a:pos x="44" y="26"/>
                </a:cxn>
                <a:cxn ang="0">
                  <a:pos x="42" y="26"/>
                </a:cxn>
                <a:cxn ang="0">
                  <a:pos x="42" y="22"/>
                </a:cxn>
                <a:cxn ang="0">
                  <a:pos x="42" y="20"/>
                </a:cxn>
                <a:cxn ang="0">
                  <a:pos x="46" y="14"/>
                </a:cxn>
                <a:cxn ang="0">
                  <a:pos x="44" y="12"/>
                </a:cxn>
                <a:cxn ang="0">
                  <a:pos x="42" y="10"/>
                </a:cxn>
                <a:cxn ang="0">
                  <a:pos x="40" y="10"/>
                </a:cxn>
                <a:cxn ang="0">
                  <a:pos x="36" y="8"/>
                </a:cxn>
                <a:cxn ang="0">
                  <a:pos x="32" y="4"/>
                </a:cxn>
                <a:cxn ang="0">
                  <a:pos x="28" y="2"/>
                </a:cxn>
                <a:cxn ang="0">
                  <a:pos x="24" y="2"/>
                </a:cxn>
                <a:cxn ang="0">
                  <a:pos x="20" y="2"/>
                </a:cxn>
                <a:cxn ang="0">
                  <a:pos x="18" y="4"/>
                </a:cxn>
                <a:cxn ang="0">
                  <a:pos x="14" y="2"/>
                </a:cxn>
                <a:cxn ang="0">
                  <a:pos x="6" y="0"/>
                </a:cxn>
                <a:cxn ang="0">
                  <a:pos x="0" y="0"/>
                </a:cxn>
                <a:cxn ang="0">
                  <a:pos x="0" y="2"/>
                </a:cxn>
                <a:cxn ang="0">
                  <a:pos x="0" y="8"/>
                </a:cxn>
                <a:cxn ang="0">
                  <a:pos x="0" y="14"/>
                </a:cxn>
                <a:cxn ang="0">
                  <a:pos x="4" y="18"/>
                </a:cxn>
                <a:cxn ang="0">
                  <a:pos x="8" y="20"/>
                </a:cxn>
              </a:cxnLst>
              <a:rect l="0" t="0" r="r" b="b"/>
              <a:pathLst>
                <a:path w="46" h="36">
                  <a:moveTo>
                    <a:pt x="8" y="20"/>
                  </a:moveTo>
                  <a:lnTo>
                    <a:pt x="8" y="20"/>
                  </a:lnTo>
                  <a:lnTo>
                    <a:pt x="10" y="22"/>
                  </a:lnTo>
                  <a:lnTo>
                    <a:pt x="10" y="22"/>
                  </a:lnTo>
                  <a:lnTo>
                    <a:pt x="12" y="24"/>
                  </a:lnTo>
                  <a:lnTo>
                    <a:pt x="12" y="26"/>
                  </a:lnTo>
                  <a:lnTo>
                    <a:pt x="14" y="28"/>
                  </a:lnTo>
                  <a:lnTo>
                    <a:pt x="16" y="28"/>
                  </a:lnTo>
                  <a:lnTo>
                    <a:pt x="16" y="28"/>
                  </a:lnTo>
                  <a:lnTo>
                    <a:pt x="20" y="32"/>
                  </a:lnTo>
                  <a:lnTo>
                    <a:pt x="20" y="32"/>
                  </a:lnTo>
                  <a:lnTo>
                    <a:pt x="22" y="34"/>
                  </a:lnTo>
                  <a:lnTo>
                    <a:pt x="24" y="36"/>
                  </a:lnTo>
                  <a:lnTo>
                    <a:pt x="26" y="32"/>
                  </a:lnTo>
                  <a:lnTo>
                    <a:pt x="26" y="32"/>
                  </a:lnTo>
                  <a:lnTo>
                    <a:pt x="28" y="32"/>
                  </a:lnTo>
                  <a:lnTo>
                    <a:pt x="28" y="32"/>
                  </a:lnTo>
                  <a:lnTo>
                    <a:pt x="30" y="30"/>
                  </a:lnTo>
                  <a:lnTo>
                    <a:pt x="30" y="30"/>
                  </a:lnTo>
                  <a:lnTo>
                    <a:pt x="36" y="30"/>
                  </a:lnTo>
                  <a:lnTo>
                    <a:pt x="36" y="30"/>
                  </a:lnTo>
                  <a:lnTo>
                    <a:pt x="40" y="30"/>
                  </a:lnTo>
                  <a:lnTo>
                    <a:pt x="40" y="30"/>
                  </a:lnTo>
                  <a:lnTo>
                    <a:pt x="44" y="26"/>
                  </a:lnTo>
                  <a:lnTo>
                    <a:pt x="44" y="26"/>
                  </a:lnTo>
                  <a:lnTo>
                    <a:pt x="42" y="26"/>
                  </a:lnTo>
                  <a:lnTo>
                    <a:pt x="42" y="26"/>
                  </a:lnTo>
                  <a:lnTo>
                    <a:pt x="42" y="22"/>
                  </a:lnTo>
                  <a:lnTo>
                    <a:pt x="42" y="20"/>
                  </a:lnTo>
                  <a:lnTo>
                    <a:pt x="42" y="20"/>
                  </a:lnTo>
                  <a:lnTo>
                    <a:pt x="44" y="16"/>
                  </a:lnTo>
                  <a:lnTo>
                    <a:pt x="46" y="14"/>
                  </a:lnTo>
                  <a:lnTo>
                    <a:pt x="46" y="14"/>
                  </a:lnTo>
                  <a:lnTo>
                    <a:pt x="44" y="12"/>
                  </a:lnTo>
                  <a:lnTo>
                    <a:pt x="44" y="12"/>
                  </a:lnTo>
                  <a:lnTo>
                    <a:pt x="42" y="10"/>
                  </a:lnTo>
                  <a:lnTo>
                    <a:pt x="40" y="10"/>
                  </a:lnTo>
                  <a:lnTo>
                    <a:pt x="40" y="10"/>
                  </a:lnTo>
                  <a:lnTo>
                    <a:pt x="36" y="8"/>
                  </a:lnTo>
                  <a:lnTo>
                    <a:pt x="36" y="8"/>
                  </a:lnTo>
                  <a:lnTo>
                    <a:pt x="32" y="4"/>
                  </a:lnTo>
                  <a:lnTo>
                    <a:pt x="32" y="4"/>
                  </a:lnTo>
                  <a:lnTo>
                    <a:pt x="32" y="2"/>
                  </a:lnTo>
                  <a:lnTo>
                    <a:pt x="28" y="2"/>
                  </a:lnTo>
                  <a:lnTo>
                    <a:pt x="28" y="2"/>
                  </a:lnTo>
                  <a:lnTo>
                    <a:pt x="24" y="2"/>
                  </a:lnTo>
                  <a:lnTo>
                    <a:pt x="24" y="2"/>
                  </a:lnTo>
                  <a:lnTo>
                    <a:pt x="20" y="2"/>
                  </a:lnTo>
                  <a:lnTo>
                    <a:pt x="20" y="2"/>
                  </a:lnTo>
                  <a:lnTo>
                    <a:pt x="18" y="4"/>
                  </a:lnTo>
                  <a:lnTo>
                    <a:pt x="14" y="2"/>
                  </a:lnTo>
                  <a:lnTo>
                    <a:pt x="14" y="2"/>
                  </a:lnTo>
                  <a:lnTo>
                    <a:pt x="6" y="0"/>
                  </a:lnTo>
                  <a:lnTo>
                    <a:pt x="6" y="0"/>
                  </a:lnTo>
                  <a:lnTo>
                    <a:pt x="0" y="0"/>
                  </a:lnTo>
                  <a:lnTo>
                    <a:pt x="0" y="0"/>
                  </a:lnTo>
                  <a:lnTo>
                    <a:pt x="0" y="2"/>
                  </a:lnTo>
                  <a:lnTo>
                    <a:pt x="0" y="2"/>
                  </a:lnTo>
                  <a:lnTo>
                    <a:pt x="0" y="8"/>
                  </a:lnTo>
                  <a:lnTo>
                    <a:pt x="0" y="8"/>
                  </a:lnTo>
                  <a:lnTo>
                    <a:pt x="0" y="14"/>
                  </a:lnTo>
                  <a:lnTo>
                    <a:pt x="0" y="14"/>
                  </a:lnTo>
                  <a:lnTo>
                    <a:pt x="4" y="18"/>
                  </a:lnTo>
                  <a:lnTo>
                    <a:pt x="4" y="18"/>
                  </a:lnTo>
                  <a:lnTo>
                    <a:pt x="8" y="20"/>
                  </a:lnTo>
                  <a:lnTo>
                    <a:pt x="8" y="20"/>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39" name="Freeform 5">
              <a:extLst>
                <a:ext uri="{FF2B5EF4-FFF2-40B4-BE49-F238E27FC236}">
                  <a16:creationId xmlns:a16="http://schemas.microsoft.com/office/drawing/2014/main" id="{35930255-3F5D-4042-9C32-F6C0FD7457FB}"/>
                </a:ext>
              </a:extLst>
            </p:cNvPr>
            <p:cNvSpPr>
              <a:spLocks/>
            </p:cNvSpPr>
            <p:nvPr>
              <p:custDataLst>
                <p:tags r:id="rId5"/>
              </p:custDataLst>
            </p:nvPr>
          </p:nvSpPr>
          <p:spPr bwMode="auto">
            <a:xfrm>
              <a:off x="4207276" y="2883140"/>
              <a:ext cx="937369" cy="481284"/>
            </a:xfrm>
            <a:custGeom>
              <a:avLst/>
              <a:gdLst/>
              <a:ahLst/>
              <a:cxnLst>
                <a:cxn ang="0">
                  <a:pos x="744" y="382"/>
                </a:cxn>
                <a:cxn ang="0">
                  <a:pos x="734" y="362"/>
                </a:cxn>
                <a:cxn ang="0">
                  <a:pos x="716" y="338"/>
                </a:cxn>
                <a:cxn ang="0">
                  <a:pos x="714" y="314"/>
                </a:cxn>
                <a:cxn ang="0">
                  <a:pos x="698" y="294"/>
                </a:cxn>
                <a:cxn ang="0">
                  <a:pos x="702" y="270"/>
                </a:cxn>
                <a:cxn ang="0">
                  <a:pos x="686" y="258"/>
                </a:cxn>
                <a:cxn ang="0">
                  <a:pos x="696" y="224"/>
                </a:cxn>
                <a:cxn ang="0">
                  <a:pos x="680" y="202"/>
                </a:cxn>
                <a:cxn ang="0">
                  <a:pos x="676" y="164"/>
                </a:cxn>
                <a:cxn ang="0">
                  <a:pos x="658" y="100"/>
                </a:cxn>
                <a:cxn ang="0">
                  <a:pos x="644" y="98"/>
                </a:cxn>
                <a:cxn ang="0">
                  <a:pos x="640" y="74"/>
                </a:cxn>
                <a:cxn ang="0">
                  <a:pos x="642" y="68"/>
                </a:cxn>
                <a:cxn ang="0">
                  <a:pos x="572" y="42"/>
                </a:cxn>
                <a:cxn ang="0">
                  <a:pos x="518" y="52"/>
                </a:cxn>
                <a:cxn ang="0">
                  <a:pos x="468" y="24"/>
                </a:cxn>
                <a:cxn ang="0">
                  <a:pos x="22" y="0"/>
                </a:cxn>
                <a:cxn ang="0">
                  <a:pos x="0" y="220"/>
                </a:cxn>
                <a:cxn ang="0">
                  <a:pos x="170" y="246"/>
                </a:cxn>
                <a:cxn ang="0">
                  <a:pos x="164" y="356"/>
                </a:cxn>
                <a:cxn ang="0">
                  <a:pos x="744" y="382"/>
                </a:cxn>
              </a:cxnLst>
              <a:rect l="0" t="0" r="r" b="b"/>
              <a:pathLst>
                <a:path w="744" h="382">
                  <a:moveTo>
                    <a:pt x="744" y="382"/>
                  </a:moveTo>
                  <a:lnTo>
                    <a:pt x="734" y="362"/>
                  </a:lnTo>
                  <a:lnTo>
                    <a:pt x="716" y="338"/>
                  </a:lnTo>
                  <a:lnTo>
                    <a:pt x="714" y="314"/>
                  </a:lnTo>
                  <a:lnTo>
                    <a:pt x="698" y="294"/>
                  </a:lnTo>
                  <a:lnTo>
                    <a:pt x="702" y="270"/>
                  </a:lnTo>
                  <a:lnTo>
                    <a:pt x="686" y="258"/>
                  </a:lnTo>
                  <a:lnTo>
                    <a:pt x="696" y="224"/>
                  </a:lnTo>
                  <a:lnTo>
                    <a:pt x="680" y="202"/>
                  </a:lnTo>
                  <a:lnTo>
                    <a:pt x="676" y="164"/>
                  </a:lnTo>
                  <a:lnTo>
                    <a:pt x="658" y="100"/>
                  </a:lnTo>
                  <a:lnTo>
                    <a:pt x="644" y="98"/>
                  </a:lnTo>
                  <a:lnTo>
                    <a:pt x="640" y="74"/>
                  </a:lnTo>
                  <a:lnTo>
                    <a:pt x="642" y="68"/>
                  </a:lnTo>
                  <a:lnTo>
                    <a:pt x="572" y="42"/>
                  </a:lnTo>
                  <a:lnTo>
                    <a:pt x="518" y="52"/>
                  </a:lnTo>
                  <a:lnTo>
                    <a:pt x="468" y="24"/>
                  </a:lnTo>
                  <a:lnTo>
                    <a:pt x="22" y="0"/>
                  </a:lnTo>
                  <a:lnTo>
                    <a:pt x="0" y="220"/>
                  </a:lnTo>
                  <a:lnTo>
                    <a:pt x="170" y="246"/>
                  </a:lnTo>
                  <a:lnTo>
                    <a:pt x="164" y="356"/>
                  </a:lnTo>
                  <a:lnTo>
                    <a:pt x="744" y="382"/>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40" name="Freeform 6">
              <a:extLst>
                <a:ext uri="{FF2B5EF4-FFF2-40B4-BE49-F238E27FC236}">
                  <a16:creationId xmlns:a16="http://schemas.microsoft.com/office/drawing/2014/main" id="{37D23CCC-405B-4D38-A516-BF4F6FF01071}"/>
                </a:ext>
              </a:extLst>
            </p:cNvPr>
            <p:cNvSpPr>
              <a:spLocks/>
            </p:cNvSpPr>
            <p:nvPr>
              <p:custDataLst>
                <p:tags r:id="rId6"/>
              </p:custDataLst>
            </p:nvPr>
          </p:nvSpPr>
          <p:spPr bwMode="auto">
            <a:xfrm>
              <a:off x="4383663" y="3331666"/>
              <a:ext cx="851696" cy="473724"/>
            </a:xfrm>
            <a:custGeom>
              <a:avLst/>
              <a:gdLst/>
              <a:ahLst/>
              <a:cxnLst>
                <a:cxn ang="0">
                  <a:pos x="676" y="376"/>
                </a:cxn>
                <a:cxn ang="0">
                  <a:pos x="670" y="138"/>
                </a:cxn>
                <a:cxn ang="0">
                  <a:pos x="628" y="88"/>
                </a:cxn>
                <a:cxn ang="0">
                  <a:pos x="648" y="46"/>
                </a:cxn>
                <a:cxn ang="0">
                  <a:pos x="610" y="40"/>
                </a:cxn>
                <a:cxn ang="0">
                  <a:pos x="604" y="26"/>
                </a:cxn>
                <a:cxn ang="0">
                  <a:pos x="24" y="0"/>
                </a:cxn>
                <a:cxn ang="0">
                  <a:pos x="0" y="346"/>
                </a:cxn>
                <a:cxn ang="0">
                  <a:pos x="676" y="376"/>
                </a:cxn>
              </a:cxnLst>
              <a:rect l="0" t="0" r="r" b="b"/>
              <a:pathLst>
                <a:path w="676" h="376">
                  <a:moveTo>
                    <a:pt x="676" y="376"/>
                  </a:moveTo>
                  <a:lnTo>
                    <a:pt x="670" y="138"/>
                  </a:lnTo>
                  <a:lnTo>
                    <a:pt x="628" y="88"/>
                  </a:lnTo>
                  <a:lnTo>
                    <a:pt x="648" y="46"/>
                  </a:lnTo>
                  <a:lnTo>
                    <a:pt x="610" y="40"/>
                  </a:lnTo>
                  <a:lnTo>
                    <a:pt x="604" y="26"/>
                  </a:lnTo>
                  <a:lnTo>
                    <a:pt x="24" y="0"/>
                  </a:lnTo>
                  <a:lnTo>
                    <a:pt x="0" y="346"/>
                  </a:lnTo>
                  <a:lnTo>
                    <a:pt x="676" y="376"/>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41" name="Freeform 7">
              <a:extLst>
                <a:ext uri="{FF2B5EF4-FFF2-40B4-BE49-F238E27FC236}">
                  <a16:creationId xmlns:a16="http://schemas.microsoft.com/office/drawing/2014/main" id="{8DD22BCB-AD7C-4DAC-B230-708126E6CB02}"/>
                </a:ext>
              </a:extLst>
            </p:cNvPr>
            <p:cNvSpPr>
              <a:spLocks/>
            </p:cNvSpPr>
            <p:nvPr>
              <p:custDataLst>
                <p:tags r:id="rId7"/>
              </p:custDataLst>
            </p:nvPr>
          </p:nvSpPr>
          <p:spPr bwMode="auto">
            <a:xfrm>
              <a:off x="3756231" y="3843188"/>
              <a:ext cx="1607638" cy="1587480"/>
            </a:xfrm>
            <a:custGeom>
              <a:avLst/>
              <a:gdLst/>
              <a:ahLst/>
              <a:cxnLst>
                <a:cxn ang="0">
                  <a:pos x="1252" y="604"/>
                </a:cxn>
                <a:cxn ang="0">
                  <a:pos x="1234" y="396"/>
                </a:cxn>
                <a:cxn ang="0">
                  <a:pos x="1182" y="360"/>
                </a:cxn>
                <a:cxn ang="0">
                  <a:pos x="1122" y="318"/>
                </a:cxn>
                <a:cxn ang="0">
                  <a:pos x="1056" y="332"/>
                </a:cxn>
                <a:cxn ang="0">
                  <a:pos x="962" y="326"/>
                </a:cxn>
                <a:cxn ang="0">
                  <a:pos x="936" y="338"/>
                </a:cxn>
                <a:cxn ang="0">
                  <a:pos x="920" y="332"/>
                </a:cxn>
                <a:cxn ang="0">
                  <a:pos x="868" y="334"/>
                </a:cxn>
                <a:cxn ang="0">
                  <a:pos x="854" y="326"/>
                </a:cxn>
                <a:cxn ang="0">
                  <a:pos x="838" y="310"/>
                </a:cxn>
                <a:cxn ang="0">
                  <a:pos x="838" y="300"/>
                </a:cxn>
                <a:cxn ang="0">
                  <a:pos x="768" y="292"/>
                </a:cxn>
                <a:cxn ang="0">
                  <a:pos x="744" y="288"/>
                </a:cxn>
                <a:cxn ang="0">
                  <a:pos x="730" y="262"/>
                </a:cxn>
                <a:cxn ang="0">
                  <a:pos x="688" y="258"/>
                </a:cxn>
                <a:cxn ang="0">
                  <a:pos x="678" y="246"/>
                </a:cxn>
                <a:cxn ang="0">
                  <a:pos x="674" y="20"/>
                </a:cxn>
                <a:cxn ang="0">
                  <a:pos x="4" y="480"/>
                </a:cxn>
                <a:cxn ang="0">
                  <a:pos x="12" y="514"/>
                </a:cxn>
                <a:cxn ang="0">
                  <a:pos x="44" y="538"/>
                </a:cxn>
                <a:cxn ang="0">
                  <a:pos x="98" y="592"/>
                </a:cxn>
                <a:cxn ang="0">
                  <a:pos x="146" y="652"/>
                </a:cxn>
                <a:cxn ang="0">
                  <a:pos x="156" y="686"/>
                </a:cxn>
                <a:cxn ang="0">
                  <a:pos x="166" y="718"/>
                </a:cxn>
                <a:cxn ang="0">
                  <a:pos x="196" y="776"/>
                </a:cxn>
                <a:cxn ang="0">
                  <a:pos x="270" y="860"/>
                </a:cxn>
                <a:cxn ang="0">
                  <a:pos x="366" y="784"/>
                </a:cxn>
                <a:cxn ang="0">
                  <a:pos x="416" y="786"/>
                </a:cxn>
                <a:cxn ang="0">
                  <a:pos x="466" y="788"/>
                </a:cxn>
                <a:cxn ang="0">
                  <a:pos x="518" y="812"/>
                </a:cxn>
                <a:cxn ang="0">
                  <a:pos x="558" y="864"/>
                </a:cxn>
                <a:cxn ang="0">
                  <a:pos x="572" y="894"/>
                </a:cxn>
                <a:cxn ang="0">
                  <a:pos x="590" y="962"/>
                </a:cxn>
                <a:cxn ang="0">
                  <a:pos x="616" y="1008"/>
                </a:cxn>
                <a:cxn ang="0">
                  <a:pos x="636" y="1030"/>
                </a:cxn>
                <a:cxn ang="0">
                  <a:pos x="660" y="1064"/>
                </a:cxn>
                <a:cxn ang="0">
                  <a:pos x="686" y="1128"/>
                </a:cxn>
                <a:cxn ang="0">
                  <a:pos x="722" y="1178"/>
                </a:cxn>
                <a:cxn ang="0">
                  <a:pos x="772" y="1220"/>
                </a:cxn>
                <a:cxn ang="0">
                  <a:pos x="806" y="1234"/>
                </a:cxn>
                <a:cxn ang="0">
                  <a:pos x="920" y="1260"/>
                </a:cxn>
                <a:cxn ang="0">
                  <a:pos x="908" y="1174"/>
                </a:cxn>
                <a:cxn ang="0">
                  <a:pos x="930" y="1104"/>
                </a:cxn>
                <a:cxn ang="0">
                  <a:pos x="976" y="1044"/>
                </a:cxn>
                <a:cxn ang="0">
                  <a:pos x="1078" y="954"/>
                </a:cxn>
                <a:cxn ang="0">
                  <a:pos x="1158" y="884"/>
                </a:cxn>
                <a:cxn ang="0">
                  <a:pos x="1222" y="836"/>
                </a:cxn>
                <a:cxn ang="0">
                  <a:pos x="1258" y="822"/>
                </a:cxn>
                <a:cxn ang="0">
                  <a:pos x="1260" y="784"/>
                </a:cxn>
                <a:cxn ang="0">
                  <a:pos x="1268" y="766"/>
                </a:cxn>
                <a:cxn ang="0">
                  <a:pos x="1268" y="738"/>
                </a:cxn>
                <a:cxn ang="0">
                  <a:pos x="1270" y="708"/>
                </a:cxn>
                <a:cxn ang="0">
                  <a:pos x="1276" y="664"/>
                </a:cxn>
              </a:cxnLst>
              <a:rect l="0" t="0" r="r" b="b"/>
              <a:pathLst>
                <a:path w="1276" h="1260">
                  <a:moveTo>
                    <a:pt x="1276" y="664"/>
                  </a:moveTo>
                  <a:lnTo>
                    <a:pt x="1272" y="628"/>
                  </a:lnTo>
                  <a:lnTo>
                    <a:pt x="1252" y="604"/>
                  </a:lnTo>
                  <a:lnTo>
                    <a:pt x="1252" y="580"/>
                  </a:lnTo>
                  <a:lnTo>
                    <a:pt x="1230" y="552"/>
                  </a:lnTo>
                  <a:lnTo>
                    <a:pt x="1234" y="396"/>
                  </a:lnTo>
                  <a:lnTo>
                    <a:pt x="1228" y="368"/>
                  </a:lnTo>
                  <a:lnTo>
                    <a:pt x="1212" y="368"/>
                  </a:lnTo>
                  <a:lnTo>
                    <a:pt x="1182" y="360"/>
                  </a:lnTo>
                  <a:lnTo>
                    <a:pt x="1182" y="350"/>
                  </a:lnTo>
                  <a:lnTo>
                    <a:pt x="1160" y="354"/>
                  </a:lnTo>
                  <a:lnTo>
                    <a:pt x="1122" y="318"/>
                  </a:lnTo>
                  <a:lnTo>
                    <a:pt x="1104" y="332"/>
                  </a:lnTo>
                  <a:lnTo>
                    <a:pt x="1092" y="320"/>
                  </a:lnTo>
                  <a:lnTo>
                    <a:pt x="1056" y="332"/>
                  </a:lnTo>
                  <a:lnTo>
                    <a:pt x="1008" y="342"/>
                  </a:lnTo>
                  <a:lnTo>
                    <a:pt x="962" y="326"/>
                  </a:lnTo>
                  <a:lnTo>
                    <a:pt x="962" y="326"/>
                  </a:lnTo>
                  <a:lnTo>
                    <a:pt x="950" y="334"/>
                  </a:lnTo>
                  <a:lnTo>
                    <a:pt x="940" y="338"/>
                  </a:lnTo>
                  <a:lnTo>
                    <a:pt x="936" y="338"/>
                  </a:lnTo>
                  <a:lnTo>
                    <a:pt x="932" y="336"/>
                  </a:lnTo>
                  <a:lnTo>
                    <a:pt x="932" y="336"/>
                  </a:lnTo>
                  <a:lnTo>
                    <a:pt x="920" y="332"/>
                  </a:lnTo>
                  <a:lnTo>
                    <a:pt x="906" y="326"/>
                  </a:lnTo>
                  <a:lnTo>
                    <a:pt x="886" y="322"/>
                  </a:lnTo>
                  <a:lnTo>
                    <a:pt x="868" y="334"/>
                  </a:lnTo>
                  <a:lnTo>
                    <a:pt x="868" y="334"/>
                  </a:lnTo>
                  <a:lnTo>
                    <a:pt x="860" y="330"/>
                  </a:lnTo>
                  <a:lnTo>
                    <a:pt x="854" y="326"/>
                  </a:lnTo>
                  <a:lnTo>
                    <a:pt x="844" y="318"/>
                  </a:lnTo>
                  <a:lnTo>
                    <a:pt x="844" y="318"/>
                  </a:lnTo>
                  <a:lnTo>
                    <a:pt x="838" y="310"/>
                  </a:lnTo>
                  <a:lnTo>
                    <a:pt x="836" y="304"/>
                  </a:lnTo>
                  <a:lnTo>
                    <a:pt x="838" y="302"/>
                  </a:lnTo>
                  <a:lnTo>
                    <a:pt x="838" y="300"/>
                  </a:lnTo>
                  <a:lnTo>
                    <a:pt x="812" y="306"/>
                  </a:lnTo>
                  <a:lnTo>
                    <a:pt x="812" y="306"/>
                  </a:lnTo>
                  <a:lnTo>
                    <a:pt x="768" y="292"/>
                  </a:lnTo>
                  <a:lnTo>
                    <a:pt x="768" y="292"/>
                  </a:lnTo>
                  <a:lnTo>
                    <a:pt x="756" y="288"/>
                  </a:lnTo>
                  <a:lnTo>
                    <a:pt x="744" y="288"/>
                  </a:lnTo>
                  <a:lnTo>
                    <a:pt x="732" y="288"/>
                  </a:lnTo>
                  <a:lnTo>
                    <a:pt x="730" y="262"/>
                  </a:lnTo>
                  <a:lnTo>
                    <a:pt x="730" y="262"/>
                  </a:lnTo>
                  <a:lnTo>
                    <a:pt x="710" y="262"/>
                  </a:lnTo>
                  <a:lnTo>
                    <a:pt x="694" y="262"/>
                  </a:lnTo>
                  <a:lnTo>
                    <a:pt x="688" y="258"/>
                  </a:lnTo>
                  <a:lnTo>
                    <a:pt x="684" y="256"/>
                  </a:lnTo>
                  <a:lnTo>
                    <a:pt x="684" y="256"/>
                  </a:lnTo>
                  <a:lnTo>
                    <a:pt x="678" y="246"/>
                  </a:lnTo>
                  <a:lnTo>
                    <a:pt x="670" y="240"/>
                  </a:lnTo>
                  <a:lnTo>
                    <a:pt x="660" y="234"/>
                  </a:lnTo>
                  <a:lnTo>
                    <a:pt x="674" y="20"/>
                  </a:lnTo>
                  <a:lnTo>
                    <a:pt x="388" y="0"/>
                  </a:lnTo>
                  <a:lnTo>
                    <a:pt x="350" y="522"/>
                  </a:lnTo>
                  <a:lnTo>
                    <a:pt x="4" y="480"/>
                  </a:lnTo>
                  <a:lnTo>
                    <a:pt x="0" y="510"/>
                  </a:lnTo>
                  <a:lnTo>
                    <a:pt x="0" y="510"/>
                  </a:lnTo>
                  <a:lnTo>
                    <a:pt x="12" y="514"/>
                  </a:lnTo>
                  <a:lnTo>
                    <a:pt x="24" y="522"/>
                  </a:lnTo>
                  <a:lnTo>
                    <a:pt x="34" y="528"/>
                  </a:lnTo>
                  <a:lnTo>
                    <a:pt x="44" y="538"/>
                  </a:lnTo>
                  <a:lnTo>
                    <a:pt x="44" y="538"/>
                  </a:lnTo>
                  <a:lnTo>
                    <a:pt x="70" y="564"/>
                  </a:lnTo>
                  <a:lnTo>
                    <a:pt x="98" y="592"/>
                  </a:lnTo>
                  <a:lnTo>
                    <a:pt x="124" y="620"/>
                  </a:lnTo>
                  <a:lnTo>
                    <a:pt x="136" y="636"/>
                  </a:lnTo>
                  <a:lnTo>
                    <a:pt x="146" y="652"/>
                  </a:lnTo>
                  <a:lnTo>
                    <a:pt x="146" y="652"/>
                  </a:lnTo>
                  <a:lnTo>
                    <a:pt x="152" y="668"/>
                  </a:lnTo>
                  <a:lnTo>
                    <a:pt x="156" y="686"/>
                  </a:lnTo>
                  <a:lnTo>
                    <a:pt x="160" y="702"/>
                  </a:lnTo>
                  <a:lnTo>
                    <a:pt x="166" y="718"/>
                  </a:lnTo>
                  <a:lnTo>
                    <a:pt x="166" y="718"/>
                  </a:lnTo>
                  <a:lnTo>
                    <a:pt x="174" y="738"/>
                  </a:lnTo>
                  <a:lnTo>
                    <a:pt x="184" y="758"/>
                  </a:lnTo>
                  <a:lnTo>
                    <a:pt x="196" y="776"/>
                  </a:lnTo>
                  <a:lnTo>
                    <a:pt x="210" y="794"/>
                  </a:lnTo>
                  <a:lnTo>
                    <a:pt x="240" y="828"/>
                  </a:lnTo>
                  <a:lnTo>
                    <a:pt x="270" y="860"/>
                  </a:lnTo>
                  <a:lnTo>
                    <a:pt x="312" y="870"/>
                  </a:lnTo>
                  <a:lnTo>
                    <a:pt x="366" y="784"/>
                  </a:lnTo>
                  <a:lnTo>
                    <a:pt x="366" y="784"/>
                  </a:lnTo>
                  <a:lnTo>
                    <a:pt x="378" y="784"/>
                  </a:lnTo>
                  <a:lnTo>
                    <a:pt x="396" y="784"/>
                  </a:lnTo>
                  <a:lnTo>
                    <a:pt x="416" y="786"/>
                  </a:lnTo>
                  <a:lnTo>
                    <a:pt x="416" y="786"/>
                  </a:lnTo>
                  <a:lnTo>
                    <a:pt x="442" y="788"/>
                  </a:lnTo>
                  <a:lnTo>
                    <a:pt x="466" y="788"/>
                  </a:lnTo>
                  <a:lnTo>
                    <a:pt x="492" y="786"/>
                  </a:lnTo>
                  <a:lnTo>
                    <a:pt x="492" y="786"/>
                  </a:lnTo>
                  <a:lnTo>
                    <a:pt x="518" y="812"/>
                  </a:lnTo>
                  <a:lnTo>
                    <a:pt x="540" y="838"/>
                  </a:lnTo>
                  <a:lnTo>
                    <a:pt x="550" y="850"/>
                  </a:lnTo>
                  <a:lnTo>
                    <a:pt x="558" y="864"/>
                  </a:lnTo>
                  <a:lnTo>
                    <a:pt x="558" y="864"/>
                  </a:lnTo>
                  <a:lnTo>
                    <a:pt x="566" y="878"/>
                  </a:lnTo>
                  <a:lnTo>
                    <a:pt x="572" y="894"/>
                  </a:lnTo>
                  <a:lnTo>
                    <a:pt x="582" y="926"/>
                  </a:lnTo>
                  <a:lnTo>
                    <a:pt x="590" y="962"/>
                  </a:lnTo>
                  <a:lnTo>
                    <a:pt x="590" y="962"/>
                  </a:lnTo>
                  <a:lnTo>
                    <a:pt x="594" y="968"/>
                  </a:lnTo>
                  <a:lnTo>
                    <a:pt x="602" y="986"/>
                  </a:lnTo>
                  <a:lnTo>
                    <a:pt x="616" y="1008"/>
                  </a:lnTo>
                  <a:lnTo>
                    <a:pt x="626" y="1018"/>
                  </a:lnTo>
                  <a:lnTo>
                    <a:pt x="636" y="1030"/>
                  </a:lnTo>
                  <a:lnTo>
                    <a:pt x="636" y="1030"/>
                  </a:lnTo>
                  <a:lnTo>
                    <a:pt x="646" y="1040"/>
                  </a:lnTo>
                  <a:lnTo>
                    <a:pt x="654" y="1052"/>
                  </a:lnTo>
                  <a:lnTo>
                    <a:pt x="660" y="1064"/>
                  </a:lnTo>
                  <a:lnTo>
                    <a:pt x="666" y="1078"/>
                  </a:lnTo>
                  <a:lnTo>
                    <a:pt x="676" y="1104"/>
                  </a:lnTo>
                  <a:lnTo>
                    <a:pt x="686" y="1128"/>
                  </a:lnTo>
                  <a:lnTo>
                    <a:pt x="686" y="1128"/>
                  </a:lnTo>
                  <a:lnTo>
                    <a:pt x="700" y="1152"/>
                  </a:lnTo>
                  <a:lnTo>
                    <a:pt x="722" y="1178"/>
                  </a:lnTo>
                  <a:lnTo>
                    <a:pt x="746" y="1202"/>
                  </a:lnTo>
                  <a:lnTo>
                    <a:pt x="758" y="1212"/>
                  </a:lnTo>
                  <a:lnTo>
                    <a:pt x="772" y="1220"/>
                  </a:lnTo>
                  <a:lnTo>
                    <a:pt x="772" y="1220"/>
                  </a:lnTo>
                  <a:lnTo>
                    <a:pt x="786" y="1228"/>
                  </a:lnTo>
                  <a:lnTo>
                    <a:pt x="806" y="1234"/>
                  </a:lnTo>
                  <a:lnTo>
                    <a:pt x="850" y="1244"/>
                  </a:lnTo>
                  <a:lnTo>
                    <a:pt x="920" y="1260"/>
                  </a:lnTo>
                  <a:lnTo>
                    <a:pt x="920" y="1260"/>
                  </a:lnTo>
                  <a:lnTo>
                    <a:pt x="912" y="1230"/>
                  </a:lnTo>
                  <a:lnTo>
                    <a:pt x="908" y="1200"/>
                  </a:lnTo>
                  <a:lnTo>
                    <a:pt x="908" y="1174"/>
                  </a:lnTo>
                  <a:lnTo>
                    <a:pt x="912" y="1148"/>
                  </a:lnTo>
                  <a:lnTo>
                    <a:pt x="920" y="1126"/>
                  </a:lnTo>
                  <a:lnTo>
                    <a:pt x="930" y="1104"/>
                  </a:lnTo>
                  <a:lnTo>
                    <a:pt x="942" y="1082"/>
                  </a:lnTo>
                  <a:lnTo>
                    <a:pt x="958" y="1062"/>
                  </a:lnTo>
                  <a:lnTo>
                    <a:pt x="976" y="1044"/>
                  </a:lnTo>
                  <a:lnTo>
                    <a:pt x="994" y="1024"/>
                  </a:lnTo>
                  <a:lnTo>
                    <a:pt x="1036" y="990"/>
                  </a:lnTo>
                  <a:lnTo>
                    <a:pt x="1078" y="954"/>
                  </a:lnTo>
                  <a:lnTo>
                    <a:pt x="1122" y="916"/>
                  </a:lnTo>
                  <a:lnTo>
                    <a:pt x="1122" y="916"/>
                  </a:lnTo>
                  <a:lnTo>
                    <a:pt x="1158" y="884"/>
                  </a:lnTo>
                  <a:lnTo>
                    <a:pt x="1190" y="858"/>
                  </a:lnTo>
                  <a:lnTo>
                    <a:pt x="1206" y="846"/>
                  </a:lnTo>
                  <a:lnTo>
                    <a:pt x="1222" y="836"/>
                  </a:lnTo>
                  <a:lnTo>
                    <a:pt x="1240" y="828"/>
                  </a:lnTo>
                  <a:lnTo>
                    <a:pt x="1258" y="822"/>
                  </a:lnTo>
                  <a:lnTo>
                    <a:pt x="1258" y="822"/>
                  </a:lnTo>
                  <a:lnTo>
                    <a:pt x="1258" y="796"/>
                  </a:lnTo>
                  <a:lnTo>
                    <a:pt x="1258" y="796"/>
                  </a:lnTo>
                  <a:lnTo>
                    <a:pt x="1260" y="784"/>
                  </a:lnTo>
                  <a:lnTo>
                    <a:pt x="1262" y="778"/>
                  </a:lnTo>
                  <a:lnTo>
                    <a:pt x="1264" y="774"/>
                  </a:lnTo>
                  <a:lnTo>
                    <a:pt x="1268" y="766"/>
                  </a:lnTo>
                  <a:lnTo>
                    <a:pt x="1268" y="766"/>
                  </a:lnTo>
                  <a:lnTo>
                    <a:pt x="1268" y="752"/>
                  </a:lnTo>
                  <a:lnTo>
                    <a:pt x="1268" y="738"/>
                  </a:lnTo>
                  <a:lnTo>
                    <a:pt x="1268" y="722"/>
                  </a:lnTo>
                  <a:lnTo>
                    <a:pt x="1270" y="708"/>
                  </a:lnTo>
                  <a:lnTo>
                    <a:pt x="1270" y="708"/>
                  </a:lnTo>
                  <a:lnTo>
                    <a:pt x="1274" y="696"/>
                  </a:lnTo>
                  <a:lnTo>
                    <a:pt x="1276" y="680"/>
                  </a:lnTo>
                  <a:lnTo>
                    <a:pt x="1276" y="664"/>
                  </a:lnTo>
                  <a:lnTo>
                    <a:pt x="1276" y="664"/>
                  </a:lnTo>
                  <a:close/>
                </a:path>
              </a:pathLst>
            </a:custGeom>
            <a:grpFill/>
            <a:ln w="3175">
              <a:solidFill>
                <a:srgbClr val="404040"/>
              </a:solidFill>
            </a:ln>
            <a:effectLst/>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42" name="Freeform 8">
              <a:extLst>
                <a:ext uri="{FF2B5EF4-FFF2-40B4-BE49-F238E27FC236}">
                  <a16:creationId xmlns:a16="http://schemas.microsoft.com/office/drawing/2014/main" id="{F245B270-956B-46AB-BAC5-DCE7A227036D}"/>
                </a:ext>
              </a:extLst>
            </p:cNvPr>
            <p:cNvSpPr>
              <a:spLocks/>
            </p:cNvSpPr>
            <p:nvPr>
              <p:custDataLst>
                <p:tags r:id="rId8"/>
              </p:custDataLst>
            </p:nvPr>
          </p:nvSpPr>
          <p:spPr bwMode="auto">
            <a:xfrm>
              <a:off x="6286120" y="4006975"/>
              <a:ext cx="637512" cy="650111"/>
            </a:xfrm>
            <a:custGeom>
              <a:avLst/>
              <a:gdLst/>
              <a:ahLst/>
              <a:cxnLst>
                <a:cxn ang="0">
                  <a:pos x="506" y="316"/>
                </a:cxn>
                <a:cxn ang="0">
                  <a:pos x="506" y="316"/>
                </a:cxn>
                <a:cxn ang="0">
                  <a:pos x="482" y="306"/>
                </a:cxn>
                <a:cxn ang="0">
                  <a:pos x="474" y="300"/>
                </a:cxn>
                <a:cxn ang="0">
                  <a:pos x="472" y="294"/>
                </a:cxn>
                <a:cxn ang="0">
                  <a:pos x="472" y="294"/>
                </a:cxn>
                <a:cxn ang="0">
                  <a:pos x="468" y="286"/>
                </a:cxn>
                <a:cxn ang="0">
                  <a:pos x="464" y="274"/>
                </a:cxn>
                <a:cxn ang="0">
                  <a:pos x="456" y="260"/>
                </a:cxn>
                <a:cxn ang="0">
                  <a:pos x="438" y="256"/>
                </a:cxn>
                <a:cxn ang="0">
                  <a:pos x="436" y="238"/>
                </a:cxn>
                <a:cxn ang="0">
                  <a:pos x="422" y="206"/>
                </a:cxn>
                <a:cxn ang="0">
                  <a:pos x="386" y="180"/>
                </a:cxn>
                <a:cxn ang="0">
                  <a:pos x="380" y="170"/>
                </a:cxn>
                <a:cxn ang="0">
                  <a:pos x="332" y="124"/>
                </a:cxn>
                <a:cxn ang="0">
                  <a:pos x="308" y="112"/>
                </a:cxn>
                <a:cxn ang="0">
                  <a:pos x="266" y="56"/>
                </a:cxn>
                <a:cxn ang="0">
                  <a:pos x="256" y="58"/>
                </a:cxn>
                <a:cxn ang="0">
                  <a:pos x="224" y="38"/>
                </a:cxn>
                <a:cxn ang="0">
                  <a:pos x="224" y="38"/>
                </a:cxn>
                <a:cxn ang="0">
                  <a:pos x="230" y="32"/>
                </a:cxn>
                <a:cxn ang="0">
                  <a:pos x="238" y="20"/>
                </a:cxn>
                <a:cxn ang="0">
                  <a:pos x="238" y="20"/>
                </a:cxn>
                <a:cxn ang="0">
                  <a:pos x="240" y="12"/>
                </a:cxn>
                <a:cxn ang="0">
                  <a:pos x="242" y="0"/>
                </a:cxn>
                <a:cxn ang="0">
                  <a:pos x="0" y="22"/>
                </a:cxn>
                <a:cxn ang="0">
                  <a:pos x="78" y="292"/>
                </a:cxn>
                <a:cxn ang="0">
                  <a:pos x="78" y="292"/>
                </a:cxn>
                <a:cxn ang="0">
                  <a:pos x="88" y="304"/>
                </a:cxn>
                <a:cxn ang="0">
                  <a:pos x="96" y="312"/>
                </a:cxn>
                <a:cxn ang="0">
                  <a:pos x="98" y="320"/>
                </a:cxn>
                <a:cxn ang="0">
                  <a:pos x="98" y="320"/>
                </a:cxn>
                <a:cxn ang="0">
                  <a:pos x="98" y="332"/>
                </a:cxn>
                <a:cxn ang="0">
                  <a:pos x="106" y="342"/>
                </a:cxn>
                <a:cxn ang="0">
                  <a:pos x="104" y="352"/>
                </a:cxn>
                <a:cxn ang="0">
                  <a:pos x="92" y="358"/>
                </a:cxn>
                <a:cxn ang="0">
                  <a:pos x="90" y="374"/>
                </a:cxn>
                <a:cxn ang="0">
                  <a:pos x="106" y="410"/>
                </a:cxn>
                <a:cxn ang="0">
                  <a:pos x="106" y="482"/>
                </a:cxn>
                <a:cxn ang="0">
                  <a:pos x="126" y="510"/>
                </a:cxn>
                <a:cxn ang="0">
                  <a:pos x="388" y="504"/>
                </a:cxn>
                <a:cxn ang="0">
                  <a:pos x="390" y="514"/>
                </a:cxn>
                <a:cxn ang="0">
                  <a:pos x="410" y="516"/>
                </a:cxn>
                <a:cxn ang="0">
                  <a:pos x="410" y="492"/>
                </a:cxn>
                <a:cxn ang="0">
                  <a:pos x="404" y="474"/>
                </a:cxn>
                <a:cxn ang="0">
                  <a:pos x="448" y="472"/>
                </a:cxn>
                <a:cxn ang="0">
                  <a:pos x="448" y="472"/>
                </a:cxn>
                <a:cxn ang="0">
                  <a:pos x="448" y="464"/>
                </a:cxn>
                <a:cxn ang="0">
                  <a:pos x="446" y="454"/>
                </a:cxn>
                <a:cxn ang="0">
                  <a:pos x="450" y="434"/>
                </a:cxn>
                <a:cxn ang="0">
                  <a:pos x="456" y="414"/>
                </a:cxn>
                <a:cxn ang="0">
                  <a:pos x="464" y="394"/>
                </a:cxn>
                <a:cxn ang="0">
                  <a:pos x="486" y="356"/>
                </a:cxn>
                <a:cxn ang="0">
                  <a:pos x="498" y="336"/>
                </a:cxn>
                <a:cxn ang="0">
                  <a:pos x="506" y="316"/>
                </a:cxn>
                <a:cxn ang="0">
                  <a:pos x="506" y="316"/>
                </a:cxn>
              </a:cxnLst>
              <a:rect l="0" t="0" r="r" b="b"/>
              <a:pathLst>
                <a:path w="506" h="516">
                  <a:moveTo>
                    <a:pt x="506" y="316"/>
                  </a:moveTo>
                  <a:lnTo>
                    <a:pt x="506" y="316"/>
                  </a:lnTo>
                  <a:lnTo>
                    <a:pt x="482" y="306"/>
                  </a:lnTo>
                  <a:lnTo>
                    <a:pt x="474" y="300"/>
                  </a:lnTo>
                  <a:lnTo>
                    <a:pt x="472" y="294"/>
                  </a:lnTo>
                  <a:lnTo>
                    <a:pt x="472" y="294"/>
                  </a:lnTo>
                  <a:lnTo>
                    <a:pt x="468" y="286"/>
                  </a:lnTo>
                  <a:lnTo>
                    <a:pt x="464" y="274"/>
                  </a:lnTo>
                  <a:lnTo>
                    <a:pt x="456" y="260"/>
                  </a:lnTo>
                  <a:lnTo>
                    <a:pt x="438" y="256"/>
                  </a:lnTo>
                  <a:lnTo>
                    <a:pt x="436" y="238"/>
                  </a:lnTo>
                  <a:lnTo>
                    <a:pt x="422" y="206"/>
                  </a:lnTo>
                  <a:lnTo>
                    <a:pt x="386" y="180"/>
                  </a:lnTo>
                  <a:lnTo>
                    <a:pt x="380" y="170"/>
                  </a:lnTo>
                  <a:lnTo>
                    <a:pt x="332" y="124"/>
                  </a:lnTo>
                  <a:lnTo>
                    <a:pt x="308" y="112"/>
                  </a:lnTo>
                  <a:lnTo>
                    <a:pt x="266" y="56"/>
                  </a:lnTo>
                  <a:lnTo>
                    <a:pt x="256" y="58"/>
                  </a:lnTo>
                  <a:lnTo>
                    <a:pt x="224" y="38"/>
                  </a:lnTo>
                  <a:lnTo>
                    <a:pt x="224" y="38"/>
                  </a:lnTo>
                  <a:lnTo>
                    <a:pt x="230" y="32"/>
                  </a:lnTo>
                  <a:lnTo>
                    <a:pt x="238" y="20"/>
                  </a:lnTo>
                  <a:lnTo>
                    <a:pt x="238" y="20"/>
                  </a:lnTo>
                  <a:lnTo>
                    <a:pt x="240" y="12"/>
                  </a:lnTo>
                  <a:lnTo>
                    <a:pt x="242" y="0"/>
                  </a:lnTo>
                  <a:lnTo>
                    <a:pt x="0" y="22"/>
                  </a:lnTo>
                  <a:lnTo>
                    <a:pt x="78" y="292"/>
                  </a:lnTo>
                  <a:lnTo>
                    <a:pt x="78" y="292"/>
                  </a:lnTo>
                  <a:lnTo>
                    <a:pt x="88" y="304"/>
                  </a:lnTo>
                  <a:lnTo>
                    <a:pt x="96" y="312"/>
                  </a:lnTo>
                  <a:lnTo>
                    <a:pt x="98" y="320"/>
                  </a:lnTo>
                  <a:lnTo>
                    <a:pt x="98" y="320"/>
                  </a:lnTo>
                  <a:lnTo>
                    <a:pt x="98" y="332"/>
                  </a:lnTo>
                  <a:lnTo>
                    <a:pt x="106" y="342"/>
                  </a:lnTo>
                  <a:lnTo>
                    <a:pt x="104" y="352"/>
                  </a:lnTo>
                  <a:lnTo>
                    <a:pt x="92" y="358"/>
                  </a:lnTo>
                  <a:lnTo>
                    <a:pt x="90" y="374"/>
                  </a:lnTo>
                  <a:lnTo>
                    <a:pt x="106" y="410"/>
                  </a:lnTo>
                  <a:lnTo>
                    <a:pt x="106" y="482"/>
                  </a:lnTo>
                  <a:lnTo>
                    <a:pt x="126" y="510"/>
                  </a:lnTo>
                  <a:lnTo>
                    <a:pt x="388" y="504"/>
                  </a:lnTo>
                  <a:lnTo>
                    <a:pt x="390" y="514"/>
                  </a:lnTo>
                  <a:lnTo>
                    <a:pt x="410" y="516"/>
                  </a:lnTo>
                  <a:lnTo>
                    <a:pt x="410" y="492"/>
                  </a:lnTo>
                  <a:lnTo>
                    <a:pt x="404" y="474"/>
                  </a:lnTo>
                  <a:lnTo>
                    <a:pt x="448" y="472"/>
                  </a:lnTo>
                  <a:lnTo>
                    <a:pt x="448" y="472"/>
                  </a:lnTo>
                  <a:lnTo>
                    <a:pt x="448" y="464"/>
                  </a:lnTo>
                  <a:lnTo>
                    <a:pt x="446" y="454"/>
                  </a:lnTo>
                  <a:lnTo>
                    <a:pt x="450" y="434"/>
                  </a:lnTo>
                  <a:lnTo>
                    <a:pt x="456" y="414"/>
                  </a:lnTo>
                  <a:lnTo>
                    <a:pt x="464" y="394"/>
                  </a:lnTo>
                  <a:lnTo>
                    <a:pt x="486" y="356"/>
                  </a:lnTo>
                  <a:lnTo>
                    <a:pt x="498" y="336"/>
                  </a:lnTo>
                  <a:lnTo>
                    <a:pt x="506" y="316"/>
                  </a:lnTo>
                  <a:lnTo>
                    <a:pt x="506" y="316"/>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43" name="Freeform 9">
              <a:extLst>
                <a:ext uri="{FF2B5EF4-FFF2-40B4-BE49-F238E27FC236}">
                  <a16:creationId xmlns:a16="http://schemas.microsoft.com/office/drawing/2014/main" id="{8E2E4317-3A52-4268-835B-45F648EB6F6F}"/>
                </a:ext>
              </a:extLst>
            </p:cNvPr>
            <p:cNvSpPr>
              <a:spLocks/>
            </p:cNvSpPr>
            <p:nvPr>
              <p:custDataLst>
                <p:tags r:id="rId9"/>
              </p:custDataLst>
            </p:nvPr>
          </p:nvSpPr>
          <p:spPr bwMode="auto">
            <a:xfrm>
              <a:off x="6568338" y="3951539"/>
              <a:ext cx="584596" cy="453566"/>
            </a:xfrm>
            <a:custGeom>
              <a:avLst/>
              <a:gdLst/>
              <a:ahLst/>
              <a:cxnLst>
                <a:cxn ang="0">
                  <a:pos x="0" y="82"/>
                </a:cxn>
                <a:cxn ang="0">
                  <a:pos x="32" y="102"/>
                </a:cxn>
                <a:cxn ang="0">
                  <a:pos x="42" y="100"/>
                </a:cxn>
                <a:cxn ang="0">
                  <a:pos x="84" y="156"/>
                </a:cxn>
                <a:cxn ang="0">
                  <a:pos x="108" y="168"/>
                </a:cxn>
                <a:cxn ang="0">
                  <a:pos x="156" y="214"/>
                </a:cxn>
                <a:cxn ang="0">
                  <a:pos x="162" y="224"/>
                </a:cxn>
                <a:cxn ang="0">
                  <a:pos x="198" y="250"/>
                </a:cxn>
                <a:cxn ang="0">
                  <a:pos x="212" y="282"/>
                </a:cxn>
                <a:cxn ang="0">
                  <a:pos x="214" y="300"/>
                </a:cxn>
                <a:cxn ang="0">
                  <a:pos x="232" y="304"/>
                </a:cxn>
                <a:cxn ang="0">
                  <a:pos x="232" y="304"/>
                </a:cxn>
                <a:cxn ang="0">
                  <a:pos x="240" y="318"/>
                </a:cxn>
                <a:cxn ang="0">
                  <a:pos x="244" y="330"/>
                </a:cxn>
                <a:cxn ang="0">
                  <a:pos x="248" y="338"/>
                </a:cxn>
                <a:cxn ang="0">
                  <a:pos x="248" y="338"/>
                </a:cxn>
                <a:cxn ang="0">
                  <a:pos x="250" y="344"/>
                </a:cxn>
                <a:cxn ang="0">
                  <a:pos x="258" y="350"/>
                </a:cxn>
                <a:cxn ang="0">
                  <a:pos x="282" y="360"/>
                </a:cxn>
                <a:cxn ang="0">
                  <a:pos x="282" y="360"/>
                </a:cxn>
                <a:cxn ang="0">
                  <a:pos x="288" y="344"/>
                </a:cxn>
                <a:cxn ang="0">
                  <a:pos x="292" y="326"/>
                </a:cxn>
                <a:cxn ang="0">
                  <a:pos x="292" y="310"/>
                </a:cxn>
                <a:cxn ang="0">
                  <a:pos x="288" y="292"/>
                </a:cxn>
                <a:cxn ang="0">
                  <a:pos x="288" y="292"/>
                </a:cxn>
                <a:cxn ang="0">
                  <a:pos x="298" y="292"/>
                </a:cxn>
                <a:cxn ang="0">
                  <a:pos x="308" y="290"/>
                </a:cxn>
                <a:cxn ang="0">
                  <a:pos x="316" y="286"/>
                </a:cxn>
                <a:cxn ang="0">
                  <a:pos x="326" y="280"/>
                </a:cxn>
                <a:cxn ang="0">
                  <a:pos x="336" y="270"/>
                </a:cxn>
                <a:cxn ang="0">
                  <a:pos x="344" y="260"/>
                </a:cxn>
                <a:cxn ang="0">
                  <a:pos x="362" y="236"/>
                </a:cxn>
                <a:cxn ang="0">
                  <a:pos x="396" y="182"/>
                </a:cxn>
                <a:cxn ang="0">
                  <a:pos x="410" y="158"/>
                </a:cxn>
                <a:cxn ang="0">
                  <a:pos x="424" y="140"/>
                </a:cxn>
                <a:cxn ang="0">
                  <a:pos x="424" y="140"/>
                </a:cxn>
                <a:cxn ang="0">
                  <a:pos x="434" y="132"/>
                </a:cxn>
                <a:cxn ang="0">
                  <a:pos x="444" y="124"/>
                </a:cxn>
                <a:cxn ang="0">
                  <a:pos x="464" y="112"/>
                </a:cxn>
                <a:cxn ang="0">
                  <a:pos x="344" y="12"/>
                </a:cxn>
                <a:cxn ang="0">
                  <a:pos x="234" y="34"/>
                </a:cxn>
                <a:cxn ang="0">
                  <a:pos x="234" y="18"/>
                </a:cxn>
                <a:cxn ang="0">
                  <a:pos x="208" y="0"/>
                </a:cxn>
                <a:cxn ang="0">
                  <a:pos x="74" y="8"/>
                </a:cxn>
                <a:cxn ang="0">
                  <a:pos x="20" y="44"/>
                </a:cxn>
                <a:cxn ang="0">
                  <a:pos x="18" y="44"/>
                </a:cxn>
                <a:cxn ang="0">
                  <a:pos x="18" y="44"/>
                </a:cxn>
                <a:cxn ang="0">
                  <a:pos x="16" y="56"/>
                </a:cxn>
                <a:cxn ang="0">
                  <a:pos x="14" y="64"/>
                </a:cxn>
                <a:cxn ang="0">
                  <a:pos x="14" y="64"/>
                </a:cxn>
                <a:cxn ang="0">
                  <a:pos x="6" y="76"/>
                </a:cxn>
                <a:cxn ang="0">
                  <a:pos x="0" y="82"/>
                </a:cxn>
                <a:cxn ang="0">
                  <a:pos x="0" y="82"/>
                </a:cxn>
              </a:cxnLst>
              <a:rect l="0" t="0" r="r" b="b"/>
              <a:pathLst>
                <a:path w="464" h="360">
                  <a:moveTo>
                    <a:pt x="0" y="82"/>
                  </a:moveTo>
                  <a:lnTo>
                    <a:pt x="32" y="102"/>
                  </a:lnTo>
                  <a:lnTo>
                    <a:pt x="42" y="100"/>
                  </a:lnTo>
                  <a:lnTo>
                    <a:pt x="84" y="156"/>
                  </a:lnTo>
                  <a:lnTo>
                    <a:pt x="108" y="168"/>
                  </a:lnTo>
                  <a:lnTo>
                    <a:pt x="156" y="214"/>
                  </a:lnTo>
                  <a:lnTo>
                    <a:pt x="162" y="224"/>
                  </a:lnTo>
                  <a:lnTo>
                    <a:pt x="198" y="250"/>
                  </a:lnTo>
                  <a:lnTo>
                    <a:pt x="212" y="282"/>
                  </a:lnTo>
                  <a:lnTo>
                    <a:pt x="214" y="300"/>
                  </a:lnTo>
                  <a:lnTo>
                    <a:pt x="232" y="304"/>
                  </a:lnTo>
                  <a:lnTo>
                    <a:pt x="232" y="304"/>
                  </a:lnTo>
                  <a:lnTo>
                    <a:pt x="240" y="318"/>
                  </a:lnTo>
                  <a:lnTo>
                    <a:pt x="244" y="330"/>
                  </a:lnTo>
                  <a:lnTo>
                    <a:pt x="248" y="338"/>
                  </a:lnTo>
                  <a:lnTo>
                    <a:pt x="248" y="338"/>
                  </a:lnTo>
                  <a:lnTo>
                    <a:pt x="250" y="344"/>
                  </a:lnTo>
                  <a:lnTo>
                    <a:pt x="258" y="350"/>
                  </a:lnTo>
                  <a:lnTo>
                    <a:pt x="282" y="360"/>
                  </a:lnTo>
                  <a:lnTo>
                    <a:pt x="282" y="360"/>
                  </a:lnTo>
                  <a:lnTo>
                    <a:pt x="288" y="344"/>
                  </a:lnTo>
                  <a:lnTo>
                    <a:pt x="292" y="326"/>
                  </a:lnTo>
                  <a:lnTo>
                    <a:pt x="292" y="310"/>
                  </a:lnTo>
                  <a:lnTo>
                    <a:pt x="288" y="292"/>
                  </a:lnTo>
                  <a:lnTo>
                    <a:pt x="288" y="292"/>
                  </a:lnTo>
                  <a:lnTo>
                    <a:pt x="298" y="292"/>
                  </a:lnTo>
                  <a:lnTo>
                    <a:pt x="308" y="290"/>
                  </a:lnTo>
                  <a:lnTo>
                    <a:pt x="316" y="286"/>
                  </a:lnTo>
                  <a:lnTo>
                    <a:pt x="326" y="280"/>
                  </a:lnTo>
                  <a:lnTo>
                    <a:pt x="336" y="270"/>
                  </a:lnTo>
                  <a:lnTo>
                    <a:pt x="344" y="260"/>
                  </a:lnTo>
                  <a:lnTo>
                    <a:pt x="362" y="236"/>
                  </a:lnTo>
                  <a:lnTo>
                    <a:pt x="396" y="182"/>
                  </a:lnTo>
                  <a:lnTo>
                    <a:pt x="410" y="158"/>
                  </a:lnTo>
                  <a:lnTo>
                    <a:pt x="424" y="140"/>
                  </a:lnTo>
                  <a:lnTo>
                    <a:pt x="424" y="140"/>
                  </a:lnTo>
                  <a:lnTo>
                    <a:pt x="434" y="132"/>
                  </a:lnTo>
                  <a:lnTo>
                    <a:pt x="444" y="124"/>
                  </a:lnTo>
                  <a:lnTo>
                    <a:pt x="464" y="112"/>
                  </a:lnTo>
                  <a:lnTo>
                    <a:pt x="344" y="12"/>
                  </a:lnTo>
                  <a:lnTo>
                    <a:pt x="234" y="34"/>
                  </a:lnTo>
                  <a:lnTo>
                    <a:pt x="234" y="18"/>
                  </a:lnTo>
                  <a:lnTo>
                    <a:pt x="208" y="0"/>
                  </a:lnTo>
                  <a:lnTo>
                    <a:pt x="74" y="8"/>
                  </a:lnTo>
                  <a:lnTo>
                    <a:pt x="20" y="44"/>
                  </a:lnTo>
                  <a:lnTo>
                    <a:pt x="18" y="44"/>
                  </a:lnTo>
                  <a:lnTo>
                    <a:pt x="18" y="44"/>
                  </a:lnTo>
                  <a:lnTo>
                    <a:pt x="16" y="56"/>
                  </a:lnTo>
                  <a:lnTo>
                    <a:pt x="14" y="64"/>
                  </a:lnTo>
                  <a:lnTo>
                    <a:pt x="14" y="64"/>
                  </a:lnTo>
                  <a:lnTo>
                    <a:pt x="6" y="76"/>
                  </a:lnTo>
                  <a:lnTo>
                    <a:pt x="0" y="82"/>
                  </a:lnTo>
                  <a:lnTo>
                    <a:pt x="0" y="82"/>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44" name="Freeform 10">
              <a:extLst>
                <a:ext uri="{FF2B5EF4-FFF2-40B4-BE49-F238E27FC236}">
                  <a16:creationId xmlns:a16="http://schemas.microsoft.com/office/drawing/2014/main" id="{4171F0B5-D69B-4F11-A370-B03A142C731F}"/>
                </a:ext>
              </a:extLst>
            </p:cNvPr>
            <p:cNvSpPr>
              <a:spLocks/>
            </p:cNvSpPr>
            <p:nvPr>
              <p:custDataLst>
                <p:tags r:id="rId10"/>
              </p:custDataLst>
            </p:nvPr>
          </p:nvSpPr>
          <p:spPr bwMode="auto">
            <a:xfrm>
              <a:off x="5396627" y="2341381"/>
              <a:ext cx="561917" cy="645071"/>
            </a:xfrm>
            <a:custGeom>
              <a:avLst/>
              <a:gdLst/>
              <a:ahLst/>
              <a:cxnLst>
                <a:cxn ang="0">
                  <a:pos x="428" y="428"/>
                </a:cxn>
                <a:cxn ang="0">
                  <a:pos x="432" y="364"/>
                </a:cxn>
                <a:cxn ang="0">
                  <a:pos x="436" y="302"/>
                </a:cxn>
                <a:cxn ang="0">
                  <a:pos x="436" y="270"/>
                </a:cxn>
                <a:cxn ang="0">
                  <a:pos x="446" y="196"/>
                </a:cxn>
                <a:cxn ang="0">
                  <a:pos x="432" y="170"/>
                </a:cxn>
                <a:cxn ang="0">
                  <a:pos x="412" y="124"/>
                </a:cxn>
                <a:cxn ang="0">
                  <a:pos x="390" y="112"/>
                </a:cxn>
                <a:cxn ang="0">
                  <a:pos x="376" y="94"/>
                </a:cxn>
                <a:cxn ang="0">
                  <a:pos x="372" y="92"/>
                </a:cxn>
                <a:cxn ang="0">
                  <a:pos x="356" y="94"/>
                </a:cxn>
                <a:cxn ang="0">
                  <a:pos x="218" y="64"/>
                </a:cxn>
                <a:cxn ang="0">
                  <a:pos x="210" y="26"/>
                </a:cxn>
                <a:cxn ang="0">
                  <a:pos x="184" y="22"/>
                </a:cxn>
                <a:cxn ang="0">
                  <a:pos x="154" y="4"/>
                </a:cxn>
                <a:cxn ang="0">
                  <a:pos x="150" y="0"/>
                </a:cxn>
                <a:cxn ang="0">
                  <a:pos x="140" y="4"/>
                </a:cxn>
                <a:cxn ang="0">
                  <a:pos x="124" y="18"/>
                </a:cxn>
                <a:cxn ang="0">
                  <a:pos x="102" y="30"/>
                </a:cxn>
                <a:cxn ang="0">
                  <a:pos x="86" y="36"/>
                </a:cxn>
                <a:cxn ang="0">
                  <a:pos x="62" y="38"/>
                </a:cxn>
                <a:cxn ang="0">
                  <a:pos x="50" y="34"/>
                </a:cxn>
                <a:cxn ang="0">
                  <a:pos x="46" y="100"/>
                </a:cxn>
                <a:cxn ang="0">
                  <a:pos x="22" y="174"/>
                </a:cxn>
                <a:cxn ang="0">
                  <a:pos x="12" y="258"/>
                </a:cxn>
                <a:cxn ang="0">
                  <a:pos x="84" y="304"/>
                </a:cxn>
                <a:cxn ang="0">
                  <a:pos x="146" y="358"/>
                </a:cxn>
                <a:cxn ang="0">
                  <a:pos x="160" y="452"/>
                </a:cxn>
                <a:cxn ang="0">
                  <a:pos x="194" y="504"/>
                </a:cxn>
                <a:cxn ang="0">
                  <a:pos x="446" y="502"/>
                </a:cxn>
                <a:cxn ang="0">
                  <a:pos x="434" y="466"/>
                </a:cxn>
                <a:cxn ang="0">
                  <a:pos x="428" y="428"/>
                </a:cxn>
              </a:cxnLst>
              <a:rect l="0" t="0" r="r" b="b"/>
              <a:pathLst>
                <a:path w="446" h="512">
                  <a:moveTo>
                    <a:pt x="428" y="428"/>
                  </a:moveTo>
                  <a:lnTo>
                    <a:pt x="428" y="428"/>
                  </a:lnTo>
                  <a:lnTo>
                    <a:pt x="428" y="396"/>
                  </a:lnTo>
                  <a:lnTo>
                    <a:pt x="432" y="364"/>
                  </a:lnTo>
                  <a:lnTo>
                    <a:pt x="434" y="332"/>
                  </a:lnTo>
                  <a:lnTo>
                    <a:pt x="436" y="302"/>
                  </a:lnTo>
                  <a:lnTo>
                    <a:pt x="436" y="302"/>
                  </a:lnTo>
                  <a:lnTo>
                    <a:pt x="436" y="270"/>
                  </a:lnTo>
                  <a:lnTo>
                    <a:pt x="438" y="242"/>
                  </a:lnTo>
                  <a:lnTo>
                    <a:pt x="446" y="196"/>
                  </a:lnTo>
                  <a:lnTo>
                    <a:pt x="432" y="188"/>
                  </a:lnTo>
                  <a:lnTo>
                    <a:pt x="432" y="170"/>
                  </a:lnTo>
                  <a:lnTo>
                    <a:pt x="404" y="162"/>
                  </a:lnTo>
                  <a:lnTo>
                    <a:pt x="412" y="124"/>
                  </a:lnTo>
                  <a:lnTo>
                    <a:pt x="390" y="112"/>
                  </a:lnTo>
                  <a:lnTo>
                    <a:pt x="390" y="112"/>
                  </a:lnTo>
                  <a:lnTo>
                    <a:pt x="386" y="108"/>
                  </a:lnTo>
                  <a:lnTo>
                    <a:pt x="376" y="94"/>
                  </a:lnTo>
                  <a:lnTo>
                    <a:pt x="376" y="94"/>
                  </a:lnTo>
                  <a:lnTo>
                    <a:pt x="372" y="92"/>
                  </a:lnTo>
                  <a:lnTo>
                    <a:pt x="368" y="92"/>
                  </a:lnTo>
                  <a:lnTo>
                    <a:pt x="356" y="94"/>
                  </a:lnTo>
                  <a:lnTo>
                    <a:pt x="340" y="102"/>
                  </a:lnTo>
                  <a:lnTo>
                    <a:pt x="218" y="64"/>
                  </a:lnTo>
                  <a:lnTo>
                    <a:pt x="210" y="26"/>
                  </a:lnTo>
                  <a:lnTo>
                    <a:pt x="210" y="26"/>
                  </a:lnTo>
                  <a:lnTo>
                    <a:pt x="196" y="26"/>
                  </a:lnTo>
                  <a:lnTo>
                    <a:pt x="184" y="22"/>
                  </a:lnTo>
                  <a:lnTo>
                    <a:pt x="170" y="16"/>
                  </a:lnTo>
                  <a:lnTo>
                    <a:pt x="154" y="4"/>
                  </a:lnTo>
                  <a:lnTo>
                    <a:pt x="154" y="4"/>
                  </a:lnTo>
                  <a:lnTo>
                    <a:pt x="150" y="0"/>
                  </a:lnTo>
                  <a:lnTo>
                    <a:pt x="144" y="2"/>
                  </a:lnTo>
                  <a:lnTo>
                    <a:pt x="140" y="4"/>
                  </a:lnTo>
                  <a:lnTo>
                    <a:pt x="132" y="10"/>
                  </a:lnTo>
                  <a:lnTo>
                    <a:pt x="124" y="18"/>
                  </a:lnTo>
                  <a:lnTo>
                    <a:pt x="114" y="24"/>
                  </a:lnTo>
                  <a:lnTo>
                    <a:pt x="102" y="30"/>
                  </a:lnTo>
                  <a:lnTo>
                    <a:pt x="86" y="36"/>
                  </a:lnTo>
                  <a:lnTo>
                    <a:pt x="86" y="36"/>
                  </a:lnTo>
                  <a:lnTo>
                    <a:pt x="72" y="38"/>
                  </a:lnTo>
                  <a:lnTo>
                    <a:pt x="62" y="38"/>
                  </a:lnTo>
                  <a:lnTo>
                    <a:pt x="54" y="36"/>
                  </a:lnTo>
                  <a:lnTo>
                    <a:pt x="50" y="34"/>
                  </a:lnTo>
                  <a:lnTo>
                    <a:pt x="48" y="34"/>
                  </a:lnTo>
                  <a:lnTo>
                    <a:pt x="46" y="100"/>
                  </a:lnTo>
                  <a:lnTo>
                    <a:pt x="0" y="148"/>
                  </a:lnTo>
                  <a:lnTo>
                    <a:pt x="22" y="174"/>
                  </a:lnTo>
                  <a:lnTo>
                    <a:pt x="14" y="214"/>
                  </a:lnTo>
                  <a:lnTo>
                    <a:pt x="12" y="258"/>
                  </a:lnTo>
                  <a:lnTo>
                    <a:pt x="54" y="288"/>
                  </a:lnTo>
                  <a:lnTo>
                    <a:pt x="84" y="304"/>
                  </a:lnTo>
                  <a:lnTo>
                    <a:pt x="98" y="326"/>
                  </a:lnTo>
                  <a:lnTo>
                    <a:pt x="146" y="358"/>
                  </a:lnTo>
                  <a:lnTo>
                    <a:pt x="146" y="412"/>
                  </a:lnTo>
                  <a:lnTo>
                    <a:pt x="160" y="452"/>
                  </a:lnTo>
                  <a:lnTo>
                    <a:pt x="160" y="486"/>
                  </a:lnTo>
                  <a:lnTo>
                    <a:pt x="194" y="504"/>
                  </a:lnTo>
                  <a:lnTo>
                    <a:pt x="200" y="512"/>
                  </a:lnTo>
                  <a:lnTo>
                    <a:pt x="446" y="502"/>
                  </a:lnTo>
                  <a:lnTo>
                    <a:pt x="446" y="502"/>
                  </a:lnTo>
                  <a:lnTo>
                    <a:pt x="434" y="466"/>
                  </a:lnTo>
                  <a:lnTo>
                    <a:pt x="430" y="446"/>
                  </a:lnTo>
                  <a:lnTo>
                    <a:pt x="428" y="428"/>
                  </a:lnTo>
                  <a:lnTo>
                    <a:pt x="428" y="428"/>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45" name="Freeform 11">
              <a:extLst>
                <a:ext uri="{FF2B5EF4-FFF2-40B4-BE49-F238E27FC236}">
                  <a16:creationId xmlns:a16="http://schemas.microsoft.com/office/drawing/2014/main" id="{5CEE9515-CDEB-4099-842F-51C1F92EC8F4}"/>
                </a:ext>
              </a:extLst>
            </p:cNvPr>
            <p:cNvSpPr>
              <a:spLocks/>
            </p:cNvSpPr>
            <p:nvPr>
              <p:custDataLst>
                <p:tags r:id="rId11"/>
              </p:custDataLst>
            </p:nvPr>
          </p:nvSpPr>
          <p:spPr bwMode="auto">
            <a:xfrm>
              <a:off x="6588497" y="3137641"/>
              <a:ext cx="511521" cy="519081"/>
            </a:xfrm>
            <a:custGeom>
              <a:avLst/>
              <a:gdLst/>
              <a:ahLst/>
              <a:cxnLst>
                <a:cxn ang="0">
                  <a:pos x="138" y="40"/>
                </a:cxn>
                <a:cxn ang="0">
                  <a:pos x="132" y="88"/>
                </a:cxn>
                <a:cxn ang="0">
                  <a:pos x="130" y="116"/>
                </a:cxn>
                <a:cxn ang="0">
                  <a:pos x="110" y="138"/>
                </a:cxn>
                <a:cxn ang="0">
                  <a:pos x="82" y="162"/>
                </a:cxn>
                <a:cxn ang="0">
                  <a:pos x="72" y="168"/>
                </a:cxn>
                <a:cxn ang="0">
                  <a:pos x="56" y="190"/>
                </a:cxn>
                <a:cxn ang="0">
                  <a:pos x="60" y="200"/>
                </a:cxn>
                <a:cxn ang="0">
                  <a:pos x="60" y="210"/>
                </a:cxn>
                <a:cxn ang="0">
                  <a:pos x="56" y="212"/>
                </a:cxn>
                <a:cxn ang="0">
                  <a:pos x="46" y="214"/>
                </a:cxn>
                <a:cxn ang="0">
                  <a:pos x="32" y="216"/>
                </a:cxn>
                <a:cxn ang="0">
                  <a:pos x="28" y="220"/>
                </a:cxn>
                <a:cxn ang="0">
                  <a:pos x="26" y="238"/>
                </a:cxn>
                <a:cxn ang="0">
                  <a:pos x="30" y="254"/>
                </a:cxn>
                <a:cxn ang="0">
                  <a:pos x="0" y="314"/>
                </a:cxn>
                <a:cxn ang="0">
                  <a:pos x="54" y="376"/>
                </a:cxn>
                <a:cxn ang="0">
                  <a:pos x="84" y="408"/>
                </a:cxn>
                <a:cxn ang="0">
                  <a:pos x="130" y="390"/>
                </a:cxn>
                <a:cxn ang="0">
                  <a:pos x="166" y="390"/>
                </a:cxn>
                <a:cxn ang="0">
                  <a:pos x="214" y="364"/>
                </a:cxn>
                <a:cxn ang="0">
                  <a:pos x="254" y="226"/>
                </a:cxn>
                <a:cxn ang="0">
                  <a:pos x="304" y="188"/>
                </a:cxn>
                <a:cxn ang="0">
                  <a:pos x="340" y="160"/>
                </a:cxn>
                <a:cxn ang="0">
                  <a:pos x="354" y="102"/>
                </a:cxn>
                <a:cxn ang="0">
                  <a:pos x="406" y="92"/>
                </a:cxn>
                <a:cxn ang="0">
                  <a:pos x="400" y="88"/>
                </a:cxn>
                <a:cxn ang="0">
                  <a:pos x="374" y="80"/>
                </a:cxn>
                <a:cxn ang="0">
                  <a:pos x="364" y="80"/>
                </a:cxn>
                <a:cxn ang="0">
                  <a:pos x="348" y="82"/>
                </a:cxn>
                <a:cxn ang="0">
                  <a:pos x="336" y="90"/>
                </a:cxn>
                <a:cxn ang="0">
                  <a:pos x="308" y="92"/>
                </a:cxn>
                <a:cxn ang="0">
                  <a:pos x="282" y="116"/>
                </a:cxn>
                <a:cxn ang="0">
                  <a:pos x="248" y="88"/>
                </a:cxn>
                <a:cxn ang="0">
                  <a:pos x="152" y="0"/>
                </a:cxn>
                <a:cxn ang="0">
                  <a:pos x="126" y="12"/>
                </a:cxn>
              </a:cxnLst>
              <a:rect l="0" t="0" r="r" b="b"/>
              <a:pathLst>
                <a:path w="406" h="412">
                  <a:moveTo>
                    <a:pt x="126" y="12"/>
                  </a:moveTo>
                  <a:lnTo>
                    <a:pt x="138" y="40"/>
                  </a:lnTo>
                  <a:lnTo>
                    <a:pt x="128" y="58"/>
                  </a:lnTo>
                  <a:lnTo>
                    <a:pt x="132" y="88"/>
                  </a:lnTo>
                  <a:lnTo>
                    <a:pt x="120" y="96"/>
                  </a:lnTo>
                  <a:lnTo>
                    <a:pt x="130" y="116"/>
                  </a:lnTo>
                  <a:lnTo>
                    <a:pt x="130" y="116"/>
                  </a:lnTo>
                  <a:lnTo>
                    <a:pt x="110" y="138"/>
                  </a:lnTo>
                  <a:lnTo>
                    <a:pt x="94" y="152"/>
                  </a:lnTo>
                  <a:lnTo>
                    <a:pt x="82" y="162"/>
                  </a:lnTo>
                  <a:lnTo>
                    <a:pt x="82" y="162"/>
                  </a:lnTo>
                  <a:lnTo>
                    <a:pt x="72" y="168"/>
                  </a:lnTo>
                  <a:lnTo>
                    <a:pt x="64" y="178"/>
                  </a:lnTo>
                  <a:lnTo>
                    <a:pt x="56" y="190"/>
                  </a:lnTo>
                  <a:lnTo>
                    <a:pt x="56" y="190"/>
                  </a:lnTo>
                  <a:lnTo>
                    <a:pt x="60" y="200"/>
                  </a:lnTo>
                  <a:lnTo>
                    <a:pt x="60" y="208"/>
                  </a:lnTo>
                  <a:lnTo>
                    <a:pt x="60" y="210"/>
                  </a:lnTo>
                  <a:lnTo>
                    <a:pt x="56" y="212"/>
                  </a:lnTo>
                  <a:lnTo>
                    <a:pt x="56" y="212"/>
                  </a:lnTo>
                  <a:lnTo>
                    <a:pt x="50" y="214"/>
                  </a:lnTo>
                  <a:lnTo>
                    <a:pt x="46" y="214"/>
                  </a:lnTo>
                  <a:lnTo>
                    <a:pt x="40" y="214"/>
                  </a:lnTo>
                  <a:lnTo>
                    <a:pt x="32" y="216"/>
                  </a:lnTo>
                  <a:lnTo>
                    <a:pt x="32" y="216"/>
                  </a:lnTo>
                  <a:lnTo>
                    <a:pt x="28" y="220"/>
                  </a:lnTo>
                  <a:lnTo>
                    <a:pt x="26" y="224"/>
                  </a:lnTo>
                  <a:lnTo>
                    <a:pt x="26" y="238"/>
                  </a:lnTo>
                  <a:lnTo>
                    <a:pt x="28" y="250"/>
                  </a:lnTo>
                  <a:lnTo>
                    <a:pt x="30" y="254"/>
                  </a:lnTo>
                  <a:lnTo>
                    <a:pt x="0" y="282"/>
                  </a:lnTo>
                  <a:lnTo>
                    <a:pt x="0" y="314"/>
                  </a:lnTo>
                  <a:lnTo>
                    <a:pt x="38" y="368"/>
                  </a:lnTo>
                  <a:lnTo>
                    <a:pt x="54" y="376"/>
                  </a:lnTo>
                  <a:lnTo>
                    <a:pt x="64" y="388"/>
                  </a:lnTo>
                  <a:lnTo>
                    <a:pt x="84" y="408"/>
                  </a:lnTo>
                  <a:lnTo>
                    <a:pt x="108" y="412"/>
                  </a:lnTo>
                  <a:lnTo>
                    <a:pt x="130" y="390"/>
                  </a:lnTo>
                  <a:lnTo>
                    <a:pt x="144" y="404"/>
                  </a:lnTo>
                  <a:lnTo>
                    <a:pt x="166" y="390"/>
                  </a:lnTo>
                  <a:lnTo>
                    <a:pt x="176" y="376"/>
                  </a:lnTo>
                  <a:lnTo>
                    <a:pt x="214" y="364"/>
                  </a:lnTo>
                  <a:lnTo>
                    <a:pt x="248" y="262"/>
                  </a:lnTo>
                  <a:lnTo>
                    <a:pt x="254" y="226"/>
                  </a:lnTo>
                  <a:lnTo>
                    <a:pt x="284" y="236"/>
                  </a:lnTo>
                  <a:lnTo>
                    <a:pt x="304" y="188"/>
                  </a:lnTo>
                  <a:lnTo>
                    <a:pt x="320" y="180"/>
                  </a:lnTo>
                  <a:lnTo>
                    <a:pt x="340" y="160"/>
                  </a:lnTo>
                  <a:lnTo>
                    <a:pt x="352" y="136"/>
                  </a:lnTo>
                  <a:lnTo>
                    <a:pt x="354" y="102"/>
                  </a:lnTo>
                  <a:lnTo>
                    <a:pt x="402" y="128"/>
                  </a:lnTo>
                  <a:lnTo>
                    <a:pt x="406" y="92"/>
                  </a:lnTo>
                  <a:lnTo>
                    <a:pt x="406" y="92"/>
                  </a:lnTo>
                  <a:lnTo>
                    <a:pt x="400" y="88"/>
                  </a:lnTo>
                  <a:lnTo>
                    <a:pt x="390" y="84"/>
                  </a:lnTo>
                  <a:lnTo>
                    <a:pt x="374" y="80"/>
                  </a:lnTo>
                  <a:lnTo>
                    <a:pt x="374" y="80"/>
                  </a:lnTo>
                  <a:lnTo>
                    <a:pt x="364" y="80"/>
                  </a:lnTo>
                  <a:lnTo>
                    <a:pt x="356" y="80"/>
                  </a:lnTo>
                  <a:lnTo>
                    <a:pt x="348" y="82"/>
                  </a:lnTo>
                  <a:lnTo>
                    <a:pt x="344" y="84"/>
                  </a:lnTo>
                  <a:lnTo>
                    <a:pt x="336" y="90"/>
                  </a:lnTo>
                  <a:lnTo>
                    <a:pt x="332" y="92"/>
                  </a:lnTo>
                  <a:lnTo>
                    <a:pt x="308" y="92"/>
                  </a:lnTo>
                  <a:lnTo>
                    <a:pt x="300" y="106"/>
                  </a:lnTo>
                  <a:lnTo>
                    <a:pt x="282" y="116"/>
                  </a:lnTo>
                  <a:lnTo>
                    <a:pt x="254" y="150"/>
                  </a:lnTo>
                  <a:lnTo>
                    <a:pt x="248" y="88"/>
                  </a:lnTo>
                  <a:lnTo>
                    <a:pt x="162" y="104"/>
                  </a:lnTo>
                  <a:lnTo>
                    <a:pt x="152" y="0"/>
                  </a:lnTo>
                  <a:lnTo>
                    <a:pt x="138" y="0"/>
                  </a:lnTo>
                  <a:lnTo>
                    <a:pt x="126" y="12"/>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46" name="Freeform 12">
              <a:extLst>
                <a:ext uri="{FF2B5EF4-FFF2-40B4-BE49-F238E27FC236}">
                  <a16:creationId xmlns:a16="http://schemas.microsoft.com/office/drawing/2014/main" id="{3FA9BFE1-63AC-4937-810A-8AFEA0912BEE}"/>
                </a:ext>
              </a:extLst>
            </p:cNvPr>
            <p:cNvSpPr>
              <a:spLocks/>
            </p:cNvSpPr>
            <p:nvPr>
              <p:custDataLst>
                <p:tags r:id="rId12"/>
              </p:custDataLst>
            </p:nvPr>
          </p:nvSpPr>
          <p:spPr bwMode="auto">
            <a:xfrm>
              <a:off x="4260192" y="3767593"/>
              <a:ext cx="985245" cy="521601"/>
            </a:xfrm>
            <a:custGeom>
              <a:avLst/>
              <a:gdLst/>
              <a:ahLst/>
              <a:cxnLst>
                <a:cxn ang="0">
                  <a:pos x="98" y="0"/>
                </a:cxn>
                <a:cxn ang="0">
                  <a:pos x="4" y="2"/>
                </a:cxn>
                <a:cxn ang="0">
                  <a:pos x="0" y="60"/>
                </a:cxn>
                <a:cxn ang="0">
                  <a:pos x="274" y="80"/>
                </a:cxn>
                <a:cxn ang="0">
                  <a:pos x="260" y="294"/>
                </a:cxn>
                <a:cxn ang="0">
                  <a:pos x="260" y="294"/>
                </a:cxn>
                <a:cxn ang="0">
                  <a:pos x="270" y="300"/>
                </a:cxn>
                <a:cxn ang="0">
                  <a:pos x="278" y="306"/>
                </a:cxn>
                <a:cxn ang="0">
                  <a:pos x="284" y="316"/>
                </a:cxn>
                <a:cxn ang="0">
                  <a:pos x="284" y="316"/>
                </a:cxn>
                <a:cxn ang="0">
                  <a:pos x="288" y="318"/>
                </a:cxn>
                <a:cxn ang="0">
                  <a:pos x="294" y="322"/>
                </a:cxn>
                <a:cxn ang="0">
                  <a:pos x="310" y="322"/>
                </a:cxn>
                <a:cxn ang="0">
                  <a:pos x="330" y="322"/>
                </a:cxn>
                <a:cxn ang="0">
                  <a:pos x="332" y="348"/>
                </a:cxn>
                <a:cxn ang="0">
                  <a:pos x="332" y="348"/>
                </a:cxn>
                <a:cxn ang="0">
                  <a:pos x="344" y="348"/>
                </a:cxn>
                <a:cxn ang="0">
                  <a:pos x="356" y="348"/>
                </a:cxn>
                <a:cxn ang="0">
                  <a:pos x="368" y="352"/>
                </a:cxn>
                <a:cxn ang="0">
                  <a:pos x="368" y="352"/>
                </a:cxn>
                <a:cxn ang="0">
                  <a:pos x="412" y="366"/>
                </a:cxn>
                <a:cxn ang="0">
                  <a:pos x="438" y="360"/>
                </a:cxn>
                <a:cxn ang="0">
                  <a:pos x="438" y="360"/>
                </a:cxn>
                <a:cxn ang="0">
                  <a:pos x="438" y="362"/>
                </a:cxn>
                <a:cxn ang="0">
                  <a:pos x="436" y="364"/>
                </a:cxn>
                <a:cxn ang="0">
                  <a:pos x="438" y="370"/>
                </a:cxn>
                <a:cxn ang="0">
                  <a:pos x="444" y="378"/>
                </a:cxn>
                <a:cxn ang="0">
                  <a:pos x="444" y="378"/>
                </a:cxn>
                <a:cxn ang="0">
                  <a:pos x="454" y="386"/>
                </a:cxn>
                <a:cxn ang="0">
                  <a:pos x="460" y="390"/>
                </a:cxn>
                <a:cxn ang="0">
                  <a:pos x="468" y="394"/>
                </a:cxn>
                <a:cxn ang="0">
                  <a:pos x="486" y="382"/>
                </a:cxn>
                <a:cxn ang="0">
                  <a:pos x="486" y="382"/>
                </a:cxn>
                <a:cxn ang="0">
                  <a:pos x="506" y="386"/>
                </a:cxn>
                <a:cxn ang="0">
                  <a:pos x="520" y="392"/>
                </a:cxn>
                <a:cxn ang="0">
                  <a:pos x="532" y="396"/>
                </a:cxn>
                <a:cxn ang="0">
                  <a:pos x="532" y="396"/>
                </a:cxn>
                <a:cxn ang="0">
                  <a:pos x="536" y="398"/>
                </a:cxn>
                <a:cxn ang="0">
                  <a:pos x="540" y="398"/>
                </a:cxn>
                <a:cxn ang="0">
                  <a:pos x="550" y="394"/>
                </a:cxn>
                <a:cxn ang="0">
                  <a:pos x="562" y="386"/>
                </a:cxn>
                <a:cxn ang="0">
                  <a:pos x="608" y="402"/>
                </a:cxn>
                <a:cxn ang="0">
                  <a:pos x="656" y="392"/>
                </a:cxn>
                <a:cxn ang="0">
                  <a:pos x="692" y="380"/>
                </a:cxn>
                <a:cxn ang="0">
                  <a:pos x="704" y="392"/>
                </a:cxn>
                <a:cxn ang="0">
                  <a:pos x="722" y="378"/>
                </a:cxn>
                <a:cxn ang="0">
                  <a:pos x="760" y="414"/>
                </a:cxn>
                <a:cxn ang="0">
                  <a:pos x="782" y="410"/>
                </a:cxn>
                <a:cxn ang="0">
                  <a:pos x="774" y="30"/>
                </a:cxn>
                <a:cxn ang="0">
                  <a:pos x="98" y="0"/>
                </a:cxn>
              </a:cxnLst>
              <a:rect l="0" t="0" r="r" b="b"/>
              <a:pathLst>
                <a:path w="782" h="414">
                  <a:moveTo>
                    <a:pt x="98" y="0"/>
                  </a:moveTo>
                  <a:lnTo>
                    <a:pt x="4" y="2"/>
                  </a:lnTo>
                  <a:lnTo>
                    <a:pt x="0" y="60"/>
                  </a:lnTo>
                  <a:lnTo>
                    <a:pt x="274" y="80"/>
                  </a:lnTo>
                  <a:lnTo>
                    <a:pt x="260" y="294"/>
                  </a:lnTo>
                  <a:lnTo>
                    <a:pt x="260" y="294"/>
                  </a:lnTo>
                  <a:lnTo>
                    <a:pt x="270" y="300"/>
                  </a:lnTo>
                  <a:lnTo>
                    <a:pt x="278" y="306"/>
                  </a:lnTo>
                  <a:lnTo>
                    <a:pt x="284" y="316"/>
                  </a:lnTo>
                  <a:lnTo>
                    <a:pt x="284" y="316"/>
                  </a:lnTo>
                  <a:lnTo>
                    <a:pt x="288" y="318"/>
                  </a:lnTo>
                  <a:lnTo>
                    <a:pt x="294" y="322"/>
                  </a:lnTo>
                  <a:lnTo>
                    <a:pt x="310" y="322"/>
                  </a:lnTo>
                  <a:lnTo>
                    <a:pt x="330" y="322"/>
                  </a:lnTo>
                  <a:lnTo>
                    <a:pt x="332" y="348"/>
                  </a:lnTo>
                  <a:lnTo>
                    <a:pt x="332" y="348"/>
                  </a:lnTo>
                  <a:lnTo>
                    <a:pt x="344" y="348"/>
                  </a:lnTo>
                  <a:lnTo>
                    <a:pt x="356" y="348"/>
                  </a:lnTo>
                  <a:lnTo>
                    <a:pt x="368" y="352"/>
                  </a:lnTo>
                  <a:lnTo>
                    <a:pt x="368" y="352"/>
                  </a:lnTo>
                  <a:lnTo>
                    <a:pt x="412" y="366"/>
                  </a:lnTo>
                  <a:lnTo>
                    <a:pt x="438" y="360"/>
                  </a:lnTo>
                  <a:lnTo>
                    <a:pt x="438" y="360"/>
                  </a:lnTo>
                  <a:lnTo>
                    <a:pt x="438" y="362"/>
                  </a:lnTo>
                  <a:lnTo>
                    <a:pt x="436" y="364"/>
                  </a:lnTo>
                  <a:lnTo>
                    <a:pt x="438" y="370"/>
                  </a:lnTo>
                  <a:lnTo>
                    <a:pt x="444" y="378"/>
                  </a:lnTo>
                  <a:lnTo>
                    <a:pt x="444" y="378"/>
                  </a:lnTo>
                  <a:lnTo>
                    <a:pt x="454" y="386"/>
                  </a:lnTo>
                  <a:lnTo>
                    <a:pt x="460" y="390"/>
                  </a:lnTo>
                  <a:lnTo>
                    <a:pt x="468" y="394"/>
                  </a:lnTo>
                  <a:lnTo>
                    <a:pt x="486" y="382"/>
                  </a:lnTo>
                  <a:lnTo>
                    <a:pt x="486" y="382"/>
                  </a:lnTo>
                  <a:lnTo>
                    <a:pt x="506" y="386"/>
                  </a:lnTo>
                  <a:lnTo>
                    <a:pt x="520" y="392"/>
                  </a:lnTo>
                  <a:lnTo>
                    <a:pt x="532" y="396"/>
                  </a:lnTo>
                  <a:lnTo>
                    <a:pt x="532" y="396"/>
                  </a:lnTo>
                  <a:lnTo>
                    <a:pt x="536" y="398"/>
                  </a:lnTo>
                  <a:lnTo>
                    <a:pt x="540" y="398"/>
                  </a:lnTo>
                  <a:lnTo>
                    <a:pt x="550" y="394"/>
                  </a:lnTo>
                  <a:lnTo>
                    <a:pt x="562" y="386"/>
                  </a:lnTo>
                  <a:lnTo>
                    <a:pt x="608" y="402"/>
                  </a:lnTo>
                  <a:lnTo>
                    <a:pt x="656" y="392"/>
                  </a:lnTo>
                  <a:lnTo>
                    <a:pt x="692" y="380"/>
                  </a:lnTo>
                  <a:lnTo>
                    <a:pt x="704" y="392"/>
                  </a:lnTo>
                  <a:lnTo>
                    <a:pt x="722" y="378"/>
                  </a:lnTo>
                  <a:lnTo>
                    <a:pt x="760" y="414"/>
                  </a:lnTo>
                  <a:lnTo>
                    <a:pt x="782" y="410"/>
                  </a:lnTo>
                  <a:lnTo>
                    <a:pt x="774" y="30"/>
                  </a:lnTo>
                  <a:lnTo>
                    <a:pt x="98" y="0"/>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47" name="Freeform 13">
              <a:extLst>
                <a:ext uri="{FF2B5EF4-FFF2-40B4-BE49-F238E27FC236}">
                  <a16:creationId xmlns:a16="http://schemas.microsoft.com/office/drawing/2014/main" id="{E4C9DD2A-E42C-43DD-B942-93FF84863023}"/>
                </a:ext>
              </a:extLst>
            </p:cNvPr>
            <p:cNvSpPr>
              <a:spLocks/>
            </p:cNvSpPr>
            <p:nvPr>
              <p:custDataLst>
                <p:tags r:id="rId13"/>
              </p:custDataLst>
            </p:nvPr>
          </p:nvSpPr>
          <p:spPr bwMode="auto">
            <a:xfrm>
              <a:off x="3443774" y="2482491"/>
              <a:ext cx="821458" cy="677829"/>
            </a:xfrm>
            <a:custGeom>
              <a:avLst/>
              <a:gdLst/>
              <a:ahLst/>
              <a:cxnLst>
                <a:cxn ang="0">
                  <a:pos x="606" y="538"/>
                </a:cxn>
                <a:cxn ang="0">
                  <a:pos x="652" y="82"/>
                </a:cxn>
                <a:cxn ang="0">
                  <a:pos x="88" y="0"/>
                </a:cxn>
                <a:cxn ang="0">
                  <a:pos x="24" y="346"/>
                </a:cxn>
                <a:cxn ang="0">
                  <a:pos x="0" y="466"/>
                </a:cxn>
                <a:cxn ang="0">
                  <a:pos x="606" y="538"/>
                </a:cxn>
              </a:cxnLst>
              <a:rect l="0" t="0" r="r" b="b"/>
              <a:pathLst>
                <a:path w="652" h="538">
                  <a:moveTo>
                    <a:pt x="606" y="538"/>
                  </a:moveTo>
                  <a:lnTo>
                    <a:pt x="652" y="82"/>
                  </a:lnTo>
                  <a:lnTo>
                    <a:pt x="88" y="0"/>
                  </a:lnTo>
                  <a:lnTo>
                    <a:pt x="24" y="346"/>
                  </a:lnTo>
                  <a:lnTo>
                    <a:pt x="0" y="466"/>
                  </a:lnTo>
                  <a:lnTo>
                    <a:pt x="606" y="538"/>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48" name="Freeform 14">
              <a:extLst>
                <a:ext uri="{FF2B5EF4-FFF2-40B4-BE49-F238E27FC236}">
                  <a16:creationId xmlns:a16="http://schemas.microsoft.com/office/drawing/2014/main" id="{0A18E894-B17A-4755-8E18-49A5D727722C}"/>
                </a:ext>
              </a:extLst>
            </p:cNvPr>
            <p:cNvSpPr>
              <a:spLocks/>
            </p:cNvSpPr>
            <p:nvPr>
              <p:custDataLst>
                <p:tags r:id="rId14"/>
              </p:custDataLst>
            </p:nvPr>
          </p:nvSpPr>
          <p:spPr bwMode="auto">
            <a:xfrm>
              <a:off x="3448814" y="3681920"/>
              <a:ext cx="816418" cy="841616"/>
            </a:xfrm>
            <a:custGeom>
              <a:avLst/>
              <a:gdLst/>
              <a:ahLst/>
              <a:cxnLst>
                <a:cxn ang="0">
                  <a:pos x="96" y="0"/>
                </a:cxn>
                <a:cxn ang="0">
                  <a:pos x="0" y="656"/>
                </a:cxn>
                <a:cxn ang="0">
                  <a:pos x="82" y="668"/>
                </a:cxn>
                <a:cxn ang="0">
                  <a:pos x="94" y="614"/>
                </a:cxn>
                <a:cxn ang="0">
                  <a:pos x="94" y="614"/>
                </a:cxn>
                <a:cxn ang="0">
                  <a:pos x="130" y="618"/>
                </a:cxn>
                <a:cxn ang="0">
                  <a:pos x="168" y="622"/>
                </a:cxn>
                <a:cxn ang="0">
                  <a:pos x="208" y="628"/>
                </a:cxn>
                <a:cxn ang="0">
                  <a:pos x="226" y="632"/>
                </a:cxn>
                <a:cxn ang="0">
                  <a:pos x="244" y="638"/>
                </a:cxn>
                <a:cxn ang="0">
                  <a:pos x="248" y="608"/>
                </a:cxn>
                <a:cxn ang="0">
                  <a:pos x="594" y="650"/>
                </a:cxn>
                <a:cxn ang="0">
                  <a:pos x="632" y="128"/>
                </a:cxn>
                <a:cxn ang="0">
                  <a:pos x="644" y="128"/>
                </a:cxn>
                <a:cxn ang="0">
                  <a:pos x="648" y="70"/>
                </a:cxn>
                <a:cxn ang="0">
                  <a:pos x="96" y="0"/>
                </a:cxn>
              </a:cxnLst>
              <a:rect l="0" t="0" r="r" b="b"/>
              <a:pathLst>
                <a:path w="648" h="668">
                  <a:moveTo>
                    <a:pt x="96" y="0"/>
                  </a:moveTo>
                  <a:lnTo>
                    <a:pt x="0" y="656"/>
                  </a:lnTo>
                  <a:lnTo>
                    <a:pt x="82" y="668"/>
                  </a:lnTo>
                  <a:lnTo>
                    <a:pt x="94" y="614"/>
                  </a:lnTo>
                  <a:lnTo>
                    <a:pt x="94" y="614"/>
                  </a:lnTo>
                  <a:lnTo>
                    <a:pt x="130" y="618"/>
                  </a:lnTo>
                  <a:lnTo>
                    <a:pt x="168" y="622"/>
                  </a:lnTo>
                  <a:lnTo>
                    <a:pt x="208" y="628"/>
                  </a:lnTo>
                  <a:lnTo>
                    <a:pt x="226" y="632"/>
                  </a:lnTo>
                  <a:lnTo>
                    <a:pt x="244" y="638"/>
                  </a:lnTo>
                  <a:lnTo>
                    <a:pt x="248" y="608"/>
                  </a:lnTo>
                  <a:lnTo>
                    <a:pt x="594" y="650"/>
                  </a:lnTo>
                  <a:lnTo>
                    <a:pt x="632" y="128"/>
                  </a:lnTo>
                  <a:lnTo>
                    <a:pt x="644" y="128"/>
                  </a:lnTo>
                  <a:lnTo>
                    <a:pt x="648" y="70"/>
                  </a:lnTo>
                  <a:lnTo>
                    <a:pt x="96" y="0"/>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49" name="Freeform 15">
              <a:extLst>
                <a:ext uri="{FF2B5EF4-FFF2-40B4-BE49-F238E27FC236}">
                  <a16:creationId xmlns:a16="http://schemas.microsoft.com/office/drawing/2014/main" id="{50D5B6EA-7A9A-45EB-885D-F53DCB96582B}"/>
                </a:ext>
              </a:extLst>
            </p:cNvPr>
            <p:cNvSpPr>
              <a:spLocks/>
            </p:cNvSpPr>
            <p:nvPr>
              <p:custDataLst>
                <p:tags r:id="rId15"/>
              </p:custDataLst>
            </p:nvPr>
          </p:nvSpPr>
          <p:spPr bwMode="auto">
            <a:xfrm>
              <a:off x="3007847" y="2852903"/>
              <a:ext cx="650111" cy="829017"/>
            </a:xfrm>
            <a:custGeom>
              <a:avLst/>
              <a:gdLst/>
              <a:ahLst/>
              <a:cxnLst>
                <a:cxn ang="0">
                  <a:pos x="346" y="172"/>
                </a:cxn>
                <a:cxn ang="0">
                  <a:pos x="370" y="52"/>
                </a:cxn>
                <a:cxn ang="0">
                  <a:pos x="124" y="0"/>
                </a:cxn>
                <a:cxn ang="0">
                  <a:pos x="124" y="0"/>
                </a:cxn>
                <a:cxn ang="0">
                  <a:pos x="66" y="270"/>
                </a:cxn>
                <a:cxn ang="0">
                  <a:pos x="0" y="580"/>
                </a:cxn>
                <a:cxn ang="0">
                  <a:pos x="446" y="658"/>
                </a:cxn>
                <a:cxn ang="0">
                  <a:pos x="446" y="658"/>
                </a:cxn>
                <a:cxn ang="0">
                  <a:pos x="516" y="192"/>
                </a:cxn>
                <a:cxn ang="0">
                  <a:pos x="346" y="172"/>
                </a:cxn>
              </a:cxnLst>
              <a:rect l="0" t="0" r="r" b="b"/>
              <a:pathLst>
                <a:path w="516" h="658">
                  <a:moveTo>
                    <a:pt x="346" y="172"/>
                  </a:moveTo>
                  <a:lnTo>
                    <a:pt x="370" y="52"/>
                  </a:lnTo>
                  <a:lnTo>
                    <a:pt x="124" y="0"/>
                  </a:lnTo>
                  <a:lnTo>
                    <a:pt x="124" y="0"/>
                  </a:lnTo>
                  <a:lnTo>
                    <a:pt x="66" y="270"/>
                  </a:lnTo>
                  <a:lnTo>
                    <a:pt x="0" y="580"/>
                  </a:lnTo>
                  <a:lnTo>
                    <a:pt x="446" y="658"/>
                  </a:lnTo>
                  <a:lnTo>
                    <a:pt x="446" y="658"/>
                  </a:lnTo>
                  <a:lnTo>
                    <a:pt x="516" y="192"/>
                  </a:lnTo>
                  <a:lnTo>
                    <a:pt x="346" y="172"/>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50" name="Freeform 16">
              <a:extLst>
                <a:ext uri="{FF2B5EF4-FFF2-40B4-BE49-F238E27FC236}">
                  <a16:creationId xmlns:a16="http://schemas.microsoft.com/office/drawing/2014/main" id="{4582EDF1-1BE8-420F-8C30-2E4A2B2FCC34}"/>
                </a:ext>
              </a:extLst>
            </p:cNvPr>
            <p:cNvSpPr>
              <a:spLocks/>
            </p:cNvSpPr>
            <p:nvPr>
              <p:custDataLst>
                <p:tags r:id="rId16"/>
              </p:custDataLst>
            </p:nvPr>
          </p:nvSpPr>
          <p:spPr bwMode="auto">
            <a:xfrm>
              <a:off x="3569765" y="3094804"/>
              <a:ext cx="851696" cy="675309"/>
            </a:xfrm>
            <a:custGeom>
              <a:avLst/>
              <a:gdLst/>
              <a:ahLst/>
              <a:cxnLst>
                <a:cxn ang="0">
                  <a:pos x="506" y="52"/>
                </a:cxn>
                <a:cxn ang="0">
                  <a:pos x="70" y="0"/>
                </a:cxn>
                <a:cxn ang="0">
                  <a:pos x="0" y="466"/>
                </a:cxn>
                <a:cxn ang="0">
                  <a:pos x="552" y="536"/>
                </a:cxn>
                <a:cxn ang="0">
                  <a:pos x="646" y="534"/>
                </a:cxn>
                <a:cxn ang="0">
                  <a:pos x="676" y="78"/>
                </a:cxn>
                <a:cxn ang="0">
                  <a:pos x="506" y="52"/>
                </a:cxn>
              </a:cxnLst>
              <a:rect l="0" t="0" r="r" b="b"/>
              <a:pathLst>
                <a:path w="676" h="536">
                  <a:moveTo>
                    <a:pt x="506" y="52"/>
                  </a:moveTo>
                  <a:lnTo>
                    <a:pt x="70" y="0"/>
                  </a:lnTo>
                  <a:lnTo>
                    <a:pt x="0" y="466"/>
                  </a:lnTo>
                  <a:lnTo>
                    <a:pt x="552" y="536"/>
                  </a:lnTo>
                  <a:lnTo>
                    <a:pt x="646" y="534"/>
                  </a:lnTo>
                  <a:lnTo>
                    <a:pt x="676" y="78"/>
                  </a:lnTo>
                  <a:lnTo>
                    <a:pt x="506" y="52"/>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51" name="Freeform 17">
              <a:extLst>
                <a:ext uri="{FF2B5EF4-FFF2-40B4-BE49-F238E27FC236}">
                  <a16:creationId xmlns:a16="http://schemas.microsoft.com/office/drawing/2014/main" id="{66C19E00-300A-479A-94D0-BFF06DEC6945}"/>
                </a:ext>
              </a:extLst>
            </p:cNvPr>
            <p:cNvSpPr>
              <a:spLocks/>
            </p:cNvSpPr>
            <p:nvPr>
              <p:custDataLst>
                <p:tags r:id="rId17"/>
              </p:custDataLst>
            </p:nvPr>
          </p:nvSpPr>
          <p:spPr bwMode="auto">
            <a:xfrm>
              <a:off x="2123394" y="1963410"/>
              <a:ext cx="909651" cy="808859"/>
            </a:xfrm>
            <a:custGeom>
              <a:avLst/>
              <a:gdLst/>
              <a:ahLst/>
              <a:cxnLst>
                <a:cxn ang="0">
                  <a:pos x="500" y="136"/>
                </a:cxn>
                <a:cxn ang="0">
                  <a:pos x="474" y="138"/>
                </a:cxn>
                <a:cxn ang="0">
                  <a:pos x="416" y="126"/>
                </a:cxn>
                <a:cxn ang="0">
                  <a:pos x="362" y="136"/>
                </a:cxn>
                <a:cxn ang="0">
                  <a:pos x="328" y="116"/>
                </a:cxn>
                <a:cxn ang="0">
                  <a:pos x="316" y="112"/>
                </a:cxn>
                <a:cxn ang="0">
                  <a:pos x="290" y="108"/>
                </a:cxn>
                <a:cxn ang="0">
                  <a:pos x="274" y="104"/>
                </a:cxn>
                <a:cxn ang="0">
                  <a:pos x="260" y="92"/>
                </a:cxn>
                <a:cxn ang="0">
                  <a:pos x="252" y="74"/>
                </a:cxn>
                <a:cxn ang="0">
                  <a:pos x="244" y="34"/>
                </a:cxn>
                <a:cxn ang="0">
                  <a:pos x="242" y="30"/>
                </a:cxn>
                <a:cxn ang="0">
                  <a:pos x="222" y="16"/>
                </a:cxn>
                <a:cxn ang="0">
                  <a:pos x="180" y="0"/>
                </a:cxn>
                <a:cxn ang="0">
                  <a:pos x="174" y="24"/>
                </a:cxn>
                <a:cxn ang="0">
                  <a:pos x="162" y="60"/>
                </a:cxn>
                <a:cxn ang="0">
                  <a:pos x="118" y="170"/>
                </a:cxn>
                <a:cxn ang="0">
                  <a:pos x="102" y="204"/>
                </a:cxn>
                <a:cxn ang="0">
                  <a:pos x="70" y="272"/>
                </a:cxn>
                <a:cxn ang="0">
                  <a:pos x="60" y="308"/>
                </a:cxn>
                <a:cxn ang="0">
                  <a:pos x="50" y="310"/>
                </a:cxn>
                <a:cxn ang="0">
                  <a:pos x="36" y="316"/>
                </a:cxn>
                <a:cxn ang="0">
                  <a:pos x="24" y="330"/>
                </a:cxn>
                <a:cxn ang="0">
                  <a:pos x="12" y="358"/>
                </a:cxn>
                <a:cxn ang="0">
                  <a:pos x="4" y="404"/>
                </a:cxn>
                <a:cxn ang="0">
                  <a:pos x="330" y="580"/>
                </a:cxn>
                <a:cxn ang="0">
                  <a:pos x="618" y="458"/>
                </a:cxn>
                <a:cxn ang="0">
                  <a:pos x="626" y="442"/>
                </a:cxn>
                <a:cxn ang="0">
                  <a:pos x="640" y="406"/>
                </a:cxn>
                <a:cxn ang="0">
                  <a:pos x="640" y="388"/>
                </a:cxn>
                <a:cxn ang="0">
                  <a:pos x="636" y="374"/>
                </a:cxn>
                <a:cxn ang="0">
                  <a:pos x="624" y="358"/>
                </a:cxn>
                <a:cxn ang="0">
                  <a:pos x="700" y="282"/>
                </a:cxn>
                <a:cxn ang="0">
                  <a:pos x="720" y="234"/>
                </a:cxn>
                <a:cxn ang="0">
                  <a:pos x="722" y="226"/>
                </a:cxn>
                <a:cxn ang="0">
                  <a:pos x="714" y="206"/>
                </a:cxn>
                <a:cxn ang="0">
                  <a:pos x="548" y="142"/>
                </a:cxn>
              </a:cxnLst>
              <a:rect l="0" t="0" r="r" b="b"/>
              <a:pathLst>
                <a:path w="722" h="642">
                  <a:moveTo>
                    <a:pt x="530" y="142"/>
                  </a:moveTo>
                  <a:lnTo>
                    <a:pt x="500" y="136"/>
                  </a:lnTo>
                  <a:lnTo>
                    <a:pt x="486" y="144"/>
                  </a:lnTo>
                  <a:lnTo>
                    <a:pt x="474" y="138"/>
                  </a:lnTo>
                  <a:lnTo>
                    <a:pt x="428" y="142"/>
                  </a:lnTo>
                  <a:lnTo>
                    <a:pt x="416" y="126"/>
                  </a:lnTo>
                  <a:lnTo>
                    <a:pt x="362" y="136"/>
                  </a:lnTo>
                  <a:lnTo>
                    <a:pt x="362" y="136"/>
                  </a:lnTo>
                  <a:lnTo>
                    <a:pt x="342" y="124"/>
                  </a:lnTo>
                  <a:lnTo>
                    <a:pt x="328" y="116"/>
                  </a:lnTo>
                  <a:lnTo>
                    <a:pt x="316" y="112"/>
                  </a:lnTo>
                  <a:lnTo>
                    <a:pt x="316" y="112"/>
                  </a:lnTo>
                  <a:lnTo>
                    <a:pt x="300" y="112"/>
                  </a:lnTo>
                  <a:lnTo>
                    <a:pt x="290" y="108"/>
                  </a:lnTo>
                  <a:lnTo>
                    <a:pt x="274" y="104"/>
                  </a:lnTo>
                  <a:lnTo>
                    <a:pt x="274" y="104"/>
                  </a:lnTo>
                  <a:lnTo>
                    <a:pt x="266" y="98"/>
                  </a:lnTo>
                  <a:lnTo>
                    <a:pt x="260" y="92"/>
                  </a:lnTo>
                  <a:lnTo>
                    <a:pt x="254" y="82"/>
                  </a:lnTo>
                  <a:lnTo>
                    <a:pt x="252" y="74"/>
                  </a:lnTo>
                  <a:lnTo>
                    <a:pt x="246" y="52"/>
                  </a:lnTo>
                  <a:lnTo>
                    <a:pt x="244" y="34"/>
                  </a:lnTo>
                  <a:lnTo>
                    <a:pt x="244" y="34"/>
                  </a:lnTo>
                  <a:lnTo>
                    <a:pt x="242" y="30"/>
                  </a:lnTo>
                  <a:lnTo>
                    <a:pt x="236" y="24"/>
                  </a:lnTo>
                  <a:lnTo>
                    <a:pt x="222" y="16"/>
                  </a:lnTo>
                  <a:lnTo>
                    <a:pt x="202" y="6"/>
                  </a:lnTo>
                  <a:lnTo>
                    <a:pt x="180" y="0"/>
                  </a:lnTo>
                  <a:lnTo>
                    <a:pt x="180" y="0"/>
                  </a:lnTo>
                  <a:lnTo>
                    <a:pt x="174" y="24"/>
                  </a:lnTo>
                  <a:lnTo>
                    <a:pt x="174" y="24"/>
                  </a:lnTo>
                  <a:lnTo>
                    <a:pt x="162" y="60"/>
                  </a:lnTo>
                  <a:lnTo>
                    <a:pt x="148" y="98"/>
                  </a:lnTo>
                  <a:lnTo>
                    <a:pt x="118" y="170"/>
                  </a:lnTo>
                  <a:lnTo>
                    <a:pt x="118" y="170"/>
                  </a:lnTo>
                  <a:lnTo>
                    <a:pt x="102" y="204"/>
                  </a:lnTo>
                  <a:lnTo>
                    <a:pt x="86" y="238"/>
                  </a:lnTo>
                  <a:lnTo>
                    <a:pt x="70" y="272"/>
                  </a:lnTo>
                  <a:lnTo>
                    <a:pt x="64" y="290"/>
                  </a:lnTo>
                  <a:lnTo>
                    <a:pt x="60" y="308"/>
                  </a:lnTo>
                  <a:lnTo>
                    <a:pt x="60" y="308"/>
                  </a:lnTo>
                  <a:lnTo>
                    <a:pt x="50" y="310"/>
                  </a:lnTo>
                  <a:lnTo>
                    <a:pt x="42" y="312"/>
                  </a:lnTo>
                  <a:lnTo>
                    <a:pt x="36" y="316"/>
                  </a:lnTo>
                  <a:lnTo>
                    <a:pt x="30" y="322"/>
                  </a:lnTo>
                  <a:lnTo>
                    <a:pt x="24" y="330"/>
                  </a:lnTo>
                  <a:lnTo>
                    <a:pt x="20" y="338"/>
                  </a:lnTo>
                  <a:lnTo>
                    <a:pt x="12" y="358"/>
                  </a:lnTo>
                  <a:lnTo>
                    <a:pt x="6" y="380"/>
                  </a:lnTo>
                  <a:lnTo>
                    <a:pt x="4" y="404"/>
                  </a:lnTo>
                  <a:lnTo>
                    <a:pt x="0" y="456"/>
                  </a:lnTo>
                  <a:lnTo>
                    <a:pt x="330" y="580"/>
                  </a:lnTo>
                  <a:lnTo>
                    <a:pt x="578" y="642"/>
                  </a:lnTo>
                  <a:lnTo>
                    <a:pt x="618" y="458"/>
                  </a:lnTo>
                  <a:lnTo>
                    <a:pt x="618" y="458"/>
                  </a:lnTo>
                  <a:lnTo>
                    <a:pt x="626" y="442"/>
                  </a:lnTo>
                  <a:lnTo>
                    <a:pt x="640" y="406"/>
                  </a:lnTo>
                  <a:lnTo>
                    <a:pt x="640" y="406"/>
                  </a:lnTo>
                  <a:lnTo>
                    <a:pt x="642" y="398"/>
                  </a:lnTo>
                  <a:lnTo>
                    <a:pt x="640" y="388"/>
                  </a:lnTo>
                  <a:lnTo>
                    <a:pt x="638" y="380"/>
                  </a:lnTo>
                  <a:lnTo>
                    <a:pt x="636" y="374"/>
                  </a:lnTo>
                  <a:lnTo>
                    <a:pt x="628" y="362"/>
                  </a:lnTo>
                  <a:lnTo>
                    <a:pt x="624" y="358"/>
                  </a:lnTo>
                  <a:lnTo>
                    <a:pt x="700" y="282"/>
                  </a:lnTo>
                  <a:lnTo>
                    <a:pt x="700" y="282"/>
                  </a:lnTo>
                  <a:lnTo>
                    <a:pt x="708" y="266"/>
                  </a:lnTo>
                  <a:lnTo>
                    <a:pt x="720" y="234"/>
                  </a:lnTo>
                  <a:lnTo>
                    <a:pt x="720" y="234"/>
                  </a:lnTo>
                  <a:lnTo>
                    <a:pt x="722" y="226"/>
                  </a:lnTo>
                  <a:lnTo>
                    <a:pt x="718" y="216"/>
                  </a:lnTo>
                  <a:lnTo>
                    <a:pt x="714" y="206"/>
                  </a:lnTo>
                  <a:lnTo>
                    <a:pt x="710" y="198"/>
                  </a:lnTo>
                  <a:lnTo>
                    <a:pt x="548" y="142"/>
                  </a:lnTo>
                  <a:lnTo>
                    <a:pt x="530" y="142"/>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52" name="Freeform 18">
              <a:extLst>
                <a:ext uri="{FF2B5EF4-FFF2-40B4-BE49-F238E27FC236}">
                  <a16:creationId xmlns:a16="http://schemas.microsoft.com/office/drawing/2014/main" id="{D0C61EAF-11CC-47FD-846C-3FED7071D4C4}"/>
                </a:ext>
              </a:extLst>
            </p:cNvPr>
            <p:cNvSpPr>
              <a:spLocks/>
            </p:cNvSpPr>
            <p:nvPr>
              <p:custDataLst>
                <p:tags r:id="rId18"/>
              </p:custDataLst>
            </p:nvPr>
          </p:nvSpPr>
          <p:spPr bwMode="auto">
            <a:xfrm>
              <a:off x="2350177" y="1605597"/>
              <a:ext cx="763502" cy="607274"/>
            </a:xfrm>
            <a:custGeom>
              <a:avLst/>
              <a:gdLst/>
              <a:ahLst/>
              <a:cxnLst>
                <a:cxn ang="0">
                  <a:pos x="528" y="434"/>
                </a:cxn>
                <a:cxn ang="0">
                  <a:pos x="524" y="404"/>
                </a:cxn>
                <a:cxn ang="0">
                  <a:pos x="606" y="132"/>
                </a:cxn>
                <a:cxn ang="0">
                  <a:pos x="336" y="46"/>
                </a:cxn>
                <a:cxn ang="0">
                  <a:pos x="202" y="0"/>
                </a:cxn>
                <a:cxn ang="0">
                  <a:pos x="202" y="36"/>
                </a:cxn>
                <a:cxn ang="0">
                  <a:pos x="198" y="66"/>
                </a:cxn>
                <a:cxn ang="0">
                  <a:pos x="188" y="86"/>
                </a:cxn>
                <a:cxn ang="0">
                  <a:pos x="182" y="92"/>
                </a:cxn>
                <a:cxn ang="0">
                  <a:pos x="166" y="94"/>
                </a:cxn>
                <a:cxn ang="0">
                  <a:pos x="132" y="78"/>
                </a:cxn>
                <a:cxn ang="0">
                  <a:pos x="96" y="58"/>
                </a:cxn>
                <a:cxn ang="0">
                  <a:pos x="36" y="28"/>
                </a:cxn>
                <a:cxn ang="0">
                  <a:pos x="32" y="48"/>
                </a:cxn>
                <a:cxn ang="0">
                  <a:pos x="26" y="106"/>
                </a:cxn>
                <a:cxn ang="0">
                  <a:pos x="28" y="184"/>
                </a:cxn>
                <a:cxn ang="0">
                  <a:pos x="26" y="200"/>
                </a:cxn>
                <a:cxn ang="0">
                  <a:pos x="12" y="242"/>
                </a:cxn>
                <a:cxn ang="0">
                  <a:pos x="0" y="284"/>
                </a:cxn>
                <a:cxn ang="0">
                  <a:pos x="22" y="290"/>
                </a:cxn>
                <a:cxn ang="0">
                  <a:pos x="56" y="308"/>
                </a:cxn>
                <a:cxn ang="0">
                  <a:pos x="64" y="318"/>
                </a:cxn>
                <a:cxn ang="0">
                  <a:pos x="66" y="336"/>
                </a:cxn>
                <a:cxn ang="0">
                  <a:pos x="74" y="366"/>
                </a:cxn>
                <a:cxn ang="0">
                  <a:pos x="86" y="382"/>
                </a:cxn>
                <a:cxn ang="0">
                  <a:pos x="94" y="388"/>
                </a:cxn>
                <a:cxn ang="0">
                  <a:pos x="120" y="396"/>
                </a:cxn>
                <a:cxn ang="0">
                  <a:pos x="136" y="396"/>
                </a:cxn>
                <a:cxn ang="0">
                  <a:pos x="162" y="408"/>
                </a:cxn>
                <a:cxn ang="0">
                  <a:pos x="236" y="410"/>
                </a:cxn>
                <a:cxn ang="0">
                  <a:pos x="294" y="422"/>
                </a:cxn>
                <a:cxn ang="0">
                  <a:pos x="320" y="420"/>
                </a:cxn>
                <a:cxn ang="0">
                  <a:pos x="368" y="426"/>
                </a:cxn>
                <a:cxn ang="0">
                  <a:pos x="530" y="482"/>
                </a:cxn>
                <a:cxn ang="0">
                  <a:pos x="520" y="468"/>
                </a:cxn>
                <a:cxn ang="0">
                  <a:pos x="526" y="448"/>
                </a:cxn>
                <a:cxn ang="0">
                  <a:pos x="528" y="434"/>
                </a:cxn>
              </a:cxnLst>
              <a:rect l="0" t="0" r="r" b="b"/>
              <a:pathLst>
                <a:path w="606" h="482">
                  <a:moveTo>
                    <a:pt x="528" y="434"/>
                  </a:moveTo>
                  <a:lnTo>
                    <a:pt x="528" y="434"/>
                  </a:lnTo>
                  <a:lnTo>
                    <a:pt x="526" y="412"/>
                  </a:lnTo>
                  <a:lnTo>
                    <a:pt x="524" y="404"/>
                  </a:lnTo>
                  <a:lnTo>
                    <a:pt x="606" y="132"/>
                  </a:lnTo>
                  <a:lnTo>
                    <a:pt x="606" y="132"/>
                  </a:lnTo>
                  <a:lnTo>
                    <a:pt x="468" y="88"/>
                  </a:lnTo>
                  <a:lnTo>
                    <a:pt x="336" y="46"/>
                  </a:lnTo>
                  <a:lnTo>
                    <a:pt x="202" y="0"/>
                  </a:lnTo>
                  <a:lnTo>
                    <a:pt x="202" y="0"/>
                  </a:lnTo>
                  <a:lnTo>
                    <a:pt x="204" y="12"/>
                  </a:lnTo>
                  <a:lnTo>
                    <a:pt x="202" y="36"/>
                  </a:lnTo>
                  <a:lnTo>
                    <a:pt x="200" y="52"/>
                  </a:lnTo>
                  <a:lnTo>
                    <a:pt x="198" y="66"/>
                  </a:lnTo>
                  <a:lnTo>
                    <a:pt x="194" y="78"/>
                  </a:lnTo>
                  <a:lnTo>
                    <a:pt x="188" y="86"/>
                  </a:lnTo>
                  <a:lnTo>
                    <a:pt x="188" y="86"/>
                  </a:lnTo>
                  <a:lnTo>
                    <a:pt x="182" y="92"/>
                  </a:lnTo>
                  <a:lnTo>
                    <a:pt x="174" y="94"/>
                  </a:lnTo>
                  <a:lnTo>
                    <a:pt x="166" y="94"/>
                  </a:lnTo>
                  <a:lnTo>
                    <a:pt x="156" y="92"/>
                  </a:lnTo>
                  <a:lnTo>
                    <a:pt x="132" y="78"/>
                  </a:lnTo>
                  <a:lnTo>
                    <a:pt x="96" y="58"/>
                  </a:lnTo>
                  <a:lnTo>
                    <a:pt x="96" y="58"/>
                  </a:lnTo>
                  <a:lnTo>
                    <a:pt x="62" y="40"/>
                  </a:lnTo>
                  <a:lnTo>
                    <a:pt x="36" y="28"/>
                  </a:lnTo>
                  <a:lnTo>
                    <a:pt x="36" y="28"/>
                  </a:lnTo>
                  <a:lnTo>
                    <a:pt x="32" y="48"/>
                  </a:lnTo>
                  <a:lnTo>
                    <a:pt x="28" y="66"/>
                  </a:lnTo>
                  <a:lnTo>
                    <a:pt x="26" y="106"/>
                  </a:lnTo>
                  <a:lnTo>
                    <a:pt x="26" y="144"/>
                  </a:lnTo>
                  <a:lnTo>
                    <a:pt x="28" y="184"/>
                  </a:lnTo>
                  <a:lnTo>
                    <a:pt x="28" y="184"/>
                  </a:lnTo>
                  <a:lnTo>
                    <a:pt x="26" y="200"/>
                  </a:lnTo>
                  <a:lnTo>
                    <a:pt x="22" y="214"/>
                  </a:lnTo>
                  <a:lnTo>
                    <a:pt x="12" y="242"/>
                  </a:lnTo>
                  <a:lnTo>
                    <a:pt x="12" y="242"/>
                  </a:lnTo>
                  <a:lnTo>
                    <a:pt x="0" y="284"/>
                  </a:lnTo>
                  <a:lnTo>
                    <a:pt x="0" y="284"/>
                  </a:lnTo>
                  <a:lnTo>
                    <a:pt x="22" y="290"/>
                  </a:lnTo>
                  <a:lnTo>
                    <a:pt x="42" y="300"/>
                  </a:lnTo>
                  <a:lnTo>
                    <a:pt x="56" y="308"/>
                  </a:lnTo>
                  <a:lnTo>
                    <a:pt x="62" y="314"/>
                  </a:lnTo>
                  <a:lnTo>
                    <a:pt x="64" y="318"/>
                  </a:lnTo>
                  <a:lnTo>
                    <a:pt x="64" y="318"/>
                  </a:lnTo>
                  <a:lnTo>
                    <a:pt x="66" y="336"/>
                  </a:lnTo>
                  <a:lnTo>
                    <a:pt x="72" y="358"/>
                  </a:lnTo>
                  <a:lnTo>
                    <a:pt x="74" y="366"/>
                  </a:lnTo>
                  <a:lnTo>
                    <a:pt x="80" y="376"/>
                  </a:lnTo>
                  <a:lnTo>
                    <a:pt x="86" y="382"/>
                  </a:lnTo>
                  <a:lnTo>
                    <a:pt x="94" y="388"/>
                  </a:lnTo>
                  <a:lnTo>
                    <a:pt x="94" y="388"/>
                  </a:lnTo>
                  <a:lnTo>
                    <a:pt x="110" y="392"/>
                  </a:lnTo>
                  <a:lnTo>
                    <a:pt x="120" y="396"/>
                  </a:lnTo>
                  <a:lnTo>
                    <a:pt x="136" y="396"/>
                  </a:lnTo>
                  <a:lnTo>
                    <a:pt x="136" y="396"/>
                  </a:lnTo>
                  <a:lnTo>
                    <a:pt x="148" y="400"/>
                  </a:lnTo>
                  <a:lnTo>
                    <a:pt x="162" y="408"/>
                  </a:lnTo>
                  <a:lnTo>
                    <a:pt x="182" y="420"/>
                  </a:lnTo>
                  <a:lnTo>
                    <a:pt x="236" y="410"/>
                  </a:lnTo>
                  <a:lnTo>
                    <a:pt x="248" y="426"/>
                  </a:lnTo>
                  <a:lnTo>
                    <a:pt x="294" y="422"/>
                  </a:lnTo>
                  <a:lnTo>
                    <a:pt x="306" y="428"/>
                  </a:lnTo>
                  <a:lnTo>
                    <a:pt x="320" y="420"/>
                  </a:lnTo>
                  <a:lnTo>
                    <a:pt x="350" y="426"/>
                  </a:lnTo>
                  <a:lnTo>
                    <a:pt x="368" y="426"/>
                  </a:lnTo>
                  <a:lnTo>
                    <a:pt x="530" y="482"/>
                  </a:lnTo>
                  <a:lnTo>
                    <a:pt x="530" y="482"/>
                  </a:lnTo>
                  <a:lnTo>
                    <a:pt x="520" y="468"/>
                  </a:lnTo>
                  <a:lnTo>
                    <a:pt x="520" y="468"/>
                  </a:lnTo>
                  <a:lnTo>
                    <a:pt x="524" y="458"/>
                  </a:lnTo>
                  <a:lnTo>
                    <a:pt x="526" y="448"/>
                  </a:lnTo>
                  <a:lnTo>
                    <a:pt x="528" y="434"/>
                  </a:lnTo>
                  <a:lnTo>
                    <a:pt x="528" y="434"/>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53" name="Freeform 19">
              <a:extLst>
                <a:ext uri="{FF2B5EF4-FFF2-40B4-BE49-F238E27FC236}">
                  <a16:creationId xmlns:a16="http://schemas.microsoft.com/office/drawing/2014/main" id="{1954D4C4-7860-48C7-BE15-980AB5B7A37A}"/>
                </a:ext>
              </a:extLst>
            </p:cNvPr>
            <p:cNvSpPr>
              <a:spLocks/>
            </p:cNvSpPr>
            <p:nvPr>
              <p:custDataLst>
                <p:tags r:id="rId19"/>
              </p:custDataLst>
            </p:nvPr>
          </p:nvSpPr>
          <p:spPr bwMode="auto">
            <a:xfrm>
              <a:off x="7578782" y="1860098"/>
              <a:ext cx="448526" cy="685388"/>
            </a:xfrm>
            <a:custGeom>
              <a:avLst/>
              <a:gdLst/>
              <a:ahLst/>
              <a:cxnLst>
                <a:cxn ang="0">
                  <a:pos x="328" y="234"/>
                </a:cxn>
                <a:cxn ang="0">
                  <a:pos x="328" y="222"/>
                </a:cxn>
                <a:cxn ang="0">
                  <a:pos x="330" y="214"/>
                </a:cxn>
                <a:cxn ang="0">
                  <a:pos x="292" y="198"/>
                </a:cxn>
                <a:cxn ang="0">
                  <a:pos x="258" y="174"/>
                </a:cxn>
                <a:cxn ang="0">
                  <a:pos x="232" y="142"/>
                </a:cxn>
                <a:cxn ang="0">
                  <a:pos x="216" y="104"/>
                </a:cxn>
                <a:cxn ang="0">
                  <a:pos x="210" y="72"/>
                </a:cxn>
                <a:cxn ang="0">
                  <a:pos x="202" y="40"/>
                </a:cxn>
                <a:cxn ang="0">
                  <a:pos x="186" y="12"/>
                </a:cxn>
                <a:cxn ang="0">
                  <a:pos x="172" y="4"/>
                </a:cxn>
                <a:cxn ang="0">
                  <a:pos x="156" y="0"/>
                </a:cxn>
                <a:cxn ang="0">
                  <a:pos x="150" y="0"/>
                </a:cxn>
                <a:cxn ang="0">
                  <a:pos x="132" y="12"/>
                </a:cxn>
                <a:cxn ang="0">
                  <a:pos x="112" y="26"/>
                </a:cxn>
                <a:cxn ang="0">
                  <a:pos x="106" y="28"/>
                </a:cxn>
                <a:cxn ang="0">
                  <a:pos x="90" y="28"/>
                </a:cxn>
                <a:cxn ang="0">
                  <a:pos x="66" y="26"/>
                </a:cxn>
                <a:cxn ang="0">
                  <a:pos x="52" y="32"/>
                </a:cxn>
                <a:cxn ang="0">
                  <a:pos x="46" y="40"/>
                </a:cxn>
                <a:cxn ang="0">
                  <a:pos x="34" y="78"/>
                </a:cxn>
                <a:cxn ang="0">
                  <a:pos x="32" y="122"/>
                </a:cxn>
                <a:cxn ang="0">
                  <a:pos x="36" y="206"/>
                </a:cxn>
                <a:cxn ang="0">
                  <a:pos x="34" y="228"/>
                </a:cxn>
                <a:cxn ang="0">
                  <a:pos x="28" y="258"/>
                </a:cxn>
                <a:cxn ang="0">
                  <a:pos x="20" y="276"/>
                </a:cxn>
                <a:cxn ang="0">
                  <a:pos x="0" y="290"/>
                </a:cxn>
                <a:cxn ang="0">
                  <a:pos x="72" y="510"/>
                </a:cxn>
                <a:cxn ang="0">
                  <a:pos x="90" y="542"/>
                </a:cxn>
                <a:cxn ang="0">
                  <a:pos x="102" y="544"/>
                </a:cxn>
                <a:cxn ang="0">
                  <a:pos x="106" y="528"/>
                </a:cxn>
                <a:cxn ang="0">
                  <a:pos x="124" y="492"/>
                </a:cxn>
                <a:cxn ang="0">
                  <a:pos x="130" y="476"/>
                </a:cxn>
                <a:cxn ang="0">
                  <a:pos x="140" y="448"/>
                </a:cxn>
                <a:cxn ang="0">
                  <a:pos x="158" y="428"/>
                </a:cxn>
                <a:cxn ang="0">
                  <a:pos x="168" y="420"/>
                </a:cxn>
                <a:cxn ang="0">
                  <a:pos x="190" y="402"/>
                </a:cxn>
                <a:cxn ang="0">
                  <a:pos x="198" y="392"/>
                </a:cxn>
                <a:cxn ang="0">
                  <a:pos x="204" y="370"/>
                </a:cxn>
                <a:cxn ang="0">
                  <a:pos x="208" y="352"/>
                </a:cxn>
                <a:cxn ang="0">
                  <a:pos x="212" y="348"/>
                </a:cxn>
                <a:cxn ang="0">
                  <a:pos x="222" y="344"/>
                </a:cxn>
                <a:cxn ang="0">
                  <a:pos x="232" y="346"/>
                </a:cxn>
                <a:cxn ang="0">
                  <a:pos x="250" y="352"/>
                </a:cxn>
                <a:cxn ang="0">
                  <a:pos x="260" y="350"/>
                </a:cxn>
                <a:cxn ang="0">
                  <a:pos x="270" y="342"/>
                </a:cxn>
                <a:cxn ang="0">
                  <a:pos x="284" y="320"/>
                </a:cxn>
                <a:cxn ang="0">
                  <a:pos x="290" y="308"/>
                </a:cxn>
                <a:cxn ang="0">
                  <a:pos x="312" y="284"/>
                </a:cxn>
                <a:cxn ang="0">
                  <a:pos x="338" y="262"/>
                </a:cxn>
                <a:cxn ang="0">
                  <a:pos x="350" y="272"/>
                </a:cxn>
                <a:cxn ang="0">
                  <a:pos x="356" y="256"/>
                </a:cxn>
                <a:cxn ang="0">
                  <a:pos x="350" y="250"/>
                </a:cxn>
                <a:cxn ang="0">
                  <a:pos x="332" y="238"/>
                </a:cxn>
                <a:cxn ang="0">
                  <a:pos x="328" y="234"/>
                </a:cxn>
              </a:cxnLst>
              <a:rect l="0" t="0" r="r" b="b"/>
              <a:pathLst>
                <a:path w="356" h="544">
                  <a:moveTo>
                    <a:pt x="328" y="234"/>
                  </a:moveTo>
                  <a:lnTo>
                    <a:pt x="328" y="234"/>
                  </a:lnTo>
                  <a:lnTo>
                    <a:pt x="328" y="228"/>
                  </a:lnTo>
                  <a:lnTo>
                    <a:pt x="328" y="222"/>
                  </a:lnTo>
                  <a:lnTo>
                    <a:pt x="330" y="214"/>
                  </a:lnTo>
                  <a:lnTo>
                    <a:pt x="330" y="214"/>
                  </a:lnTo>
                  <a:lnTo>
                    <a:pt x="310" y="208"/>
                  </a:lnTo>
                  <a:lnTo>
                    <a:pt x="292" y="198"/>
                  </a:lnTo>
                  <a:lnTo>
                    <a:pt x="274" y="188"/>
                  </a:lnTo>
                  <a:lnTo>
                    <a:pt x="258" y="174"/>
                  </a:lnTo>
                  <a:lnTo>
                    <a:pt x="244" y="160"/>
                  </a:lnTo>
                  <a:lnTo>
                    <a:pt x="232" y="142"/>
                  </a:lnTo>
                  <a:lnTo>
                    <a:pt x="224" y="124"/>
                  </a:lnTo>
                  <a:lnTo>
                    <a:pt x="216" y="104"/>
                  </a:lnTo>
                  <a:lnTo>
                    <a:pt x="216" y="104"/>
                  </a:lnTo>
                  <a:lnTo>
                    <a:pt x="210" y="72"/>
                  </a:lnTo>
                  <a:lnTo>
                    <a:pt x="208" y="56"/>
                  </a:lnTo>
                  <a:lnTo>
                    <a:pt x="202" y="40"/>
                  </a:lnTo>
                  <a:lnTo>
                    <a:pt x="194" y="24"/>
                  </a:lnTo>
                  <a:lnTo>
                    <a:pt x="186" y="12"/>
                  </a:lnTo>
                  <a:lnTo>
                    <a:pt x="180" y="8"/>
                  </a:lnTo>
                  <a:lnTo>
                    <a:pt x="172" y="4"/>
                  </a:lnTo>
                  <a:lnTo>
                    <a:pt x="166" y="2"/>
                  </a:lnTo>
                  <a:lnTo>
                    <a:pt x="156" y="0"/>
                  </a:lnTo>
                  <a:lnTo>
                    <a:pt x="156" y="0"/>
                  </a:lnTo>
                  <a:lnTo>
                    <a:pt x="150" y="0"/>
                  </a:lnTo>
                  <a:lnTo>
                    <a:pt x="144" y="2"/>
                  </a:lnTo>
                  <a:lnTo>
                    <a:pt x="132" y="12"/>
                  </a:lnTo>
                  <a:lnTo>
                    <a:pt x="120" y="22"/>
                  </a:lnTo>
                  <a:lnTo>
                    <a:pt x="112" y="26"/>
                  </a:lnTo>
                  <a:lnTo>
                    <a:pt x="106" y="28"/>
                  </a:lnTo>
                  <a:lnTo>
                    <a:pt x="106" y="28"/>
                  </a:lnTo>
                  <a:lnTo>
                    <a:pt x="98" y="28"/>
                  </a:lnTo>
                  <a:lnTo>
                    <a:pt x="90" y="28"/>
                  </a:lnTo>
                  <a:lnTo>
                    <a:pt x="74" y="26"/>
                  </a:lnTo>
                  <a:lnTo>
                    <a:pt x="66" y="26"/>
                  </a:lnTo>
                  <a:lnTo>
                    <a:pt x="60" y="28"/>
                  </a:lnTo>
                  <a:lnTo>
                    <a:pt x="52" y="32"/>
                  </a:lnTo>
                  <a:lnTo>
                    <a:pt x="46" y="40"/>
                  </a:lnTo>
                  <a:lnTo>
                    <a:pt x="46" y="40"/>
                  </a:lnTo>
                  <a:lnTo>
                    <a:pt x="40" y="58"/>
                  </a:lnTo>
                  <a:lnTo>
                    <a:pt x="34" y="78"/>
                  </a:lnTo>
                  <a:lnTo>
                    <a:pt x="32" y="98"/>
                  </a:lnTo>
                  <a:lnTo>
                    <a:pt x="32" y="122"/>
                  </a:lnTo>
                  <a:lnTo>
                    <a:pt x="36" y="166"/>
                  </a:lnTo>
                  <a:lnTo>
                    <a:pt x="36" y="206"/>
                  </a:lnTo>
                  <a:lnTo>
                    <a:pt x="36" y="206"/>
                  </a:lnTo>
                  <a:lnTo>
                    <a:pt x="34" y="228"/>
                  </a:lnTo>
                  <a:lnTo>
                    <a:pt x="32" y="246"/>
                  </a:lnTo>
                  <a:lnTo>
                    <a:pt x="28" y="258"/>
                  </a:lnTo>
                  <a:lnTo>
                    <a:pt x="24" y="268"/>
                  </a:lnTo>
                  <a:lnTo>
                    <a:pt x="20" y="276"/>
                  </a:lnTo>
                  <a:lnTo>
                    <a:pt x="14" y="282"/>
                  </a:lnTo>
                  <a:lnTo>
                    <a:pt x="0" y="290"/>
                  </a:lnTo>
                  <a:lnTo>
                    <a:pt x="66" y="492"/>
                  </a:lnTo>
                  <a:lnTo>
                    <a:pt x="72" y="510"/>
                  </a:lnTo>
                  <a:lnTo>
                    <a:pt x="90" y="522"/>
                  </a:lnTo>
                  <a:lnTo>
                    <a:pt x="90" y="542"/>
                  </a:lnTo>
                  <a:lnTo>
                    <a:pt x="102" y="544"/>
                  </a:lnTo>
                  <a:lnTo>
                    <a:pt x="102" y="544"/>
                  </a:lnTo>
                  <a:lnTo>
                    <a:pt x="104" y="536"/>
                  </a:lnTo>
                  <a:lnTo>
                    <a:pt x="106" y="528"/>
                  </a:lnTo>
                  <a:lnTo>
                    <a:pt x="114" y="510"/>
                  </a:lnTo>
                  <a:lnTo>
                    <a:pt x="124" y="492"/>
                  </a:lnTo>
                  <a:lnTo>
                    <a:pt x="130" y="476"/>
                  </a:lnTo>
                  <a:lnTo>
                    <a:pt x="130" y="476"/>
                  </a:lnTo>
                  <a:lnTo>
                    <a:pt x="136" y="460"/>
                  </a:lnTo>
                  <a:lnTo>
                    <a:pt x="140" y="448"/>
                  </a:lnTo>
                  <a:lnTo>
                    <a:pt x="148" y="438"/>
                  </a:lnTo>
                  <a:lnTo>
                    <a:pt x="158" y="428"/>
                  </a:lnTo>
                  <a:lnTo>
                    <a:pt x="158" y="428"/>
                  </a:lnTo>
                  <a:lnTo>
                    <a:pt x="168" y="420"/>
                  </a:lnTo>
                  <a:lnTo>
                    <a:pt x="180" y="412"/>
                  </a:lnTo>
                  <a:lnTo>
                    <a:pt x="190" y="402"/>
                  </a:lnTo>
                  <a:lnTo>
                    <a:pt x="198" y="392"/>
                  </a:lnTo>
                  <a:lnTo>
                    <a:pt x="198" y="392"/>
                  </a:lnTo>
                  <a:lnTo>
                    <a:pt x="202" y="382"/>
                  </a:lnTo>
                  <a:lnTo>
                    <a:pt x="204" y="370"/>
                  </a:lnTo>
                  <a:lnTo>
                    <a:pt x="206" y="358"/>
                  </a:lnTo>
                  <a:lnTo>
                    <a:pt x="208" y="352"/>
                  </a:lnTo>
                  <a:lnTo>
                    <a:pt x="212" y="348"/>
                  </a:lnTo>
                  <a:lnTo>
                    <a:pt x="212" y="348"/>
                  </a:lnTo>
                  <a:lnTo>
                    <a:pt x="218" y="344"/>
                  </a:lnTo>
                  <a:lnTo>
                    <a:pt x="222" y="344"/>
                  </a:lnTo>
                  <a:lnTo>
                    <a:pt x="228" y="344"/>
                  </a:lnTo>
                  <a:lnTo>
                    <a:pt x="232" y="346"/>
                  </a:lnTo>
                  <a:lnTo>
                    <a:pt x="244" y="350"/>
                  </a:lnTo>
                  <a:lnTo>
                    <a:pt x="250" y="352"/>
                  </a:lnTo>
                  <a:lnTo>
                    <a:pt x="260" y="350"/>
                  </a:lnTo>
                  <a:lnTo>
                    <a:pt x="260" y="350"/>
                  </a:lnTo>
                  <a:lnTo>
                    <a:pt x="266" y="346"/>
                  </a:lnTo>
                  <a:lnTo>
                    <a:pt x="270" y="342"/>
                  </a:lnTo>
                  <a:lnTo>
                    <a:pt x="278" y="332"/>
                  </a:lnTo>
                  <a:lnTo>
                    <a:pt x="284" y="320"/>
                  </a:lnTo>
                  <a:lnTo>
                    <a:pt x="290" y="308"/>
                  </a:lnTo>
                  <a:lnTo>
                    <a:pt x="290" y="308"/>
                  </a:lnTo>
                  <a:lnTo>
                    <a:pt x="300" y="296"/>
                  </a:lnTo>
                  <a:lnTo>
                    <a:pt x="312" y="284"/>
                  </a:lnTo>
                  <a:lnTo>
                    <a:pt x="338" y="262"/>
                  </a:lnTo>
                  <a:lnTo>
                    <a:pt x="338" y="262"/>
                  </a:lnTo>
                  <a:lnTo>
                    <a:pt x="350" y="272"/>
                  </a:lnTo>
                  <a:lnTo>
                    <a:pt x="350" y="272"/>
                  </a:lnTo>
                  <a:lnTo>
                    <a:pt x="356" y="262"/>
                  </a:lnTo>
                  <a:lnTo>
                    <a:pt x="356" y="256"/>
                  </a:lnTo>
                  <a:lnTo>
                    <a:pt x="354" y="252"/>
                  </a:lnTo>
                  <a:lnTo>
                    <a:pt x="350" y="250"/>
                  </a:lnTo>
                  <a:lnTo>
                    <a:pt x="338" y="244"/>
                  </a:lnTo>
                  <a:lnTo>
                    <a:pt x="332" y="238"/>
                  </a:lnTo>
                  <a:lnTo>
                    <a:pt x="328" y="234"/>
                  </a:lnTo>
                  <a:lnTo>
                    <a:pt x="328" y="234"/>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54" name="Freeform 20">
              <a:extLst>
                <a:ext uri="{FF2B5EF4-FFF2-40B4-BE49-F238E27FC236}">
                  <a16:creationId xmlns:a16="http://schemas.microsoft.com/office/drawing/2014/main" id="{E12A0FF1-3F53-4F69-AC72-D6EB76DBD498}"/>
                </a:ext>
              </a:extLst>
            </p:cNvPr>
            <p:cNvSpPr>
              <a:spLocks/>
            </p:cNvSpPr>
            <p:nvPr>
              <p:custDataLst>
                <p:tags r:id="rId20"/>
              </p:custDataLst>
            </p:nvPr>
          </p:nvSpPr>
          <p:spPr bwMode="auto">
            <a:xfrm>
              <a:off x="7460351" y="2565644"/>
              <a:ext cx="395610" cy="216704"/>
            </a:xfrm>
            <a:custGeom>
              <a:avLst/>
              <a:gdLst/>
              <a:ahLst/>
              <a:cxnLst>
                <a:cxn ang="0">
                  <a:pos x="310" y="100"/>
                </a:cxn>
                <a:cxn ang="0">
                  <a:pos x="310" y="100"/>
                </a:cxn>
                <a:cxn ang="0">
                  <a:pos x="306" y="94"/>
                </a:cxn>
                <a:cxn ang="0">
                  <a:pos x="302" y="90"/>
                </a:cxn>
                <a:cxn ang="0">
                  <a:pos x="302" y="90"/>
                </a:cxn>
                <a:cxn ang="0">
                  <a:pos x="298" y="96"/>
                </a:cxn>
                <a:cxn ang="0">
                  <a:pos x="288" y="104"/>
                </a:cxn>
                <a:cxn ang="0">
                  <a:pos x="282" y="108"/>
                </a:cxn>
                <a:cxn ang="0">
                  <a:pos x="274" y="112"/>
                </a:cxn>
                <a:cxn ang="0">
                  <a:pos x="266" y="112"/>
                </a:cxn>
                <a:cxn ang="0">
                  <a:pos x="258" y="112"/>
                </a:cxn>
                <a:cxn ang="0">
                  <a:pos x="258" y="112"/>
                </a:cxn>
                <a:cxn ang="0">
                  <a:pos x="250" y="108"/>
                </a:cxn>
                <a:cxn ang="0">
                  <a:pos x="244" y="102"/>
                </a:cxn>
                <a:cxn ang="0">
                  <a:pos x="232" y="92"/>
                </a:cxn>
                <a:cxn ang="0">
                  <a:pos x="220" y="82"/>
                </a:cxn>
                <a:cxn ang="0">
                  <a:pos x="212" y="78"/>
                </a:cxn>
                <a:cxn ang="0">
                  <a:pos x="204" y="76"/>
                </a:cxn>
                <a:cxn ang="0">
                  <a:pos x="204" y="76"/>
                </a:cxn>
                <a:cxn ang="0">
                  <a:pos x="208" y="66"/>
                </a:cxn>
                <a:cxn ang="0">
                  <a:pos x="216" y="54"/>
                </a:cxn>
                <a:cxn ang="0">
                  <a:pos x="220" y="42"/>
                </a:cxn>
                <a:cxn ang="0">
                  <a:pos x="222" y="38"/>
                </a:cxn>
                <a:cxn ang="0">
                  <a:pos x="222" y="32"/>
                </a:cxn>
                <a:cxn ang="0">
                  <a:pos x="222" y="32"/>
                </a:cxn>
                <a:cxn ang="0">
                  <a:pos x="218" y="22"/>
                </a:cxn>
                <a:cxn ang="0">
                  <a:pos x="212" y="16"/>
                </a:cxn>
                <a:cxn ang="0">
                  <a:pos x="204" y="8"/>
                </a:cxn>
                <a:cxn ang="0">
                  <a:pos x="200" y="0"/>
                </a:cxn>
                <a:cxn ang="0">
                  <a:pos x="162" y="36"/>
                </a:cxn>
                <a:cxn ang="0">
                  <a:pos x="4" y="82"/>
                </a:cxn>
                <a:cxn ang="0">
                  <a:pos x="0" y="162"/>
                </a:cxn>
                <a:cxn ang="0">
                  <a:pos x="6" y="168"/>
                </a:cxn>
                <a:cxn ang="0">
                  <a:pos x="184" y="122"/>
                </a:cxn>
                <a:cxn ang="0">
                  <a:pos x="184" y="130"/>
                </a:cxn>
                <a:cxn ang="0">
                  <a:pos x="218" y="172"/>
                </a:cxn>
                <a:cxn ang="0">
                  <a:pos x="218" y="172"/>
                </a:cxn>
                <a:cxn ang="0">
                  <a:pos x="226" y="166"/>
                </a:cxn>
                <a:cxn ang="0">
                  <a:pos x="234" y="160"/>
                </a:cxn>
                <a:cxn ang="0">
                  <a:pos x="234" y="160"/>
                </a:cxn>
                <a:cxn ang="0">
                  <a:pos x="258" y="152"/>
                </a:cxn>
                <a:cxn ang="0">
                  <a:pos x="274" y="146"/>
                </a:cxn>
                <a:cxn ang="0">
                  <a:pos x="288" y="140"/>
                </a:cxn>
                <a:cxn ang="0">
                  <a:pos x="302" y="132"/>
                </a:cxn>
                <a:cxn ang="0">
                  <a:pos x="310" y="122"/>
                </a:cxn>
                <a:cxn ang="0">
                  <a:pos x="314" y="118"/>
                </a:cxn>
                <a:cxn ang="0">
                  <a:pos x="314" y="112"/>
                </a:cxn>
                <a:cxn ang="0">
                  <a:pos x="314" y="106"/>
                </a:cxn>
                <a:cxn ang="0">
                  <a:pos x="310" y="100"/>
                </a:cxn>
                <a:cxn ang="0">
                  <a:pos x="310" y="100"/>
                </a:cxn>
              </a:cxnLst>
              <a:rect l="0" t="0" r="r" b="b"/>
              <a:pathLst>
                <a:path w="314" h="172">
                  <a:moveTo>
                    <a:pt x="310" y="100"/>
                  </a:moveTo>
                  <a:lnTo>
                    <a:pt x="310" y="100"/>
                  </a:lnTo>
                  <a:lnTo>
                    <a:pt x="306" y="94"/>
                  </a:lnTo>
                  <a:lnTo>
                    <a:pt x="302" y="90"/>
                  </a:lnTo>
                  <a:lnTo>
                    <a:pt x="302" y="90"/>
                  </a:lnTo>
                  <a:lnTo>
                    <a:pt x="298" y="96"/>
                  </a:lnTo>
                  <a:lnTo>
                    <a:pt x="288" y="104"/>
                  </a:lnTo>
                  <a:lnTo>
                    <a:pt x="282" y="108"/>
                  </a:lnTo>
                  <a:lnTo>
                    <a:pt x="274" y="112"/>
                  </a:lnTo>
                  <a:lnTo>
                    <a:pt x="266" y="112"/>
                  </a:lnTo>
                  <a:lnTo>
                    <a:pt x="258" y="112"/>
                  </a:lnTo>
                  <a:lnTo>
                    <a:pt x="258" y="112"/>
                  </a:lnTo>
                  <a:lnTo>
                    <a:pt x="250" y="108"/>
                  </a:lnTo>
                  <a:lnTo>
                    <a:pt x="244" y="102"/>
                  </a:lnTo>
                  <a:lnTo>
                    <a:pt x="232" y="92"/>
                  </a:lnTo>
                  <a:lnTo>
                    <a:pt x="220" y="82"/>
                  </a:lnTo>
                  <a:lnTo>
                    <a:pt x="212" y="78"/>
                  </a:lnTo>
                  <a:lnTo>
                    <a:pt x="204" y="76"/>
                  </a:lnTo>
                  <a:lnTo>
                    <a:pt x="204" y="76"/>
                  </a:lnTo>
                  <a:lnTo>
                    <a:pt x="208" y="66"/>
                  </a:lnTo>
                  <a:lnTo>
                    <a:pt x="216" y="54"/>
                  </a:lnTo>
                  <a:lnTo>
                    <a:pt x="220" y="42"/>
                  </a:lnTo>
                  <a:lnTo>
                    <a:pt x="222" y="38"/>
                  </a:lnTo>
                  <a:lnTo>
                    <a:pt x="222" y="32"/>
                  </a:lnTo>
                  <a:lnTo>
                    <a:pt x="222" y="32"/>
                  </a:lnTo>
                  <a:lnTo>
                    <a:pt x="218" y="22"/>
                  </a:lnTo>
                  <a:lnTo>
                    <a:pt x="212" y="16"/>
                  </a:lnTo>
                  <a:lnTo>
                    <a:pt x="204" y="8"/>
                  </a:lnTo>
                  <a:lnTo>
                    <a:pt x="200" y="0"/>
                  </a:lnTo>
                  <a:lnTo>
                    <a:pt x="162" y="36"/>
                  </a:lnTo>
                  <a:lnTo>
                    <a:pt x="4" y="82"/>
                  </a:lnTo>
                  <a:lnTo>
                    <a:pt x="0" y="162"/>
                  </a:lnTo>
                  <a:lnTo>
                    <a:pt x="6" y="168"/>
                  </a:lnTo>
                  <a:lnTo>
                    <a:pt x="184" y="122"/>
                  </a:lnTo>
                  <a:lnTo>
                    <a:pt x="184" y="130"/>
                  </a:lnTo>
                  <a:lnTo>
                    <a:pt x="218" y="172"/>
                  </a:lnTo>
                  <a:lnTo>
                    <a:pt x="218" y="172"/>
                  </a:lnTo>
                  <a:lnTo>
                    <a:pt x="226" y="166"/>
                  </a:lnTo>
                  <a:lnTo>
                    <a:pt x="234" y="160"/>
                  </a:lnTo>
                  <a:lnTo>
                    <a:pt x="234" y="160"/>
                  </a:lnTo>
                  <a:lnTo>
                    <a:pt x="258" y="152"/>
                  </a:lnTo>
                  <a:lnTo>
                    <a:pt x="274" y="146"/>
                  </a:lnTo>
                  <a:lnTo>
                    <a:pt x="288" y="140"/>
                  </a:lnTo>
                  <a:lnTo>
                    <a:pt x="302" y="132"/>
                  </a:lnTo>
                  <a:lnTo>
                    <a:pt x="310" y="122"/>
                  </a:lnTo>
                  <a:lnTo>
                    <a:pt x="314" y="118"/>
                  </a:lnTo>
                  <a:lnTo>
                    <a:pt x="314" y="112"/>
                  </a:lnTo>
                  <a:lnTo>
                    <a:pt x="314" y="106"/>
                  </a:lnTo>
                  <a:lnTo>
                    <a:pt x="310" y="100"/>
                  </a:lnTo>
                  <a:lnTo>
                    <a:pt x="310" y="100"/>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55" name="Freeform 21">
              <a:extLst>
                <a:ext uri="{FF2B5EF4-FFF2-40B4-BE49-F238E27FC236}">
                  <a16:creationId xmlns:a16="http://schemas.microsoft.com/office/drawing/2014/main" id="{AACCB632-4FBB-43D3-866A-926EAF604C8A}"/>
                </a:ext>
              </a:extLst>
            </p:cNvPr>
            <p:cNvSpPr>
              <a:spLocks/>
            </p:cNvSpPr>
            <p:nvPr>
              <p:custDataLst>
                <p:tags r:id="rId21"/>
              </p:custDataLst>
            </p:nvPr>
          </p:nvSpPr>
          <p:spPr bwMode="auto">
            <a:xfrm>
              <a:off x="7467910" y="2731952"/>
              <a:ext cx="199065" cy="249461"/>
            </a:xfrm>
            <a:custGeom>
              <a:avLst/>
              <a:gdLst/>
              <a:ahLst/>
              <a:cxnLst>
                <a:cxn ang="0">
                  <a:pos x="140" y="0"/>
                </a:cxn>
                <a:cxn ang="0">
                  <a:pos x="0" y="36"/>
                </a:cxn>
                <a:cxn ang="0">
                  <a:pos x="2" y="38"/>
                </a:cxn>
                <a:cxn ang="0">
                  <a:pos x="18" y="124"/>
                </a:cxn>
                <a:cxn ang="0">
                  <a:pos x="8" y="142"/>
                </a:cxn>
                <a:cxn ang="0">
                  <a:pos x="38" y="198"/>
                </a:cxn>
                <a:cxn ang="0">
                  <a:pos x="38" y="198"/>
                </a:cxn>
                <a:cxn ang="0">
                  <a:pos x="56" y="184"/>
                </a:cxn>
                <a:cxn ang="0">
                  <a:pos x="76" y="168"/>
                </a:cxn>
                <a:cxn ang="0">
                  <a:pos x="118" y="142"/>
                </a:cxn>
                <a:cxn ang="0">
                  <a:pos x="118" y="142"/>
                </a:cxn>
                <a:cxn ang="0">
                  <a:pos x="140" y="128"/>
                </a:cxn>
                <a:cxn ang="0">
                  <a:pos x="150" y="120"/>
                </a:cxn>
                <a:cxn ang="0">
                  <a:pos x="158" y="112"/>
                </a:cxn>
                <a:cxn ang="0">
                  <a:pos x="154" y="44"/>
                </a:cxn>
                <a:cxn ang="0">
                  <a:pos x="140" y="0"/>
                </a:cxn>
              </a:cxnLst>
              <a:rect l="0" t="0" r="r" b="b"/>
              <a:pathLst>
                <a:path w="158" h="198">
                  <a:moveTo>
                    <a:pt x="140" y="0"/>
                  </a:moveTo>
                  <a:lnTo>
                    <a:pt x="0" y="36"/>
                  </a:lnTo>
                  <a:lnTo>
                    <a:pt x="2" y="38"/>
                  </a:lnTo>
                  <a:lnTo>
                    <a:pt x="18" y="124"/>
                  </a:lnTo>
                  <a:lnTo>
                    <a:pt x="8" y="142"/>
                  </a:lnTo>
                  <a:lnTo>
                    <a:pt x="38" y="198"/>
                  </a:lnTo>
                  <a:lnTo>
                    <a:pt x="38" y="198"/>
                  </a:lnTo>
                  <a:lnTo>
                    <a:pt x="56" y="184"/>
                  </a:lnTo>
                  <a:lnTo>
                    <a:pt x="76" y="168"/>
                  </a:lnTo>
                  <a:lnTo>
                    <a:pt x="118" y="142"/>
                  </a:lnTo>
                  <a:lnTo>
                    <a:pt x="118" y="142"/>
                  </a:lnTo>
                  <a:lnTo>
                    <a:pt x="140" y="128"/>
                  </a:lnTo>
                  <a:lnTo>
                    <a:pt x="150" y="120"/>
                  </a:lnTo>
                  <a:lnTo>
                    <a:pt x="158" y="112"/>
                  </a:lnTo>
                  <a:lnTo>
                    <a:pt x="154" y="44"/>
                  </a:lnTo>
                  <a:lnTo>
                    <a:pt x="140" y="0"/>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56" name="Freeform 22">
              <a:extLst>
                <a:ext uri="{FF2B5EF4-FFF2-40B4-BE49-F238E27FC236}">
                  <a16:creationId xmlns:a16="http://schemas.microsoft.com/office/drawing/2014/main" id="{8D4033CF-ECD8-4506-8F4B-0EC4F4CE4C9E}"/>
                </a:ext>
              </a:extLst>
            </p:cNvPr>
            <p:cNvSpPr>
              <a:spLocks/>
            </p:cNvSpPr>
            <p:nvPr>
              <p:custDataLst>
                <p:tags r:id="rId22"/>
              </p:custDataLst>
            </p:nvPr>
          </p:nvSpPr>
          <p:spPr bwMode="auto">
            <a:xfrm>
              <a:off x="7644297" y="2719353"/>
              <a:ext cx="90713" cy="153708"/>
            </a:xfrm>
            <a:custGeom>
              <a:avLst/>
              <a:gdLst/>
              <a:ahLst/>
              <a:cxnLst>
                <a:cxn ang="0">
                  <a:pos x="72" y="50"/>
                </a:cxn>
                <a:cxn ang="0">
                  <a:pos x="38" y="8"/>
                </a:cxn>
                <a:cxn ang="0">
                  <a:pos x="38" y="0"/>
                </a:cxn>
                <a:cxn ang="0">
                  <a:pos x="0" y="10"/>
                </a:cxn>
                <a:cxn ang="0">
                  <a:pos x="14" y="54"/>
                </a:cxn>
                <a:cxn ang="0">
                  <a:pos x="18" y="122"/>
                </a:cxn>
                <a:cxn ang="0">
                  <a:pos x="18" y="122"/>
                </a:cxn>
                <a:cxn ang="0">
                  <a:pos x="18" y="122"/>
                </a:cxn>
                <a:cxn ang="0">
                  <a:pos x="18" y="122"/>
                </a:cxn>
                <a:cxn ang="0">
                  <a:pos x="30" y="104"/>
                </a:cxn>
                <a:cxn ang="0">
                  <a:pos x="44" y="86"/>
                </a:cxn>
                <a:cxn ang="0">
                  <a:pos x="56" y="68"/>
                </a:cxn>
                <a:cxn ang="0">
                  <a:pos x="72" y="50"/>
                </a:cxn>
                <a:cxn ang="0">
                  <a:pos x="72" y="50"/>
                </a:cxn>
              </a:cxnLst>
              <a:rect l="0" t="0" r="r" b="b"/>
              <a:pathLst>
                <a:path w="72" h="122">
                  <a:moveTo>
                    <a:pt x="72" y="50"/>
                  </a:moveTo>
                  <a:lnTo>
                    <a:pt x="38" y="8"/>
                  </a:lnTo>
                  <a:lnTo>
                    <a:pt x="38" y="0"/>
                  </a:lnTo>
                  <a:lnTo>
                    <a:pt x="0" y="10"/>
                  </a:lnTo>
                  <a:lnTo>
                    <a:pt x="14" y="54"/>
                  </a:lnTo>
                  <a:lnTo>
                    <a:pt x="18" y="122"/>
                  </a:lnTo>
                  <a:lnTo>
                    <a:pt x="18" y="122"/>
                  </a:lnTo>
                  <a:lnTo>
                    <a:pt x="18" y="122"/>
                  </a:lnTo>
                  <a:lnTo>
                    <a:pt x="18" y="122"/>
                  </a:lnTo>
                  <a:lnTo>
                    <a:pt x="30" y="104"/>
                  </a:lnTo>
                  <a:lnTo>
                    <a:pt x="44" y="86"/>
                  </a:lnTo>
                  <a:lnTo>
                    <a:pt x="56" y="68"/>
                  </a:lnTo>
                  <a:lnTo>
                    <a:pt x="72" y="50"/>
                  </a:lnTo>
                  <a:lnTo>
                    <a:pt x="72" y="50"/>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57" name="Freeform 23">
              <a:extLst>
                <a:ext uri="{FF2B5EF4-FFF2-40B4-BE49-F238E27FC236}">
                  <a16:creationId xmlns:a16="http://schemas.microsoft.com/office/drawing/2014/main" id="{E14876AE-A68A-48F7-B5B3-FE87E7EED876}"/>
                </a:ext>
              </a:extLst>
            </p:cNvPr>
            <p:cNvSpPr>
              <a:spLocks/>
            </p:cNvSpPr>
            <p:nvPr>
              <p:custDataLst>
                <p:tags r:id="rId23"/>
              </p:custDataLst>
            </p:nvPr>
          </p:nvSpPr>
          <p:spPr bwMode="auto">
            <a:xfrm>
              <a:off x="6802681" y="2343901"/>
              <a:ext cx="713106" cy="672789"/>
            </a:xfrm>
            <a:custGeom>
              <a:avLst/>
              <a:gdLst/>
              <a:ahLst/>
              <a:cxnLst>
                <a:cxn ang="0">
                  <a:pos x="536" y="450"/>
                </a:cxn>
                <a:cxn ang="0">
                  <a:pos x="530" y="346"/>
                </a:cxn>
                <a:cxn ang="0">
                  <a:pos x="526" y="256"/>
                </a:cxn>
                <a:cxn ang="0">
                  <a:pos x="488" y="158"/>
                </a:cxn>
                <a:cxn ang="0">
                  <a:pos x="488" y="144"/>
                </a:cxn>
                <a:cxn ang="0">
                  <a:pos x="474" y="108"/>
                </a:cxn>
                <a:cxn ang="0">
                  <a:pos x="472" y="96"/>
                </a:cxn>
                <a:cxn ang="0">
                  <a:pos x="472" y="58"/>
                </a:cxn>
                <a:cxn ang="0">
                  <a:pos x="458" y="0"/>
                </a:cxn>
                <a:cxn ang="0">
                  <a:pos x="398" y="12"/>
                </a:cxn>
                <a:cxn ang="0">
                  <a:pos x="348" y="20"/>
                </a:cxn>
                <a:cxn ang="0">
                  <a:pos x="316" y="28"/>
                </a:cxn>
                <a:cxn ang="0">
                  <a:pos x="296" y="46"/>
                </a:cxn>
                <a:cxn ang="0">
                  <a:pos x="286" y="72"/>
                </a:cxn>
                <a:cxn ang="0">
                  <a:pos x="280" y="100"/>
                </a:cxn>
                <a:cxn ang="0">
                  <a:pos x="274" y="164"/>
                </a:cxn>
                <a:cxn ang="0">
                  <a:pos x="266" y="208"/>
                </a:cxn>
                <a:cxn ang="0">
                  <a:pos x="262" y="222"/>
                </a:cxn>
                <a:cxn ang="0">
                  <a:pos x="248" y="242"/>
                </a:cxn>
                <a:cxn ang="0">
                  <a:pos x="232" y="256"/>
                </a:cxn>
                <a:cxn ang="0">
                  <a:pos x="202" y="264"/>
                </a:cxn>
                <a:cxn ang="0">
                  <a:pos x="150" y="276"/>
                </a:cxn>
                <a:cxn ang="0">
                  <a:pos x="98" y="286"/>
                </a:cxn>
                <a:cxn ang="0">
                  <a:pos x="78" y="294"/>
                </a:cxn>
                <a:cxn ang="0">
                  <a:pos x="70" y="302"/>
                </a:cxn>
                <a:cxn ang="0">
                  <a:pos x="58" y="318"/>
                </a:cxn>
                <a:cxn ang="0">
                  <a:pos x="46" y="358"/>
                </a:cxn>
                <a:cxn ang="0">
                  <a:pos x="40" y="378"/>
                </a:cxn>
                <a:cxn ang="0">
                  <a:pos x="22" y="406"/>
                </a:cxn>
                <a:cxn ang="0">
                  <a:pos x="0" y="430"/>
                </a:cxn>
                <a:cxn ang="0">
                  <a:pos x="370" y="382"/>
                </a:cxn>
                <a:cxn ang="0">
                  <a:pos x="406" y="422"/>
                </a:cxn>
                <a:cxn ang="0">
                  <a:pos x="444" y="438"/>
                </a:cxn>
                <a:cxn ang="0">
                  <a:pos x="548" y="534"/>
                </a:cxn>
                <a:cxn ang="0">
                  <a:pos x="552" y="522"/>
                </a:cxn>
                <a:cxn ang="0">
                  <a:pos x="560" y="512"/>
                </a:cxn>
                <a:cxn ang="0">
                  <a:pos x="566" y="506"/>
                </a:cxn>
              </a:cxnLst>
              <a:rect l="0" t="0" r="r" b="b"/>
              <a:pathLst>
                <a:path w="566" h="534">
                  <a:moveTo>
                    <a:pt x="566" y="506"/>
                  </a:moveTo>
                  <a:lnTo>
                    <a:pt x="536" y="450"/>
                  </a:lnTo>
                  <a:lnTo>
                    <a:pt x="546" y="432"/>
                  </a:lnTo>
                  <a:lnTo>
                    <a:pt x="530" y="346"/>
                  </a:lnTo>
                  <a:lnTo>
                    <a:pt x="522" y="338"/>
                  </a:lnTo>
                  <a:lnTo>
                    <a:pt x="526" y="256"/>
                  </a:lnTo>
                  <a:lnTo>
                    <a:pt x="502" y="168"/>
                  </a:lnTo>
                  <a:lnTo>
                    <a:pt x="488" y="158"/>
                  </a:lnTo>
                  <a:lnTo>
                    <a:pt x="488" y="144"/>
                  </a:lnTo>
                  <a:lnTo>
                    <a:pt x="488" y="144"/>
                  </a:lnTo>
                  <a:lnTo>
                    <a:pt x="480" y="124"/>
                  </a:lnTo>
                  <a:lnTo>
                    <a:pt x="474" y="108"/>
                  </a:lnTo>
                  <a:lnTo>
                    <a:pt x="472" y="96"/>
                  </a:lnTo>
                  <a:lnTo>
                    <a:pt x="472" y="96"/>
                  </a:lnTo>
                  <a:lnTo>
                    <a:pt x="470" y="74"/>
                  </a:lnTo>
                  <a:lnTo>
                    <a:pt x="472" y="58"/>
                  </a:lnTo>
                  <a:lnTo>
                    <a:pt x="464" y="48"/>
                  </a:lnTo>
                  <a:lnTo>
                    <a:pt x="458" y="0"/>
                  </a:lnTo>
                  <a:lnTo>
                    <a:pt x="458" y="0"/>
                  </a:lnTo>
                  <a:lnTo>
                    <a:pt x="398" y="12"/>
                  </a:lnTo>
                  <a:lnTo>
                    <a:pt x="348" y="20"/>
                  </a:lnTo>
                  <a:lnTo>
                    <a:pt x="348" y="20"/>
                  </a:lnTo>
                  <a:lnTo>
                    <a:pt x="330" y="24"/>
                  </a:lnTo>
                  <a:lnTo>
                    <a:pt x="316" y="28"/>
                  </a:lnTo>
                  <a:lnTo>
                    <a:pt x="306" y="36"/>
                  </a:lnTo>
                  <a:lnTo>
                    <a:pt x="296" y="46"/>
                  </a:lnTo>
                  <a:lnTo>
                    <a:pt x="290" y="58"/>
                  </a:lnTo>
                  <a:lnTo>
                    <a:pt x="286" y="72"/>
                  </a:lnTo>
                  <a:lnTo>
                    <a:pt x="282" y="86"/>
                  </a:lnTo>
                  <a:lnTo>
                    <a:pt x="280" y="100"/>
                  </a:lnTo>
                  <a:lnTo>
                    <a:pt x="276" y="132"/>
                  </a:lnTo>
                  <a:lnTo>
                    <a:pt x="274" y="164"/>
                  </a:lnTo>
                  <a:lnTo>
                    <a:pt x="270" y="194"/>
                  </a:lnTo>
                  <a:lnTo>
                    <a:pt x="266" y="208"/>
                  </a:lnTo>
                  <a:lnTo>
                    <a:pt x="262" y="222"/>
                  </a:lnTo>
                  <a:lnTo>
                    <a:pt x="262" y="222"/>
                  </a:lnTo>
                  <a:lnTo>
                    <a:pt x="256" y="234"/>
                  </a:lnTo>
                  <a:lnTo>
                    <a:pt x="248" y="242"/>
                  </a:lnTo>
                  <a:lnTo>
                    <a:pt x="242" y="250"/>
                  </a:lnTo>
                  <a:lnTo>
                    <a:pt x="232" y="256"/>
                  </a:lnTo>
                  <a:lnTo>
                    <a:pt x="218" y="260"/>
                  </a:lnTo>
                  <a:lnTo>
                    <a:pt x="202" y="264"/>
                  </a:lnTo>
                  <a:lnTo>
                    <a:pt x="150" y="276"/>
                  </a:lnTo>
                  <a:lnTo>
                    <a:pt x="150" y="276"/>
                  </a:lnTo>
                  <a:lnTo>
                    <a:pt x="108" y="284"/>
                  </a:lnTo>
                  <a:lnTo>
                    <a:pt x="98" y="286"/>
                  </a:lnTo>
                  <a:lnTo>
                    <a:pt x="88" y="290"/>
                  </a:lnTo>
                  <a:lnTo>
                    <a:pt x="78" y="294"/>
                  </a:lnTo>
                  <a:lnTo>
                    <a:pt x="70" y="302"/>
                  </a:lnTo>
                  <a:lnTo>
                    <a:pt x="70" y="302"/>
                  </a:lnTo>
                  <a:lnTo>
                    <a:pt x="64" y="310"/>
                  </a:lnTo>
                  <a:lnTo>
                    <a:pt x="58" y="318"/>
                  </a:lnTo>
                  <a:lnTo>
                    <a:pt x="52" y="338"/>
                  </a:lnTo>
                  <a:lnTo>
                    <a:pt x="46" y="358"/>
                  </a:lnTo>
                  <a:lnTo>
                    <a:pt x="40" y="378"/>
                  </a:lnTo>
                  <a:lnTo>
                    <a:pt x="40" y="378"/>
                  </a:lnTo>
                  <a:lnTo>
                    <a:pt x="32" y="392"/>
                  </a:lnTo>
                  <a:lnTo>
                    <a:pt x="22" y="406"/>
                  </a:lnTo>
                  <a:lnTo>
                    <a:pt x="12" y="418"/>
                  </a:lnTo>
                  <a:lnTo>
                    <a:pt x="0" y="430"/>
                  </a:lnTo>
                  <a:lnTo>
                    <a:pt x="4" y="462"/>
                  </a:lnTo>
                  <a:lnTo>
                    <a:pt x="370" y="382"/>
                  </a:lnTo>
                  <a:lnTo>
                    <a:pt x="402" y="398"/>
                  </a:lnTo>
                  <a:lnTo>
                    <a:pt x="406" y="422"/>
                  </a:lnTo>
                  <a:lnTo>
                    <a:pt x="418" y="444"/>
                  </a:lnTo>
                  <a:lnTo>
                    <a:pt x="444" y="438"/>
                  </a:lnTo>
                  <a:lnTo>
                    <a:pt x="524" y="474"/>
                  </a:lnTo>
                  <a:lnTo>
                    <a:pt x="548" y="534"/>
                  </a:lnTo>
                  <a:lnTo>
                    <a:pt x="548" y="534"/>
                  </a:lnTo>
                  <a:lnTo>
                    <a:pt x="552" y="522"/>
                  </a:lnTo>
                  <a:lnTo>
                    <a:pt x="560" y="512"/>
                  </a:lnTo>
                  <a:lnTo>
                    <a:pt x="560" y="512"/>
                  </a:lnTo>
                  <a:lnTo>
                    <a:pt x="566" y="506"/>
                  </a:lnTo>
                  <a:lnTo>
                    <a:pt x="566" y="506"/>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58" name="Freeform 24">
              <a:extLst>
                <a:ext uri="{FF2B5EF4-FFF2-40B4-BE49-F238E27FC236}">
                  <a16:creationId xmlns:a16="http://schemas.microsoft.com/office/drawing/2014/main" id="{56DE4E51-3D71-4E61-B3BA-21C3B802A7F3}"/>
                </a:ext>
              </a:extLst>
            </p:cNvPr>
            <p:cNvSpPr>
              <a:spLocks/>
            </p:cNvSpPr>
            <p:nvPr>
              <p:custDataLst>
                <p:tags r:id="rId24"/>
              </p:custDataLst>
            </p:nvPr>
          </p:nvSpPr>
          <p:spPr bwMode="auto">
            <a:xfrm>
              <a:off x="7331841" y="2898259"/>
              <a:ext cx="161268" cy="415769"/>
            </a:xfrm>
            <a:custGeom>
              <a:avLst/>
              <a:gdLst/>
              <a:ahLst/>
              <a:cxnLst>
                <a:cxn ang="0">
                  <a:pos x="128" y="94"/>
                </a:cxn>
                <a:cxn ang="0">
                  <a:pos x="104" y="34"/>
                </a:cxn>
                <a:cxn ang="0">
                  <a:pos x="26" y="0"/>
                </a:cxn>
                <a:cxn ang="0">
                  <a:pos x="10" y="32"/>
                </a:cxn>
                <a:cxn ang="0">
                  <a:pos x="0" y="54"/>
                </a:cxn>
                <a:cxn ang="0">
                  <a:pos x="10" y="74"/>
                </a:cxn>
                <a:cxn ang="0">
                  <a:pos x="2" y="94"/>
                </a:cxn>
                <a:cxn ang="0">
                  <a:pos x="48" y="150"/>
                </a:cxn>
                <a:cxn ang="0">
                  <a:pos x="12" y="188"/>
                </a:cxn>
                <a:cxn ang="0">
                  <a:pos x="12" y="188"/>
                </a:cxn>
                <a:cxn ang="0">
                  <a:pos x="8" y="194"/>
                </a:cxn>
                <a:cxn ang="0">
                  <a:pos x="6" y="202"/>
                </a:cxn>
                <a:cxn ang="0">
                  <a:pos x="4" y="210"/>
                </a:cxn>
                <a:cxn ang="0">
                  <a:pos x="2" y="222"/>
                </a:cxn>
                <a:cxn ang="0">
                  <a:pos x="6" y="236"/>
                </a:cxn>
                <a:cxn ang="0">
                  <a:pos x="12" y="250"/>
                </a:cxn>
                <a:cxn ang="0">
                  <a:pos x="24" y="266"/>
                </a:cxn>
                <a:cxn ang="0">
                  <a:pos x="24" y="266"/>
                </a:cxn>
                <a:cxn ang="0">
                  <a:pos x="78" y="330"/>
                </a:cxn>
                <a:cxn ang="0">
                  <a:pos x="78" y="330"/>
                </a:cxn>
                <a:cxn ang="0">
                  <a:pos x="80" y="296"/>
                </a:cxn>
                <a:cxn ang="0">
                  <a:pos x="82" y="280"/>
                </a:cxn>
                <a:cxn ang="0">
                  <a:pos x="84" y="266"/>
                </a:cxn>
                <a:cxn ang="0">
                  <a:pos x="84" y="266"/>
                </a:cxn>
                <a:cxn ang="0">
                  <a:pos x="94" y="242"/>
                </a:cxn>
                <a:cxn ang="0">
                  <a:pos x="104" y="218"/>
                </a:cxn>
                <a:cxn ang="0">
                  <a:pos x="104" y="218"/>
                </a:cxn>
                <a:cxn ang="0">
                  <a:pos x="112" y="202"/>
                </a:cxn>
                <a:cxn ang="0">
                  <a:pos x="116" y="190"/>
                </a:cxn>
                <a:cxn ang="0">
                  <a:pos x="118" y="174"/>
                </a:cxn>
                <a:cxn ang="0">
                  <a:pos x="114" y="158"/>
                </a:cxn>
                <a:cxn ang="0">
                  <a:pos x="114" y="158"/>
                </a:cxn>
                <a:cxn ang="0">
                  <a:pos x="120" y="150"/>
                </a:cxn>
                <a:cxn ang="0">
                  <a:pos x="122" y="142"/>
                </a:cxn>
                <a:cxn ang="0">
                  <a:pos x="124" y="126"/>
                </a:cxn>
                <a:cxn ang="0">
                  <a:pos x="126" y="110"/>
                </a:cxn>
                <a:cxn ang="0">
                  <a:pos x="128" y="94"/>
                </a:cxn>
                <a:cxn ang="0">
                  <a:pos x="128" y="94"/>
                </a:cxn>
              </a:cxnLst>
              <a:rect l="0" t="0" r="r" b="b"/>
              <a:pathLst>
                <a:path w="128" h="330">
                  <a:moveTo>
                    <a:pt x="128" y="94"/>
                  </a:moveTo>
                  <a:lnTo>
                    <a:pt x="104" y="34"/>
                  </a:lnTo>
                  <a:lnTo>
                    <a:pt x="26" y="0"/>
                  </a:lnTo>
                  <a:lnTo>
                    <a:pt x="10" y="32"/>
                  </a:lnTo>
                  <a:lnTo>
                    <a:pt x="0" y="54"/>
                  </a:lnTo>
                  <a:lnTo>
                    <a:pt x="10" y="74"/>
                  </a:lnTo>
                  <a:lnTo>
                    <a:pt x="2" y="94"/>
                  </a:lnTo>
                  <a:lnTo>
                    <a:pt x="48" y="150"/>
                  </a:lnTo>
                  <a:lnTo>
                    <a:pt x="12" y="188"/>
                  </a:lnTo>
                  <a:lnTo>
                    <a:pt x="12" y="188"/>
                  </a:lnTo>
                  <a:lnTo>
                    <a:pt x="8" y="194"/>
                  </a:lnTo>
                  <a:lnTo>
                    <a:pt x="6" y="202"/>
                  </a:lnTo>
                  <a:lnTo>
                    <a:pt x="4" y="210"/>
                  </a:lnTo>
                  <a:lnTo>
                    <a:pt x="2" y="222"/>
                  </a:lnTo>
                  <a:lnTo>
                    <a:pt x="6" y="236"/>
                  </a:lnTo>
                  <a:lnTo>
                    <a:pt x="12" y="250"/>
                  </a:lnTo>
                  <a:lnTo>
                    <a:pt x="24" y="266"/>
                  </a:lnTo>
                  <a:lnTo>
                    <a:pt x="24" y="266"/>
                  </a:lnTo>
                  <a:lnTo>
                    <a:pt x="78" y="330"/>
                  </a:lnTo>
                  <a:lnTo>
                    <a:pt x="78" y="330"/>
                  </a:lnTo>
                  <a:lnTo>
                    <a:pt x="80" y="296"/>
                  </a:lnTo>
                  <a:lnTo>
                    <a:pt x="82" y="280"/>
                  </a:lnTo>
                  <a:lnTo>
                    <a:pt x="84" y="266"/>
                  </a:lnTo>
                  <a:lnTo>
                    <a:pt x="84" y="266"/>
                  </a:lnTo>
                  <a:lnTo>
                    <a:pt x="94" y="242"/>
                  </a:lnTo>
                  <a:lnTo>
                    <a:pt x="104" y="218"/>
                  </a:lnTo>
                  <a:lnTo>
                    <a:pt x="104" y="218"/>
                  </a:lnTo>
                  <a:lnTo>
                    <a:pt x="112" y="202"/>
                  </a:lnTo>
                  <a:lnTo>
                    <a:pt x="116" y="190"/>
                  </a:lnTo>
                  <a:lnTo>
                    <a:pt x="118" y="174"/>
                  </a:lnTo>
                  <a:lnTo>
                    <a:pt x="114" y="158"/>
                  </a:lnTo>
                  <a:lnTo>
                    <a:pt x="114" y="158"/>
                  </a:lnTo>
                  <a:lnTo>
                    <a:pt x="120" y="150"/>
                  </a:lnTo>
                  <a:lnTo>
                    <a:pt x="122" y="142"/>
                  </a:lnTo>
                  <a:lnTo>
                    <a:pt x="124" y="126"/>
                  </a:lnTo>
                  <a:lnTo>
                    <a:pt x="126" y="110"/>
                  </a:lnTo>
                  <a:lnTo>
                    <a:pt x="128" y="94"/>
                  </a:lnTo>
                  <a:lnTo>
                    <a:pt x="128" y="94"/>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59" name="Freeform 25">
              <a:extLst>
                <a:ext uri="{FF2B5EF4-FFF2-40B4-BE49-F238E27FC236}">
                  <a16:creationId xmlns:a16="http://schemas.microsoft.com/office/drawing/2014/main" id="{32319EFA-480D-472D-8602-1F549D62983E}"/>
                </a:ext>
              </a:extLst>
            </p:cNvPr>
            <p:cNvSpPr>
              <a:spLocks/>
            </p:cNvSpPr>
            <p:nvPr>
              <p:custDataLst>
                <p:tags r:id="rId25"/>
              </p:custDataLst>
            </p:nvPr>
          </p:nvSpPr>
          <p:spPr bwMode="auto">
            <a:xfrm>
              <a:off x="7301603" y="3142681"/>
              <a:ext cx="128510" cy="201585"/>
            </a:xfrm>
            <a:custGeom>
              <a:avLst/>
              <a:gdLst/>
              <a:ahLst/>
              <a:cxnLst>
                <a:cxn ang="0">
                  <a:pos x="0" y="20"/>
                </a:cxn>
                <a:cxn ang="0">
                  <a:pos x="0" y="20"/>
                </a:cxn>
                <a:cxn ang="0">
                  <a:pos x="2" y="36"/>
                </a:cxn>
                <a:cxn ang="0">
                  <a:pos x="6" y="56"/>
                </a:cxn>
                <a:cxn ang="0">
                  <a:pos x="20" y="102"/>
                </a:cxn>
                <a:cxn ang="0">
                  <a:pos x="38" y="160"/>
                </a:cxn>
                <a:cxn ang="0">
                  <a:pos x="102" y="152"/>
                </a:cxn>
                <a:cxn ang="0">
                  <a:pos x="102" y="152"/>
                </a:cxn>
                <a:cxn ang="0">
                  <a:pos x="102" y="136"/>
                </a:cxn>
                <a:cxn ang="0">
                  <a:pos x="102" y="136"/>
                </a:cxn>
                <a:cxn ang="0">
                  <a:pos x="48" y="72"/>
                </a:cxn>
                <a:cxn ang="0">
                  <a:pos x="48" y="72"/>
                </a:cxn>
                <a:cxn ang="0">
                  <a:pos x="38" y="60"/>
                </a:cxn>
                <a:cxn ang="0">
                  <a:pos x="32" y="48"/>
                </a:cxn>
                <a:cxn ang="0">
                  <a:pos x="28" y="36"/>
                </a:cxn>
                <a:cxn ang="0">
                  <a:pos x="26" y="26"/>
                </a:cxn>
                <a:cxn ang="0">
                  <a:pos x="26" y="18"/>
                </a:cxn>
                <a:cxn ang="0">
                  <a:pos x="28" y="10"/>
                </a:cxn>
                <a:cxn ang="0">
                  <a:pos x="34" y="0"/>
                </a:cxn>
                <a:cxn ang="0">
                  <a:pos x="34" y="0"/>
                </a:cxn>
                <a:cxn ang="0">
                  <a:pos x="22" y="0"/>
                </a:cxn>
                <a:cxn ang="0">
                  <a:pos x="10" y="4"/>
                </a:cxn>
                <a:cxn ang="0">
                  <a:pos x="6" y="8"/>
                </a:cxn>
                <a:cxn ang="0">
                  <a:pos x="4" y="10"/>
                </a:cxn>
                <a:cxn ang="0">
                  <a:pos x="2" y="16"/>
                </a:cxn>
                <a:cxn ang="0">
                  <a:pos x="0" y="20"/>
                </a:cxn>
                <a:cxn ang="0">
                  <a:pos x="0" y="20"/>
                </a:cxn>
              </a:cxnLst>
              <a:rect l="0" t="0" r="r" b="b"/>
              <a:pathLst>
                <a:path w="102" h="160">
                  <a:moveTo>
                    <a:pt x="0" y="20"/>
                  </a:moveTo>
                  <a:lnTo>
                    <a:pt x="0" y="20"/>
                  </a:lnTo>
                  <a:lnTo>
                    <a:pt x="2" y="36"/>
                  </a:lnTo>
                  <a:lnTo>
                    <a:pt x="6" y="56"/>
                  </a:lnTo>
                  <a:lnTo>
                    <a:pt x="20" y="102"/>
                  </a:lnTo>
                  <a:lnTo>
                    <a:pt x="38" y="160"/>
                  </a:lnTo>
                  <a:lnTo>
                    <a:pt x="102" y="152"/>
                  </a:lnTo>
                  <a:lnTo>
                    <a:pt x="102" y="152"/>
                  </a:lnTo>
                  <a:lnTo>
                    <a:pt x="102" y="136"/>
                  </a:lnTo>
                  <a:lnTo>
                    <a:pt x="102" y="136"/>
                  </a:lnTo>
                  <a:lnTo>
                    <a:pt x="48" y="72"/>
                  </a:lnTo>
                  <a:lnTo>
                    <a:pt x="48" y="72"/>
                  </a:lnTo>
                  <a:lnTo>
                    <a:pt x="38" y="60"/>
                  </a:lnTo>
                  <a:lnTo>
                    <a:pt x="32" y="48"/>
                  </a:lnTo>
                  <a:lnTo>
                    <a:pt x="28" y="36"/>
                  </a:lnTo>
                  <a:lnTo>
                    <a:pt x="26" y="26"/>
                  </a:lnTo>
                  <a:lnTo>
                    <a:pt x="26" y="18"/>
                  </a:lnTo>
                  <a:lnTo>
                    <a:pt x="28" y="10"/>
                  </a:lnTo>
                  <a:lnTo>
                    <a:pt x="34" y="0"/>
                  </a:lnTo>
                  <a:lnTo>
                    <a:pt x="34" y="0"/>
                  </a:lnTo>
                  <a:lnTo>
                    <a:pt x="22" y="0"/>
                  </a:lnTo>
                  <a:lnTo>
                    <a:pt x="10" y="4"/>
                  </a:lnTo>
                  <a:lnTo>
                    <a:pt x="6" y="8"/>
                  </a:lnTo>
                  <a:lnTo>
                    <a:pt x="4" y="10"/>
                  </a:lnTo>
                  <a:lnTo>
                    <a:pt x="2" y="16"/>
                  </a:lnTo>
                  <a:lnTo>
                    <a:pt x="0" y="20"/>
                  </a:lnTo>
                  <a:lnTo>
                    <a:pt x="0" y="20"/>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60" name="Freeform 26">
              <a:extLst>
                <a:ext uri="{FF2B5EF4-FFF2-40B4-BE49-F238E27FC236}">
                  <a16:creationId xmlns:a16="http://schemas.microsoft.com/office/drawing/2014/main" id="{A7C8170F-1E3B-41C5-BDBD-E44A7AEEDB53}"/>
                </a:ext>
              </a:extLst>
            </p:cNvPr>
            <p:cNvSpPr>
              <a:spLocks/>
            </p:cNvSpPr>
            <p:nvPr>
              <p:custDataLst>
                <p:tags r:id="rId26"/>
              </p:custDataLst>
            </p:nvPr>
          </p:nvSpPr>
          <p:spPr bwMode="auto">
            <a:xfrm>
              <a:off x="6732126" y="2825185"/>
              <a:ext cx="660190" cy="443486"/>
            </a:xfrm>
            <a:custGeom>
              <a:avLst/>
              <a:gdLst/>
              <a:ahLst/>
              <a:cxnLst>
                <a:cxn ang="0">
                  <a:pos x="36" y="236"/>
                </a:cxn>
                <a:cxn ang="0">
                  <a:pos x="48" y="352"/>
                </a:cxn>
                <a:cxn ang="0">
                  <a:pos x="452" y="276"/>
                </a:cxn>
                <a:cxn ang="0">
                  <a:pos x="452" y="276"/>
                </a:cxn>
                <a:cxn ang="0">
                  <a:pos x="452" y="272"/>
                </a:cxn>
                <a:cxn ang="0">
                  <a:pos x="452" y="272"/>
                </a:cxn>
                <a:cxn ang="0">
                  <a:pos x="454" y="268"/>
                </a:cxn>
                <a:cxn ang="0">
                  <a:pos x="456" y="262"/>
                </a:cxn>
                <a:cxn ang="0">
                  <a:pos x="458" y="260"/>
                </a:cxn>
                <a:cxn ang="0">
                  <a:pos x="462" y="256"/>
                </a:cxn>
                <a:cxn ang="0">
                  <a:pos x="474" y="252"/>
                </a:cxn>
                <a:cxn ang="0">
                  <a:pos x="486" y="252"/>
                </a:cxn>
                <a:cxn ang="0">
                  <a:pos x="486" y="252"/>
                </a:cxn>
                <a:cxn ang="0">
                  <a:pos x="488" y="246"/>
                </a:cxn>
                <a:cxn ang="0">
                  <a:pos x="524" y="208"/>
                </a:cxn>
                <a:cxn ang="0">
                  <a:pos x="478" y="152"/>
                </a:cxn>
                <a:cxn ang="0">
                  <a:pos x="486" y="132"/>
                </a:cxn>
                <a:cxn ang="0">
                  <a:pos x="476" y="112"/>
                </a:cxn>
                <a:cxn ang="0">
                  <a:pos x="486" y="90"/>
                </a:cxn>
                <a:cxn ang="0">
                  <a:pos x="502" y="58"/>
                </a:cxn>
                <a:cxn ang="0">
                  <a:pos x="500" y="56"/>
                </a:cxn>
                <a:cxn ang="0">
                  <a:pos x="474" y="62"/>
                </a:cxn>
                <a:cxn ang="0">
                  <a:pos x="462" y="40"/>
                </a:cxn>
                <a:cxn ang="0">
                  <a:pos x="458" y="16"/>
                </a:cxn>
                <a:cxn ang="0">
                  <a:pos x="426" y="0"/>
                </a:cxn>
                <a:cxn ang="0">
                  <a:pos x="60" y="80"/>
                </a:cxn>
                <a:cxn ang="0">
                  <a:pos x="56" y="48"/>
                </a:cxn>
                <a:cxn ang="0">
                  <a:pos x="56" y="48"/>
                </a:cxn>
                <a:cxn ang="0">
                  <a:pos x="28" y="70"/>
                </a:cxn>
                <a:cxn ang="0">
                  <a:pos x="0" y="90"/>
                </a:cxn>
                <a:cxn ang="0">
                  <a:pos x="18" y="224"/>
                </a:cxn>
                <a:cxn ang="0">
                  <a:pos x="36" y="236"/>
                </a:cxn>
              </a:cxnLst>
              <a:rect l="0" t="0" r="r" b="b"/>
              <a:pathLst>
                <a:path w="524" h="352">
                  <a:moveTo>
                    <a:pt x="36" y="236"/>
                  </a:moveTo>
                  <a:lnTo>
                    <a:pt x="48" y="352"/>
                  </a:lnTo>
                  <a:lnTo>
                    <a:pt x="452" y="276"/>
                  </a:lnTo>
                  <a:lnTo>
                    <a:pt x="452" y="276"/>
                  </a:lnTo>
                  <a:lnTo>
                    <a:pt x="452" y="272"/>
                  </a:lnTo>
                  <a:lnTo>
                    <a:pt x="452" y="272"/>
                  </a:lnTo>
                  <a:lnTo>
                    <a:pt x="454" y="268"/>
                  </a:lnTo>
                  <a:lnTo>
                    <a:pt x="456" y="262"/>
                  </a:lnTo>
                  <a:lnTo>
                    <a:pt x="458" y="260"/>
                  </a:lnTo>
                  <a:lnTo>
                    <a:pt x="462" y="256"/>
                  </a:lnTo>
                  <a:lnTo>
                    <a:pt x="474" y="252"/>
                  </a:lnTo>
                  <a:lnTo>
                    <a:pt x="486" y="252"/>
                  </a:lnTo>
                  <a:lnTo>
                    <a:pt x="486" y="252"/>
                  </a:lnTo>
                  <a:lnTo>
                    <a:pt x="488" y="246"/>
                  </a:lnTo>
                  <a:lnTo>
                    <a:pt x="524" y="208"/>
                  </a:lnTo>
                  <a:lnTo>
                    <a:pt x="478" y="152"/>
                  </a:lnTo>
                  <a:lnTo>
                    <a:pt x="486" y="132"/>
                  </a:lnTo>
                  <a:lnTo>
                    <a:pt x="476" y="112"/>
                  </a:lnTo>
                  <a:lnTo>
                    <a:pt x="486" y="90"/>
                  </a:lnTo>
                  <a:lnTo>
                    <a:pt x="502" y="58"/>
                  </a:lnTo>
                  <a:lnTo>
                    <a:pt x="500" y="56"/>
                  </a:lnTo>
                  <a:lnTo>
                    <a:pt x="474" y="62"/>
                  </a:lnTo>
                  <a:lnTo>
                    <a:pt x="462" y="40"/>
                  </a:lnTo>
                  <a:lnTo>
                    <a:pt x="458" y="16"/>
                  </a:lnTo>
                  <a:lnTo>
                    <a:pt x="426" y="0"/>
                  </a:lnTo>
                  <a:lnTo>
                    <a:pt x="60" y="80"/>
                  </a:lnTo>
                  <a:lnTo>
                    <a:pt x="56" y="48"/>
                  </a:lnTo>
                  <a:lnTo>
                    <a:pt x="56" y="48"/>
                  </a:lnTo>
                  <a:lnTo>
                    <a:pt x="28" y="70"/>
                  </a:lnTo>
                  <a:lnTo>
                    <a:pt x="0" y="90"/>
                  </a:lnTo>
                  <a:lnTo>
                    <a:pt x="18" y="224"/>
                  </a:lnTo>
                  <a:lnTo>
                    <a:pt x="36" y="236"/>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61" name="Freeform 27">
              <a:extLst>
                <a:ext uri="{FF2B5EF4-FFF2-40B4-BE49-F238E27FC236}">
                  <a16:creationId xmlns:a16="http://schemas.microsoft.com/office/drawing/2014/main" id="{A9F2B10D-838E-48F3-B756-11E897DF1EF7}"/>
                </a:ext>
              </a:extLst>
            </p:cNvPr>
            <p:cNvSpPr>
              <a:spLocks/>
            </p:cNvSpPr>
            <p:nvPr>
              <p:custDataLst>
                <p:tags r:id="rId27"/>
              </p:custDataLst>
            </p:nvPr>
          </p:nvSpPr>
          <p:spPr bwMode="auto">
            <a:xfrm>
              <a:off x="6900953" y="3172918"/>
              <a:ext cx="529160" cy="377971"/>
            </a:xfrm>
            <a:custGeom>
              <a:avLst/>
              <a:gdLst/>
              <a:ahLst/>
              <a:cxnLst>
                <a:cxn ang="0">
                  <a:pos x="416" y="138"/>
                </a:cxn>
                <a:cxn ang="0">
                  <a:pos x="416" y="138"/>
                </a:cxn>
                <a:cxn ang="0">
                  <a:pos x="420" y="128"/>
                </a:cxn>
                <a:cxn ang="0">
                  <a:pos x="356" y="136"/>
                </a:cxn>
                <a:cxn ang="0">
                  <a:pos x="356" y="136"/>
                </a:cxn>
                <a:cxn ang="0">
                  <a:pos x="338" y="80"/>
                </a:cxn>
                <a:cxn ang="0">
                  <a:pos x="326" y="36"/>
                </a:cxn>
                <a:cxn ang="0">
                  <a:pos x="322" y="16"/>
                </a:cxn>
                <a:cxn ang="0">
                  <a:pos x="318" y="0"/>
                </a:cxn>
                <a:cxn ang="0">
                  <a:pos x="0" y="60"/>
                </a:cxn>
                <a:cxn ang="0">
                  <a:pos x="6" y="122"/>
                </a:cxn>
                <a:cxn ang="0">
                  <a:pos x="34" y="88"/>
                </a:cxn>
                <a:cxn ang="0">
                  <a:pos x="52" y="78"/>
                </a:cxn>
                <a:cxn ang="0">
                  <a:pos x="60" y="64"/>
                </a:cxn>
                <a:cxn ang="0">
                  <a:pos x="84" y="64"/>
                </a:cxn>
                <a:cxn ang="0">
                  <a:pos x="84" y="64"/>
                </a:cxn>
                <a:cxn ang="0">
                  <a:pos x="88" y="62"/>
                </a:cxn>
                <a:cxn ang="0">
                  <a:pos x="96" y="56"/>
                </a:cxn>
                <a:cxn ang="0">
                  <a:pos x="100" y="54"/>
                </a:cxn>
                <a:cxn ang="0">
                  <a:pos x="108" y="52"/>
                </a:cxn>
                <a:cxn ang="0">
                  <a:pos x="116" y="52"/>
                </a:cxn>
                <a:cxn ang="0">
                  <a:pos x="126" y="52"/>
                </a:cxn>
                <a:cxn ang="0">
                  <a:pos x="126" y="52"/>
                </a:cxn>
                <a:cxn ang="0">
                  <a:pos x="142" y="56"/>
                </a:cxn>
                <a:cxn ang="0">
                  <a:pos x="152" y="60"/>
                </a:cxn>
                <a:cxn ang="0">
                  <a:pos x="158" y="64"/>
                </a:cxn>
                <a:cxn ang="0">
                  <a:pos x="156" y="76"/>
                </a:cxn>
                <a:cxn ang="0">
                  <a:pos x="184" y="82"/>
                </a:cxn>
                <a:cxn ang="0">
                  <a:pos x="190" y="104"/>
                </a:cxn>
                <a:cxn ang="0">
                  <a:pos x="222" y="104"/>
                </a:cxn>
                <a:cxn ang="0">
                  <a:pos x="230" y="116"/>
                </a:cxn>
                <a:cxn ang="0">
                  <a:pos x="226" y="158"/>
                </a:cxn>
                <a:cxn ang="0">
                  <a:pos x="226" y="178"/>
                </a:cxn>
                <a:cxn ang="0">
                  <a:pos x="310" y="198"/>
                </a:cxn>
                <a:cxn ang="0">
                  <a:pos x="324" y="226"/>
                </a:cxn>
                <a:cxn ang="0">
                  <a:pos x="320" y="252"/>
                </a:cxn>
                <a:cxn ang="0">
                  <a:pos x="386" y="300"/>
                </a:cxn>
                <a:cxn ang="0">
                  <a:pos x="386" y="300"/>
                </a:cxn>
                <a:cxn ang="0">
                  <a:pos x="386" y="300"/>
                </a:cxn>
                <a:cxn ang="0">
                  <a:pos x="386" y="300"/>
                </a:cxn>
                <a:cxn ang="0">
                  <a:pos x="390" y="260"/>
                </a:cxn>
                <a:cxn ang="0">
                  <a:pos x="396" y="218"/>
                </a:cxn>
                <a:cxn ang="0">
                  <a:pos x="406" y="178"/>
                </a:cxn>
                <a:cxn ang="0">
                  <a:pos x="416" y="138"/>
                </a:cxn>
                <a:cxn ang="0">
                  <a:pos x="416" y="138"/>
                </a:cxn>
              </a:cxnLst>
              <a:rect l="0" t="0" r="r" b="b"/>
              <a:pathLst>
                <a:path w="420" h="300">
                  <a:moveTo>
                    <a:pt x="416" y="138"/>
                  </a:moveTo>
                  <a:lnTo>
                    <a:pt x="416" y="138"/>
                  </a:lnTo>
                  <a:lnTo>
                    <a:pt x="420" y="128"/>
                  </a:lnTo>
                  <a:lnTo>
                    <a:pt x="356" y="136"/>
                  </a:lnTo>
                  <a:lnTo>
                    <a:pt x="356" y="136"/>
                  </a:lnTo>
                  <a:lnTo>
                    <a:pt x="338" y="80"/>
                  </a:lnTo>
                  <a:lnTo>
                    <a:pt x="326" y="36"/>
                  </a:lnTo>
                  <a:lnTo>
                    <a:pt x="322" y="16"/>
                  </a:lnTo>
                  <a:lnTo>
                    <a:pt x="318" y="0"/>
                  </a:lnTo>
                  <a:lnTo>
                    <a:pt x="0" y="60"/>
                  </a:lnTo>
                  <a:lnTo>
                    <a:pt x="6" y="122"/>
                  </a:lnTo>
                  <a:lnTo>
                    <a:pt x="34" y="88"/>
                  </a:lnTo>
                  <a:lnTo>
                    <a:pt x="52" y="78"/>
                  </a:lnTo>
                  <a:lnTo>
                    <a:pt x="60" y="64"/>
                  </a:lnTo>
                  <a:lnTo>
                    <a:pt x="84" y="64"/>
                  </a:lnTo>
                  <a:lnTo>
                    <a:pt x="84" y="64"/>
                  </a:lnTo>
                  <a:lnTo>
                    <a:pt x="88" y="62"/>
                  </a:lnTo>
                  <a:lnTo>
                    <a:pt x="96" y="56"/>
                  </a:lnTo>
                  <a:lnTo>
                    <a:pt x="100" y="54"/>
                  </a:lnTo>
                  <a:lnTo>
                    <a:pt x="108" y="52"/>
                  </a:lnTo>
                  <a:lnTo>
                    <a:pt x="116" y="52"/>
                  </a:lnTo>
                  <a:lnTo>
                    <a:pt x="126" y="52"/>
                  </a:lnTo>
                  <a:lnTo>
                    <a:pt x="126" y="52"/>
                  </a:lnTo>
                  <a:lnTo>
                    <a:pt x="142" y="56"/>
                  </a:lnTo>
                  <a:lnTo>
                    <a:pt x="152" y="60"/>
                  </a:lnTo>
                  <a:lnTo>
                    <a:pt x="158" y="64"/>
                  </a:lnTo>
                  <a:lnTo>
                    <a:pt x="156" y="76"/>
                  </a:lnTo>
                  <a:lnTo>
                    <a:pt x="184" y="82"/>
                  </a:lnTo>
                  <a:lnTo>
                    <a:pt x="190" y="104"/>
                  </a:lnTo>
                  <a:lnTo>
                    <a:pt x="222" y="104"/>
                  </a:lnTo>
                  <a:lnTo>
                    <a:pt x="230" y="116"/>
                  </a:lnTo>
                  <a:lnTo>
                    <a:pt x="226" y="158"/>
                  </a:lnTo>
                  <a:lnTo>
                    <a:pt x="226" y="178"/>
                  </a:lnTo>
                  <a:lnTo>
                    <a:pt x="310" y="198"/>
                  </a:lnTo>
                  <a:lnTo>
                    <a:pt x="324" y="226"/>
                  </a:lnTo>
                  <a:lnTo>
                    <a:pt x="320" y="252"/>
                  </a:lnTo>
                  <a:lnTo>
                    <a:pt x="386" y="300"/>
                  </a:lnTo>
                  <a:lnTo>
                    <a:pt x="386" y="300"/>
                  </a:lnTo>
                  <a:lnTo>
                    <a:pt x="386" y="300"/>
                  </a:lnTo>
                  <a:lnTo>
                    <a:pt x="386" y="300"/>
                  </a:lnTo>
                  <a:lnTo>
                    <a:pt x="390" y="260"/>
                  </a:lnTo>
                  <a:lnTo>
                    <a:pt x="396" y="218"/>
                  </a:lnTo>
                  <a:lnTo>
                    <a:pt x="406" y="178"/>
                  </a:lnTo>
                  <a:lnTo>
                    <a:pt x="416" y="138"/>
                  </a:lnTo>
                  <a:lnTo>
                    <a:pt x="416" y="138"/>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62" name="Freeform 28">
              <a:extLst>
                <a:ext uri="{FF2B5EF4-FFF2-40B4-BE49-F238E27FC236}">
                  <a16:creationId xmlns:a16="http://schemas.microsoft.com/office/drawing/2014/main" id="{F99B9F56-FF34-4899-A443-9759BF01D168}"/>
                </a:ext>
              </a:extLst>
            </p:cNvPr>
            <p:cNvSpPr>
              <a:spLocks/>
            </p:cNvSpPr>
            <p:nvPr>
              <p:custDataLst>
                <p:tags r:id="rId28"/>
              </p:custDataLst>
            </p:nvPr>
          </p:nvSpPr>
          <p:spPr bwMode="auto">
            <a:xfrm>
              <a:off x="6069416" y="2482491"/>
              <a:ext cx="418288" cy="569477"/>
            </a:xfrm>
            <a:custGeom>
              <a:avLst/>
              <a:gdLst/>
              <a:ahLst/>
              <a:cxnLst>
                <a:cxn ang="0">
                  <a:pos x="288" y="432"/>
                </a:cxn>
                <a:cxn ang="0">
                  <a:pos x="286" y="412"/>
                </a:cxn>
                <a:cxn ang="0">
                  <a:pos x="294" y="390"/>
                </a:cxn>
                <a:cxn ang="0">
                  <a:pos x="312" y="350"/>
                </a:cxn>
                <a:cxn ang="0">
                  <a:pos x="324" y="312"/>
                </a:cxn>
                <a:cxn ang="0">
                  <a:pos x="330" y="272"/>
                </a:cxn>
                <a:cxn ang="0">
                  <a:pos x="330" y="234"/>
                </a:cxn>
                <a:cxn ang="0">
                  <a:pos x="318" y="196"/>
                </a:cxn>
                <a:cxn ang="0">
                  <a:pos x="310" y="176"/>
                </a:cxn>
                <a:cxn ang="0">
                  <a:pos x="304" y="170"/>
                </a:cxn>
                <a:cxn ang="0">
                  <a:pos x="298" y="174"/>
                </a:cxn>
                <a:cxn ang="0">
                  <a:pos x="286" y="182"/>
                </a:cxn>
                <a:cxn ang="0">
                  <a:pos x="250" y="208"/>
                </a:cxn>
                <a:cxn ang="0">
                  <a:pos x="230" y="220"/>
                </a:cxn>
                <a:cxn ang="0">
                  <a:pos x="212" y="220"/>
                </a:cxn>
                <a:cxn ang="0">
                  <a:pos x="208" y="218"/>
                </a:cxn>
                <a:cxn ang="0">
                  <a:pos x="206" y="210"/>
                </a:cxn>
                <a:cxn ang="0">
                  <a:pos x="218" y="186"/>
                </a:cxn>
                <a:cxn ang="0">
                  <a:pos x="228" y="160"/>
                </a:cxn>
                <a:cxn ang="0">
                  <a:pos x="238" y="124"/>
                </a:cxn>
                <a:cxn ang="0">
                  <a:pos x="240" y="88"/>
                </a:cxn>
                <a:cxn ang="0">
                  <a:pos x="232" y="54"/>
                </a:cxn>
                <a:cxn ang="0">
                  <a:pos x="210" y="26"/>
                </a:cxn>
                <a:cxn ang="0">
                  <a:pos x="198" y="16"/>
                </a:cxn>
                <a:cxn ang="0">
                  <a:pos x="178" y="2"/>
                </a:cxn>
                <a:cxn ang="0">
                  <a:pos x="160" y="0"/>
                </a:cxn>
                <a:cxn ang="0">
                  <a:pos x="142" y="2"/>
                </a:cxn>
                <a:cxn ang="0">
                  <a:pos x="120" y="18"/>
                </a:cxn>
                <a:cxn ang="0">
                  <a:pos x="88" y="46"/>
                </a:cxn>
                <a:cxn ang="0">
                  <a:pos x="72" y="60"/>
                </a:cxn>
                <a:cxn ang="0">
                  <a:pos x="46" y="72"/>
                </a:cxn>
                <a:cxn ang="0">
                  <a:pos x="28" y="82"/>
                </a:cxn>
                <a:cxn ang="0">
                  <a:pos x="24" y="88"/>
                </a:cxn>
                <a:cxn ang="0">
                  <a:pos x="12" y="116"/>
                </a:cxn>
                <a:cxn ang="0">
                  <a:pos x="6" y="146"/>
                </a:cxn>
                <a:cxn ang="0">
                  <a:pos x="2" y="210"/>
                </a:cxn>
                <a:cxn ang="0">
                  <a:pos x="4" y="220"/>
                </a:cxn>
                <a:cxn ang="0">
                  <a:pos x="14" y="248"/>
                </a:cxn>
                <a:cxn ang="0">
                  <a:pos x="28" y="276"/>
                </a:cxn>
                <a:cxn ang="0">
                  <a:pos x="32" y="286"/>
                </a:cxn>
                <a:cxn ang="0">
                  <a:pos x="34" y="322"/>
                </a:cxn>
                <a:cxn ang="0">
                  <a:pos x="32" y="360"/>
                </a:cxn>
                <a:cxn ang="0">
                  <a:pos x="22" y="406"/>
                </a:cxn>
                <a:cxn ang="0">
                  <a:pos x="6" y="440"/>
                </a:cxn>
                <a:cxn ang="0">
                  <a:pos x="176" y="452"/>
                </a:cxn>
              </a:cxnLst>
              <a:rect l="0" t="0" r="r" b="b"/>
              <a:pathLst>
                <a:path w="332" h="452">
                  <a:moveTo>
                    <a:pt x="288" y="432"/>
                  </a:moveTo>
                  <a:lnTo>
                    <a:pt x="288" y="432"/>
                  </a:lnTo>
                  <a:lnTo>
                    <a:pt x="286" y="422"/>
                  </a:lnTo>
                  <a:lnTo>
                    <a:pt x="286" y="412"/>
                  </a:lnTo>
                  <a:lnTo>
                    <a:pt x="290" y="402"/>
                  </a:lnTo>
                  <a:lnTo>
                    <a:pt x="294" y="390"/>
                  </a:lnTo>
                  <a:lnTo>
                    <a:pt x="304" y="368"/>
                  </a:lnTo>
                  <a:lnTo>
                    <a:pt x="312" y="350"/>
                  </a:lnTo>
                  <a:lnTo>
                    <a:pt x="312" y="350"/>
                  </a:lnTo>
                  <a:lnTo>
                    <a:pt x="324" y="312"/>
                  </a:lnTo>
                  <a:lnTo>
                    <a:pt x="328" y="292"/>
                  </a:lnTo>
                  <a:lnTo>
                    <a:pt x="330" y="272"/>
                  </a:lnTo>
                  <a:lnTo>
                    <a:pt x="332" y="254"/>
                  </a:lnTo>
                  <a:lnTo>
                    <a:pt x="330" y="234"/>
                  </a:lnTo>
                  <a:lnTo>
                    <a:pt x="326" y="214"/>
                  </a:lnTo>
                  <a:lnTo>
                    <a:pt x="318" y="196"/>
                  </a:lnTo>
                  <a:lnTo>
                    <a:pt x="318" y="196"/>
                  </a:lnTo>
                  <a:lnTo>
                    <a:pt x="310" y="176"/>
                  </a:lnTo>
                  <a:lnTo>
                    <a:pt x="306" y="172"/>
                  </a:lnTo>
                  <a:lnTo>
                    <a:pt x="304" y="170"/>
                  </a:lnTo>
                  <a:lnTo>
                    <a:pt x="302" y="172"/>
                  </a:lnTo>
                  <a:lnTo>
                    <a:pt x="298" y="174"/>
                  </a:lnTo>
                  <a:lnTo>
                    <a:pt x="286" y="182"/>
                  </a:lnTo>
                  <a:lnTo>
                    <a:pt x="286" y="182"/>
                  </a:lnTo>
                  <a:lnTo>
                    <a:pt x="270" y="192"/>
                  </a:lnTo>
                  <a:lnTo>
                    <a:pt x="250" y="208"/>
                  </a:lnTo>
                  <a:lnTo>
                    <a:pt x="240" y="216"/>
                  </a:lnTo>
                  <a:lnTo>
                    <a:pt x="230" y="220"/>
                  </a:lnTo>
                  <a:lnTo>
                    <a:pt x="220" y="222"/>
                  </a:lnTo>
                  <a:lnTo>
                    <a:pt x="212" y="220"/>
                  </a:lnTo>
                  <a:lnTo>
                    <a:pt x="212" y="220"/>
                  </a:lnTo>
                  <a:lnTo>
                    <a:pt x="208" y="218"/>
                  </a:lnTo>
                  <a:lnTo>
                    <a:pt x="206" y="214"/>
                  </a:lnTo>
                  <a:lnTo>
                    <a:pt x="206" y="210"/>
                  </a:lnTo>
                  <a:lnTo>
                    <a:pt x="210" y="204"/>
                  </a:lnTo>
                  <a:lnTo>
                    <a:pt x="218" y="186"/>
                  </a:lnTo>
                  <a:lnTo>
                    <a:pt x="228" y="160"/>
                  </a:lnTo>
                  <a:lnTo>
                    <a:pt x="228" y="160"/>
                  </a:lnTo>
                  <a:lnTo>
                    <a:pt x="234" y="142"/>
                  </a:lnTo>
                  <a:lnTo>
                    <a:pt x="238" y="124"/>
                  </a:lnTo>
                  <a:lnTo>
                    <a:pt x="240" y="106"/>
                  </a:lnTo>
                  <a:lnTo>
                    <a:pt x="240" y="88"/>
                  </a:lnTo>
                  <a:lnTo>
                    <a:pt x="236" y="72"/>
                  </a:lnTo>
                  <a:lnTo>
                    <a:pt x="232" y="54"/>
                  </a:lnTo>
                  <a:lnTo>
                    <a:pt x="222" y="40"/>
                  </a:lnTo>
                  <a:lnTo>
                    <a:pt x="210" y="26"/>
                  </a:lnTo>
                  <a:lnTo>
                    <a:pt x="210" y="26"/>
                  </a:lnTo>
                  <a:lnTo>
                    <a:pt x="198" y="16"/>
                  </a:lnTo>
                  <a:lnTo>
                    <a:pt x="188" y="8"/>
                  </a:lnTo>
                  <a:lnTo>
                    <a:pt x="178" y="2"/>
                  </a:lnTo>
                  <a:lnTo>
                    <a:pt x="168" y="0"/>
                  </a:lnTo>
                  <a:lnTo>
                    <a:pt x="160" y="0"/>
                  </a:lnTo>
                  <a:lnTo>
                    <a:pt x="150" y="0"/>
                  </a:lnTo>
                  <a:lnTo>
                    <a:pt x="142" y="2"/>
                  </a:lnTo>
                  <a:lnTo>
                    <a:pt x="134" y="6"/>
                  </a:lnTo>
                  <a:lnTo>
                    <a:pt x="120" y="18"/>
                  </a:lnTo>
                  <a:lnTo>
                    <a:pt x="104" y="30"/>
                  </a:lnTo>
                  <a:lnTo>
                    <a:pt x="88" y="46"/>
                  </a:lnTo>
                  <a:lnTo>
                    <a:pt x="72" y="60"/>
                  </a:lnTo>
                  <a:lnTo>
                    <a:pt x="72" y="60"/>
                  </a:lnTo>
                  <a:lnTo>
                    <a:pt x="60" y="66"/>
                  </a:lnTo>
                  <a:lnTo>
                    <a:pt x="46" y="72"/>
                  </a:lnTo>
                  <a:lnTo>
                    <a:pt x="34" y="78"/>
                  </a:lnTo>
                  <a:lnTo>
                    <a:pt x="28" y="82"/>
                  </a:lnTo>
                  <a:lnTo>
                    <a:pt x="24" y="88"/>
                  </a:lnTo>
                  <a:lnTo>
                    <a:pt x="24" y="88"/>
                  </a:lnTo>
                  <a:lnTo>
                    <a:pt x="16" y="102"/>
                  </a:lnTo>
                  <a:lnTo>
                    <a:pt x="12" y="116"/>
                  </a:lnTo>
                  <a:lnTo>
                    <a:pt x="8" y="130"/>
                  </a:lnTo>
                  <a:lnTo>
                    <a:pt x="6" y="146"/>
                  </a:lnTo>
                  <a:lnTo>
                    <a:pt x="2" y="176"/>
                  </a:lnTo>
                  <a:lnTo>
                    <a:pt x="2" y="210"/>
                  </a:lnTo>
                  <a:lnTo>
                    <a:pt x="2" y="210"/>
                  </a:lnTo>
                  <a:lnTo>
                    <a:pt x="4" y="220"/>
                  </a:lnTo>
                  <a:lnTo>
                    <a:pt x="6" y="230"/>
                  </a:lnTo>
                  <a:lnTo>
                    <a:pt x="14" y="248"/>
                  </a:lnTo>
                  <a:lnTo>
                    <a:pt x="24" y="266"/>
                  </a:lnTo>
                  <a:lnTo>
                    <a:pt x="28" y="276"/>
                  </a:lnTo>
                  <a:lnTo>
                    <a:pt x="32" y="286"/>
                  </a:lnTo>
                  <a:lnTo>
                    <a:pt x="32" y="286"/>
                  </a:lnTo>
                  <a:lnTo>
                    <a:pt x="34" y="304"/>
                  </a:lnTo>
                  <a:lnTo>
                    <a:pt x="34" y="322"/>
                  </a:lnTo>
                  <a:lnTo>
                    <a:pt x="32" y="360"/>
                  </a:lnTo>
                  <a:lnTo>
                    <a:pt x="32" y="360"/>
                  </a:lnTo>
                  <a:lnTo>
                    <a:pt x="28" y="382"/>
                  </a:lnTo>
                  <a:lnTo>
                    <a:pt x="22" y="406"/>
                  </a:lnTo>
                  <a:lnTo>
                    <a:pt x="12" y="428"/>
                  </a:lnTo>
                  <a:lnTo>
                    <a:pt x="6" y="440"/>
                  </a:lnTo>
                  <a:lnTo>
                    <a:pt x="0" y="448"/>
                  </a:lnTo>
                  <a:lnTo>
                    <a:pt x="176" y="452"/>
                  </a:lnTo>
                  <a:lnTo>
                    <a:pt x="288" y="432"/>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63" name="Freeform 29">
              <a:extLst>
                <a:ext uri="{FF2B5EF4-FFF2-40B4-BE49-F238E27FC236}">
                  <a16:creationId xmlns:a16="http://schemas.microsoft.com/office/drawing/2014/main" id="{AC4F49E6-B26A-4A48-B53B-C68152647931}"/>
                </a:ext>
              </a:extLst>
            </p:cNvPr>
            <p:cNvSpPr>
              <a:spLocks/>
            </p:cNvSpPr>
            <p:nvPr>
              <p:custDataLst>
                <p:tags r:id="rId29"/>
              </p:custDataLst>
            </p:nvPr>
          </p:nvSpPr>
          <p:spPr bwMode="auto">
            <a:xfrm>
              <a:off x="5661207" y="2260747"/>
              <a:ext cx="597195" cy="327575"/>
            </a:xfrm>
            <a:custGeom>
              <a:avLst/>
              <a:gdLst/>
              <a:ahLst/>
              <a:cxnLst>
                <a:cxn ang="0">
                  <a:pos x="130" y="166"/>
                </a:cxn>
                <a:cxn ang="0">
                  <a:pos x="158" y="156"/>
                </a:cxn>
                <a:cxn ang="0">
                  <a:pos x="166" y="158"/>
                </a:cxn>
                <a:cxn ang="0">
                  <a:pos x="176" y="172"/>
                </a:cxn>
                <a:cxn ang="0">
                  <a:pos x="202" y="188"/>
                </a:cxn>
                <a:cxn ang="0">
                  <a:pos x="222" y="234"/>
                </a:cxn>
                <a:cxn ang="0">
                  <a:pos x="236" y="260"/>
                </a:cxn>
                <a:cxn ang="0">
                  <a:pos x="244" y="218"/>
                </a:cxn>
                <a:cxn ang="0">
                  <a:pos x="246" y="206"/>
                </a:cxn>
                <a:cxn ang="0">
                  <a:pos x="256" y="194"/>
                </a:cxn>
                <a:cxn ang="0">
                  <a:pos x="278" y="188"/>
                </a:cxn>
                <a:cxn ang="0">
                  <a:pos x="296" y="180"/>
                </a:cxn>
                <a:cxn ang="0">
                  <a:pos x="308" y="174"/>
                </a:cxn>
                <a:cxn ang="0">
                  <a:pos x="338" y="150"/>
                </a:cxn>
                <a:cxn ang="0">
                  <a:pos x="358" y="136"/>
                </a:cxn>
                <a:cxn ang="0">
                  <a:pos x="384" y="132"/>
                </a:cxn>
                <a:cxn ang="0">
                  <a:pos x="400" y="134"/>
                </a:cxn>
                <a:cxn ang="0">
                  <a:pos x="426" y="142"/>
                </a:cxn>
                <a:cxn ang="0">
                  <a:pos x="442" y="140"/>
                </a:cxn>
                <a:cxn ang="0">
                  <a:pos x="456" y="134"/>
                </a:cxn>
                <a:cxn ang="0">
                  <a:pos x="472" y="122"/>
                </a:cxn>
                <a:cxn ang="0">
                  <a:pos x="472" y="108"/>
                </a:cxn>
                <a:cxn ang="0">
                  <a:pos x="460" y="96"/>
                </a:cxn>
                <a:cxn ang="0">
                  <a:pos x="430" y="78"/>
                </a:cxn>
                <a:cxn ang="0">
                  <a:pos x="382" y="64"/>
                </a:cxn>
                <a:cxn ang="0">
                  <a:pos x="366" y="62"/>
                </a:cxn>
                <a:cxn ang="0">
                  <a:pos x="336" y="68"/>
                </a:cxn>
                <a:cxn ang="0">
                  <a:pos x="280" y="86"/>
                </a:cxn>
                <a:cxn ang="0">
                  <a:pos x="250" y="90"/>
                </a:cxn>
                <a:cxn ang="0">
                  <a:pos x="234" y="88"/>
                </a:cxn>
                <a:cxn ang="0">
                  <a:pos x="196" y="76"/>
                </a:cxn>
                <a:cxn ang="0">
                  <a:pos x="182" y="68"/>
                </a:cxn>
                <a:cxn ang="0">
                  <a:pos x="178" y="62"/>
                </a:cxn>
                <a:cxn ang="0">
                  <a:pos x="172" y="36"/>
                </a:cxn>
                <a:cxn ang="0">
                  <a:pos x="170" y="20"/>
                </a:cxn>
                <a:cxn ang="0">
                  <a:pos x="162" y="6"/>
                </a:cxn>
                <a:cxn ang="0">
                  <a:pos x="152" y="2"/>
                </a:cxn>
                <a:cxn ang="0">
                  <a:pos x="130" y="2"/>
                </a:cxn>
                <a:cxn ang="0">
                  <a:pos x="100" y="20"/>
                </a:cxn>
                <a:cxn ang="0">
                  <a:pos x="84" y="34"/>
                </a:cxn>
                <a:cxn ang="0">
                  <a:pos x="22" y="82"/>
                </a:cxn>
                <a:cxn ang="0">
                  <a:pos x="0" y="90"/>
                </a:cxn>
                <a:cxn ang="0">
                  <a:pos x="130" y="166"/>
                </a:cxn>
              </a:cxnLst>
              <a:rect l="0" t="0" r="r" b="b"/>
              <a:pathLst>
                <a:path w="474" h="260">
                  <a:moveTo>
                    <a:pt x="130" y="166"/>
                  </a:moveTo>
                  <a:lnTo>
                    <a:pt x="130" y="166"/>
                  </a:lnTo>
                  <a:lnTo>
                    <a:pt x="146" y="158"/>
                  </a:lnTo>
                  <a:lnTo>
                    <a:pt x="158" y="156"/>
                  </a:lnTo>
                  <a:lnTo>
                    <a:pt x="162" y="156"/>
                  </a:lnTo>
                  <a:lnTo>
                    <a:pt x="166" y="158"/>
                  </a:lnTo>
                  <a:lnTo>
                    <a:pt x="166" y="158"/>
                  </a:lnTo>
                  <a:lnTo>
                    <a:pt x="176" y="172"/>
                  </a:lnTo>
                  <a:lnTo>
                    <a:pt x="180" y="176"/>
                  </a:lnTo>
                  <a:lnTo>
                    <a:pt x="202" y="188"/>
                  </a:lnTo>
                  <a:lnTo>
                    <a:pt x="194" y="226"/>
                  </a:lnTo>
                  <a:lnTo>
                    <a:pt x="222" y="234"/>
                  </a:lnTo>
                  <a:lnTo>
                    <a:pt x="222" y="252"/>
                  </a:lnTo>
                  <a:lnTo>
                    <a:pt x="236" y="260"/>
                  </a:lnTo>
                  <a:lnTo>
                    <a:pt x="236" y="260"/>
                  </a:lnTo>
                  <a:lnTo>
                    <a:pt x="244" y="218"/>
                  </a:lnTo>
                  <a:lnTo>
                    <a:pt x="244" y="218"/>
                  </a:lnTo>
                  <a:lnTo>
                    <a:pt x="246" y="206"/>
                  </a:lnTo>
                  <a:lnTo>
                    <a:pt x="250" y="200"/>
                  </a:lnTo>
                  <a:lnTo>
                    <a:pt x="256" y="194"/>
                  </a:lnTo>
                  <a:lnTo>
                    <a:pt x="262" y="192"/>
                  </a:lnTo>
                  <a:lnTo>
                    <a:pt x="278" y="188"/>
                  </a:lnTo>
                  <a:lnTo>
                    <a:pt x="286" y="184"/>
                  </a:lnTo>
                  <a:lnTo>
                    <a:pt x="296" y="180"/>
                  </a:lnTo>
                  <a:lnTo>
                    <a:pt x="296" y="180"/>
                  </a:lnTo>
                  <a:lnTo>
                    <a:pt x="308" y="174"/>
                  </a:lnTo>
                  <a:lnTo>
                    <a:pt x="318" y="166"/>
                  </a:lnTo>
                  <a:lnTo>
                    <a:pt x="338" y="150"/>
                  </a:lnTo>
                  <a:lnTo>
                    <a:pt x="348" y="142"/>
                  </a:lnTo>
                  <a:lnTo>
                    <a:pt x="358" y="136"/>
                  </a:lnTo>
                  <a:lnTo>
                    <a:pt x="372" y="132"/>
                  </a:lnTo>
                  <a:lnTo>
                    <a:pt x="384" y="132"/>
                  </a:lnTo>
                  <a:lnTo>
                    <a:pt x="384" y="132"/>
                  </a:lnTo>
                  <a:lnTo>
                    <a:pt x="400" y="134"/>
                  </a:lnTo>
                  <a:lnTo>
                    <a:pt x="414" y="138"/>
                  </a:lnTo>
                  <a:lnTo>
                    <a:pt x="426" y="142"/>
                  </a:lnTo>
                  <a:lnTo>
                    <a:pt x="434" y="142"/>
                  </a:lnTo>
                  <a:lnTo>
                    <a:pt x="442" y="140"/>
                  </a:lnTo>
                  <a:lnTo>
                    <a:pt x="442" y="140"/>
                  </a:lnTo>
                  <a:lnTo>
                    <a:pt x="456" y="134"/>
                  </a:lnTo>
                  <a:lnTo>
                    <a:pt x="466" y="128"/>
                  </a:lnTo>
                  <a:lnTo>
                    <a:pt x="472" y="122"/>
                  </a:lnTo>
                  <a:lnTo>
                    <a:pt x="474" y="116"/>
                  </a:lnTo>
                  <a:lnTo>
                    <a:pt x="472" y="108"/>
                  </a:lnTo>
                  <a:lnTo>
                    <a:pt x="466" y="102"/>
                  </a:lnTo>
                  <a:lnTo>
                    <a:pt x="460" y="96"/>
                  </a:lnTo>
                  <a:lnTo>
                    <a:pt x="452" y="90"/>
                  </a:lnTo>
                  <a:lnTo>
                    <a:pt x="430" y="78"/>
                  </a:lnTo>
                  <a:lnTo>
                    <a:pt x="406" y="70"/>
                  </a:lnTo>
                  <a:lnTo>
                    <a:pt x="382" y="64"/>
                  </a:lnTo>
                  <a:lnTo>
                    <a:pt x="366" y="62"/>
                  </a:lnTo>
                  <a:lnTo>
                    <a:pt x="366" y="62"/>
                  </a:lnTo>
                  <a:lnTo>
                    <a:pt x="350" y="64"/>
                  </a:lnTo>
                  <a:lnTo>
                    <a:pt x="336" y="68"/>
                  </a:lnTo>
                  <a:lnTo>
                    <a:pt x="308" y="78"/>
                  </a:lnTo>
                  <a:lnTo>
                    <a:pt x="280" y="86"/>
                  </a:lnTo>
                  <a:lnTo>
                    <a:pt x="264" y="88"/>
                  </a:lnTo>
                  <a:lnTo>
                    <a:pt x="250" y="90"/>
                  </a:lnTo>
                  <a:lnTo>
                    <a:pt x="250" y="90"/>
                  </a:lnTo>
                  <a:lnTo>
                    <a:pt x="234" y="88"/>
                  </a:lnTo>
                  <a:lnTo>
                    <a:pt x="214" y="82"/>
                  </a:lnTo>
                  <a:lnTo>
                    <a:pt x="196" y="76"/>
                  </a:lnTo>
                  <a:lnTo>
                    <a:pt x="188" y="72"/>
                  </a:lnTo>
                  <a:lnTo>
                    <a:pt x="182" y="68"/>
                  </a:lnTo>
                  <a:lnTo>
                    <a:pt x="182" y="68"/>
                  </a:lnTo>
                  <a:lnTo>
                    <a:pt x="178" y="62"/>
                  </a:lnTo>
                  <a:lnTo>
                    <a:pt x="174" y="54"/>
                  </a:lnTo>
                  <a:lnTo>
                    <a:pt x="172" y="36"/>
                  </a:lnTo>
                  <a:lnTo>
                    <a:pt x="172" y="28"/>
                  </a:lnTo>
                  <a:lnTo>
                    <a:pt x="170" y="20"/>
                  </a:lnTo>
                  <a:lnTo>
                    <a:pt x="168" y="12"/>
                  </a:lnTo>
                  <a:lnTo>
                    <a:pt x="162" y="6"/>
                  </a:lnTo>
                  <a:lnTo>
                    <a:pt x="162" y="6"/>
                  </a:lnTo>
                  <a:lnTo>
                    <a:pt x="152" y="2"/>
                  </a:lnTo>
                  <a:lnTo>
                    <a:pt x="142" y="0"/>
                  </a:lnTo>
                  <a:lnTo>
                    <a:pt x="130" y="2"/>
                  </a:lnTo>
                  <a:lnTo>
                    <a:pt x="120" y="8"/>
                  </a:lnTo>
                  <a:lnTo>
                    <a:pt x="100" y="20"/>
                  </a:lnTo>
                  <a:lnTo>
                    <a:pt x="84" y="34"/>
                  </a:lnTo>
                  <a:lnTo>
                    <a:pt x="84" y="34"/>
                  </a:lnTo>
                  <a:lnTo>
                    <a:pt x="42" y="68"/>
                  </a:lnTo>
                  <a:lnTo>
                    <a:pt x="22" y="82"/>
                  </a:lnTo>
                  <a:lnTo>
                    <a:pt x="10" y="86"/>
                  </a:lnTo>
                  <a:lnTo>
                    <a:pt x="0" y="90"/>
                  </a:lnTo>
                  <a:lnTo>
                    <a:pt x="8" y="128"/>
                  </a:lnTo>
                  <a:lnTo>
                    <a:pt x="130" y="166"/>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64" name="Freeform 30">
              <a:extLst>
                <a:ext uri="{FF2B5EF4-FFF2-40B4-BE49-F238E27FC236}">
                  <a16:creationId xmlns:a16="http://schemas.microsoft.com/office/drawing/2014/main" id="{0A674C90-DDFD-4FB0-84AE-9FD46A047F9F}"/>
                </a:ext>
              </a:extLst>
            </p:cNvPr>
            <p:cNvSpPr>
              <a:spLocks/>
            </p:cNvSpPr>
            <p:nvPr>
              <p:custDataLst>
                <p:tags r:id="rId30"/>
              </p:custDataLst>
            </p:nvPr>
          </p:nvSpPr>
          <p:spPr bwMode="auto">
            <a:xfrm>
              <a:off x="6107213" y="4601650"/>
              <a:ext cx="1020523" cy="841616"/>
            </a:xfrm>
            <a:custGeom>
              <a:avLst/>
              <a:gdLst/>
              <a:ahLst/>
              <a:cxnLst>
                <a:cxn ang="0">
                  <a:pos x="800" y="412"/>
                </a:cxn>
                <a:cxn ang="0">
                  <a:pos x="780" y="374"/>
                </a:cxn>
                <a:cxn ang="0">
                  <a:pos x="758" y="338"/>
                </a:cxn>
                <a:cxn ang="0">
                  <a:pos x="730" y="298"/>
                </a:cxn>
                <a:cxn ang="0">
                  <a:pos x="726" y="286"/>
                </a:cxn>
                <a:cxn ang="0">
                  <a:pos x="724" y="266"/>
                </a:cxn>
                <a:cxn ang="0">
                  <a:pos x="718" y="238"/>
                </a:cxn>
                <a:cxn ang="0">
                  <a:pos x="680" y="168"/>
                </a:cxn>
                <a:cxn ang="0">
                  <a:pos x="646" y="106"/>
                </a:cxn>
                <a:cxn ang="0">
                  <a:pos x="600" y="22"/>
                </a:cxn>
                <a:cxn ang="0">
                  <a:pos x="590" y="0"/>
                </a:cxn>
                <a:cxn ang="0">
                  <a:pos x="552" y="20"/>
                </a:cxn>
                <a:cxn ang="0">
                  <a:pos x="532" y="42"/>
                </a:cxn>
                <a:cxn ang="0">
                  <a:pos x="268" y="38"/>
                </a:cxn>
                <a:cxn ang="0">
                  <a:pos x="0" y="38"/>
                </a:cxn>
                <a:cxn ang="0">
                  <a:pos x="18" y="82"/>
                </a:cxn>
                <a:cxn ang="0">
                  <a:pos x="16" y="120"/>
                </a:cxn>
                <a:cxn ang="0">
                  <a:pos x="102" y="100"/>
                </a:cxn>
                <a:cxn ang="0">
                  <a:pos x="128" y="102"/>
                </a:cxn>
                <a:cxn ang="0">
                  <a:pos x="148" y="106"/>
                </a:cxn>
                <a:cxn ang="0">
                  <a:pos x="202" y="132"/>
                </a:cxn>
                <a:cxn ang="0">
                  <a:pos x="234" y="148"/>
                </a:cxn>
                <a:cxn ang="0">
                  <a:pos x="268" y="152"/>
                </a:cxn>
                <a:cxn ang="0">
                  <a:pos x="282" y="150"/>
                </a:cxn>
                <a:cxn ang="0">
                  <a:pos x="324" y="128"/>
                </a:cxn>
                <a:cxn ang="0">
                  <a:pos x="352" y="116"/>
                </a:cxn>
                <a:cxn ang="0">
                  <a:pos x="370" y="114"/>
                </a:cxn>
                <a:cxn ang="0">
                  <a:pos x="376" y="116"/>
                </a:cxn>
                <a:cxn ang="0">
                  <a:pos x="396" y="130"/>
                </a:cxn>
                <a:cxn ang="0">
                  <a:pos x="426" y="164"/>
                </a:cxn>
                <a:cxn ang="0">
                  <a:pos x="442" y="178"/>
                </a:cxn>
                <a:cxn ang="0">
                  <a:pos x="456" y="190"/>
                </a:cxn>
                <a:cxn ang="0">
                  <a:pos x="482" y="216"/>
                </a:cxn>
                <a:cxn ang="0">
                  <a:pos x="492" y="234"/>
                </a:cxn>
                <a:cxn ang="0">
                  <a:pos x="496" y="248"/>
                </a:cxn>
                <a:cxn ang="0">
                  <a:pos x="496" y="282"/>
                </a:cxn>
                <a:cxn ang="0">
                  <a:pos x="494" y="298"/>
                </a:cxn>
                <a:cxn ang="0">
                  <a:pos x="504" y="330"/>
                </a:cxn>
                <a:cxn ang="0">
                  <a:pos x="518" y="362"/>
                </a:cxn>
                <a:cxn ang="0">
                  <a:pos x="536" y="400"/>
                </a:cxn>
                <a:cxn ang="0">
                  <a:pos x="580" y="470"/>
                </a:cxn>
                <a:cxn ang="0">
                  <a:pos x="604" y="504"/>
                </a:cxn>
                <a:cxn ang="0">
                  <a:pos x="642" y="554"/>
                </a:cxn>
                <a:cxn ang="0">
                  <a:pos x="658" y="568"/>
                </a:cxn>
                <a:cxn ang="0">
                  <a:pos x="684" y="602"/>
                </a:cxn>
                <a:cxn ang="0">
                  <a:pos x="712" y="634"/>
                </a:cxn>
                <a:cxn ang="0">
                  <a:pos x="718" y="638"/>
                </a:cxn>
                <a:cxn ang="0">
                  <a:pos x="730" y="640"/>
                </a:cxn>
                <a:cxn ang="0">
                  <a:pos x="746" y="636"/>
                </a:cxn>
                <a:cxn ang="0">
                  <a:pos x="758" y="636"/>
                </a:cxn>
                <a:cxn ang="0">
                  <a:pos x="762" y="638"/>
                </a:cxn>
                <a:cxn ang="0">
                  <a:pos x="764" y="652"/>
                </a:cxn>
                <a:cxn ang="0">
                  <a:pos x="766" y="666"/>
                </a:cxn>
                <a:cxn ang="0">
                  <a:pos x="770" y="668"/>
                </a:cxn>
                <a:cxn ang="0">
                  <a:pos x="780" y="664"/>
                </a:cxn>
                <a:cxn ang="0">
                  <a:pos x="788" y="654"/>
                </a:cxn>
                <a:cxn ang="0">
                  <a:pos x="796" y="632"/>
                </a:cxn>
                <a:cxn ang="0">
                  <a:pos x="800" y="604"/>
                </a:cxn>
                <a:cxn ang="0">
                  <a:pos x="804" y="548"/>
                </a:cxn>
                <a:cxn ang="0">
                  <a:pos x="806" y="518"/>
                </a:cxn>
                <a:cxn ang="0">
                  <a:pos x="810" y="466"/>
                </a:cxn>
                <a:cxn ang="0">
                  <a:pos x="804" y="426"/>
                </a:cxn>
                <a:cxn ang="0">
                  <a:pos x="800" y="412"/>
                </a:cxn>
              </a:cxnLst>
              <a:rect l="0" t="0" r="r" b="b"/>
              <a:pathLst>
                <a:path w="810" h="668">
                  <a:moveTo>
                    <a:pt x="800" y="412"/>
                  </a:moveTo>
                  <a:lnTo>
                    <a:pt x="800" y="412"/>
                  </a:lnTo>
                  <a:lnTo>
                    <a:pt x="792" y="394"/>
                  </a:lnTo>
                  <a:lnTo>
                    <a:pt x="780" y="374"/>
                  </a:lnTo>
                  <a:lnTo>
                    <a:pt x="758" y="338"/>
                  </a:lnTo>
                  <a:lnTo>
                    <a:pt x="758" y="338"/>
                  </a:lnTo>
                  <a:lnTo>
                    <a:pt x="740" y="312"/>
                  </a:lnTo>
                  <a:lnTo>
                    <a:pt x="730" y="298"/>
                  </a:lnTo>
                  <a:lnTo>
                    <a:pt x="728" y="292"/>
                  </a:lnTo>
                  <a:lnTo>
                    <a:pt x="726" y="286"/>
                  </a:lnTo>
                  <a:lnTo>
                    <a:pt x="726" y="286"/>
                  </a:lnTo>
                  <a:lnTo>
                    <a:pt x="724" y="266"/>
                  </a:lnTo>
                  <a:lnTo>
                    <a:pt x="718" y="238"/>
                  </a:lnTo>
                  <a:lnTo>
                    <a:pt x="718" y="238"/>
                  </a:lnTo>
                  <a:lnTo>
                    <a:pt x="706" y="214"/>
                  </a:lnTo>
                  <a:lnTo>
                    <a:pt x="680" y="168"/>
                  </a:lnTo>
                  <a:lnTo>
                    <a:pt x="646" y="106"/>
                  </a:lnTo>
                  <a:lnTo>
                    <a:pt x="646" y="106"/>
                  </a:lnTo>
                  <a:lnTo>
                    <a:pt x="600" y="22"/>
                  </a:lnTo>
                  <a:lnTo>
                    <a:pt x="600" y="22"/>
                  </a:lnTo>
                  <a:lnTo>
                    <a:pt x="594" y="12"/>
                  </a:lnTo>
                  <a:lnTo>
                    <a:pt x="590" y="0"/>
                  </a:lnTo>
                  <a:lnTo>
                    <a:pt x="546" y="2"/>
                  </a:lnTo>
                  <a:lnTo>
                    <a:pt x="552" y="20"/>
                  </a:lnTo>
                  <a:lnTo>
                    <a:pt x="552" y="44"/>
                  </a:lnTo>
                  <a:lnTo>
                    <a:pt x="532" y="42"/>
                  </a:lnTo>
                  <a:lnTo>
                    <a:pt x="530" y="32"/>
                  </a:lnTo>
                  <a:lnTo>
                    <a:pt x="268" y="38"/>
                  </a:lnTo>
                  <a:lnTo>
                    <a:pt x="248" y="10"/>
                  </a:lnTo>
                  <a:lnTo>
                    <a:pt x="0" y="38"/>
                  </a:lnTo>
                  <a:lnTo>
                    <a:pt x="0" y="54"/>
                  </a:lnTo>
                  <a:lnTo>
                    <a:pt x="18" y="82"/>
                  </a:lnTo>
                  <a:lnTo>
                    <a:pt x="16" y="120"/>
                  </a:lnTo>
                  <a:lnTo>
                    <a:pt x="16" y="120"/>
                  </a:lnTo>
                  <a:lnTo>
                    <a:pt x="72" y="106"/>
                  </a:lnTo>
                  <a:lnTo>
                    <a:pt x="102" y="100"/>
                  </a:lnTo>
                  <a:lnTo>
                    <a:pt x="114" y="100"/>
                  </a:lnTo>
                  <a:lnTo>
                    <a:pt x="128" y="102"/>
                  </a:lnTo>
                  <a:lnTo>
                    <a:pt x="128" y="102"/>
                  </a:lnTo>
                  <a:lnTo>
                    <a:pt x="148" y="106"/>
                  </a:lnTo>
                  <a:lnTo>
                    <a:pt x="166" y="114"/>
                  </a:lnTo>
                  <a:lnTo>
                    <a:pt x="202" y="132"/>
                  </a:lnTo>
                  <a:lnTo>
                    <a:pt x="218" y="140"/>
                  </a:lnTo>
                  <a:lnTo>
                    <a:pt x="234" y="148"/>
                  </a:lnTo>
                  <a:lnTo>
                    <a:pt x="252" y="152"/>
                  </a:lnTo>
                  <a:lnTo>
                    <a:pt x="268" y="152"/>
                  </a:lnTo>
                  <a:lnTo>
                    <a:pt x="268" y="152"/>
                  </a:lnTo>
                  <a:lnTo>
                    <a:pt x="282" y="150"/>
                  </a:lnTo>
                  <a:lnTo>
                    <a:pt x="296" y="144"/>
                  </a:lnTo>
                  <a:lnTo>
                    <a:pt x="324" y="128"/>
                  </a:lnTo>
                  <a:lnTo>
                    <a:pt x="338" y="122"/>
                  </a:lnTo>
                  <a:lnTo>
                    <a:pt x="352" y="116"/>
                  </a:lnTo>
                  <a:lnTo>
                    <a:pt x="364" y="114"/>
                  </a:lnTo>
                  <a:lnTo>
                    <a:pt x="370" y="114"/>
                  </a:lnTo>
                  <a:lnTo>
                    <a:pt x="376" y="116"/>
                  </a:lnTo>
                  <a:lnTo>
                    <a:pt x="376" y="116"/>
                  </a:lnTo>
                  <a:lnTo>
                    <a:pt x="386" y="122"/>
                  </a:lnTo>
                  <a:lnTo>
                    <a:pt x="396" y="130"/>
                  </a:lnTo>
                  <a:lnTo>
                    <a:pt x="412" y="146"/>
                  </a:lnTo>
                  <a:lnTo>
                    <a:pt x="426" y="164"/>
                  </a:lnTo>
                  <a:lnTo>
                    <a:pt x="434" y="172"/>
                  </a:lnTo>
                  <a:lnTo>
                    <a:pt x="442" y="178"/>
                  </a:lnTo>
                  <a:lnTo>
                    <a:pt x="442" y="178"/>
                  </a:lnTo>
                  <a:lnTo>
                    <a:pt x="456" y="190"/>
                  </a:lnTo>
                  <a:lnTo>
                    <a:pt x="470" y="202"/>
                  </a:lnTo>
                  <a:lnTo>
                    <a:pt x="482" y="216"/>
                  </a:lnTo>
                  <a:lnTo>
                    <a:pt x="492" y="234"/>
                  </a:lnTo>
                  <a:lnTo>
                    <a:pt x="492" y="234"/>
                  </a:lnTo>
                  <a:lnTo>
                    <a:pt x="494" y="240"/>
                  </a:lnTo>
                  <a:lnTo>
                    <a:pt x="496" y="248"/>
                  </a:lnTo>
                  <a:lnTo>
                    <a:pt x="496" y="264"/>
                  </a:lnTo>
                  <a:lnTo>
                    <a:pt x="496" y="282"/>
                  </a:lnTo>
                  <a:lnTo>
                    <a:pt x="494" y="298"/>
                  </a:lnTo>
                  <a:lnTo>
                    <a:pt x="494" y="298"/>
                  </a:lnTo>
                  <a:lnTo>
                    <a:pt x="498" y="314"/>
                  </a:lnTo>
                  <a:lnTo>
                    <a:pt x="504" y="330"/>
                  </a:lnTo>
                  <a:lnTo>
                    <a:pt x="512" y="344"/>
                  </a:lnTo>
                  <a:lnTo>
                    <a:pt x="518" y="362"/>
                  </a:lnTo>
                  <a:lnTo>
                    <a:pt x="518" y="362"/>
                  </a:lnTo>
                  <a:lnTo>
                    <a:pt x="536" y="400"/>
                  </a:lnTo>
                  <a:lnTo>
                    <a:pt x="556" y="436"/>
                  </a:lnTo>
                  <a:lnTo>
                    <a:pt x="580" y="470"/>
                  </a:lnTo>
                  <a:lnTo>
                    <a:pt x="604" y="504"/>
                  </a:lnTo>
                  <a:lnTo>
                    <a:pt x="604" y="504"/>
                  </a:lnTo>
                  <a:lnTo>
                    <a:pt x="630" y="538"/>
                  </a:lnTo>
                  <a:lnTo>
                    <a:pt x="642" y="554"/>
                  </a:lnTo>
                  <a:lnTo>
                    <a:pt x="658" y="568"/>
                  </a:lnTo>
                  <a:lnTo>
                    <a:pt x="658" y="568"/>
                  </a:lnTo>
                  <a:lnTo>
                    <a:pt x="672" y="584"/>
                  </a:lnTo>
                  <a:lnTo>
                    <a:pt x="684" y="602"/>
                  </a:lnTo>
                  <a:lnTo>
                    <a:pt x="698" y="618"/>
                  </a:lnTo>
                  <a:lnTo>
                    <a:pt x="712" y="634"/>
                  </a:lnTo>
                  <a:lnTo>
                    <a:pt x="712" y="634"/>
                  </a:lnTo>
                  <a:lnTo>
                    <a:pt x="718" y="638"/>
                  </a:lnTo>
                  <a:lnTo>
                    <a:pt x="724" y="640"/>
                  </a:lnTo>
                  <a:lnTo>
                    <a:pt x="730" y="640"/>
                  </a:lnTo>
                  <a:lnTo>
                    <a:pt x="736" y="640"/>
                  </a:lnTo>
                  <a:lnTo>
                    <a:pt x="746" y="636"/>
                  </a:lnTo>
                  <a:lnTo>
                    <a:pt x="752" y="634"/>
                  </a:lnTo>
                  <a:lnTo>
                    <a:pt x="758" y="636"/>
                  </a:lnTo>
                  <a:lnTo>
                    <a:pt x="758" y="636"/>
                  </a:lnTo>
                  <a:lnTo>
                    <a:pt x="762" y="638"/>
                  </a:lnTo>
                  <a:lnTo>
                    <a:pt x="764" y="642"/>
                  </a:lnTo>
                  <a:lnTo>
                    <a:pt x="764" y="652"/>
                  </a:lnTo>
                  <a:lnTo>
                    <a:pt x="764" y="662"/>
                  </a:lnTo>
                  <a:lnTo>
                    <a:pt x="766" y="666"/>
                  </a:lnTo>
                  <a:lnTo>
                    <a:pt x="770" y="668"/>
                  </a:lnTo>
                  <a:lnTo>
                    <a:pt x="770" y="668"/>
                  </a:lnTo>
                  <a:lnTo>
                    <a:pt x="776" y="668"/>
                  </a:lnTo>
                  <a:lnTo>
                    <a:pt x="780" y="664"/>
                  </a:lnTo>
                  <a:lnTo>
                    <a:pt x="784" y="660"/>
                  </a:lnTo>
                  <a:lnTo>
                    <a:pt x="788" y="654"/>
                  </a:lnTo>
                  <a:lnTo>
                    <a:pt x="794" y="642"/>
                  </a:lnTo>
                  <a:lnTo>
                    <a:pt x="796" y="632"/>
                  </a:lnTo>
                  <a:lnTo>
                    <a:pt x="796" y="632"/>
                  </a:lnTo>
                  <a:lnTo>
                    <a:pt x="800" y="604"/>
                  </a:lnTo>
                  <a:lnTo>
                    <a:pt x="802" y="576"/>
                  </a:lnTo>
                  <a:lnTo>
                    <a:pt x="804" y="548"/>
                  </a:lnTo>
                  <a:lnTo>
                    <a:pt x="806" y="518"/>
                  </a:lnTo>
                  <a:lnTo>
                    <a:pt x="806" y="518"/>
                  </a:lnTo>
                  <a:lnTo>
                    <a:pt x="808" y="492"/>
                  </a:lnTo>
                  <a:lnTo>
                    <a:pt x="810" y="466"/>
                  </a:lnTo>
                  <a:lnTo>
                    <a:pt x="808" y="438"/>
                  </a:lnTo>
                  <a:lnTo>
                    <a:pt x="804" y="426"/>
                  </a:lnTo>
                  <a:lnTo>
                    <a:pt x="800" y="412"/>
                  </a:lnTo>
                  <a:lnTo>
                    <a:pt x="800" y="412"/>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65" name="Freeform 31">
              <a:extLst>
                <a:ext uri="{FF2B5EF4-FFF2-40B4-BE49-F238E27FC236}">
                  <a16:creationId xmlns:a16="http://schemas.microsoft.com/office/drawing/2014/main" id="{62A98D76-F404-4BB3-904C-C630063372CE}"/>
                </a:ext>
              </a:extLst>
            </p:cNvPr>
            <p:cNvSpPr>
              <a:spLocks/>
            </p:cNvSpPr>
            <p:nvPr>
              <p:custDataLst>
                <p:tags r:id="rId31"/>
              </p:custDataLst>
            </p:nvPr>
          </p:nvSpPr>
          <p:spPr bwMode="auto">
            <a:xfrm>
              <a:off x="5991302" y="4034693"/>
              <a:ext cx="428368" cy="723185"/>
            </a:xfrm>
            <a:custGeom>
              <a:avLst/>
              <a:gdLst/>
              <a:ahLst/>
              <a:cxnLst>
                <a:cxn ang="0">
                  <a:pos x="326" y="336"/>
                </a:cxn>
                <a:cxn ang="0">
                  <a:pos x="338" y="330"/>
                </a:cxn>
                <a:cxn ang="0">
                  <a:pos x="340" y="320"/>
                </a:cxn>
                <a:cxn ang="0">
                  <a:pos x="332" y="310"/>
                </a:cxn>
                <a:cxn ang="0">
                  <a:pos x="332" y="310"/>
                </a:cxn>
                <a:cxn ang="0">
                  <a:pos x="332" y="298"/>
                </a:cxn>
                <a:cxn ang="0">
                  <a:pos x="332" y="298"/>
                </a:cxn>
                <a:cxn ang="0">
                  <a:pos x="330" y="290"/>
                </a:cxn>
                <a:cxn ang="0">
                  <a:pos x="322" y="282"/>
                </a:cxn>
                <a:cxn ang="0">
                  <a:pos x="312" y="270"/>
                </a:cxn>
                <a:cxn ang="0">
                  <a:pos x="234" y="0"/>
                </a:cxn>
                <a:cxn ang="0">
                  <a:pos x="0" y="22"/>
                </a:cxn>
                <a:cxn ang="0">
                  <a:pos x="10" y="38"/>
                </a:cxn>
                <a:cxn ang="0">
                  <a:pos x="14" y="570"/>
                </a:cxn>
                <a:cxn ang="0">
                  <a:pos x="14" y="570"/>
                </a:cxn>
                <a:cxn ang="0">
                  <a:pos x="52" y="572"/>
                </a:cxn>
                <a:cxn ang="0">
                  <a:pos x="84" y="574"/>
                </a:cxn>
                <a:cxn ang="0">
                  <a:pos x="84" y="574"/>
                </a:cxn>
                <a:cxn ang="0">
                  <a:pos x="96" y="572"/>
                </a:cxn>
                <a:cxn ang="0">
                  <a:pos x="108" y="570"/>
                </a:cxn>
                <a:cxn ang="0">
                  <a:pos x="110" y="532"/>
                </a:cxn>
                <a:cxn ang="0">
                  <a:pos x="92" y="504"/>
                </a:cxn>
                <a:cxn ang="0">
                  <a:pos x="92" y="488"/>
                </a:cxn>
                <a:cxn ang="0">
                  <a:pos x="340" y="460"/>
                </a:cxn>
                <a:cxn ang="0">
                  <a:pos x="340" y="388"/>
                </a:cxn>
                <a:cxn ang="0">
                  <a:pos x="324" y="352"/>
                </a:cxn>
                <a:cxn ang="0">
                  <a:pos x="326" y="336"/>
                </a:cxn>
              </a:cxnLst>
              <a:rect l="0" t="0" r="r" b="b"/>
              <a:pathLst>
                <a:path w="340" h="574">
                  <a:moveTo>
                    <a:pt x="326" y="336"/>
                  </a:moveTo>
                  <a:lnTo>
                    <a:pt x="338" y="330"/>
                  </a:lnTo>
                  <a:lnTo>
                    <a:pt x="340" y="320"/>
                  </a:lnTo>
                  <a:lnTo>
                    <a:pt x="332" y="310"/>
                  </a:lnTo>
                  <a:lnTo>
                    <a:pt x="332" y="310"/>
                  </a:lnTo>
                  <a:lnTo>
                    <a:pt x="332" y="298"/>
                  </a:lnTo>
                  <a:lnTo>
                    <a:pt x="332" y="298"/>
                  </a:lnTo>
                  <a:lnTo>
                    <a:pt x="330" y="290"/>
                  </a:lnTo>
                  <a:lnTo>
                    <a:pt x="322" y="282"/>
                  </a:lnTo>
                  <a:lnTo>
                    <a:pt x="312" y="270"/>
                  </a:lnTo>
                  <a:lnTo>
                    <a:pt x="234" y="0"/>
                  </a:lnTo>
                  <a:lnTo>
                    <a:pt x="0" y="22"/>
                  </a:lnTo>
                  <a:lnTo>
                    <a:pt x="10" y="38"/>
                  </a:lnTo>
                  <a:lnTo>
                    <a:pt x="14" y="570"/>
                  </a:lnTo>
                  <a:lnTo>
                    <a:pt x="14" y="570"/>
                  </a:lnTo>
                  <a:lnTo>
                    <a:pt x="52" y="572"/>
                  </a:lnTo>
                  <a:lnTo>
                    <a:pt x="84" y="574"/>
                  </a:lnTo>
                  <a:lnTo>
                    <a:pt x="84" y="574"/>
                  </a:lnTo>
                  <a:lnTo>
                    <a:pt x="96" y="572"/>
                  </a:lnTo>
                  <a:lnTo>
                    <a:pt x="108" y="570"/>
                  </a:lnTo>
                  <a:lnTo>
                    <a:pt x="110" y="532"/>
                  </a:lnTo>
                  <a:lnTo>
                    <a:pt x="92" y="504"/>
                  </a:lnTo>
                  <a:lnTo>
                    <a:pt x="92" y="488"/>
                  </a:lnTo>
                  <a:lnTo>
                    <a:pt x="340" y="460"/>
                  </a:lnTo>
                  <a:lnTo>
                    <a:pt x="340" y="388"/>
                  </a:lnTo>
                  <a:lnTo>
                    <a:pt x="324" y="352"/>
                  </a:lnTo>
                  <a:lnTo>
                    <a:pt x="326" y="336"/>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66" name="Freeform 32">
              <a:extLst>
                <a:ext uri="{FF2B5EF4-FFF2-40B4-BE49-F238E27FC236}">
                  <a16:creationId xmlns:a16="http://schemas.microsoft.com/office/drawing/2014/main" id="{D5390017-93DE-496E-8959-400247D9E27C}"/>
                </a:ext>
              </a:extLst>
            </p:cNvPr>
            <p:cNvSpPr>
              <a:spLocks/>
            </p:cNvSpPr>
            <p:nvPr>
              <p:custDataLst>
                <p:tags r:id="rId32"/>
              </p:custDataLst>
            </p:nvPr>
          </p:nvSpPr>
          <p:spPr bwMode="auto">
            <a:xfrm>
              <a:off x="5598212" y="4062411"/>
              <a:ext cx="410729" cy="735784"/>
            </a:xfrm>
            <a:custGeom>
              <a:avLst/>
              <a:gdLst/>
              <a:ahLst/>
              <a:cxnLst>
                <a:cxn ang="0">
                  <a:pos x="312" y="0"/>
                </a:cxn>
                <a:cxn ang="0">
                  <a:pos x="118" y="18"/>
                </a:cxn>
                <a:cxn ang="0">
                  <a:pos x="116" y="22"/>
                </a:cxn>
                <a:cxn ang="0">
                  <a:pos x="96" y="42"/>
                </a:cxn>
                <a:cxn ang="0">
                  <a:pos x="90" y="76"/>
                </a:cxn>
                <a:cxn ang="0">
                  <a:pos x="62" y="100"/>
                </a:cxn>
                <a:cxn ang="0">
                  <a:pos x="52" y="138"/>
                </a:cxn>
                <a:cxn ang="0">
                  <a:pos x="34" y="178"/>
                </a:cxn>
                <a:cxn ang="0">
                  <a:pos x="42" y="200"/>
                </a:cxn>
                <a:cxn ang="0">
                  <a:pos x="42" y="200"/>
                </a:cxn>
                <a:cxn ang="0">
                  <a:pos x="44" y="218"/>
                </a:cxn>
                <a:cxn ang="0">
                  <a:pos x="46" y="234"/>
                </a:cxn>
                <a:cxn ang="0">
                  <a:pos x="46" y="248"/>
                </a:cxn>
                <a:cxn ang="0">
                  <a:pos x="46" y="248"/>
                </a:cxn>
                <a:cxn ang="0">
                  <a:pos x="44" y="268"/>
                </a:cxn>
                <a:cxn ang="0">
                  <a:pos x="44" y="276"/>
                </a:cxn>
                <a:cxn ang="0">
                  <a:pos x="48" y="286"/>
                </a:cxn>
                <a:cxn ang="0">
                  <a:pos x="48" y="286"/>
                </a:cxn>
                <a:cxn ang="0">
                  <a:pos x="50" y="296"/>
                </a:cxn>
                <a:cxn ang="0">
                  <a:pos x="48" y="302"/>
                </a:cxn>
                <a:cxn ang="0">
                  <a:pos x="46" y="304"/>
                </a:cxn>
                <a:cxn ang="0">
                  <a:pos x="46" y="306"/>
                </a:cxn>
                <a:cxn ang="0">
                  <a:pos x="64" y="332"/>
                </a:cxn>
                <a:cxn ang="0">
                  <a:pos x="60" y="358"/>
                </a:cxn>
                <a:cxn ang="0">
                  <a:pos x="40" y="370"/>
                </a:cxn>
                <a:cxn ang="0">
                  <a:pos x="12" y="446"/>
                </a:cxn>
                <a:cxn ang="0">
                  <a:pos x="0" y="462"/>
                </a:cxn>
                <a:cxn ang="0">
                  <a:pos x="10" y="482"/>
                </a:cxn>
                <a:cxn ang="0">
                  <a:pos x="192" y="482"/>
                </a:cxn>
                <a:cxn ang="0">
                  <a:pos x="194" y="500"/>
                </a:cxn>
                <a:cxn ang="0">
                  <a:pos x="194" y="500"/>
                </a:cxn>
                <a:cxn ang="0">
                  <a:pos x="186" y="508"/>
                </a:cxn>
                <a:cxn ang="0">
                  <a:pos x="182" y="516"/>
                </a:cxn>
                <a:cxn ang="0">
                  <a:pos x="182" y="520"/>
                </a:cxn>
                <a:cxn ang="0">
                  <a:pos x="182" y="522"/>
                </a:cxn>
                <a:cxn ang="0">
                  <a:pos x="182" y="522"/>
                </a:cxn>
                <a:cxn ang="0">
                  <a:pos x="188" y="530"/>
                </a:cxn>
                <a:cxn ang="0">
                  <a:pos x="196" y="536"/>
                </a:cxn>
                <a:cxn ang="0">
                  <a:pos x="204" y="542"/>
                </a:cxn>
                <a:cxn ang="0">
                  <a:pos x="244" y="584"/>
                </a:cxn>
                <a:cxn ang="0">
                  <a:pos x="244" y="584"/>
                </a:cxn>
                <a:cxn ang="0">
                  <a:pos x="246" y="576"/>
                </a:cxn>
                <a:cxn ang="0">
                  <a:pos x="252" y="568"/>
                </a:cxn>
                <a:cxn ang="0">
                  <a:pos x="252" y="568"/>
                </a:cxn>
                <a:cxn ang="0">
                  <a:pos x="258" y="562"/>
                </a:cxn>
                <a:cxn ang="0">
                  <a:pos x="264" y="556"/>
                </a:cxn>
                <a:cxn ang="0">
                  <a:pos x="272" y="552"/>
                </a:cxn>
                <a:cxn ang="0">
                  <a:pos x="282" y="550"/>
                </a:cxn>
                <a:cxn ang="0">
                  <a:pos x="302" y="548"/>
                </a:cxn>
                <a:cxn ang="0">
                  <a:pos x="326" y="548"/>
                </a:cxn>
                <a:cxn ang="0">
                  <a:pos x="322" y="16"/>
                </a:cxn>
                <a:cxn ang="0">
                  <a:pos x="312" y="0"/>
                </a:cxn>
              </a:cxnLst>
              <a:rect l="0" t="0" r="r" b="b"/>
              <a:pathLst>
                <a:path w="326" h="584">
                  <a:moveTo>
                    <a:pt x="312" y="0"/>
                  </a:moveTo>
                  <a:lnTo>
                    <a:pt x="118" y="18"/>
                  </a:lnTo>
                  <a:lnTo>
                    <a:pt x="116" y="22"/>
                  </a:lnTo>
                  <a:lnTo>
                    <a:pt x="96" y="42"/>
                  </a:lnTo>
                  <a:lnTo>
                    <a:pt x="90" y="76"/>
                  </a:lnTo>
                  <a:lnTo>
                    <a:pt x="62" y="100"/>
                  </a:lnTo>
                  <a:lnTo>
                    <a:pt x="52" y="138"/>
                  </a:lnTo>
                  <a:lnTo>
                    <a:pt x="34" y="178"/>
                  </a:lnTo>
                  <a:lnTo>
                    <a:pt x="42" y="200"/>
                  </a:lnTo>
                  <a:lnTo>
                    <a:pt x="42" y="200"/>
                  </a:lnTo>
                  <a:lnTo>
                    <a:pt x="44" y="218"/>
                  </a:lnTo>
                  <a:lnTo>
                    <a:pt x="46" y="234"/>
                  </a:lnTo>
                  <a:lnTo>
                    <a:pt x="46" y="248"/>
                  </a:lnTo>
                  <a:lnTo>
                    <a:pt x="46" y="248"/>
                  </a:lnTo>
                  <a:lnTo>
                    <a:pt x="44" y="268"/>
                  </a:lnTo>
                  <a:lnTo>
                    <a:pt x="44" y="276"/>
                  </a:lnTo>
                  <a:lnTo>
                    <a:pt x="48" y="286"/>
                  </a:lnTo>
                  <a:lnTo>
                    <a:pt x="48" y="286"/>
                  </a:lnTo>
                  <a:lnTo>
                    <a:pt x="50" y="296"/>
                  </a:lnTo>
                  <a:lnTo>
                    <a:pt x="48" y="302"/>
                  </a:lnTo>
                  <a:lnTo>
                    <a:pt x="46" y="304"/>
                  </a:lnTo>
                  <a:lnTo>
                    <a:pt x="46" y="306"/>
                  </a:lnTo>
                  <a:lnTo>
                    <a:pt x="64" y="332"/>
                  </a:lnTo>
                  <a:lnTo>
                    <a:pt x="60" y="358"/>
                  </a:lnTo>
                  <a:lnTo>
                    <a:pt x="40" y="370"/>
                  </a:lnTo>
                  <a:lnTo>
                    <a:pt x="12" y="446"/>
                  </a:lnTo>
                  <a:lnTo>
                    <a:pt x="0" y="462"/>
                  </a:lnTo>
                  <a:lnTo>
                    <a:pt x="10" y="482"/>
                  </a:lnTo>
                  <a:lnTo>
                    <a:pt x="192" y="482"/>
                  </a:lnTo>
                  <a:lnTo>
                    <a:pt x="194" y="500"/>
                  </a:lnTo>
                  <a:lnTo>
                    <a:pt x="194" y="500"/>
                  </a:lnTo>
                  <a:lnTo>
                    <a:pt x="186" y="508"/>
                  </a:lnTo>
                  <a:lnTo>
                    <a:pt x="182" y="516"/>
                  </a:lnTo>
                  <a:lnTo>
                    <a:pt x="182" y="520"/>
                  </a:lnTo>
                  <a:lnTo>
                    <a:pt x="182" y="522"/>
                  </a:lnTo>
                  <a:lnTo>
                    <a:pt x="182" y="522"/>
                  </a:lnTo>
                  <a:lnTo>
                    <a:pt x="188" y="530"/>
                  </a:lnTo>
                  <a:lnTo>
                    <a:pt x="196" y="536"/>
                  </a:lnTo>
                  <a:lnTo>
                    <a:pt x="204" y="542"/>
                  </a:lnTo>
                  <a:lnTo>
                    <a:pt x="244" y="584"/>
                  </a:lnTo>
                  <a:lnTo>
                    <a:pt x="244" y="584"/>
                  </a:lnTo>
                  <a:lnTo>
                    <a:pt x="246" y="576"/>
                  </a:lnTo>
                  <a:lnTo>
                    <a:pt x="252" y="568"/>
                  </a:lnTo>
                  <a:lnTo>
                    <a:pt x="252" y="568"/>
                  </a:lnTo>
                  <a:lnTo>
                    <a:pt x="258" y="562"/>
                  </a:lnTo>
                  <a:lnTo>
                    <a:pt x="264" y="556"/>
                  </a:lnTo>
                  <a:lnTo>
                    <a:pt x="272" y="552"/>
                  </a:lnTo>
                  <a:lnTo>
                    <a:pt x="282" y="550"/>
                  </a:lnTo>
                  <a:lnTo>
                    <a:pt x="302" y="548"/>
                  </a:lnTo>
                  <a:lnTo>
                    <a:pt x="326" y="548"/>
                  </a:lnTo>
                  <a:lnTo>
                    <a:pt x="322" y="16"/>
                  </a:lnTo>
                  <a:lnTo>
                    <a:pt x="312" y="0"/>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67" name="Freeform 33">
              <a:extLst>
                <a:ext uri="{FF2B5EF4-FFF2-40B4-BE49-F238E27FC236}">
                  <a16:creationId xmlns:a16="http://schemas.microsoft.com/office/drawing/2014/main" id="{39D32D05-2470-4814-9B97-DB595849263F}"/>
                </a:ext>
              </a:extLst>
            </p:cNvPr>
            <p:cNvSpPr>
              <a:spLocks/>
            </p:cNvSpPr>
            <p:nvPr>
              <p:custDataLst>
                <p:tags r:id="rId33"/>
              </p:custDataLst>
            </p:nvPr>
          </p:nvSpPr>
          <p:spPr bwMode="auto">
            <a:xfrm>
              <a:off x="6444868" y="3611365"/>
              <a:ext cx="992805" cy="481284"/>
            </a:xfrm>
            <a:custGeom>
              <a:avLst/>
              <a:gdLst/>
              <a:ahLst/>
              <a:cxnLst>
                <a:cxn ang="0">
                  <a:pos x="788" y="104"/>
                </a:cxn>
                <a:cxn ang="0">
                  <a:pos x="770" y="50"/>
                </a:cxn>
                <a:cxn ang="0">
                  <a:pos x="754" y="0"/>
                </a:cxn>
                <a:cxn ang="0">
                  <a:pos x="222" y="102"/>
                </a:cxn>
                <a:cxn ang="0">
                  <a:pos x="226" y="134"/>
                </a:cxn>
                <a:cxn ang="0">
                  <a:pos x="220" y="134"/>
                </a:cxn>
                <a:cxn ang="0">
                  <a:pos x="208" y="148"/>
                </a:cxn>
                <a:cxn ang="0">
                  <a:pos x="198" y="168"/>
                </a:cxn>
                <a:cxn ang="0">
                  <a:pos x="156" y="190"/>
                </a:cxn>
                <a:cxn ang="0">
                  <a:pos x="152" y="186"/>
                </a:cxn>
                <a:cxn ang="0">
                  <a:pos x="144" y="186"/>
                </a:cxn>
                <a:cxn ang="0">
                  <a:pos x="130" y="200"/>
                </a:cxn>
                <a:cxn ang="0">
                  <a:pos x="116" y="220"/>
                </a:cxn>
                <a:cxn ang="0">
                  <a:pos x="48" y="258"/>
                </a:cxn>
                <a:cxn ang="0">
                  <a:pos x="26" y="292"/>
                </a:cxn>
                <a:cxn ang="0">
                  <a:pos x="2" y="302"/>
                </a:cxn>
                <a:cxn ang="0">
                  <a:pos x="118" y="314"/>
                </a:cxn>
                <a:cxn ang="0">
                  <a:pos x="306" y="270"/>
                </a:cxn>
                <a:cxn ang="0">
                  <a:pos x="332" y="304"/>
                </a:cxn>
                <a:cxn ang="0">
                  <a:pos x="562" y="382"/>
                </a:cxn>
                <a:cxn ang="0">
                  <a:pos x="586" y="370"/>
                </a:cxn>
                <a:cxn ang="0">
                  <a:pos x="608" y="356"/>
                </a:cxn>
                <a:cxn ang="0">
                  <a:pos x="620" y="344"/>
                </a:cxn>
                <a:cxn ang="0">
                  <a:pos x="650" y="300"/>
                </a:cxn>
                <a:cxn ang="0">
                  <a:pos x="670" y="274"/>
                </a:cxn>
                <a:cxn ang="0">
                  <a:pos x="700" y="256"/>
                </a:cxn>
                <a:cxn ang="0">
                  <a:pos x="716" y="250"/>
                </a:cxn>
                <a:cxn ang="0">
                  <a:pos x="738" y="232"/>
                </a:cxn>
                <a:cxn ang="0">
                  <a:pos x="750" y="208"/>
                </a:cxn>
                <a:cxn ang="0">
                  <a:pos x="766" y="164"/>
                </a:cxn>
                <a:cxn ang="0">
                  <a:pos x="774" y="148"/>
                </a:cxn>
                <a:cxn ang="0">
                  <a:pos x="786" y="126"/>
                </a:cxn>
                <a:cxn ang="0">
                  <a:pos x="788" y="112"/>
                </a:cxn>
                <a:cxn ang="0">
                  <a:pos x="788" y="104"/>
                </a:cxn>
              </a:cxnLst>
              <a:rect l="0" t="0" r="r" b="b"/>
              <a:pathLst>
                <a:path w="788" h="382">
                  <a:moveTo>
                    <a:pt x="788" y="104"/>
                  </a:moveTo>
                  <a:lnTo>
                    <a:pt x="788" y="104"/>
                  </a:lnTo>
                  <a:lnTo>
                    <a:pt x="778" y="76"/>
                  </a:lnTo>
                  <a:lnTo>
                    <a:pt x="770" y="50"/>
                  </a:lnTo>
                  <a:lnTo>
                    <a:pt x="760" y="26"/>
                  </a:lnTo>
                  <a:lnTo>
                    <a:pt x="754" y="0"/>
                  </a:lnTo>
                  <a:lnTo>
                    <a:pt x="226" y="102"/>
                  </a:lnTo>
                  <a:lnTo>
                    <a:pt x="222" y="102"/>
                  </a:lnTo>
                  <a:lnTo>
                    <a:pt x="226" y="134"/>
                  </a:lnTo>
                  <a:lnTo>
                    <a:pt x="226" y="134"/>
                  </a:lnTo>
                  <a:lnTo>
                    <a:pt x="224" y="134"/>
                  </a:lnTo>
                  <a:lnTo>
                    <a:pt x="220" y="134"/>
                  </a:lnTo>
                  <a:lnTo>
                    <a:pt x="214" y="138"/>
                  </a:lnTo>
                  <a:lnTo>
                    <a:pt x="208" y="148"/>
                  </a:lnTo>
                  <a:lnTo>
                    <a:pt x="208" y="148"/>
                  </a:lnTo>
                  <a:lnTo>
                    <a:pt x="198" y="168"/>
                  </a:lnTo>
                  <a:lnTo>
                    <a:pt x="180" y="164"/>
                  </a:lnTo>
                  <a:lnTo>
                    <a:pt x="156" y="190"/>
                  </a:lnTo>
                  <a:lnTo>
                    <a:pt x="156" y="190"/>
                  </a:lnTo>
                  <a:lnTo>
                    <a:pt x="152" y="186"/>
                  </a:lnTo>
                  <a:lnTo>
                    <a:pt x="148" y="184"/>
                  </a:lnTo>
                  <a:lnTo>
                    <a:pt x="144" y="186"/>
                  </a:lnTo>
                  <a:lnTo>
                    <a:pt x="144" y="186"/>
                  </a:lnTo>
                  <a:lnTo>
                    <a:pt x="130" y="200"/>
                  </a:lnTo>
                  <a:lnTo>
                    <a:pt x="118" y="200"/>
                  </a:lnTo>
                  <a:lnTo>
                    <a:pt x="116" y="220"/>
                  </a:lnTo>
                  <a:lnTo>
                    <a:pt x="72" y="254"/>
                  </a:lnTo>
                  <a:lnTo>
                    <a:pt x="48" y="258"/>
                  </a:lnTo>
                  <a:lnTo>
                    <a:pt x="26" y="270"/>
                  </a:lnTo>
                  <a:lnTo>
                    <a:pt x="26" y="292"/>
                  </a:lnTo>
                  <a:lnTo>
                    <a:pt x="8" y="294"/>
                  </a:lnTo>
                  <a:lnTo>
                    <a:pt x="2" y="302"/>
                  </a:lnTo>
                  <a:lnTo>
                    <a:pt x="0" y="324"/>
                  </a:lnTo>
                  <a:lnTo>
                    <a:pt x="118" y="314"/>
                  </a:lnTo>
                  <a:lnTo>
                    <a:pt x="172" y="278"/>
                  </a:lnTo>
                  <a:lnTo>
                    <a:pt x="306" y="270"/>
                  </a:lnTo>
                  <a:lnTo>
                    <a:pt x="332" y="288"/>
                  </a:lnTo>
                  <a:lnTo>
                    <a:pt x="332" y="304"/>
                  </a:lnTo>
                  <a:lnTo>
                    <a:pt x="442" y="282"/>
                  </a:lnTo>
                  <a:lnTo>
                    <a:pt x="562" y="382"/>
                  </a:lnTo>
                  <a:lnTo>
                    <a:pt x="562" y="382"/>
                  </a:lnTo>
                  <a:lnTo>
                    <a:pt x="586" y="370"/>
                  </a:lnTo>
                  <a:lnTo>
                    <a:pt x="598" y="364"/>
                  </a:lnTo>
                  <a:lnTo>
                    <a:pt x="608" y="356"/>
                  </a:lnTo>
                  <a:lnTo>
                    <a:pt x="608" y="356"/>
                  </a:lnTo>
                  <a:lnTo>
                    <a:pt x="620" y="344"/>
                  </a:lnTo>
                  <a:lnTo>
                    <a:pt x="630" y="330"/>
                  </a:lnTo>
                  <a:lnTo>
                    <a:pt x="650" y="300"/>
                  </a:lnTo>
                  <a:lnTo>
                    <a:pt x="660" y="286"/>
                  </a:lnTo>
                  <a:lnTo>
                    <a:pt x="670" y="274"/>
                  </a:lnTo>
                  <a:lnTo>
                    <a:pt x="684" y="264"/>
                  </a:lnTo>
                  <a:lnTo>
                    <a:pt x="700" y="256"/>
                  </a:lnTo>
                  <a:lnTo>
                    <a:pt x="700" y="256"/>
                  </a:lnTo>
                  <a:lnTo>
                    <a:pt x="716" y="250"/>
                  </a:lnTo>
                  <a:lnTo>
                    <a:pt x="728" y="240"/>
                  </a:lnTo>
                  <a:lnTo>
                    <a:pt x="738" y="232"/>
                  </a:lnTo>
                  <a:lnTo>
                    <a:pt x="744" y="220"/>
                  </a:lnTo>
                  <a:lnTo>
                    <a:pt x="750" y="208"/>
                  </a:lnTo>
                  <a:lnTo>
                    <a:pt x="756" y="194"/>
                  </a:lnTo>
                  <a:lnTo>
                    <a:pt x="766" y="164"/>
                  </a:lnTo>
                  <a:lnTo>
                    <a:pt x="766" y="164"/>
                  </a:lnTo>
                  <a:lnTo>
                    <a:pt x="774" y="148"/>
                  </a:lnTo>
                  <a:lnTo>
                    <a:pt x="782" y="134"/>
                  </a:lnTo>
                  <a:lnTo>
                    <a:pt x="786" y="126"/>
                  </a:lnTo>
                  <a:lnTo>
                    <a:pt x="788" y="120"/>
                  </a:lnTo>
                  <a:lnTo>
                    <a:pt x="788" y="112"/>
                  </a:lnTo>
                  <a:lnTo>
                    <a:pt x="788" y="104"/>
                  </a:lnTo>
                  <a:lnTo>
                    <a:pt x="788" y="104"/>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68" name="Freeform 34">
              <a:extLst>
                <a:ext uri="{FF2B5EF4-FFF2-40B4-BE49-F238E27FC236}">
                  <a16:creationId xmlns:a16="http://schemas.microsoft.com/office/drawing/2014/main" id="{395C1C3A-97A2-495F-B8FA-637CC4998344}"/>
                </a:ext>
              </a:extLst>
            </p:cNvPr>
            <p:cNvSpPr>
              <a:spLocks/>
            </p:cNvSpPr>
            <p:nvPr>
              <p:custDataLst>
                <p:tags r:id="rId34"/>
              </p:custDataLst>
            </p:nvPr>
          </p:nvSpPr>
          <p:spPr bwMode="auto">
            <a:xfrm>
              <a:off x="5746881" y="3739875"/>
              <a:ext cx="982726" cy="345214"/>
            </a:xfrm>
            <a:custGeom>
              <a:avLst/>
              <a:gdLst/>
              <a:ahLst/>
              <a:cxnLst>
                <a:cxn ang="0">
                  <a:pos x="562" y="192"/>
                </a:cxn>
                <a:cxn ang="0">
                  <a:pos x="580" y="190"/>
                </a:cxn>
                <a:cxn ang="0">
                  <a:pos x="580" y="168"/>
                </a:cxn>
                <a:cxn ang="0">
                  <a:pos x="602" y="156"/>
                </a:cxn>
                <a:cxn ang="0">
                  <a:pos x="626" y="152"/>
                </a:cxn>
                <a:cxn ang="0">
                  <a:pos x="670" y="118"/>
                </a:cxn>
                <a:cxn ang="0">
                  <a:pos x="672" y="98"/>
                </a:cxn>
                <a:cxn ang="0">
                  <a:pos x="684" y="98"/>
                </a:cxn>
                <a:cxn ang="0">
                  <a:pos x="684" y="98"/>
                </a:cxn>
                <a:cxn ang="0">
                  <a:pos x="698" y="84"/>
                </a:cxn>
                <a:cxn ang="0">
                  <a:pos x="698" y="84"/>
                </a:cxn>
                <a:cxn ang="0">
                  <a:pos x="702" y="82"/>
                </a:cxn>
                <a:cxn ang="0">
                  <a:pos x="706" y="84"/>
                </a:cxn>
                <a:cxn ang="0">
                  <a:pos x="710" y="88"/>
                </a:cxn>
                <a:cxn ang="0">
                  <a:pos x="734" y="62"/>
                </a:cxn>
                <a:cxn ang="0">
                  <a:pos x="752" y="66"/>
                </a:cxn>
                <a:cxn ang="0">
                  <a:pos x="752" y="66"/>
                </a:cxn>
                <a:cxn ang="0">
                  <a:pos x="762" y="46"/>
                </a:cxn>
                <a:cxn ang="0">
                  <a:pos x="762" y="46"/>
                </a:cxn>
                <a:cxn ang="0">
                  <a:pos x="768" y="36"/>
                </a:cxn>
                <a:cxn ang="0">
                  <a:pos x="774" y="32"/>
                </a:cxn>
                <a:cxn ang="0">
                  <a:pos x="778" y="32"/>
                </a:cxn>
                <a:cxn ang="0">
                  <a:pos x="780" y="32"/>
                </a:cxn>
                <a:cxn ang="0">
                  <a:pos x="776" y="0"/>
                </a:cxn>
                <a:cxn ang="0">
                  <a:pos x="220" y="68"/>
                </a:cxn>
                <a:cxn ang="0">
                  <a:pos x="210" y="60"/>
                </a:cxn>
                <a:cxn ang="0">
                  <a:pos x="194" y="60"/>
                </a:cxn>
                <a:cxn ang="0">
                  <a:pos x="192" y="84"/>
                </a:cxn>
                <a:cxn ang="0">
                  <a:pos x="58" y="92"/>
                </a:cxn>
                <a:cxn ang="0">
                  <a:pos x="56" y="94"/>
                </a:cxn>
                <a:cxn ang="0">
                  <a:pos x="44" y="170"/>
                </a:cxn>
                <a:cxn ang="0">
                  <a:pos x="32" y="180"/>
                </a:cxn>
                <a:cxn ang="0">
                  <a:pos x="0" y="274"/>
                </a:cxn>
                <a:cxn ang="0">
                  <a:pos x="554" y="222"/>
                </a:cxn>
                <a:cxn ang="0">
                  <a:pos x="556" y="200"/>
                </a:cxn>
                <a:cxn ang="0">
                  <a:pos x="562" y="192"/>
                </a:cxn>
              </a:cxnLst>
              <a:rect l="0" t="0" r="r" b="b"/>
              <a:pathLst>
                <a:path w="780" h="274">
                  <a:moveTo>
                    <a:pt x="562" y="192"/>
                  </a:moveTo>
                  <a:lnTo>
                    <a:pt x="580" y="190"/>
                  </a:lnTo>
                  <a:lnTo>
                    <a:pt x="580" y="168"/>
                  </a:lnTo>
                  <a:lnTo>
                    <a:pt x="602" y="156"/>
                  </a:lnTo>
                  <a:lnTo>
                    <a:pt x="626" y="152"/>
                  </a:lnTo>
                  <a:lnTo>
                    <a:pt x="670" y="118"/>
                  </a:lnTo>
                  <a:lnTo>
                    <a:pt x="672" y="98"/>
                  </a:lnTo>
                  <a:lnTo>
                    <a:pt x="684" y="98"/>
                  </a:lnTo>
                  <a:lnTo>
                    <a:pt x="684" y="98"/>
                  </a:lnTo>
                  <a:lnTo>
                    <a:pt x="698" y="84"/>
                  </a:lnTo>
                  <a:lnTo>
                    <a:pt x="698" y="84"/>
                  </a:lnTo>
                  <a:lnTo>
                    <a:pt x="702" y="82"/>
                  </a:lnTo>
                  <a:lnTo>
                    <a:pt x="706" y="84"/>
                  </a:lnTo>
                  <a:lnTo>
                    <a:pt x="710" y="88"/>
                  </a:lnTo>
                  <a:lnTo>
                    <a:pt x="734" y="62"/>
                  </a:lnTo>
                  <a:lnTo>
                    <a:pt x="752" y="66"/>
                  </a:lnTo>
                  <a:lnTo>
                    <a:pt x="752" y="66"/>
                  </a:lnTo>
                  <a:lnTo>
                    <a:pt x="762" y="46"/>
                  </a:lnTo>
                  <a:lnTo>
                    <a:pt x="762" y="46"/>
                  </a:lnTo>
                  <a:lnTo>
                    <a:pt x="768" y="36"/>
                  </a:lnTo>
                  <a:lnTo>
                    <a:pt x="774" y="32"/>
                  </a:lnTo>
                  <a:lnTo>
                    <a:pt x="778" y="32"/>
                  </a:lnTo>
                  <a:lnTo>
                    <a:pt x="780" y="32"/>
                  </a:lnTo>
                  <a:lnTo>
                    <a:pt x="776" y="0"/>
                  </a:lnTo>
                  <a:lnTo>
                    <a:pt x="220" y="68"/>
                  </a:lnTo>
                  <a:lnTo>
                    <a:pt x="210" y="60"/>
                  </a:lnTo>
                  <a:lnTo>
                    <a:pt x="194" y="60"/>
                  </a:lnTo>
                  <a:lnTo>
                    <a:pt x="192" y="84"/>
                  </a:lnTo>
                  <a:lnTo>
                    <a:pt x="58" y="92"/>
                  </a:lnTo>
                  <a:lnTo>
                    <a:pt x="56" y="94"/>
                  </a:lnTo>
                  <a:lnTo>
                    <a:pt x="44" y="170"/>
                  </a:lnTo>
                  <a:lnTo>
                    <a:pt x="32" y="180"/>
                  </a:lnTo>
                  <a:lnTo>
                    <a:pt x="0" y="274"/>
                  </a:lnTo>
                  <a:lnTo>
                    <a:pt x="554" y="222"/>
                  </a:lnTo>
                  <a:lnTo>
                    <a:pt x="556" y="200"/>
                  </a:lnTo>
                  <a:lnTo>
                    <a:pt x="562" y="192"/>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72" name="Freeform 35">
              <a:extLst>
                <a:ext uri="{FF2B5EF4-FFF2-40B4-BE49-F238E27FC236}">
                  <a16:creationId xmlns:a16="http://schemas.microsoft.com/office/drawing/2014/main" id="{35843E51-1907-4DF9-A8DD-FF68461F09DB}"/>
                </a:ext>
              </a:extLst>
            </p:cNvPr>
            <p:cNvSpPr>
              <a:spLocks/>
            </p:cNvSpPr>
            <p:nvPr>
              <p:custDataLst>
                <p:tags r:id="rId35"/>
              </p:custDataLst>
            </p:nvPr>
          </p:nvSpPr>
          <p:spPr bwMode="auto">
            <a:xfrm>
              <a:off x="5819955" y="3419860"/>
              <a:ext cx="844136" cy="435927"/>
            </a:xfrm>
            <a:custGeom>
              <a:avLst/>
              <a:gdLst/>
              <a:ahLst/>
              <a:cxnLst>
                <a:cxn ang="0">
                  <a:pos x="616" y="216"/>
                </a:cxn>
                <a:cxn ang="0">
                  <a:pos x="664" y="152"/>
                </a:cxn>
                <a:cxn ang="0">
                  <a:pos x="610" y="90"/>
                </a:cxn>
                <a:cxn ang="0">
                  <a:pos x="570" y="30"/>
                </a:cxn>
                <a:cxn ang="0">
                  <a:pos x="530" y="42"/>
                </a:cxn>
                <a:cxn ang="0">
                  <a:pos x="490" y="36"/>
                </a:cxn>
                <a:cxn ang="0">
                  <a:pos x="438" y="2"/>
                </a:cxn>
                <a:cxn ang="0">
                  <a:pos x="398" y="18"/>
                </a:cxn>
                <a:cxn ang="0">
                  <a:pos x="374" y="54"/>
                </a:cxn>
                <a:cxn ang="0">
                  <a:pos x="372" y="52"/>
                </a:cxn>
                <a:cxn ang="0">
                  <a:pos x="364" y="48"/>
                </a:cxn>
                <a:cxn ang="0">
                  <a:pos x="356" y="52"/>
                </a:cxn>
                <a:cxn ang="0">
                  <a:pos x="352" y="56"/>
                </a:cxn>
                <a:cxn ang="0">
                  <a:pos x="350" y="64"/>
                </a:cxn>
                <a:cxn ang="0">
                  <a:pos x="356" y="74"/>
                </a:cxn>
                <a:cxn ang="0">
                  <a:pos x="358" y="76"/>
                </a:cxn>
                <a:cxn ang="0">
                  <a:pos x="336" y="98"/>
                </a:cxn>
                <a:cxn ang="0">
                  <a:pos x="324" y="116"/>
                </a:cxn>
                <a:cxn ang="0">
                  <a:pos x="318" y="132"/>
                </a:cxn>
                <a:cxn ang="0">
                  <a:pos x="308" y="146"/>
                </a:cxn>
                <a:cxn ang="0">
                  <a:pos x="306" y="154"/>
                </a:cxn>
                <a:cxn ang="0">
                  <a:pos x="290" y="146"/>
                </a:cxn>
                <a:cxn ang="0">
                  <a:pos x="280" y="138"/>
                </a:cxn>
                <a:cxn ang="0">
                  <a:pos x="268" y="136"/>
                </a:cxn>
                <a:cxn ang="0">
                  <a:pos x="266" y="138"/>
                </a:cxn>
                <a:cxn ang="0">
                  <a:pos x="258" y="152"/>
                </a:cxn>
                <a:cxn ang="0">
                  <a:pos x="256" y="164"/>
                </a:cxn>
                <a:cxn ang="0">
                  <a:pos x="234" y="160"/>
                </a:cxn>
                <a:cxn ang="0">
                  <a:pos x="228" y="162"/>
                </a:cxn>
                <a:cxn ang="0">
                  <a:pos x="210" y="174"/>
                </a:cxn>
                <a:cxn ang="0">
                  <a:pos x="138" y="174"/>
                </a:cxn>
                <a:cxn ang="0">
                  <a:pos x="118" y="190"/>
                </a:cxn>
                <a:cxn ang="0">
                  <a:pos x="120" y="222"/>
                </a:cxn>
                <a:cxn ang="0">
                  <a:pos x="94" y="232"/>
                </a:cxn>
                <a:cxn ang="0">
                  <a:pos x="86" y="234"/>
                </a:cxn>
                <a:cxn ang="0">
                  <a:pos x="86" y="240"/>
                </a:cxn>
                <a:cxn ang="0">
                  <a:pos x="96" y="264"/>
                </a:cxn>
                <a:cxn ang="0">
                  <a:pos x="46" y="264"/>
                </a:cxn>
                <a:cxn ang="0">
                  <a:pos x="30" y="282"/>
                </a:cxn>
                <a:cxn ang="0">
                  <a:pos x="0" y="346"/>
                </a:cxn>
                <a:cxn ang="0">
                  <a:pos x="136" y="314"/>
                </a:cxn>
                <a:cxn ang="0">
                  <a:pos x="162" y="322"/>
                </a:cxn>
                <a:cxn ang="0">
                  <a:pos x="596" y="242"/>
                </a:cxn>
              </a:cxnLst>
              <a:rect l="0" t="0" r="r" b="b"/>
              <a:pathLst>
                <a:path w="670" h="346">
                  <a:moveTo>
                    <a:pt x="610" y="230"/>
                  </a:moveTo>
                  <a:lnTo>
                    <a:pt x="616" y="216"/>
                  </a:lnTo>
                  <a:lnTo>
                    <a:pt x="670" y="158"/>
                  </a:lnTo>
                  <a:lnTo>
                    <a:pt x="664" y="152"/>
                  </a:lnTo>
                  <a:lnTo>
                    <a:pt x="648" y="144"/>
                  </a:lnTo>
                  <a:lnTo>
                    <a:pt x="610" y="90"/>
                  </a:lnTo>
                  <a:lnTo>
                    <a:pt x="610" y="60"/>
                  </a:lnTo>
                  <a:lnTo>
                    <a:pt x="570" y="30"/>
                  </a:lnTo>
                  <a:lnTo>
                    <a:pt x="548" y="50"/>
                  </a:lnTo>
                  <a:lnTo>
                    <a:pt x="530" y="42"/>
                  </a:lnTo>
                  <a:lnTo>
                    <a:pt x="506" y="46"/>
                  </a:lnTo>
                  <a:lnTo>
                    <a:pt x="490" y="36"/>
                  </a:lnTo>
                  <a:lnTo>
                    <a:pt x="456" y="34"/>
                  </a:lnTo>
                  <a:lnTo>
                    <a:pt x="438" y="2"/>
                  </a:lnTo>
                  <a:lnTo>
                    <a:pt x="404" y="0"/>
                  </a:lnTo>
                  <a:lnTo>
                    <a:pt x="398" y="18"/>
                  </a:lnTo>
                  <a:lnTo>
                    <a:pt x="408" y="48"/>
                  </a:lnTo>
                  <a:lnTo>
                    <a:pt x="374" y="54"/>
                  </a:lnTo>
                  <a:lnTo>
                    <a:pt x="374" y="54"/>
                  </a:lnTo>
                  <a:lnTo>
                    <a:pt x="372" y="52"/>
                  </a:lnTo>
                  <a:lnTo>
                    <a:pt x="370" y="50"/>
                  </a:lnTo>
                  <a:lnTo>
                    <a:pt x="364" y="48"/>
                  </a:lnTo>
                  <a:lnTo>
                    <a:pt x="360" y="50"/>
                  </a:lnTo>
                  <a:lnTo>
                    <a:pt x="356" y="52"/>
                  </a:lnTo>
                  <a:lnTo>
                    <a:pt x="356" y="52"/>
                  </a:lnTo>
                  <a:lnTo>
                    <a:pt x="352" y="56"/>
                  </a:lnTo>
                  <a:lnTo>
                    <a:pt x="350" y="60"/>
                  </a:lnTo>
                  <a:lnTo>
                    <a:pt x="350" y="64"/>
                  </a:lnTo>
                  <a:lnTo>
                    <a:pt x="352" y="68"/>
                  </a:lnTo>
                  <a:lnTo>
                    <a:pt x="356" y="74"/>
                  </a:lnTo>
                  <a:lnTo>
                    <a:pt x="358" y="76"/>
                  </a:lnTo>
                  <a:lnTo>
                    <a:pt x="358" y="76"/>
                  </a:lnTo>
                  <a:lnTo>
                    <a:pt x="336" y="98"/>
                  </a:lnTo>
                  <a:lnTo>
                    <a:pt x="336" y="98"/>
                  </a:lnTo>
                  <a:lnTo>
                    <a:pt x="328" y="106"/>
                  </a:lnTo>
                  <a:lnTo>
                    <a:pt x="324" y="116"/>
                  </a:lnTo>
                  <a:lnTo>
                    <a:pt x="322" y="124"/>
                  </a:lnTo>
                  <a:lnTo>
                    <a:pt x="318" y="132"/>
                  </a:lnTo>
                  <a:lnTo>
                    <a:pt x="318" y="132"/>
                  </a:lnTo>
                  <a:lnTo>
                    <a:pt x="308" y="146"/>
                  </a:lnTo>
                  <a:lnTo>
                    <a:pt x="306" y="154"/>
                  </a:lnTo>
                  <a:lnTo>
                    <a:pt x="306" y="154"/>
                  </a:lnTo>
                  <a:lnTo>
                    <a:pt x="300" y="152"/>
                  </a:lnTo>
                  <a:lnTo>
                    <a:pt x="290" y="146"/>
                  </a:lnTo>
                  <a:lnTo>
                    <a:pt x="290" y="146"/>
                  </a:lnTo>
                  <a:lnTo>
                    <a:pt x="280" y="138"/>
                  </a:lnTo>
                  <a:lnTo>
                    <a:pt x="274" y="136"/>
                  </a:lnTo>
                  <a:lnTo>
                    <a:pt x="268" y="136"/>
                  </a:lnTo>
                  <a:lnTo>
                    <a:pt x="268" y="136"/>
                  </a:lnTo>
                  <a:lnTo>
                    <a:pt x="266" y="138"/>
                  </a:lnTo>
                  <a:lnTo>
                    <a:pt x="262" y="142"/>
                  </a:lnTo>
                  <a:lnTo>
                    <a:pt x="258" y="152"/>
                  </a:lnTo>
                  <a:lnTo>
                    <a:pt x="256" y="164"/>
                  </a:lnTo>
                  <a:lnTo>
                    <a:pt x="256" y="164"/>
                  </a:lnTo>
                  <a:lnTo>
                    <a:pt x="246" y="162"/>
                  </a:lnTo>
                  <a:lnTo>
                    <a:pt x="234" y="160"/>
                  </a:lnTo>
                  <a:lnTo>
                    <a:pt x="234" y="160"/>
                  </a:lnTo>
                  <a:lnTo>
                    <a:pt x="228" y="162"/>
                  </a:lnTo>
                  <a:lnTo>
                    <a:pt x="220" y="166"/>
                  </a:lnTo>
                  <a:lnTo>
                    <a:pt x="210" y="174"/>
                  </a:lnTo>
                  <a:lnTo>
                    <a:pt x="178" y="174"/>
                  </a:lnTo>
                  <a:lnTo>
                    <a:pt x="138" y="174"/>
                  </a:lnTo>
                  <a:lnTo>
                    <a:pt x="128" y="184"/>
                  </a:lnTo>
                  <a:lnTo>
                    <a:pt x="118" y="190"/>
                  </a:lnTo>
                  <a:lnTo>
                    <a:pt x="120" y="222"/>
                  </a:lnTo>
                  <a:lnTo>
                    <a:pt x="120" y="222"/>
                  </a:lnTo>
                  <a:lnTo>
                    <a:pt x="106" y="228"/>
                  </a:lnTo>
                  <a:lnTo>
                    <a:pt x="94" y="232"/>
                  </a:lnTo>
                  <a:lnTo>
                    <a:pt x="86" y="234"/>
                  </a:lnTo>
                  <a:lnTo>
                    <a:pt x="86" y="234"/>
                  </a:lnTo>
                  <a:lnTo>
                    <a:pt x="86" y="236"/>
                  </a:lnTo>
                  <a:lnTo>
                    <a:pt x="86" y="240"/>
                  </a:lnTo>
                  <a:lnTo>
                    <a:pt x="88" y="250"/>
                  </a:lnTo>
                  <a:lnTo>
                    <a:pt x="96" y="264"/>
                  </a:lnTo>
                  <a:lnTo>
                    <a:pt x="84" y="276"/>
                  </a:lnTo>
                  <a:lnTo>
                    <a:pt x="46" y="264"/>
                  </a:lnTo>
                  <a:lnTo>
                    <a:pt x="26" y="280"/>
                  </a:lnTo>
                  <a:lnTo>
                    <a:pt x="30" y="282"/>
                  </a:lnTo>
                  <a:lnTo>
                    <a:pt x="32" y="320"/>
                  </a:lnTo>
                  <a:lnTo>
                    <a:pt x="0" y="346"/>
                  </a:lnTo>
                  <a:lnTo>
                    <a:pt x="134" y="338"/>
                  </a:lnTo>
                  <a:lnTo>
                    <a:pt x="136" y="314"/>
                  </a:lnTo>
                  <a:lnTo>
                    <a:pt x="152" y="314"/>
                  </a:lnTo>
                  <a:lnTo>
                    <a:pt x="162" y="322"/>
                  </a:lnTo>
                  <a:lnTo>
                    <a:pt x="578" y="272"/>
                  </a:lnTo>
                  <a:lnTo>
                    <a:pt x="596" y="242"/>
                  </a:lnTo>
                  <a:lnTo>
                    <a:pt x="610" y="230"/>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75" name="Freeform 36">
              <a:extLst>
                <a:ext uri="{FF2B5EF4-FFF2-40B4-BE49-F238E27FC236}">
                  <a16:creationId xmlns:a16="http://schemas.microsoft.com/office/drawing/2014/main" id="{5C386080-56FD-4886-B7B1-B99FFE33B7C0}"/>
                </a:ext>
              </a:extLst>
            </p:cNvPr>
            <p:cNvSpPr>
              <a:spLocks/>
            </p:cNvSpPr>
            <p:nvPr>
              <p:custDataLst>
                <p:tags r:id="rId36"/>
              </p:custDataLst>
            </p:nvPr>
          </p:nvSpPr>
          <p:spPr bwMode="auto">
            <a:xfrm>
              <a:off x="6548180" y="3266151"/>
              <a:ext cx="846656" cy="496402"/>
            </a:xfrm>
            <a:custGeom>
              <a:avLst/>
              <a:gdLst/>
              <a:ahLst/>
              <a:cxnLst>
                <a:cxn ang="0">
                  <a:pos x="672" y="274"/>
                </a:cxn>
                <a:cxn ang="0">
                  <a:pos x="672" y="274"/>
                </a:cxn>
                <a:cxn ang="0">
                  <a:pos x="668" y="252"/>
                </a:cxn>
                <a:cxn ang="0">
                  <a:pos x="666" y="226"/>
                </a:cxn>
                <a:cxn ang="0">
                  <a:pos x="600" y="178"/>
                </a:cxn>
                <a:cxn ang="0">
                  <a:pos x="604" y="152"/>
                </a:cxn>
                <a:cxn ang="0">
                  <a:pos x="590" y="124"/>
                </a:cxn>
                <a:cxn ang="0">
                  <a:pos x="506" y="104"/>
                </a:cxn>
                <a:cxn ang="0">
                  <a:pos x="506" y="84"/>
                </a:cxn>
                <a:cxn ang="0">
                  <a:pos x="510" y="42"/>
                </a:cxn>
                <a:cxn ang="0">
                  <a:pos x="502" y="30"/>
                </a:cxn>
                <a:cxn ang="0">
                  <a:pos x="470" y="30"/>
                </a:cxn>
                <a:cxn ang="0">
                  <a:pos x="464" y="8"/>
                </a:cxn>
                <a:cxn ang="0">
                  <a:pos x="436" y="2"/>
                </a:cxn>
                <a:cxn ang="0">
                  <a:pos x="434" y="26"/>
                </a:cxn>
                <a:cxn ang="0">
                  <a:pos x="386" y="0"/>
                </a:cxn>
                <a:cxn ang="0">
                  <a:pos x="384" y="34"/>
                </a:cxn>
                <a:cxn ang="0">
                  <a:pos x="372" y="58"/>
                </a:cxn>
                <a:cxn ang="0">
                  <a:pos x="352" y="78"/>
                </a:cxn>
                <a:cxn ang="0">
                  <a:pos x="336" y="86"/>
                </a:cxn>
                <a:cxn ang="0">
                  <a:pos x="316" y="134"/>
                </a:cxn>
                <a:cxn ang="0">
                  <a:pos x="286" y="124"/>
                </a:cxn>
                <a:cxn ang="0">
                  <a:pos x="280" y="160"/>
                </a:cxn>
                <a:cxn ang="0">
                  <a:pos x="246" y="262"/>
                </a:cxn>
                <a:cxn ang="0">
                  <a:pos x="208" y="274"/>
                </a:cxn>
                <a:cxn ang="0">
                  <a:pos x="198" y="288"/>
                </a:cxn>
                <a:cxn ang="0">
                  <a:pos x="176" y="302"/>
                </a:cxn>
                <a:cxn ang="0">
                  <a:pos x="162" y="288"/>
                </a:cxn>
                <a:cxn ang="0">
                  <a:pos x="140" y="310"/>
                </a:cxn>
                <a:cxn ang="0">
                  <a:pos x="116" y="306"/>
                </a:cxn>
                <a:cxn ang="0">
                  <a:pos x="96" y="286"/>
                </a:cxn>
                <a:cxn ang="0">
                  <a:pos x="92" y="280"/>
                </a:cxn>
                <a:cxn ang="0">
                  <a:pos x="38" y="338"/>
                </a:cxn>
                <a:cxn ang="0">
                  <a:pos x="32" y="352"/>
                </a:cxn>
                <a:cxn ang="0">
                  <a:pos x="18" y="364"/>
                </a:cxn>
                <a:cxn ang="0">
                  <a:pos x="0" y="394"/>
                </a:cxn>
                <a:cxn ang="0">
                  <a:pos x="144" y="376"/>
                </a:cxn>
                <a:cxn ang="0">
                  <a:pos x="672" y="274"/>
                </a:cxn>
              </a:cxnLst>
              <a:rect l="0" t="0" r="r" b="b"/>
              <a:pathLst>
                <a:path w="672" h="394">
                  <a:moveTo>
                    <a:pt x="672" y="274"/>
                  </a:moveTo>
                  <a:lnTo>
                    <a:pt x="672" y="274"/>
                  </a:lnTo>
                  <a:lnTo>
                    <a:pt x="668" y="252"/>
                  </a:lnTo>
                  <a:lnTo>
                    <a:pt x="666" y="226"/>
                  </a:lnTo>
                  <a:lnTo>
                    <a:pt x="600" y="178"/>
                  </a:lnTo>
                  <a:lnTo>
                    <a:pt x="604" y="152"/>
                  </a:lnTo>
                  <a:lnTo>
                    <a:pt x="590" y="124"/>
                  </a:lnTo>
                  <a:lnTo>
                    <a:pt x="506" y="104"/>
                  </a:lnTo>
                  <a:lnTo>
                    <a:pt x="506" y="84"/>
                  </a:lnTo>
                  <a:lnTo>
                    <a:pt x="510" y="42"/>
                  </a:lnTo>
                  <a:lnTo>
                    <a:pt x="502" y="30"/>
                  </a:lnTo>
                  <a:lnTo>
                    <a:pt x="470" y="30"/>
                  </a:lnTo>
                  <a:lnTo>
                    <a:pt x="464" y="8"/>
                  </a:lnTo>
                  <a:lnTo>
                    <a:pt x="436" y="2"/>
                  </a:lnTo>
                  <a:lnTo>
                    <a:pt x="434" y="26"/>
                  </a:lnTo>
                  <a:lnTo>
                    <a:pt x="386" y="0"/>
                  </a:lnTo>
                  <a:lnTo>
                    <a:pt x="384" y="34"/>
                  </a:lnTo>
                  <a:lnTo>
                    <a:pt x="372" y="58"/>
                  </a:lnTo>
                  <a:lnTo>
                    <a:pt x="352" y="78"/>
                  </a:lnTo>
                  <a:lnTo>
                    <a:pt x="336" y="86"/>
                  </a:lnTo>
                  <a:lnTo>
                    <a:pt x="316" y="134"/>
                  </a:lnTo>
                  <a:lnTo>
                    <a:pt x="286" y="124"/>
                  </a:lnTo>
                  <a:lnTo>
                    <a:pt x="280" y="160"/>
                  </a:lnTo>
                  <a:lnTo>
                    <a:pt x="246" y="262"/>
                  </a:lnTo>
                  <a:lnTo>
                    <a:pt x="208" y="274"/>
                  </a:lnTo>
                  <a:lnTo>
                    <a:pt x="198" y="288"/>
                  </a:lnTo>
                  <a:lnTo>
                    <a:pt x="176" y="302"/>
                  </a:lnTo>
                  <a:lnTo>
                    <a:pt x="162" y="288"/>
                  </a:lnTo>
                  <a:lnTo>
                    <a:pt x="140" y="310"/>
                  </a:lnTo>
                  <a:lnTo>
                    <a:pt x="116" y="306"/>
                  </a:lnTo>
                  <a:lnTo>
                    <a:pt x="96" y="286"/>
                  </a:lnTo>
                  <a:lnTo>
                    <a:pt x="92" y="280"/>
                  </a:lnTo>
                  <a:lnTo>
                    <a:pt x="38" y="338"/>
                  </a:lnTo>
                  <a:lnTo>
                    <a:pt x="32" y="352"/>
                  </a:lnTo>
                  <a:lnTo>
                    <a:pt x="18" y="364"/>
                  </a:lnTo>
                  <a:lnTo>
                    <a:pt x="0" y="394"/>
                  </a:lnTo>
                  <a:lnTo>
                    <a:pt x="144" y="376"/>
                  </a:lnTo>
                  <a:lnTo>
                    <a:pt x="672" y="274"/>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76" name="Freeform 37">
              <a:extLst>
                <a:ext uri="{FF2B5EF4-FFF2-40B4-BE49-F238E27FC236}">
                  <a16:creationId xmlns:a16="http://schemas.microsoft.com/office/drawing/2014/main" id="{3701A841-C3C5-4DB9-893F-73F8A6762CBC}"/>
                </a:ext>
              </a:extLst>
            </p:cNvPr>
            <p:cNvSpPr>
              <a:spLocks/>
            </p:cNvSpPr>
            <p:nvPr>
              <p:custDataLst>
                <p:tags r:id="rId37"/>
              </p:custDataLst>
            </p:nvPr>
          </p:nvSpPr>
          <p:spPr bwMode="auto">
            <a:xfrm>
              <a:off x="6278560" y="2938576"/>
              <a:ext cx="501442" cy="556878"/>
            </a:xfrm>
            <a:custGeom>
              <a:avLst/>
              <a:gdLst/>
              <a:ahLst/>
              <a:cxnLst>
                <a:cxn ang="0">
                  <a:pos x="396" y="146"/>
                </a:cxn>
                <a:cxn ang="0">
                  <a:pos x="360" y="0"/>
                </a:cxn>
                <a:cxn ang="0">
                  <a:pos x="304" y="38"/>
                </a:cxn>
                <a:cxn ang="0">
                  <a:pos x="258" y="70"/>
                </a:cxn>
                <a:cxn ang="0">
                  <a:pos x="220" y="90"/>
                </a:cxn>
                <a:cxn ang="0">
                  <a:pos x="192" y="100"/>
                </a:cxn>
                <a:cxn ang="0">
                  <a:pos x="170" y="102"/>
                </a:cxn>
                <a:cxn ang="0">
                  <a:pos x="154" y="98"/>
                </a:cxn>
                <a:cxn ang="0">
                  <a:pos x="132" y="82"/>
                </a:cxn>
                <a:cxn ang="0">
                  <a:pos x="124" y="74"/>
                </a:cxn>
                <a:cxn ang="0">
                  <a:pos x="10" y="90"/>
                </a:cxn>
                <a:cxn ang="0">
                  <a:pos x="34" y="384"/>
                </a:cxn>
                <a:cxn ang="0">
                  <a:pos x="40" y="382"/>
                </a:cxn>
                <a:cxn ang="0">
                  <a:pos x="92" y="416"/>
                </a:cxn>
                <a:cxn ang="0">
                  <a:pos x="142" y="428"/>
                </a:cxn>
                <a:cxn ang="0">
                  <a:pos x="184" y="432"/>
                </a:cxn>
                <a:cxn ang="0">
                  <a:pos x="246" y="442"/>
                </a:cxn>
                <a:cxn ang="0">
                  <a:pos x="276" y="412"/>
                </a:cxn>
                <a:cxn ang="0">
                  <a:pos x="274" y="408"/>
                </a:cxn>
                <a:cxn ang="0">
                  <a:pos x="272" y="382"/>
                </a:cxn>
                <a:cxn ang="0">
                  <a:pos x="278" y="374"/>
                </a:cxn>
                <a:cxn ang="0">
                  <a:pos x="286" y="372"/>
                </a:cxn>
                <a:cxn ang="0">
                  <a:pos x="296" y="372"/>
                </a:cxn>
                <a:cxn ang="0">
                  <a:pos x="302" y="370"/>
                </a:cxn>
                <a:cxn ang="0">
                  <a:pos x="306" y="366"/>
                </a:cxn>
                <a:cxn ang="0">
                  <a:pos x="302" y="348"/>
                </a:cxn>
                <a:cxn ang="0">
                  <a:pos x="310" y="336"/>
                </a:cxn>
                <a:cxn ang="0">
                  <a:pos x="328" y="320"/>
                </a:cxn>
                <a:cxn ang="0">
                  <a:pos x="340" y="310"/>
                </a:cxn>
                <a:cxn ang="0">
                  <a:pos x="376" y="274"/>
                </a:cxn>
                <a:cxn ang="0">
                  <a:pos x="378" y="246"/>
                </a:cxn>
                <a:cxn ang="0">
                  <a:pos x="384" y="198"/>
                </a:cxn>
                <a:cxn ang="0">
                  <a:pos x="384" y="158"/>
                </a:cxn>
              </a:cxnLst>
              <a:rect l="0" t="0" r="r" b="b"/>
              <a:pathLst>
                <a:path w="398" h="442">
                  <a:moveTo>
                    <a:pt x="398" y="158"/>
                  </a:moveTo>
                  <a:lnTo>
                    <a:pt x="396" y="146"/>
                  </a:lnTo>
                  <a:lnTo>
                    <a:pt x="378" y="134"/>
                  </a:lnTo>
                  <a:lnTo>
                    <a:pt x="360" y="0"/>
                  </a:lnTo>
                  <a:lnTo>
                    <a:pt x="360" y="0"/>
                  </a:lnTo>
                  <a:lnTo>
                    <a:pt x="304" y="38"/>
                  </a:lnTo>
                  <a:lnTo>
                    <a:pt x="304" y="38"/>
                  </a:lnTo>
                  <a:lnTo>
                    <a:pt x="258" y="70"/>
                  </a:lnTo>
                  <a:lnTo>
                    <a:pt x="238" y="80"/>
                  </a:lnTo>
                  <a:lnTo>
                    <a:pt x="220" y="90"/>
                  </a:lnTo>
                  <a:lnTo>
                    <a:pt x="206" y="96"/>
                  </a:lnTo>
                  <a:lnTo>
                    <a:pt x="192" y="100"/>
                  </a:lnTo>
                  <a:lnTo>
                    <a:pt x="180" y="102"/>
                  </a:lnTo>
                  <a:lnTo>
                    <a:pt x="170" y="102"/>
                  </a:lnTo>
                  <a:lnTo>
                    <a:pt x="162" y="100"/>
                  </a:lnTo>
                  <a:lnTo>
                    <a:pt x="154" y="98"/>
                  </a:lnTo>
                  <a:lnTo>
                    <a:pt x="142" y="92"/>
                  </a:lnTo>
                  <a:lnTo>
                    <a:pt x="132" y="82"/>
                  </a:lnTo>
                  <a:lnTo>
                    <a:pt x="124" y="74"/>
                  </a:lnTo>
                  <a:lnTo>
                    <a:pt x="124" y="74"/>
                  </a:lnTo>
                  <a:lnTo>
                    <a:pt x="122" y="70"/>
                  </a:lnTo>
                  <a:lnTo>
                    <a:pt x="10" y="90"/>
                  </a:lnTo>
                  <a:lnTo>
                    <a:pt x="0" y="90"/>
                  </a:lnTo>
                  <a:lnTo>
                    <a:pt x="34" y="384"/>
                  </a:lnTo>
                  <a:lnTo>
                    <a:pt x="38" y="388"/>
                  </a:lnTo>
                  <a:lnTo>
                    <a:pt x="40" y="382"/>
                  </a:lnTo>
                  <a:lnTo>
                    <a:pt x="74" y="384"/>
                  </a:lnTo>
                  <a:lnTo>
                    <a:pt x="92" y="416"/>
                  </a:lnTo>
                  <a:lnTo>
                    <a:pt x="126" y="418"/>
                  </a:lnTo>
                  <a:lnTo>
                    <a:pt x="142" y="428"/>
                  </a:lnTo>
                  <a:lnTo>
                    <a:pt x="166" y="424"/>
                  </a:lnTo>
                  <a:lnTo>
                    <a:pt x="184" y="432"/>
                  </a:lnTo>
                  <a:lnTo>
                    <a:pt x="206" y="412"/>
                  </a:lnTo>
                  <a:lnTo>
                    <a:pt x="246" y="442"/>
                  </a:lnTo>
                  <a:lnTo>
                    <a:pt x="246" y="440"/>
                  </a:lnTo>
                  <a:lnTo>
                    <a:pt x="276" y="412"/>
                  </a:lnTo>
                  <a:lnTo>
                    <a:pt x="276" y="412"/>
                  </a:lnTo>
                  <a:lnTo>
                    <a:pt x="274" y="408"/>
                  </a:lnTo>
                  <a:lnTo>
                    <a:pt x="272" y="396"/>
                  </a:lnTo>
                  <a:lnTo>
                    <a:pt x="272" y="382"/>
                  </a:lnTo>
                  <a:lnTo>
                    <a:pt x="274" y="378"/>
                  </a:lnTo>
                  <a:lnTo>
                    <a:pt x="278" y="374"/>
                  </a:lnTo>
                  <a:lnTo>
                    <a:pt x="278" y="374"/>
                  </a:lnTo>
                  <a:lnTo>
                    <a:pt x="286" y="372"/>
                  </a:lnTo>
                  <a:lnTo>
                    <a:pt x="292" y="372"/>
                  </a:lnTo>
                  <a:lnTo>
                    <a:pt x="296" y="372"/>
                  </a:lnTo>
                  <a:lnTo>
                    <a:pt x="302" y="370"/>
                  </a:lnTo>
                  <a:lnTo>
                    <a:pt x="302" y="370"/>
                  </a:lnTo>
                  <a:lnTo>
                    <a:pt x="306" y="368"/>
                  </a:lnTo>
                  <a:lnTo>
                    <a:pt x="306" y="366"/>
                  </a:lnTo>
                  <a:lnTo>
                    <a:pt x="306" y="358"/>
                  </a:lnTo>
                  <a:lnTo>
                    <a:pt x="302" y="348"/>
                  </a:lnTo>
                  <a:lnTo>
                    <a:pt x="302" y="348"/>
                  </a:lnTo>
                  <a:lnTo>
                    <a:pt x="310" y="336"/>
                  </a:lnTo>
                  <a:lnTo>
                    <a:pt x="318" y="326"/>
                  </a:lnTo>
                  <a:lnTo>
                    <a:pt x="328" y="320"/>
                  </a:lnTo>
                  <a:lnTo>
                    <a:pt x="328" y="320"/>
                  </a:lnTo>
                  <a:lnTo>
                    <a:pt x="340" y="310"/>
                  </a:lnTo>
                  <a:lnTo>
                    <a:pt x="356" y="296"/>
                  </a:lnTo>
                  <a:lnTo>
                    <a:pt x="376" y="274"/>
                  </a:lnTo>
                  <a:lnTo>
                    <a:pt x="366" y="254"/>
                  </a:lnTo>
                  <a:lnTo>
                    <a:pt x="378" y="246"/>
                  </a:lnTo>
                  <a:lnTo>
                    <a:pt x="374" y="216"/>
                  </a:lnTo>
                  <a:lnTo>
                    <a:pt x="384" y="198"/>
                  </a:lnTo>
                  <a:lnTo>
                    <a:pt x="372" y="170"/>
                  </a:lnTo>
                  <a:lnTo>
                    <a:pt x="384" y="158"/>
                  </a:lnTo>
                  <a:lnTo>
                    <a:pt x="398" y="158"/>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78" name="Freeform 38">
              <a:extLst>
                <a:ext uri="{FF2B5EF4-FFF2-40B4-BE49-F238E27FC236}">
                  <a16:creationId xmlns:a16="http://schemas.microsoft.com/office/drawing/2014/main" id="{2E2AF2C8-99F6-4D5A-9FCD-ED15B12972E5}"/>
                </a:ext>
              </a:extLst>
            </p:cNvPr>
            <p:cNvSpPr>
              <a:spLocks/>
            </p:cNvSpPr>
            <p:nvPr>
              <p:custDataLst>
                <p:tags r:id="rId38"/>
              </p:custDataLst>
            </p:nvPr>
          </p:nvSpPr>
          <p:spPr bwMode="auto">
            <a:xfrm>
              <a:off x="5565454" y="2973853"/>
              <a:ext cx="456085" cy="798780"/>
            </a:xfrm>
            <a:custGeom>
              <a:avLst/>
              <a:gdLst/>
              <a:ahLst/>
              <a:cxnLst>
                <a:cxn ang="0">
                  <a:pos x="326" y="490"/>
                </a:cxn>
                <a:cxn ang="0">
                  <a:pos x="350" y="374"/>
                </a:cxn>
                <a:cxn ang="0">
                  <a:pos x="338" y="82"/>
                </a:cxn>
                <a:cxn ang="0">
                  <a:pos x="330" y="82"/>
                </a:cxn>
                <a:cxn ang="0">
                  <a:pos x="324" y="74"/>
                </a:cxn>
                <a:cxn ang="0">
                  <a:pos x="322" y="58"/>
                </a:cxn>
                <a:cxn ang="0">
                  <a:pos x="322" y="40"/>
                </a:cxn>
                <a:cxn ang="0">
                  <a:pos x="312" y="0"/>
                </a:cxn>
                <a:cxn ang="0">
                  <a:pos x="88" y="42"/>
                </a:cxn>
                <a:cxn ang="0">
                  <a:pos x="112" y="88"/>
                </a:cxn>
                <a:cxn ang="0">
                  <a:pos x="106" y="90"/>
                </a:cxn>
                <a:cxn ang="0">
                  <a:pos x="96" y="104"/>
                </a:cxn>
                <a:cxn ang="0">
                  <a:pos x="90" y="114"/>
                </a:cxn>
                <a:cxn ang="0">
                  <a:pos x="74" y="134"/>
                </a:cxn>
                <a:cxn ang="0">
                  <a:pos x="64" y="138"/>
                </a:cxn>
                <a:cxn ang="0">
                  <a:pos x="44" y="140"/>
                </a:cxn>
                <a:cxn ang="0">
                  <a:pos x="38" y="142"/>
                </a:cxn>
                <a:cxn ang="0">
                  <a:pos x="36" y="150"/>
                </a:cxn>
                <a:cxn ang="0">
                  <a:pos x="38" y="156"/>
                </a:cxn>
                <a:cxn ang="0">
                  <a:pos x="42" y="172"/>
                </a:cxn>
                <a:cxn ang="0">
                  <a:pos x="42" y="182"/>
                </a:cxn>
                <a:cxn ang="0">
                  <a:pos x="36" y="202"/>
                </a:cxn>
                <a:cxn ang="0">
                  <a:pos x="16" y="242"/>
                </a:cxn>
                <a:cxn ang="0">
                  <a:pos x="6" y="260"/>
                </a:cxn>
                <a:cxn ang="0">
                  <a:pos x="2" y="270"/>
                </a:cxn>
                <a:cxn ang="0">
                  <a:pos x="2" y="288"/>
                </a:cxn>
                <a:cxn ang="0">
                  <a:pos x="4" y="296"/>
                </a:cxn>
                <a:cxn ang="0">
                  <a:pos x="16" y="338"/>
                </a:cxn>
                <a:cxn ang="0">
                  <a:pos x="84" y="434"/>
                </a:cxn>
                <a:cxn ang="0">
                  <a:pos x="94" y="432"/>
                </a:cxn>
                <a:cxn ang="0">
                  <a:pos x="120" y="430"/>
                </a:cxn>
                <a:cxn ang="0">
                  <a:pos x="128" y="436"/>
                </a:cxn>
                <a:cxn ang="0">
                  <a:pos x="130" y="444"/>
                </a:cxn>
                <a:cxn ang="0">
                  <a:pos x="128" y="448"/>
                </a:cxn>
                <a:cxn ang="0">
                  <a:pos x="120" y="474"/>
                </a:cxn>
                <a:cxn ang="0">
                  <a:pos x="118" y="510"/>
                </a:cxn>
                <a:cxn ang="0">
                  <a:pos x="146" y="540"/>
                </a:cxn>
                <a:cxn ang="0">
                  <a:pos x="206" y="596"/>
                </a:cxn>
                <a:cxn ang="0">
                  <a:pos x="228" y="634"/>
                </a:cxn>
                <a:cxn ang="0">
                  <a:pos x="286" y="630"/>
                </a:cxn>
                <a:cxn ang="0">
                  <a:pos x="298" y="618"/>
                </a:cxn>
                <a:cxn ang="0">
                  <a:pos x="288" y="594"/>
                </a:cxn>
                <a:cxn ang="0">
                  <a:pos x="288" y="588"/>
                </a:cxn>
                <a:cxn ang="0">
                  <a:pos x="296" y="586"/>
                </a:cxn>
                <a:cxn ang="0">
                  <a:pos x="322" y="576"/>
                </a:cxn>
                <a:cxn ang="0">
                  <a:pos x="324" y="542"/>
                </a:cxn>
                <a:cxn ang="0">
                  <a:pos x="326" y="506"/>
                </a:cxn>
              </a:cxnLst>
              <a:rect l="0" t="0" r="r" b="b"/>
              <a:pathLst>
                <a:path w="362" h="634">
                  <a:moveTo>
                    <a:pt x="326" y="506"/>
                  </a:moveTo>
                  <a:lnTo>
                    <a:pt x="326" y="490"/>
                  </a:lnTo>
                  <a:lnTo>
                    <a:pt x="362" y="434"/>
                  </a:lnTo>
                  <a:lnTo>
                    <a:pt x="350" y="374"/>
                  </a:lnTo>
                  <a:lnTo>
                    <a:pt x="356" y="348"/>
                  </a:lnTo>
                  <a:lnTo>
                    <a:pt x="338" y="82"/>
                  </a:lnTo>
                  <a:lnTo>
                    <a:pt x="338" y="82"/>
                  </a:lnTo>
                  <a:lnTo>
                    <a:pt x="330" y="82"/>
                  </a:lnTo>
                  <a:lnTo>
                    <a:pt x="326" y="78"/>
                  </a:lnTo>
                  <a:lnTo>
                    <a:pt x="324" y="74"/>
                  </a:lnTo>
                  <a:lnTo>
                    <a:pt x="322" y="70"/>
                  </a:lnTo>
                  <a:lnTo>
                    <a:pt x="322" y="58"/>
                  </a:lnTo>
                  <a:lnTo>
                    <a:pt x="322" y="40"/>
                  </a:lnTo>
                  <a:lnTo>
                    <a:pt x="322" y="40"/>
                  </a:lnTo>
                  <a:lnTo>
                    <a:pt x="318" y="20"/>
                  </a:lnTo>
                  <a:lnTo>
                    <a:pt x="312" y="0"/>
                  </a:lnTo>
                  <a:lnTo>
                    <a:pt x="66" y="10"/>
                  </a:lnTo>
                  <a:lnTo>
                    <a:pt x="88" y="42"/>
                  </a:lnTo>
                  <a:lnTo>
                    <a:pt x="112" y="50"/>
                  </a:lnTo>
                  <a:lnTo>
                    <a:pt x="112" y="88"/>
                  </a:lnTo>
                  <a:lnTo>
                    <a:pt x="112" y="88"/>
                  </a:lnTo>
                  <a:lnTo>
                    <a:pt x="106" y="90"/>
                  </a:lnTo>
                  <a:lnTo>
                    <a:pt x="100" y="96"/>
                  </a:lnTo>
                  <a:lnTo>
                    <a:pt x="96" y="104"/>
                  </a:lnTo>
                  <a:lnTo>
                    <a:pt x="96" y="104"/>
                  </a:lnTo>
                  <a:lnTo>
                    <a:pt x="90" y="114"/>
                  </a:lnTo>
                  <a:lnTo>
                    <a:pt x="82" y="124"/>
                  </a:lnTo>
                  <a:lnTo>
                    <a:pt x="74" y="134"/>
                  </a:lnTo>
                  <a:lnTo>
                    <a:pt x="64" y="138"/>
                  </a:lnTo>
                  <a:lnTo>
                    <a:pt x="64" y="138"/>
                  </a:lnTo>
                  <a:lnTo>
                    <a:pt x="52" y="140"/>
                  </a:lnTo>
                  <a:lnTo>
                    <a:pt x="44" y="140"/>
                  </a:lnTo>
                  <a:lnTo>
                    <a:pt x="42" y="140"/>
                  </a:lnTo>
                  <a:lnTo>
                    <a:pt x="38" y="142"/>
                  </a:lnTo>
                  <a:lnTo>
                    <a:pt x="38" y="146"/>
                  </a:lnTo>
                  <a:lnTo>
                    <a:pt x="36" y="150"/>
                  </a:lnTo>
                  <a:lnTo>
                    <a:pt x="36" y="150"/>
                  </a:lnTo>
                  <a:lnTo>
                    <a:pt x="38" y="156"/>
                  </a:lnTo>
                  <a:lnTo>
                    <a:pt x="38" y="162"/>
                  </a:lnTo>
                  <a:lnTo>
                    <a:pt x="42" y="172"/>
                  </a:lnTo>
                  <a:lnTo>
                    <a:pt x="42" y="176"/>
                  </a:lnTo>
                  <a:lnTo>
                    <a:pt x="42" y="182"/>
                  </a:lnTo>
                  <a:lnTo>
                    <a:pt x="40" y="190"/>
                  </a:lnTo>
                  <a:lnTo>
                    <a:pt x="36" y="202"/>
                  </a:lnTo>
                  <a:lnTo>
                    <a:pt x="36" y="202"/>
                  </a:lnTo>
                  <a:lnTo>
                    <a:pt x="16" y="242"/>
                  </a:lnTo>
                  <a:lnTo>
                    <a:pt x="6" y="260"/>
                  </a:lnTo>
                  <a:lnTo>
                    <a:pt x="6" y="260"/>
                  </a:lnTo>
                  <a:lnTo>
                    <a:pt x="4" y="262"/>
                  </a:lnTo>
                  <a:lnTo>
                    <a:pt x="2" y="270"/>
                  </a:lnTo>
                  <a:lnTo>
                    <a:pt x="0" y="280"/>
                  </a:lnTo>
                  <a:lnTo>
                    <a:pt x="2" y="288"/>
                  </a:lnTo>
                  <a:lnTo>
                    <a:pt x="4" y="296"/>
                  </a:lnTo>
                  <a:lnTo>
                    <a:pt x="4" y="296"/>
                  </a:lnTo>
                  <a:lnTo>
                    <a:pt x="14" y="326"/>
                  </a:lnTo>
                  <a:lnTo>
                    <a:pt x="16" y="338"/>
                  </a:lnTo>
                  <a:lnTo>
                    <a:pt x="72" y="390"/>
                  </a:lnTo>
                  <a:lnTo>
                    <a:pt x="84" y="434"/>
                  </a:lnTo>
                  <a:lnTo>
                    <a:pt x="84" y="434"/>
                  </a:lnTo>
                  <a:lnTo>
                    <a:pt x="94" y="432"/>
                  </a:lnTo>
                  <a:lnTo>
                    <a:pt x="112" y="428"/>
                  </a:lnTo>
                  <a:lnTo>
                    <a:pt x="120" y="430"/>
                  </a:lnTo>
                  <a:lnTo>
                    <a:pt x="126" y="432"/>
                  </a:lnTo>
                  <a:lnTo>
                    <a:pt x="128" y="436"/>
                  </a:lnTo>
                  <a:lnTo>
                    <a:pt x="130" y="438"/>
                  </a:lnTo>
                  <a:lnTo>
                    <a:pt x="130" y="444"/>
                  </a:lnTo>
                  <a:lnTo>
                    <a:pt x="128" y="448"/>
                  </a:lnTo>
                  <a:lnTo>
                    <a:pt x="128" y="448"/>
                  </a:lnTo>
                  <a:lnTo>
                    <a:pt x="122" y="462"/>
                  </a:lnTo>
                  <a:lnTo>
                    <a:pt x="120" y="474"/>
                  </a:lnTo>
                  <a:lnTo>
                    <a:pt x="118" y="494"/>
                  </a:lnTo>
                  <a:lnTo>
                    <a:pt x="118" y="510"/>
                  </a:lnTo>
                  <a:lnTo>
                    <a:pt x="118" y="516"/>
                  </a:lnTo>
                  <a:lnTo>
                    <a:pt x="146" y="540"/>
                  </a:lnTo>
                  <a:lnTo>
                    <a:pt x="188" y="562"/>
                  </a:lnTo>
                  <a:lnTo>
                    <a:pt x="206" y="596"/>
                  </a:lnTo>
                  <a:lnTo>
                    <a:pt x="200" y="622"/>
                  </a:lnTo>
                  <a:lnTo>
                    <a:pt x="228" y="634"/>
                  </a:lnTo>
                  <a:lnTo>
                    <a:pt x="248" y="618"/>
                  </a:lnTo>
                  <a:lnTo>
                    <a:pt x="286" y="630"/>
                  </a:lnTo>
                  <a:lnTo>
                    <a:pt x="298" y="618"/>
                  </a:lnTo>
                  <a:lnTo>
                    <a:pt x="298" y="618"/>
                  </a:lnTo>
                  <a:lnTo>
                    <a:pt x="290" y="604"/>
                  </a:lnTo>
                  <a:lnTo>
                    <a:pt x="288" y="594"/>
                  </a:lnTo>
                  <a:lnTo>
                    <a:pt x="288" y="590"/>
                  </a:lnTo>
                  <a:lnTo>
                    <a:pt x="288" y="588"/>
                  </a:lnTo>
                  <a:lnTo>
                    <a:pt x="288" y="588"/>
                  </a:lnTo>
                  <a:lnTo>
                    <a:pt x="296" y="586"/>
                  </a:lnTo>
                  <a:lnTo>
                    <a:pt x="308" y="582"/>
                  </a:lnTo>
                  <a:lnTo>
                    <a:pt x="322" y="576"/>
                  </a:lnTo>
                  <a:lnTo>
                    <a:pt x="320" y="544"/>
                  </a:lnTo>
                  <a:lnTo>
                    <a:pt x="324" y="542"/>
                  </a:lnTo>
                  <a:lnTo>
                    <a:pt x="316" y="524"/>
                  </a:lnTo>
                  <a:lnTo>
                    <a:pt x="326" y="506"/>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85" name="Freeform 39">
              <a:extLst>
                <a:ext uri="{FF2B5EF4-FFF2-40B4-BE49-F238E27FC236}">
                  <a16:creationId xmlns:a16="http://schemas.microsoft.com/office/drawing/2014/main" id="{FD589784-9CC4-4701-B034-1CB7E634FB09}"/>
                </a:ext>
              </a:extLst>
            </p:cNvPr>
            <p:cNvSpPr>
              <a:spLocks/>
            </p:cNvSpPr>
            <p:nvPr>
              <p:custDataLst>
                <p:tags r:id="rId39"/>
              </p:custDataLst>
            </p:nvPr>
          </p:nvSpPr>
          <p:spPr bwMode="auto">
            <a:xfrm>
              <a:off x="5963584" y="3046928"/>
              <a:ext cx="370412" cy="609794"/>
            </a:xfrm>
            <a:custGeom>
              <a:avLst/>
              <a:gdLst/>
              <a:ahLst/>
              <a:cxnLst>
                <a:cxn ang="0">
                  <a:pos x="288" y="302"/>
                </a:cxn>
                <a:cxn ang="0">
                  <a:pos x="250" y="4"/>
                </a:cxn>
                <a:cxn ang="0">
                  <a:pos x="84" y="0"/>
                </a:cxn>
                <a:cxn ang="0">
                  <a:pos x="64" y="18"/>
                </a:cxn>
                <a:cxn ang="0">
                  <a:pos x="36" y="24"/>
                </a:cxn>
                <a:cxn ang="0">
                  <a:pos x="22" y="24"/>
                </a:cxn>
                <a:cxn ang="0">
                  <a:pos x="34" y="316"/>
                </a:cxn>
                <a:cxn ang="0">
                  <a:pos x="10" y="432"/>
                </a:cxn>
                <a:cxn ang="0">
                  <a:pos x="0" y="466"/>
                </a:cxn>
                <a:cxn ang="0">
                  <a:pos x="14" y="480"/>
                </a:cxn>
                <a:cxn ang="0">
                  <a:pos x="64" y="470"/>
                </a:cxn>
                <a:cxn ang="0">
                  <a:pos x="96" y="470"/>
                </a:cxn>
                <a:cxn ang="0">
                  <a:pos x="114" y="458"/>
                </a:cxn>
                <a:cxn ang="0">
                  <a:pos x="120" y="456"/>
                </a:cxn>
                <a:cxn ang="0">
                  <a:pos x="142" y="460"/>
                </a:cxn>
                <a:cxn ang="0">
                  <a:pos x="144" y="448"/>
                </a:cxn>
                <a:cxn ang="0">
                  <a:pos x="152" y="434"/>
                </a:cxn>
                <a:cxn ang="0">
                  <a:pos x="154" y="432"/>
                </a:cxn>
                <a:cxn ang="0">
                  <a:pos x="166" y="434"/>
                </a:cxn>
                <a:cxn ang="0">
                  <a:pos x="176" y="442"/>
                </a:cxn>
                <a:cxn ang="0">
                  <a:pos x="192" y="450"/>
                </a:cxn>
                <a:cxn ang="0">
                  <a:pos x="194" y="442"/>
                </a:cxn>
                <a:cxn ang="0">
                  <a:pos x="204" y="428"/>
                </a:cxn>
                <a:cxn ang="0">
                  <a:pos x="210" y="412"/>
                </a:cxn>
                <a:cxn ang="0">
                  <a:pos x="222" y="394"/>
                </a:cxn>
                <a:cxn ang="0">
                  <a:pos x="244" y="372"/>
                </a:cxn>
                <a:cxn ang="0">
                  <a:pos x="242" y="370"/>
                </a:cxn>
                <a:cxn ang="0">
                  <a:pos x="236" y="360"/>
                </a:cxn>
                <a:cxn ang="0">
                  <a:pos x="238" y="352"/>
                </a:cxn>
                <a:cxn ang="0">
                  <a:pos x="242" y="348"/>
                </a:cxn>
                <a:cxn ang="0">
                  <a:pos x="250" y="344"/>
                </a:cxn>
                <a:cxn ang="0">
                  <a:pos x="258" y="348"/>
                </a:cxn>
                <a:cxn ang="0">
                  <a:pos x="294" y="344"/>
                </a:cxn>
              </a:cxnLst>
              <a:rect l="0" t="0" r="r" b="b"/>
              <a:pathLst>
                <a:path w="294" h="484">
                  <a:moveTo>
                    <a:pt x="284" y="314"/>
                  </a:moveTo>
                  <a:lnTo>
                    <a:pt x="288" y="302"/>
                  </a:lnTo>
                  <a:lnTo>
                    <a:pt x="284" y="298"/>
                  </a:lnTo>
                  <a:lnTo>
                    <a:pt x="250" y="4"/>
                  </a:lnTo>
                  <a:lnTo>
                    <a:pt x="84" y="0"/>
                  </a:lnTo>
                  <a:lnTo>
                    <a:pt x="84" y="0"/>
                  </a:lnTo>
                  <a:lnTo>
                    <a:pt x="74" y="10"/>
                  </a:lnTo>
                  <a:lnTo>
                    <a:pt x="64" y="18"/>
                  </a:lnTo>
                  <a:lnTo>
                    <a:pt x="50" y="22"/>
                  </a:lnTo>
                  <a:lnTo>
                    <a:pt x="36" y="24"/>
                  </a:lnTo>
                  <a:lnTo>
                    <a:pt x="36" y="24"/>
                  </a:lnTo>
                  <a:lnTo>
                    <a:pt x="22" y="24"/>
                  </a:lnTo>
                  <a:lnTo>
                    <a:pt x="40" y="290"/>
                  </a:lnTo>
                  <a:lnTo>
                    <a:pt x="34" y="316"/>
                  </a:lnTo>
                  <a:lnTo>
                    <a:pt x="46" y="376"/>
                  </a:lnTo>
                  <a:lnTo>
                    <a:pt x="10" y="432"/>
                  </a:lnTo>
                  <a:lnTo>
                    <a:pt x="10" y="448"/>
                  </a:lnTo>
                  <a:lnTo>
                    <a:pt x="0" y="466"/>
                  </a:lnTo>
                  <a:lnTo>
                    <a:pt x="8" y="484"/>
                  </a:lnTo>
                  <a:lnTo>
                    <a:pt x="14" y="480"/>
                  </a:lnTo>
                  <a:lnTo>
                    <a:pt x="24" y="470"/>
                  </a:lnTo>
                  <a:lnTo>
                    <a:pt x="64" y="470"/>
                  </a:lnTo>
                  <a:lnTo>
                    <a:pt x="96" y="470"/>
                  </a:lnTo>
                  <a:lnTo>
                    <a:pt x="96" y="470"/>
                  </a:lnTo>
                  <a:lnTo>
                    <a:pt x="106" y="462"/>
                  </a:lnTo>
                  <a:lnTo>
                    <a:pt x="114" y="458"/>
                  </a:lnTo>
                  <a:lnTo>
                    <a:pt x="120" y="456"/>
                  </a:lnTo>
                  <a:lnTo>
                    <a:pt x="120" y="456"/>
                  </a:lnTo>
                  <a:lnTo>
                    <a:pt x="132" y="458"/>
                  </a:lnTo>
                  <a:lnTo>
                    <a:pt x="142" y="460"/>
                  </a:lnTo>
                  <a:lnTo>
                    <a:pt x="142" y="460"/>
                  </a:lnTo>
                  <a:lnTo>
                    <a:pt x="144" y="448"/>
                  </a:lnTo>
                  <a:lnTo>
                    <a:pt x="148" y="438"/>
                  </a:lnTo>
                  <a:lnTo>
                    <a:pt x="152" y="434"/>
                  </a:lnTo>
                  <a:lnTo>
                    <a:pt x="154" y="432"/>
                  </a:lnTo>
                  <a:lnTo>
                    <a:pt x="154" y="432"/>
                  </a:lnTo>
                  <a:lnTo>
                    <a:pt x="160" y="432"/>
                  </a:lnTo>
                  <a:lnTo>
                    <a:pt x="166" y="434"/>
                  </a:lnTo>
                  <a:lnTo>
                    <a:pt x="176" y="442"/>
                  </a:lnTo>
                  <a:lnTo>
                    <a:pt x="176" y="442"/>
                  </a:lnTo>
                  <a:lnTo>
                    <a:pt x="186" y="448"/>
                  </a:lnTo>
                  <a:lnTo>
                    <a:pt x="192" y="450"/>
                  </a:lnTo>
                  <a:lnTo>
                    <a:pt x="192" y="450"/>
                  </a:lnTo>
                  <a:lnTo>
                    <a:pt x="194" y="442"/>
                  </a:lnTo>
                  <a:lnTo>
                    <a:pt x="204" y="428"/>
                  </a:lnTo>
                  <a:lnTo>
                    <a:pt x="204" y="428"/>
                  </a:lnTo>
                  <a:lnTo>
                    <a:pt x="208" y="420"/>
                  </a:lnTo>
                  <a:lnTo>
                    <a:pt x="210" y="412"/>
                  </a:lnTo>
                  <a:lnTo>
                    <a:pt x="214" y="402"/>
                  </a:lnTo>
                  <a:lnTo>
                    <a:pt x="222" y="394"/>
                  </a:lnTo>
                  <a:lnTo>
                    <a:pt x="222" y="394"/>
                  </a:lnTo>
                  <a:lnTo>
                    <a:pt x="244" y="372"/>
                  </a:lnTo>
                  <a:lnTo>
                    <a:pt x="244" y="372"/>
                  </a:lnTo>
                  <a:lnTo>
                    <a:pt x="242" y="370"/>
                  </a:lnTo>
                  <a:lnTo>
                    <a:pt x="238" y="364"/>
                  </a:lnTo>
                  <a:lnTo>
                    <a:pt x="236" y="360"/>
                  </a:lnTo>
                  <a:lnTo>
                    <a:pt x="236" y="356"/>
                  </a:lnTo>
                  <a:lnTo>
                    <a:pt x="238" y="352"/>
                  </a:lnTo>
                  <a:lnTo>
                    <a:pt x="242" y="348"/>
                  </a:lnTo>
                  <a:lnTo>
                    <a:pt x="242" y="348"/>
                  </a:lnTo>
                  <a:lnTo>
                    <a:pt x="246" y="346"/>
                  </a:lnTo>
                  <a:lnTo>
                    <a:pt x="250" y="344"/>
                  </a:lnTo>
                  <a:lnTo>
                    <a:pt x="256" y="346"/>
                  </a:lnTo>
                  <a:lnTo>
                    <a:pt x="258" y="348"/>
                  </a:lnTo>
                  <a:lnTo>
                    <a:pt x="260" y="350"/>
                  </a:lnTo>
                  <a:lnTo>
                    <a:pt x="294" y="344"/>
                  </a:lnTo>
                  <a:lnTo>
                    <a:pt x="284" y="314"/>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86" name="Freeform 40">
              <a:extLst>
                <a:ext uri="{FF2B5EF4-FFF2-40B4-BE49-F238E27FC236}">
                  <a16:creationId xmlns:a16="http://schemas.microsoft.com/office/drawing/2014/main" id="{3CD8C2D0-A7B0-44F4-B514-2CD1678B8C14}"/>
                </a:ext>
              </a:extLst>
            </p:cNvPr>
            <p:cNvSpPr>
              <a:spLocks/>
            </p:cNvSpPr>
            <p:nvPr>
              <p:custDataLst>
                <p:tags r:id="rId40"/>
              </p:custDataLst>
            </p:nvPr>
          </p:nvSpPr>
          <p:spPr bwMode="auto">
            <a:xfrm>
              <a:off x="5235359" y="3865866"/>
              <a:ext cx="571997" cy="524120"/>
            </a:xfrm>
            <a:custGeom>
              <a:avLst/>
              <a:gdLst/>
              <a:ahLst/>
              <a:cxnLst>
                <a:cxn ang="0">
                  <a:pos x="334" y="404"/>
                </a:cxn>
                <a:cxn ang="0">
                  <a:pos x="334" y="404"/>
                </a:cxn>
                <a:cxn ang="0">
                  <a:pos x="334" y="390"/>
                </a:cxn>
                <a:cxn ang="0">
                  <a:pos x="332" y="374"/>
                </a:cxn>
                <a:cxn ang="0">
                  <a:pos x="330" y="356"/>
                </a:cxn>
                <a:cxn ang="0">
                  <a:pos x="322" y="334"/>
                </a:cxn>
                <a:cxn ang="0">
                  <a:pos x="340" y="294"/>
                </a:cxn>
                <a:cxn ang="0">
                  <a:pos x="350" y="256"/>
                </a:cxn>
                <a:cxn ang="0">
                  <a:pos x="378" y="232"/>
                </a:cxn>
                <a:cxn ang="0">
                  <a:pos x="384" y="198"/>
                </a:cxn>
                <a:cxn ang="0">
                  <a:pos x="404" y="178"/>
                </a:cxn>
                <a:cxn ang="0">
                  <a:pos x="438" y="80"/>
                </a:cxn>
                <a:cxn ang="0">
                  <a:pos x="450" y="70"/>
                </a:cxn>
                <a:cxn ang="0">
                  <a:pos x="454" y="50"/>
                </a:cxn>
                <a:cxn ang="0">
                  <a:pos x="386" y="48"/>
                </a:cxn>
                <a:cxn ang="0">
                  <a:pos x="410" y="22"/>
                </a:cxn>
                <a:cxn ang="0">
                  <a:pos x="404" y="0"/>
                </a:cxn>
                <a:cxn ang="0">
                  <a:pos x="0" y="6"/>
                </a:cxn>
                <a:cxn ang="0">
                  <a:pos x="8" y="342"/>
                </a:cxn>
                <a:cxn ang="0">
                  <a:pos x="38" y="350"/>
                </a:cxn>
                <a:cxn ang="0">
                  <a:pos x="54" y="350"/>
                </a:cxn>
                <a:cxn ang="0">
                  <a:pos x="60" y="378"/>
                </a:cxn>
                <a:cxn ang="0">
                  <a:pos x="58" y="416"/>
                </a:cxn>
                <a:cxn ang="0">
                  <a:pos x="334" y="406"/>
                </a:cxn>
                <a:cxn ang="0">
                  <a:pos x="334" y="406"/>
                </a:cxn>
                <a:cxn ang="0">
                  <a:pos x="334" y="404"/>
                </a:cxn>
                <a:cxn ang="0">
                  <a:pos x="334" y="404"/>
                </a:cxn>
              </a:cxnLst>
              <a:rect l="0" t="0" r="r" b="b"/>
              <a:pathLst>
                <a:path w="454" h="416">
                  <a:moveTo>
                    <a:pt x="334" y="404"/>
                  </a:moveTo>
                  <a:lnTo>
                    <a:pt x="334" y="404"/>
                  </a:lnTo>
                  <a:lnTo>
                    <a:pt x="334" y="390"/>
                  </a:lnTo>
                  <a:lnTo>
                    <a:pt x="332" y="374"/>
                  </a:lnTo>
                  <a:lnTo>
                    <a:pt x="330" y="356"/>
                  </a:lnTo>
                  <a:lnTo>
                    <a:pt x="322" y="334"/>
                  </a:lnTo>
                  <a:lnTo>
                    <a:pt x="340" y="294"/>
                  </a:lnTo>
                  <a:lnTo>
                    <a:pt x="350" y="256"/>
                  </a:lnTo>
                  <a:lnTo>
                    <a:pt x="378" y="232"/>
                  </a:lnTo>
                  <a:lnTo>
                    <a:pt x="384" y="198"/>
                  </a:lnTo>
                  <a:lnTo>
                    <a:pt x="404" y="178"/>
                  </a:lnTo>
                  <a:lnTo>
                    <a:pt x="438" y="80"/>
                  </a:lnTo>
                  <a:lnTo>
                    <a:pt x="450" y="70"/>
                  </a:lnTo>
                  <a:lnTo>
                    <a:pt x="454" y="50"/>
                  </a:lnTo>
                  <a:lnTo>
                    <a:pt x="386" y="48"/>
                  </a:lnTo>
                  <a:lnTo>
                    <a:pt x="410" y="22"/>
                  </a:lnTo>
                  <a:lnTo>
                    <a:pt x="404" y="0"/>
                  </a:lnTo>
                  <a:lnTo>
                    <a:pt x="0" y="6"/>
                  </a:lnTo>
                  <a:lnTo>
                    <a:pt x="8" y="342"/>
                  </a:lnTo>
                  <a:lnTo>
                    <a:pt x="38" y="350"/>
                  </a:lnTo>
                  <a:lnTo>
                    <a:pt x="54" y="350"/>
                  </a:lnTo>
                  <a:lnTo>
                    <a:pt x="60" y="378"/>
                  </a:lnTo>
                  <a:lnTo>
                    <a:pt x="58" y="416"/>
                  </a:lnTo>
                  <a:lnTo>
                    <a:pt x="334" y="406"/>
                  </a:lnTo>
                  <a:lnTo>
                    <a:pt x="334" y="406"/>
                  </a:lnTo>
                  <a:lnTo>
                    <a:pt x="334" y="404"/>
                  </a:lnTo>
                  <a:lnTo>
                    <a:pt x="334" y="404"/>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87" name="Freeform 41">
              <a:extLst>
                <a:ext uri="{FF2B5EF4-FFF2-40B4-BE49-F238E27FC236}">
                  <a16:creationId xmlns:a16="http://schemas.microsoft.com/office/drawing/2014/main" id="{12D7F040-E432-45CF-9F27-38E932EB3AEE}"/>
                </a:ext>
              </a:extLst>
            </p:cNvPr>
            <p:cNvSpPr>
              <a:spLocks/>
            </p:cNvSpPr>
            <p:nvPr>
              <p:custDataLst>
                <p:tags r:id="rId41"/>
              </p:custDataLst>
            </p:nvPr>
          </p:nvSpPr>
          <p:spPr bwMode="auto">
            <a:xfrm>
              <a:off x="5305914" y="4377387"/>
              <a:ext cx="619873" cy="564437"/>
            </a:xfrm>
            <a:custGeom>
              <a:avLst/>
              <a:gdLst/>
              <a:ahLst/>
              <a:cxnLst>
                <a:cxn ang="0">
                  <a:pos x="492" y="424"/>
                </a:cxn>
                <a:cxn ang="0">
                  <a:pos x="488" y="402"/>
                </a:cxn>
                <a:cxn ang="0">
                  <a:pos x="476" y="356"/>
                </a:cxn>
                <a:cxn ang="0">
                  <a:pos x="476" y="334"/>
                </a:cxn>
                <a:cxn ang="0">
                  <a:pos x="436" y="292"/>
                </a:cxn>
                <a:cxn ang="0">
                  <a:pos x="420" y="280"/>
                </a:cxn>
                <a:cxn ang="0">
                  <a:pos x="414" y="272"/>
                </a:cxn>
                <a:cxn ang="0">
                  <a:pos x="414" y="266"/>
                </a:cxn>
                <a:cxn ang="0">
                  <a:pos x="426" y="250"/>
                </a:cxn>
                <a:cxn ang="0">
                  <a:pos x="242" y="232"/>
                </a:cxn>
                <a:cxn ang="0">
                  <a:pos x="244" y="196"/>
                </a:cxn>
                <a:cxn ang="0">
                  <a:pos x="292" y="108"/>
                </a:cxn>
                <a:cxn ang="0">
                  <a:pos x="278" y="56"/>
                </a:cxn>
                <a:cxn ang="0">
                  <a:pos x="278" y="54"/>
                </a:cxn>
                <a:cxn ang="0">
                  <a:pos x="282" y="46"/>
                </a:cxn>
                <a:cxn ang="0">
                  <a:pos x="280" y="36"/>
                </a:cxn>
                <a:cxn ang="0">
                  <a:pos x="276" y="18"/>
                </a:cxn>
                <a:cxn ang="0">
                  <a:pos x="2" y="10"/>
                </a:cxn>
                <a:cxn ang="0">
                  <a:pos x="22" y="156"/>
                </a:cxn>
                <a:cxn ang="0">
                  <a:pos x="42" y="204"/>
                </a:cxn>
                <a:cxn ang="0">
                  <a:pos x="46" y="240"/>
                </a:cxn>
                <a:cxn ang="0">
                  <a:pos x="44" y="272"/>
                </a:cxn>
                <a:cxn ang="0">
                  <a:pos x="40" y="284"/>
                </a:cxn>
                <a:cxn ang="0">
                  <a:pos x="38" y="314"/>
                </a:cxn>
                <a:cxn ang="0">
                  <a:pos x="38" y="342"/>
                </a:cxn>
                <a:cxn ang="0">
                  <a:pos x="34" y="350"/>
                </a:cxn>
                <a:cxn ang="0">
                  <a:pos x="30" y="360"/>
                </a:cxn>
                <a:cxn ang="0">
                  <a:pos x="28" y="372"/>
                </a:cxn>
                <a:cxn ang="0">
                  <a:pos x="28" y="398"/>
                </a:cxn>
                <a:cxn ang="0">
                  <a:pos x="74" y="392"/>
                </a:cxn>
                <a:cxn ang="0">
                  <a:pos x="130" y="400"/>
                </a:cxn>
                <a:cxn ang="0">
                  <a:pos x="146" y="404"/>
                </a:cxn>
                <a:cxn ang="0">
                  <a:pos x="170" y="406"/>
                </a:cxn>
                <a:cxn ang="0">
                  <a:pos x="184" y="402"/>
                </a:cxn>
                <a:cxn ang="0">
                  <a:pos x="190" y="396"/>
                </a:cxn>
                <a:cxn ang="0">
                  <a:pos x="196" y="386"/>
                </a:cxn>
                <a:cxn ang="0">
                  <a:pos x="206" y="380"/>
                </a:cxn>
                <a:cxn ang="0">
                  <a:pos x="218" y="378"/>
                </a:cxn>
                <a:cxn ang="0">
                  <a:pos x="236" y="386"/>
                </a:cxn>
                <a:cxn ang="0">
                  <a:pos x="258" y="410"/>
                </a:cxn>
                <a:cxn ang="0">
                  <a:pos x="272" y="422"/>
                </a:cxn>
                <a:cxn ang="0">
                  <a:pos x="312" y="440"/>
                </a:cxn>
                <a:cxn ang="0">
                  <a:pos x="356" y="448"/>
                </a:cxn>
                <a:cxn ang="0">
                  <a:pos x="354" y="446"/>
                </a:cxn>
                <a:cxn ang="0">
                  <a:pos x="364" y="444"/>
                </a:cxn>
                <a:cxn ang="0">
                  <a:pos x="438" y="430"/>
                </a:cxn>
                <a:cxn ang="0">
                  <a:pos x="448" y="430"/>
                </a:cxn>
                <a:cxn ang="0">
                  <a:pos x="446" y="432"/>
                </a:cxn>
                <a:cxn ang="0">
                  <a:pos x="460" y="434"/>
                </a:cxn>
                <a:cxn ang="0">
                  <a:pos x="482" y="446"/>
                </a:cxn>
                <a:cxn ang="0">
                  <a:pos x="488" y="444"/>
                </a:cxn>
                <a:cxn ang="0">
                  <a:pos x="492" y="438"/>
                </a:cxn>
                <a:cxn ang="0">
                  <a:pos x="492" y="424"/>
                </a:cxn>
              </a:cxnLst>
              <a:rect l="0" t="0" r="r" b="b"/>
              <a:pathLst>
                <a:path w="492" h="448">
                  <a:moveTo>
                    <a:pt x="492" y="424"/>
                  </a:moveTo>
                  <a:lnTo>
                    <a:pt x="492" y="424"/>
                  </a:lnTo>
                  <a:lnTo>
                    <a:pt x="492" y="414"/>
                  </a:lnTo>
                  <a:lnTo>
                    <a:pt x="488" y="402"/>
                  </a:lnTo>
                  <a:lnTo>
                    <a:pt x="482" y="380"/>
                  </a:lnTo>
                  <a:lnTo>
                    <a:pt x="476" y="356"/>
                  </a:lnTo>
                  <a:lnTo>
                    <a:pt x="474" y="346"/>
                  </a:lnTo>
                  <a:lnTo>
                    <a:pt x="476" y="334"/>
                  </a:lnTo>
                  <a:lnTo>
                    <a:pt x="436" y="292"/>
                  </a:lnTo>
                  <a:lnTo>
                    <a:pt x="436" y="292"/>
                  </a:lnTo>
                  <a:lnTo>
                    <a:pt x="428" y="286"/>
                  </a:lnTo>
                  <a:lnTo>
                    <a:pt x="420" y="280"/>
                  </a:lnTo>
                  <a:lnTo>
                    <a:pt x="414" y="272"/>
                  </a:lnTo>
                  <a:lnTo>
                    <a:pt x="414" y="272"/>
                  </a:lnTo>
                  <a:lnTo>
                    <a:pt x="414" y="270"/>
                  </a:lnTo>
                  <a:lnTo>
                    <a:pt x="414" y="266"/>
                  </a:lnTo>
                  <a:lnTo>
                    <a:pt x="418" y="258"/>
                  </a:lnTo>
                  <a:lnTo>
                    <a:pt x="426" y="250"/>
                  </a:lnTo>
                  <a:lnTo>
                    <a:pt x="424" y="232"/>
                  </a:lnTo>
                  <a:lnTo>
                    <a:pt x="242" y="232"/>
                  </a:lnTo>
                  <a:lnTo>
                    <a:pt x="232" y="212"/>
                  </a:lnTo>
                  <a:lnTo>
                    <a:pt x="244" y="196"/>
                  </a:lnTo>
                  <a:lnTo>
                    <a:pt x="272" y="120"/>
                  </a:lnTo>
                  <a:lnTo>
                    <a:pt x="292" y="108"/>
                  </a:lnTo>
                  <a:lnTo>
                    <a:pt x="296" y="82"/>
                  </a:lnTo>
                  <a:lnTo>
                    <a:pt x="278" y="56"/>
                  </a:lnTo>
                  <a:lnTo>
                    <a:pt x="278" y="56"/>
                  </a:lnTo>
                  <a:lnTo>
                    <a:pt x="278" y="54"/>
                  </a:lnTo>
                  <a:lnTo>
                    <a:pt x="280" y="52"/>
                  </a:lnTo>
                  <a:lnTo>
                    <a:pt x="282" y="46"/>
                  </a:lnTo>
                  <a:lnTo>
                    <a:pt x="280" y="36"/>
                  </a:lnTo>
                  <a:lnTo>
                    <a:pt x="280" y="36"/>
                  </a:lnTo>
                  <a:lnTo>
                    <a:pt x="276" y="26"/>
                  </a:lnTo>
                  <a:lnTo>
                    <a:pt x="276" y="18"/>
                  </a:lnTo>
                  <a:lnTo>
                    <a:pt x="278" y="0"/>
                  </a:lnTo>
                  <a:lnTo>
                    <a:pt x="2" y="10"/>
                  </a:lnTo>
                  <a:lnTo>
                    <a:pt x="0" y="128"/>
                  </a:lnTo>
                  <a:lnTo>
                    <a:pt x="22" y="156"/>
                  </a:lnTo>
                  <a:lnTo>
                    <a:pt x="22" y="180"/>
                  </a:lnTo>
                  <a:lnTo>
                    <a:pt x="42" y="204"/>
                  </a:lnTo>
                  <a:lnTo>
                    <a:pt x="46" y="240"/>
                  </a:lnTo>
                  <a:lnTo>
                    <a:pt x="46" y="240"/>
                  </a:lnTo>
                  <a:lnTo>
                    <a:pt x="46" y="256"/>
                  </a:lnTo>
                  <a:lnTo>
                    <a:pt x="44" y="272"/>
                  </a:lnTo>
                  <a:lnTo>
                    <a:pt x="40" y="284"/>
                  </a:lnTo>
                  <a:lnTo>
                    <a:pt x="40" y="284"/>
                  </a:lnTo>
                  <a:lnTo>
                    <a:pt x="38" y="298"/>
                  </a:lnTo>
                  <a:lnTo>
                    <a:pt x="38" y="314"/>
                  </a:lnTo>
                  <a:lnTo>
                    <a:pt x="38" y="328"/>
                  </a:lnTo>
                  <a:lnTo>
                    <a:pt x="38" y="342"/>
                  </a:lnTo>
                  <a:lnTo>
                    <a:pt x="38" y="342"/>
                  </a:lnTo>
                  <a:lnTo>
                    <a:pt x="34" y="350"/>
                  </a:lnTo>
                  <a:lnTo>
                    <a:pt x="32" y="354"/>
                  </a:lnTo>
                  <a:lnTo>
                    <a:pt x="30" y="360"/>
                  </a:lnTo>
                  <a:lnTo>
                    <a:pt x="28" y="372"/>
                  </a:lnTo>
                  <a:lnTo>
                    <a:pt x="28" y="372"/>
                  </a:lnTo>
                  <a:lnTo>
                    <a:pt x="28" y="398"/>
                  </a:lnTo>
                  <a:lnTo>
                    <a:pt x="28" y="398"/>
                  </a:lnTo>
                  <a:lnTo>
                    <a:pt x="50" y="392"/>
                  </a:lnTo>
                  <a:lnTo>
                    <a:pt x="74" y="392"/>
                  </a:lnTo>
                  <a:lnTo>
                    <a:pt x="100" y="394"/>
                  </a:lnTo>
                  <a:lnTo>
                    <a:pt x="130" y="400"/>
                  </a:lnTo>
                  <a:lnTo>
                    <a:pt x="130" y="400"/>
                  </a:lnTo>
                  <a:lnTo>
                    <a:pt x="146" y="404"/>
                  </a:lnTo>
                  <a:lnTo>
                    <a:pt x="162" y="406"/>
                  </a:lnTo>
                  <a:lnTo>
                    <a:pt x="170" y="406"/>
                  </a:lnTo>
                  <a:lnTo>
                    <a:pt x="178" y="406"/>
                  </a:lnTo>
                  <a:lnTo>
                    <a:pt x="184" y="402"/>
                  </a:lnTo>
                  <a:lnTo>
                    <a:pt x="190" y="396"/>
                  </a:lnTo>
                  <a:lnTo>
                    <a:pt x="190" y="396"/>
                  </a:lnTo>
                  <a:lnTo>
                    <a:pt x="194" y="390"/>
                  </a:lnTo>
                  <a:lnTo>
                    <a:pt x="196" y="386"/>
                  </a:lnTo>
                  <a:lnTo>
                    <a:pt x="200" y="382"/>
                  </a:lnTo>
                  <a:lnTo>
                    <a:pt x="206" y="380"/>
                  </a:lnTo>
                  <a:lnTo>
                    <a:pt x="206" y="380"/>
                  </a:lnTo>
                  <a:lnTo>
                    <a:pt x="218" y="378"/>
                  </a:lnTo>
                  <a:lnTo>
                    <a:pt x="228" y="380"/>
                  </a:lnTo>
                  <a:lnTo>
                    <a:pt x="236" y="386"/>
                  </a:lnTo>
                  <a:lnTo>
                    <a:pt x="244" y="394"/>
                  </a:lnTo>
                  <a:lnTo>
                    <a:pt x="258" y="410"/>
                  </a:lnTo>
                  <a:lnTo>
                    <a:pt x="264" y="418"/>
                  </a:lnTo>
                  <a:lnTo>
                    <a:pt x="272" y="422"/>
                  </a:lnTo>
                  <a:lnTo>
                    <a:pt x="272" y="422"/>
                  </a:lnTo>
                  <a:lnTo>
                    <a:pt x="312" y="440"/>
                  </a:lnTo>
                  <a:lnTo>
                    <a:pt x="330" y="444"/>
                  </a:lnTo>
                  <a:lnTo>
                    <a:pt x="356" y="448"/>
                  </a:lnTo>
                  <a:lnTo>
                    <a:pt x="356" y="448"/>
                  </a:lnTo>
                  <a:lnTo>
                    <a:pt x="354" y="446"/>
                  </a:lnTo>
                  <a:lnTo>
                    <a:pt x="356" y="446"/>
                  </a:lnTo>
                  <a:lnTo>
                    <a:pt x="364" y="444"/>
                  </a:lnTo>
                  <a:lnTo>
                    <a:pt x="402" y="436"/>
                  </a:lnTo>
                  <a:lnTo>
                    <a:pt x="438" y="430"/>
                  </a:lnTo>
                  <a:lnTo>
                    <a:pt x="448" y="430"/>
                  </a:lnTo>
                  <a:lnTo>
                    <a:pt x="448" y="430"/>
                  </a:lnTo>
                  <a:lnTo>
                    <a:pt x="446" y="432"/>
                  </a:lnTo>
                  <a:lnTo>
                    <a:pt x="446" y="432"/>
                  </a:lnTo>
                  <a:lnTo>
                    <a:pt x="452" y="432"/>
                  </a:lnTo>
                  <a:lnTo>
                    <a:pt x="460" y="434"/>
                  </a:lnTo>
                  <a:lnTo>
                    <a:pt x="476" y="444"/>
                  </a:lnTo>
                  <a:lnTo>
                    <a:pt x="482" y="446"/>
                  </a:lnTo>
                  <a:lnTo>
                    <a:pt x="486" y="446"/>
                  </a:lnTo>
                  <a:lnTo>
                    <a:pt x="488" y="444"/>
                  </a:lnTo>
                  <a:lnTo>
                    <a:pt x="490" y="442"/>
                  </a:lnTo>
                  <a:lnTo>
                    <a:pt x="492" y="438"/>
                  </a:lnTo>
                  <a:lnTo>
                    <a:pt x="492" y="424"/>
                  </a:lnTo>
                  <a:lnTo>
                    <a:pt x="492" y="424"/>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88" name="Freeform 42">
              <a:extLst>
                <a:ext uri="{FF2B5EF4-FFF2-40B4-BE49-F238E27FC236}">
                  <a16:creationId xmlns:a16="http://schemas.microsoft.com/office/drawing/2014/main" id="{7F91DB87-3F2D-4C5D-816D-8F77E0980E3E}"/>
                </a:ext>
              </a:extLst>
            </p:cNvPr>
            <p:cNvSpPr>
              <a:spLocks/>
            </p:cNvSpPr>
            <p:nvPr>
              <p:custDataLst>
                <p:tags r:id="rId42"/>
              </p:custDataLst>
            </p:nvPr>
          </p:nvSpPr>
          <p:spPr bwMode="auto">
            <a:xfrm>
              <a:off x="5099290" y="3268671"/>
              <a:ext cx="760982" cy="660190"/>
            </a:xfrm>
            <a:custGeom>
              <a:avLst/>
              <a:gdLst/>
              <a:ahLst/>
              <a:cxnLst>
                <a:cxn ang="0">
                  <a:pos x="602" y="402"/>
                </a:cxn>
                <a:cxn ang="0">
                  <a:pos x="570" y="388"/>
                </a:cxn>
                <a:cxn ang="0">
                  <a:pos x="576" y="362"/>
                </a:cxn>
                <a:cxn ang="0">
                  <a:pos x="558" y="328"/>
                </a:cxn>
                <a:cxn ang="0">
                  <a:pos x="516" y="306"/>
                </a:cxn>
                <a:cxn ang="0">
                  <a:pos x="488" y="282"/>
                </a:cxn>
                <a:cxn ang="0">
                  <a:pos x="488" y="282"/>
                </a:cxn>
                <a:cxn ang="0">
                  <a:pos x="488" y="276"/>
                </a:cxn>
                <a:cxn ang="0">
                  <a:pos x="488" y="260"/>
                </a:cxn>
                <a:cxn ang="0">
                  <a:pos x="490" y="240"/>
                </a:cxn>
                <a:cxn ang="0">
                  <a:pos x="492" y="228"/>
                </a:cxn>
                <a:cxn ang="0">
                  <a:pos x="498" y="214"/>
                </a:cxn>
                <a:cxn ang="0">
                  <a:pos x="498" y="214"/>
                </a:cxn>
                <a:cxn ang="0">
                  <a:pos x="500" y="210"/>
                </a:cxn>
                <a:cxn ang="0">
                  <a:pos x="500" y="204"/>
                </a:cxn>
                <a:cxn ang="0">
                  <a:pos x="498" y="202"/>
                </a:cxn>
                <a:cxn ang="0">
                  <a:pos x="496" y="198"/>
                </a:cxn>
                <a:cxn ang="0">
                  <a:pos x="490" y="196"/>
                </a:cxn>
                <a:cxn ang="0">
                  <a:pos x="482" y="194"/>
                </a:cxn>
                <a:cxn ang="0">
                  <a:pos x="464" y="198"/>
                </a:cxn>
                <a:cxn ang="0">
                  <a:pos x="454" y="200"/>
                </a:cxn>
                <a:cxn ang="0">
                  <a:pos x="442" y="156"/>
                </a:cxn>
                <a:cxn ang="0">
                  <a:pos x="386" y="104"/>
                </a:cxn>
                <a:cxn ang="0">
                  <a:pos x="386" y="104"/>
                </a:cxn>
                <a:cxn ang="0">
                  <a:pos x="384" y="92"/>
                </a:cxn>
                <a:cxn ang="0">
                  <a:pos x="374" y="62"/>
                </a:cxn>
                <a:cxn ang="0">
                  <a:pos x="374" y="62"/>
                </a:cxn>
                <a:cxn ang="0">
                  <a:pos x="372" y="54"/>
                </a:cxn>
                <a:cxn ang="0">
                  <a:pos x="370" y="46"/>
                </a:cxn>
                <a:cxn ang="0">
                  <a:pos x="372" y="36"/>
                </a:cxn>
                <a:cxn ang="0">
                  <a:pos x="374" y="28"/>
                </a:cxn>
                <a:cxn ang="0">
                  <a:pos x="376" y="26"/>
                </a:cxn>
                <a:cxn ang="0">
                  <a:pos x="376" y="26"/>
                </a:cxn>
                <a:cxn ang="0">
                  <a:pos x="380" y="20"/>
                </a:cxn>
                <a:cxn ang="0">
                  <a:pos x="348" y="4"/>
                </a:cxn>
                <a:cxn ang="0">
                  <a:pos x="0" y="0"/>
                </a:cxn>
                <a:cxn ang="0">
                  <a:pos x="6" y="8"/>
                </a:cxn>
                <a:cxn ang="0">
                  <a:pos x="8" y="32"/>
                </a:cxn>
                <a:cxn ang="0">
                  <a:pos x="26" y="56"/>
                </a:cxn>
                <a:cxn ang="0">
                  <a:pos x="42" y="90"/>
                </a:cxn>
                <a:cxn ang="0">
                  <a:pos x="80" y="96"/>
                </a:cxn>
                <a:cxn ang="0">
                  <a:pos x="60" y="138"/>
                </a:cxn>
                <a:cxn ang="0">
                  <a:pos x="102" y="188"/>
                </a:cxn>
                <a:cxn ang="0">
                  <a:pos x="108" y="480"/>
                </a:cxn>
                <a:cxn ang="0">
                  <a:pos x="512" y="474"/>
                </a:cxn>
                <a:cxn ang="0">
                  <a:pos x="518" y="496"/>
                </a:cxn>
                <a:cxn ang="0">
                  <a:pos x="494" y="522"/>
                </a:cxn>
                <a:cxn ang="0">
                  <a:pos x="562" y="524"/>
                </a:cxn>
                <a:cxn ang="0">
                  <a:pos x="570" y="468"/>
                </a:cxn>
                <a:cxn ang="0">
                  <a:pos x="604" y="440"/>
                </a:cxn>
                <a:cxn ang="0">
                  <a:pos x="602" y="402"/>
                </a:cxn>
              </a:cxnLst>
              <a:rect l="0" t="0" r="r" b="b"/>
              <a:pathLst>
                <a:path w="604" h="524">
                  <a:moveTo>
                    <a:pt x="602" y="402"/>
                  </a:moveTo>
                  <a:lnTo>
                    <a:pt x="570" y="388"/>
                  </a:lnTo>
                  <a:lnTo>
                    <a:pt x="576" y="362"/>
                  </a:lnTo>
                  <a:lnTo>
                    <a:pt x="558" y="328"/>
                  </a:lnTo>
                  <a:lnTo>
                    <a:pt x="516" y="306"/>
                  </a:lnTo>
                  <a:lnTo>
                    <a:pt x="488" y="282"/>
                  </a:lnTo>
                  <a:lnTo>
                    <a:pt x="488" y="282"/>
                  </a:lnTo>
                  <a:lnTo>
                    <a:pt x="488" y="276"/>
                  </a:lnTo>
                  <a:lnTo>
                    <a:pt x="488" y="260"/>
                  </a:lnTo>
                  <a:lnTo>
                    <a:pt x="490" y="240"/>
                  </a:lnTo>
                  <a:lnTo>
                    <a:pt x="492" y="228"/>
                  </a:lnTo>
                  <a:lnTo>
                    <a:pt x="498" y="214"/>
                  </a:lnTo>
                  <a:lnTo>
                    <a:pt x="498" y="214"/>
                  </a:lnTo>
                  <a:lnTo>
                    <a:pt x="500" y="210"/>
                  </a:lnTo>
                  <a:lnTo>
                    <a:pt x="500" y="204"/>
                  </a:lnTo>
                  <a:lnTo>
                    <a:pt x="498" y="202"/>
                  </a:lnTo>
                  <a:lnTo>
                    <a:pt x="496" y="198"/>
                  </a:lnTo>
                  <a:lnTo>
                    <a:pt x="490" y="196"/>
                  </a:lnTo>
                  <a:lnTo>
                    <a:pt x="482" y="194"/>
                  </a:lnTo>
                  <a:lnTo>
                    <a:pt x="464" y="198"/>
                  </a:lnTo>
                  <a:lnTo>
                    <a:pt x="454" y="200"/>
                  </a:lnTo>
                  <a:lnTo>
                    <a:pt x="442" y="156"/>
                  </a:lnTo>
                  <a:lnTo>
                    <a:pt x="386" y="104"/>
                  </a:lnTo>
                  <a:lnTo>
                    <a:pt x="386" y="104"/>
                  </a:lnTo>
                  <a:lnTo>
                    <a:pt x="384" y="92"/>
                  </a:lnTo>
                  <a:lnTo>
                    <a:pt x="374" y="62"/>
                  </a:lnTo>
                  <a:lnTo>
                    <a:pt x="374" y="62"/>
                  </a:lnTo>
                  <a:lnTo>
                    <a:pt x="372" y="54"/>
                  </a:lnTo>
                  <a:lnTo>
                    <a:pt x="370" y="46"/>
                  </a:lnTo>
                  <a:lnTo>
                    <a:pt x="372" y="36"/>
                  </a:lnTo>
                  <a:lnTo>
                    <a:pt x="374" y="28"/>
                  </a:lnTo>
                  <a:lnTo>
                    <a:pt x="376" y="26"/>
                  </a:lnTo>
                  <a:lnTo>
                    <a:pt x="376" y="26"/>
                  </a:lnTo>
                  <a:lnTo>
                    <a:pt x="380" y="20"/>
                  </a:lnTo>
                  <a:lnTo>
                    <a:pt x="348" y="4"/>
                  </a:lnTo>
                  <a:lnTo>
                    <a:pt x="0" y="0"/>
                  </a:lnTo>
                  <a:lnTo>
                    <a:pt x="6" y="8"/>
                  </a:lnTo>
                  <a:lnTo>
                    <a:pt x="8" y="32"/>
                  </a:lnTo>
                  <a:lnTo>
                    <a:pt x="26" y="56"/>
                  </a:lnTo>
                  <a:lnTo>
                    <a:pt x="42" y="90"/>
                  </a:lnTo>
                  <a:lnTo>
                    <a:pt x="80" y="96"/>
                  </a:lnTo>
                  <a:lnTo>
                    <a:pt x="60" y="138"/>
                  </a:lnTo>
                  <a:lnTo>
                    <a:pt x="102" y="188"/>
                  </a:lnTo>
                  <a:lnTo>
                    <a:pt x="108" y="480"/>
                  </a:lnTo>
                  <a:lnTo>
                    <a:pt x="512" y="474"/>
                  </a:lnTo>
                  <a:lnTo>
                    <a:pt x="518" y="496"/>
                  </a:lnTo>
                  <a:lnTo>
                    <a:pt x="494" y="522"/>
                  </a:lnTo>
                  <a:lnTo>
                    <a:pt x="562" y="524"/>
                  </a:lnTo>
                  <a:lnTo>
                    <a:pt x="570" y="468"/>
                  </a:lnTo>
                  <a:lnTo>
                    <a:pt x="604" y="440"/>
                  </a:lnTo>
                  <a:lnTo>
                    <a:pt x="602" y="402"/>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89" name="Freeform 43">
              <a:extLst>
                <a:ext uri="{FF2B5EF4-FFF2-40B4-BE49-F238E27FC236}">
                  <a16:creationId xmlns:a16="http://schemas.microsoft.com/office/drawing/2014/main" id="{6413AD58-3AA9-47B0-AEAA-A3C1929D95DA}"/>
                </a:ext>
              </a:extLst>
            </p:cNvPr>
            <p:cNvSpPr>
              <a:spLocks/>
            </p:cNvSpPr>
            <p:nvPr>
              <p:custDataLst>
                <p:tags r:id="rId43"/>
              </p:custDataLst>
            </p:nvPr>
          </p:nvSpPr>
          <p:spPr bwMode="auto">
            <a:xfrm>
              <a:off x="5013616" y="2842823"/>
              <a:ext cx="692948" cy="451046"/>
            </a:xfrm>
            <a:custGeom>
              <a:avLst/>
              <a:gdLst/>
              <a:ahLst/>
              <a:cxnLst>
                <a:cxn ang="0">
                  <a:pos x="526" y="146"/>
                </a:cxn>
                <a:cxn ang="0">
                  <a:pos x="498" y="106"/>
                </a:cxn>
                <a:cxn ang="0">
                  <a:pos x="464" y="88"/>
                </a:cxn>
                <a:cxn ang="0">
                  <a:pos x="464" y="54"/>
                </a:cxn>
                <a:cxn ang="0">
                  <a:pos x="450" y="14"/>
                </a:cxn>
                <a:cxn ang="0">
                  <a:pos x="450" y="0"/>
                </a:cxn>
                <a:cxn ang="0">
                  <a:pos x="8" y="2"/>
                </a:cxn>
                <a:cxn ang="0">
                  <a:pos x="0" y="6"/>
                </a:cxn>
                <a:cxn ang="0">
                  <a:pos x="12" y="48"/>
                </a:cxn>
                <a:cxn ang="0">
                  <a:pos x="0" y="106"/>
                </a:cxn>
                <a:cxn ang="0">
                  <a:pos x="4" y="130"/>
                </a:cxn>
                <a:cxn ang="0">
                  <a:pos x="18" y="132"/>
                </a:cxn>
                <a:cxn ang="0">
                  <a:pos x="36" y="196"/>
                </a:cxn>
                <a:cxn ang="0">
                  <a:pos x="40" y="234"/>
                </a:cxn>
                <a:cxn ang="0">
                  <a:pos x="56" y="256"/>
                </a:cxn>
                <a:cxn ang="0">
                  <a:pos x="46" y="290"/>
                </a:cxn>
                <a:cxn ang="0">
                  <a:pos x="62" y="302"/>
                </a:cxn>
                <a:cxn ang="0">
                  <a:pos x="58" y="326"/>
                </a:cxn>
                <a:cxn ang="0">
                  <a:pos x="68" y="338"/>
                </a:cxn>
                <a:cxn ang="0">
                  <a:pos x="416" y="342"/>
                </a:cxn>
                <a:cxn ang="0">
                  <a:pos x="448" y="358"/>
                </a:cxn>
                <a:cxn ang="0">
                  <a:pos x="448" y="358"/>
                </a:cxn>
                <a:cxn ang="0">
                  <a:pos x="474" y="306"/>
                </a:cxn>
                <a:cxn ang="0">
                  <a:pos x="474" y="306"/>
                </a:cxn>
                <a:cxn ang="0">
                  <a:pos x="478" y="294"/>
                </a:cxn>
                <a:cxn ang="0">
                  <a:pos x="480" y="286"/>
                </a:cxn>
                <a:cxn ang="0">
                  <a:pos x="480" y="280"/>
                </a:cxn>
                <a:cxn ang="0">
                  <a:pos x="480" y="276"/>
                </a:cxn>
                <a:cxn ang="0">
                  <a:pos x="476" y="266"/>
                </a:cxn>
                <a:cxn ang="0">
                  <a:pos x="476" y="260"/>
                </a:cxn>
                <a:cxn ang="0">
                  <a:pos x="474" y="254"/>
                </a:cxn>
                <a:cxn ang="0">
                  <a:pos x="474" y="254"/>
                </a:cxn>
                <a:cxn ang="0">
                  <a:pos x="476" y="250"/>
                </a:cxn>
                <a:cxn ang="0">
                  <a:pos x="476" y="246"/>
                </a:cxn>
                <a:cxn ang="0">
                  <a:pos x="480" y="244"/>
                </a:cxn>
                <a:cxn ang="0">
                  <a:pos x="482" y="244"/>
                </a:cxn>
                <a:cxn ang="0">
                  <a:pos x="490" y="244"/>
                </a:cxn>
                <a:cxn ang="0">
                  <a:pos x="502" y="242"/>
                </a:cxn>
                <a:cxn ang="0">
                  <a:pos x="502" y="242"/>
                </a:cxn>
                <a:cxn ang="0">
                  <a:pos x="512" y="238"/>
                </a:cxn>
                <a:cxn ang="0">
                  <a:pos x="520" y="228"/>
                </a:cxn>
                <a:cxn ang="0">
                  <a:pos x="528" y="218"/>
                </a:cxn>
                <a:cxn ang="0">
                  <a:pos x="534" y="208"/>
                </a:cxn>
                <a:cxn ang="0">
                  <a:pos x="534" y="208"/>
                </a:cxn>
                <a:cxn ang="0">
                  <a:pos x="538" y="200"/>
                </a:cxn>
                <a:cxn ang="0">
                  <a:pos x="544" y="194"/>
                </a:cxn>
                <a:cxn ang="0">
                  <a:pos x="550" y="192"/>
                </a:cxn>
                <a:cxn ang="0">
                  <a:pos x="550" y="154"/>
                </a:cxn>
                <a:cxn ang="0">
                  <a:pos x="526" y="146"/>
                </a:cxn>
              </a:cxnLst>
              <a:rect l="0" t="0" r="r" b="b"/>
              <a:pathLst>
                <a:path w="550" h="358">
                  <a:moveTo>
                    <a:pt x="526" y="146"/>
                  </a:moveTo>
                  <a:lnTo>
                    <a:pt x="498" y="106"/>
                  </a:lnTo>
                  <a:lnTo>
                    <a:pt x="464" y="88"/>
                  </a:lnTo>
                  <a:lnTo>
                    <a:pt x="464" y="54"/>
                  </a:lnTo>
                  <a:lnTo>
                    <a:pt x="450" y="14"/>
                  </a:lnTo>
                  <a:lnTo>
                    <a:pt x="450" y="0"/>
                  </a:lnTo>
                  <a:lnTo>
                    <a:pt x="8" y="2"/>
                  </a:lnTo>
                  <a:lnTo>
                    <a:pt x="0" y="6"/>
                  </a:lnTo>
                  <a:lnTo>
                    <a:pt x="12" y="48"/>
                  </a:lnTo>
                  <a:lnTo>
                    <a:pt x="0" y="106"/>
                  </a:lnTo>
                  <a:lnTo>
                    <a:pt x="4" y="130"/>
                  </a:lnTo>
                  <a:lnTo>
                    <a:pt x="18" y="132"/>
                  </a:lnTo>
                  <a:lnTo>
                    <a:pt x="36" y="196"/>
                  </a:lnTo>
                  <a:lnTo>
                    <a:pt x="40" y="234"/>
                  </a:lnTo>
                  <a:lnTo>
                    <a:pt x="56" y="256"/>
                  </a:lnTo>
                  <a:lnTo>
                    <a:pt x="46" y="290"/>
                  </a:lnTo>
                  <a:lnTo>
                    <a:pt x="62" y="302"/>
                  </a:lnTo>
                  <a:lnTo>
                    <a:pt x="58" y="326"/>
                  </a:lnTo>
                  <a:lnTo>
                    <a:pt x="68" y="338"/>
                  </a:lnTo>
                  <a:lnTo>
                    <a:pt x="416" y="342"/>
                  </a:lnTo>
                  <a:lnTo>
                    <a:pt x="448" y="358"/>
                  </a:lnTo>
                  <a:lnTo>
                    <a:pt x="448" y="358"/>
                  </a:lnTo>
                  <a:lnTo>
                    <a:pt x="474" y="306"/>
                  </a:lnTo>
                  <a:lnTo>
                    <a:pt x="474" y="306"/>
                  </a:lnTo>
                  <a:lnTo>
                    <a:pt x="478" y="294"/>
                  </a:lnTo>
                  <a:lnTo>
                    <a:pt x="480" y="286"/>
                  </a:lnTo>
                  <a:lnTo>
                    <a:pt x="480" y="280"/>
                  </a:lnTo>
                  <a:lnTo>
                    <a:pt x="480" y="276"/>
                  </a:lnTo>
                  <a:lnTo>
                    <a:pt x="476" y="266"/>
                  </a:lnTo>
                  <a:lnTo>
                    <a:pt x="476" y="260"/>
                  </a:lnTo>
                  <a:lnTo>
                    <a:pt x="474" y="254"/>
                  </a:lnTo>
                  <a:lnTo>
                    <a:pt x="474" y="254"/>
                  </a:lnTo>
                  <a:lnTo>
                    <a:pt x="476" y="250"/>
                  </a:lnTo>
                  <a:lnTo>
                    <a:pt x="476" y="246"/>
                  </a:lnTo>
                  <a:lnTo>
                    <a:pt x="480" y="244"/>
                  </a:lnTo>
                  <a:lnTo>
                    <a:pt x="482" y="244"/>
                  </a:lnTo>
                  <a:lnTo>
                    <a:pt x="490" y="244"/>
                  </a:lnTo>
                  <a:lnTo>
                    <a:pt x="502" y="242"/>
                  </a:lnTo>
                  <a:lnTo>
                    <a:pt x="502" y="242"/>
                  </a:lnTo>
                  <a:lnTo>
                    <a:pt x="512" y="238"/>
                  </a:lnTo>
                  <a:lnTo>
                    <a:pt x="520" y="228"/>
                  </a:lnTo>
                  <a:lnTo>
                    <a:pt x="528" y="218"/>
                  </a:lnTo>
                  <a:lnTo>
                    <a:pt x="534" y="208"/>
                  </a:lnTo>
                  <a:lnTo>
                    <a:pt x="534" y="208"/>
                  </a:lnTo>
                  <a:lnTo>
                    <a:pt x="538" y="200"/>
                  </a:lnTo>
                  <a:lnTo>
                    <a:pt x="544" y="194"/>
                  </a:lnTo>
                  <a:lnTo>
                    <a:pt x="550" y="192"/>
                  </a:lnTo>
                  <a:lnTo>
                    <a:pt x="550" y="154"/>
                  </a:lnTo>
                  <a:lnTo>
                    <a:pt x="526" y="146"/>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92" name="Freeform 44">
              <a:extLst>
                <a:ext uri="{FF2B5EF4-FFF2-40B4-BE49-F238E27FC236}">
                  <a16:creationId xmlns:a16="http://schemas.microsoft.com/office/drawing/2014/main" id="{B9B1E72F-A2E7-414F-B96F-D8D7FE953E51}"/>
                </a:ext>
              </a:extLst>
            </p:cNvPr>
            <p:cNvSpPr>
              <a:spLocks/>
            </p:cNvSpPr>
            <p:nvPr>
              <p:custDataLst>
                <p:tags r:id="rId44"/>
              </p:custDataLst>
            </p:nvPr>
          </p:nvSpPr>
          <p:spPr bwMode="auto">
            <a:xfrm>
              <a:off x="4973298" y="1988608"/>
              <a:ext cx="713106" cy="856735"/>
            </a:xfrm>
            <a:custGeom>
              <a:avLst/>
              <a:gdLst/>
              <a:ahLst/>
              <a:cxnLst>
                <a:cxn ang="0">
                  <a:pos x="434" y="606"/>
                </a:cxn>
                <a:cxn ang="0">
                  <a:pos x="390" y="568"/>
                </a:cxn>
                <a:cxn ang="0">
                  <a:pos x="350" y="494"/>
                </a:cxn>
                <a:cxn ang="0">
                  <a:pos x="336" y="428"/>
                </a:cxn>
                <a:cxn ang="0">
                  <a:pos x="384" y="314"/>
                </a:cxn>
                <a:cxn ang="0">
                  <a:pos x="386" y="314"/>
                </a:cxn>
                <a:cxn ang="0">
                  <a:pos x="382" y="306"/>
                </a:cxn>
                <a:cxn ang="0">
                  <a:pos x="384" y="302"/>
                </a:cxn>
                <a:cxn ang="0">
                  <a:pos x="428" y="274"/>
                </a:cxn>
                <a:cxn ang="0">
                  <a:pos x="486" y="232"/>
                </a:cxn>
                <a:cxn ang="0">
                  <a:pos x="502" y="216"/>
                </a:cxn>
                <a:cxn ang="0">
                  <a:pos x="566" y="146"/>
                </a:cxn>
                <a:cxn ang="0">
                  <a:pos x="558" y="142"/>
                </a:cxn>
                <a:cxn ang="0">
                  <a:pos x="534" y="132"/>
                </a:cxn>
                <a:cxn ang="0">
                  <a:pos x="494" y="128"/>
                </a:cxn>
                <a:cxn ang="0">
                  <a:pos x="434" y="126"/>
                </a:cxn>
                <a:cxn ang="0">
                  <a:pos x="416" y="122"/>
                </a:cxn>
                <a:cxn ang="0">
                  <a:pos x="394" y="112"/>
                </a:cxn>
                <a:cxn ang="0">
                  <a:pos x="348" y="88"/>
                </a:cxn>
                <a:cxn ang="0">
                  <a:pos x="322" y="82"/>
                </a:cxn>
                <a:cxn ang="0">
                  <a:pos x="306" y="82"/>
                </a:cxn>
                <a:cxn ang="0">
                  <a:pos x="278" y="84"/>
                </a:cxn>
                <a:cxn ang="0">
                  <a:pos x="262" y="80"/>
                </a:cxn>
                <a:cxn ang="0">
                  <a:pos x="212" y="68"/>
                </a:cxn>
                <a:cxn ang="0">
                  <a:pos x="202" y="64"/>
                </a:cxn>
                <a:cxn ang="0">
                  <a:pos x="152" y="0"/>
                </a:cxn>
                <a:cxn ang="0">
                  <a:pos x="148" y="48"/>
                </a:cxn>
                <a:cxn ang="0">
                  <a:pos x="0" y="44"/>
                </a:cxn>
                <a:cxn ang="0">
                  <a:pos x="0" y="100"/>
                </a:cxn>
                <a:cxn ang="0">
                  <a:pos x="10" y="126"/>
                </a:cxn>
                <a:cxn ang="0">
                  <a:pos x="26" y="298"/>
                </a:cxn>
                <a:cxn ang="0">
                  <a:pos x="24" y="322"/>
                </a:cxn>
                <a:cxn ang="0">
                  <a:pos x="28" y="344"/>
                </a:cxn>
                <a:cxn ang="0">
                  <a:pos x="32" y="360"/>
                </a:cxn>
                <a:cxn ang="0">
                  <a:pos x="38" y="404"/>
                </a:cxn>
                <a:cxn ang="0">
                  <a:pos x="26" y="418"/>
                </a:cxn>
                <a:cxn ang="0">
                  <a:pos x="16" y="436"/>
                </a:cxn>
                <a:cxn ang="0">
                  <a:pos x="16" y="442"/>
                </a:cxn>
                <a:cxn ang="0">
                  <a:pos x="24" y="454"/>
                </a:cxn>
                <a:cxn ang="0">
                  <a:pos x="44" y="472"/>
                </a:cxn>
                <a:cxn ang="0">
                  <a:pos x="54" y="488"/>
                </a:cxn>
                <a:cxn ang="0">
                  <a:pos x="56" y="498"/>
                </a:cxn>
                <a:cxn ang="0">
                  <a:pos x="48" y="678"/>
                </a:cxn>
                <a:cxn ang="0">
                  <a:pos x="482" y="678"/>
                </a:cxn>
              </a:cxnLst>
              <a:rect l="0" t="0" r="r" b="b"/>
              <a:pathLst>
                <a:path w="566" h="680">
                  <a:moveTo>
                    <a:pt x="482" y="638"/>
                  </a:moveTo>
                  <a:lnTo>
                    <a:pt x="434" y="606"/>
                  </a:lnTo>
                  <a:lnTo>
                    <a:pt x="420" y="584"/>
                  </a:lnTo>
                  <a:lnTo>
                    <a:pt x="390" y="568"/>
                  </a:lnTo>
                  <a:lnTo>
                    <a:pt x="348" y="538"/>
                  </a:lnTo>
                  <a:lnTo>
                    <a:pt x="350" y="494"/>
                  </a:lnTo>
                  <a:lnTo>
                    <a:pt x="358" y="454"/>
                  </a:lnTo>
                  <a:lnTo>
                    <a:pt x="336" y="428"/>
                  </a:lnTo>
                  <a:lnTo>
                    <a:pt x="382" y="380"/>
                  </a:lnTo>
                  <a:lnTo>
                    <a:pt x="384" y="314"/>
                  </a:lnTo>
                  <a:lnTo>
                    <a:pt x="386" y="314"/>
                  </a:lnTo>
                  <a:lnTo>
                    <a:pt x="386" y="314"/>
                  </a:lnTo>
                  <a:lnTo>
                    <a:pt x="384" y="310"/>
                  </a:lnTo>
                  <a:lnTo>
                    <a:pt x="382" y="306"/>
                  </a:lnTo>
                  <a:lnTo>
                    <a:pt x="384" y="302"/>
                  </a:lnTo>
                  <a:lnTo>
                    <a:pt x="384" y="302"/>
                  </a:lnTo>
                  <a:lnTo>
                    <a:pt x="396" y="294"/>
                  </a:lnTo>
                  <a:lnTo>
                    <a:pt x="428" y="274"/>
                  </a:lnTo>
                  <a:lnTo>
                    <a:pt x="466" y="246"/>
                  </a:lnTo>
                  <a:lnTo>
                    <a:pt x="486" y="232"/>
                  </a:lnTo>
                  <a:lnTo>
                    <a:pt x="502" y="216"/>
                  </a:lnTo>
                  <a:lnTo>
                    <a:pt x="502" y="216"/>
                  </a:lnTo>
                  <a:lnTo>
                    <a:pt x="548" y="164"/>
                  </a:lnTo>
                  <a:lnTo>
                    <a:pt x="566" y="146"/>
                  </a:lnTo>
                  <a:lnTo>
                    <a:pt x="566" y="146"/>
                  </a:lnTo>
                  <a:lnTo>
                    <a:pt x="558" y="142"/>
                  </a:lnTo>
                  <a:lnTo>
                    <a:pt x="550" y="138"/>
                  </a:lnTo>
                  <a:lnTo>
                    <a:pt x="534" y="132"/>
                  </a:lnTo>
                  <a:lnTo>
                    <a:pt x="514" y="130"/>
                  </a:lnTo>
                  <a:lnTo>
                    <a:pt x="494" y="128"/>
                  </a:lnTo>
                  <a:lnTo>
                    <a:pt x="454" y="128"/>
                  </a:lnTo>
                  <a:lnTo>
                    <a:pt x="434" y="126"/>
                  </a:lnTo>
                  <a:lnTo>
                    <a:pt x="416" y="122"/>
                  </a:lnTo>
                  <a:lnTo>
                    <a:pt x="416" y="122"/>
                  </a:lnTo>
                  <a:lnTo>
                    <a:pt x="404" y="118"/>
                  </a:lnTo>
                  <a:lnTo>
                    <a:pt x="394" y="112"/>
                  </a:lnTo>
                  <a:lnTo>
                    <a:pt x="370" y="100"/>
                  </a:lnTo>
                  <a:lnTo>
                    <a:pt x="348" y="88"/>
                  </a:lnTo>
                  <a:lnTo>
                    <a:pt x="336" y="84"/>
                  </a:lnTo>
                  <a:lnTo>
                    <a:pt x="322" y="82"/>
                  </a:lnTo>
                  <a:lnTo>
                    <a:pt x="322" y="82"/>
                  </a:lnTo>
                  <a:lnTo>
                    <a:pt x="306" y="82"/>
                  </a:lnTo>
                  <a:lnTo>
                    <a:pt x="292" y="84"/>
                  </a:lnTo>
                  <a:lnTo>
                    <a:pt x="278" y="84"/>
                  </a:lnTo>
                  <a:lnTo>
                    <a:pt x="262" y="80"/>
                  </a:lnTo>
                  <a:lnTo>
                    <a:pt x="262" y="80"/>
                  </a:lnTo>
                  <a:lnTo>
                    <a:pt x="230" y="74"/>
                  </a:lnTo>
                  <a:lnTo>
                    <a:pt x="212" y="68"/>
                  </a:lnTo>
                  <a:lnTo>
                    <a:pt x="202" y="64"/>
                  </a:lnTo>
                  <a:lnTo>
                    <a:pt x="202" y="64"/>
                  </a:lnTo>
                  <a:lnTo>
                    <a:pt x="174" y="0"/>
                  </a:lnTo>
                  <a:lnTo>
                    <a:pt x="152" y="0"/>
                  </a:lnTo>
                  <a:lnTo>
                    <a:pt x="148" y="48"/>
                  </a:lnTo>
                  <a:lnTo>
                    <a:pt x="148" y="48"/>
                  </a:lnTo>
                  <a:lnTo>
                    <a:pt x="120" y="48"/>
                  </a:lnTo>
                  <a:lnTo>
                    <a:pt x="0" y="44"/>
                  </a:lnTo>
                  <a:lnTo>
                    <a:pt x="6" y="76"/>
                  </a:lnTo>
                  <a:lnTo>
                    <a:pt x="0" y="100"/>
                  </a:lnTo>
                  <a:lnTo>
                    <a:pt x="10" y="126"/>
                  </a:lnTo>
                  <a:lnTo>
                    <a:pt x="10" y="126"/>
                  </a:lnTo>
                  <a:lnTo>
                    <a:pt x="18" y="206"/>
                  </a:lnTo>
                  <a:lnTo>
                    <a:pt x="26" y="298"/>
                  </a:lnTo>
                  <a:lnTo>
                    <a:pt x="26" y="298"/>
                  </a:lnTo>
                  <a:lnTo>
                    <a:pt x="24" y="322"/>
                  </a:lnTo>
                  <a:lnTo>
                    <a:pt x="26" y="332"/>
                  </a:lnTo>
                  <a:lnTo>
                    <a:pt x="28" y="344"/>
                  </a:lnTo>
                  <a:lnTo>
                    <a:pt x="28" y="344"/>
                  </a:lnTo>
                  <a:lnTo>
                    <a:pt x="32" y="360"/>
                  </a:lnTo>
                  <a:lnTo>
                    <a:pt x="36" y="380"/>
                  </a:lnTo>
                  <a:lnTo>
                    <a:pt x="38" y="404"/>
                  </a:lnTo>
                  <a:lnTo>
                    <a:pt x="38" y="404"/>
                  </a:lnTo>
                  <a:lnTo>
                    <a:pt x="26" y="418"/>
                  </a:lnTo>
                  <a:lnTo>
                    <a:pt x="18" y="430"/>
                  </a:lnTo>
                  <a:lnTo>
                    <a:pt x="16" y="436"/>
                  </a:lnTo>
                  <a:lnTo>
                    <a:pt x="16" y="442"/>
                  </a:lnTo>
                  <a:lnTo>
                    <a:pt x="16" y="442"/>
                  </a:lnTo>
                  <a:lnTo>
                    <a:pt x="20" y="448"/>
                  </a:lnTo>
                  <a:lnTo>
                    <a:pt x="24" y="454"/>
                  </a:lnTo>
                  <a:lnTo>
                    <a:pt x="38" y="466"/>
                  </a:lnTo>
                  <a:lnTo>
                    <a:pt x="44" y="472"/>
                  </a:lnTo>
                  <a:lnTo>
                    <a:pt x="50" y="480"/>
                  </a:lnTo>
                  <a:lnTo>
                    <a:pt x="54" y="488"/>
                  </a:lnTo>
                  <a:lnTo>
                    <a:pt x="56" y="498"/>
                  </a:lnTo>
                  <a:lnTo>
                    <a:pt x="56" y="498"/>
                  </a:lnTo>
                  <a:lnTo>
                    <a:pt x="52" y="598"/>
                  </a:lnTo>
                  <a:lnTo>
                    <a:pt x="48" y="678"/>
                  </a:lnTo>
                  <a:lnTo>
                    <a:pt x="40" y="680"/>
                  </a:lnTo>
                  <a:lnTo>
                    <a:pt x="482" y="678"/>
                  </a:lnTo>
                  <a:lnTo>
                    <a:pt x="482" y="638"/>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grpSp>
          <p:nvGrpSpPr>
            <p:cNvPr id="93" name="Group 210">
              <a:extLst>
                <a:ext uri="{FF2B5EF4-FFF2-40B4-BE49-F238E27FC236}">
                  <a16:creationId xmlns:a16="http://schemas.microsoft.com/office/drawing/2014/main" id="{0125AC8B-FCEB-4D03-99D2-2E494606F5AE}"/>
                </a:ext>
              </a:extLst>
            </p:cNvPr>
            <p:cNvGrpSpPr/>
            <p:nvPr/>
          </p:nvGrpSpPr>
          <p:grpSpPr>
            <a:xfrm>
              <a:off x="1982501" y="4932487"/>
              <a:ext cx="1015484" cy="740824"/>
              <a:chOff x="4313108" y="5619653"/>
              <a:chExt cx="1015484" cy="740824"/>
            </a:xfrm>
            <a:grpFill/>
            <a:effectLst/>
          </p:grpSpPr>
          <p:sp>
            <p:nvSpPr>
              <p:cNvPr id="105" name="Freeform 47">
                <a:extLst>
                  <a:ext uri="{FF2B5EF4-FFF2-40B4-BE49-F238E27FC236}">
                    <a16:creationId xmlns:a16="http://schemas.microsoft.com/office/drawing/2014/main" id="{6A26826D-9A7E-4A34-A27D-7005DDD7FA23}"/>
                  </a:ext>
                </a:extLst>
              </p:cNvPr>
              <p:cNvSpPr>
                <a:spLocks/>
              </p:cNvSpPr>
              <p:nvPr>
                <p:custDataLst>
                  <p:tags r:id="rId56"/>
                </p:custDataLst>
              </p:nvPr>
            </p:nvSpPr>
            <p:spPr bwMode="auto">
              <a:xfrm>
                <a:off x="5096770" y="6058100"/>
                <a:ext cx="231822" cy="302377"/>
              </a:xfrm>
              <a:custGeom>
                <a:avLst/>
                <a:gdLst/>
                <a:ahLst/>
                <a:cxnLst>
                  <a:cxn ang="0">
                    <a:pos x="182" y="132"/>
                  </a:cxn>
                  <a:cxn ang="0">
                    <a:pos x="168" y="120"/>
                  </a:cxn>
                  <a:cxn ang="0">
                    <a:pos x="158" y="112"/>
                  </a:cxn>
                  <a:cxn ang="0">
                    <a:pos x="156" y="106"/>
                  </a:cxn>
                  <a:cxn ang="0">
                    <a:pos x="150" y="94"/>
                  </a:cxn>
                  <a:cxn ang="0">
                    <a:pos x="144" y="96"/>
                  </a:cxn>
                  <a:cxn ang="0">
                    <a:pos x="140" y="96"/>
                  </a:cxn>
                  <a:cxn ang="0">
                    <a:pos x="140" y="92"/>
                  </a:cxn>
                  <a:cxn ang="0">
                    <a:pos x="140" y="82"/>
                  </a:cxn>
                  <a:cxn ang="0">
                    <a:pos x="140" y="72"/>
                  </a:cxn>
                  <a:cxn ang="0">
                    <a:pos x="138" y="68"/>
                  </a:cxn>
                  <a:cxn ang="0">
                    <a:pos x="116" y="46"/>
                  </a:cxn>
                  <a:cxn ang="0">
                    <a:pos x="104" y="40"/>
                  </a:cxn>
                  <a:cxn ang="0">
                    <a:pos x="72" y="30"/>
                  </a:cxn>
                  <a:cxn ang="0">
                    <a:pos x="64" y="24"/>
                  </a:cxn>
                  <a:cxn ang="0">
                    <a:pos x="54" y="14"/>
                  </a:cxn>
                  <a:cxn ang="0">
                    <a:pos x="34" y="0"/>
                  </a:cxn>
                  <a:cxn ang="0">
                    <a:pos x="22" y="4"/>
                  </a:cxn>
                  <a:cxn ang="0">
                    <a:pos x="20" y="10"/>
                  </a:cxn>
                  <a:cxn ang="0">
                    <a:pos x="22" y="24"/>
                  </a:cxn>
                  <a:cxn ang="0">
                    <a:pos x="26" y="56"/>
                  </a:cxn>
                  <a:cxn ang="0">
                    <a:pos x="22" y="70"/>
                  </a:cxn>
                  <a:cxn ang="0">
                    <a:pos x="14" y="72"/>
                  </a:cxn>
                  <a:cxn ang="0">
                    <a:pos x="8" y="72"/>
                  </a:cxn>
                  <a:cxn ang="0">
                    <a:pos x="2" y="78"/>
                  </a:cxn>
                  <a:cxn ang="0">
                    <a:pos x="0" y="94"/>
                  </a:cxn>
                  <a:cxn ang="0">
                    <a:pos x="10" y="132"/>
                  </a:cxn>
                  <a:cxn ang="0">
                    <a:pos x="18" y="150"/>
                  </a:cxn>
                  <a:cxn ang="0">
                    <a:pos x="20" y="164"/>
                  </a:cxn>
                  <a:cxn ang="0">
                    <a:pos x="16" y="196"/>
                  </a:cxn>
                  <a:cxn ang="0">
                    <a:pos x="18" y="208"/>
                  </a:cxn>
                  <a:cxn ang="0">
                    <a:pos x="24" y="216"/>
                  </a:cxn>
                  <a:cxn ang="0">
                    <a:pos x="44" y="232"/>
                  </a:cxn>
                  <a:cxn ang="0">
                    <a:pos x="52" y="240"/>
                  </a:cxn>
                  <a:cxn ang="0">
                    <a:pos x="58" y="228"/>
                  </a:cxn>
                  <a:cxn ang="0">
                    <a:pos x="98" y="188"/>
                  </a:cxn>
                  <a:cxn ang="0">
                    <a:pos x="112" y="176"/>
                  </a:cxn>
                  <a:cxn ang="0">
                    <a:pos x="128" y="172"/>
                  </a:cxn>
                  <a:cxn ang="0">
                    <a:pos x="168" y="154"/>
                  </a:cxn>
                  <a:cxn ang="0">
                    <a:pos x="182" y="144"/>
                  </a:cxn>
                  <a:cxn ang="0">
                    <a:pos x="184" y="136"/>
                  </a:cxn>
                  <a:cxn ang="0">
                    <a:pos x="182" y="132"/>
                  </a:cxn>
                  <a:cxn ang="0">
                    <a:pos x="182" y="132"/>
                  </a:cxn>
                </a:cxnLst>
                <a:rect l="0" t="0" r="r" b="b"/>
                <a:pathLst>
                  <a:path w="184" h="240">
                    <a:moveTo>
                      <a:pt x="182" y="132"/>
                    </a:moveTo>
                    <a:lnTo>
                      <a:pt x="182" y="132"/>
                    </a:lnTo>
                    <a:lnTo>
                      <a:pt x="176" y="124"/>
                    </a:lnTo>
                    <a:lnTo>
                      <a:pt x="168" y="120"/>
                    </a:lnTo>
                    <a:lnTo>
                      <a:pt x="160" y="114"/>
                    </a:lnTo>
                    <a:lnTo>
                      <a:pt x="158" y="112"/>
                    </a:lnTo>
                    <a:lnTo>
                      <a:pt x="156" y="106"/>
                    </a:lnTo>
                    <a:lnTo>
                      <a:pt x="156" y="106"/>
                    </a:lnTo>
                    <a:lnTo>
                      <a:pt x="152" y="96"/>
                    </a:lnTo>
                    <a:lnTo>
                      <a:pt x="150" y="94"/>
                    </a:lnTo>
                    <a:lnTo>
                      <a:pt x="148" y="94"/>
                    </a:lnTo>
                    <a:lnTo>
                      <a:pt x="144" y="96"/>
                    </a:lnTo>
                    <a:lnTo>
                      <a:pt x="142" y="96"/>
                    </a:lnTo>
                    <a:lnTo>
                      <a:pt x="140" y="96"/>
                    </a:lnTo>
                    <a:lnTo>
                      <a:pt x="140" y="96"/>
                    </a:lnTo>
                    <a:lnTo>
                      <a:pt x="140" y="92"/>
                    </a:lnTo>
                    <a:lnTo>
                      <a:pt x="138" y="90"/>
                    </a:lnTo>
                    <a:lnTo>
                      <a:pt x="140" y="82"/>
                    </a:lnTo>
                    <a:lnTo>
                      <a:pt x="140" y="74"/>
                    </a:lnTo>
                    <a:lnTo>
                      <a:pt x="140" y="72"/>
                    </a:lnTo>
                    <a:lnTo>
                      <a:pt x="138" y="68"/>
                    </a:lnTo>
                    <a:lnTo>
                      <a:pt x="138" y="68"/>
                    </a:lnTo>
                    <a:lnTo>
                      <a:pt x="116" y="46"/>
                    </a:lnTo>
                    <a:lnTo>
                      <a:pt x="116" y="46"/>
                    </a:lnTo>
                    <a:lnTo>
                      <a:pt x="110" y="44"/>
                    </a:lnTo>
                    <a:lnTo>
                      <a:pt x="104" y="40"/>
                    </a:lnTo>
                    <a:lnTo>
                      <a:pt x="88" y="34"/>
                    </a:lnTo>
                    <a:lnTo>
                      <a:pt x="72" y="30"/>
                    </a:lnTo>
                    <a:lnTo>
                      <a:pt x="66" y="26"/>
                    </a:lnTo>
                    <a:lnTo>
                      <a:pt x="64" y="24"/>
                    </a:lnTo>
                    <a:lnTo>
                      <a:pt x="64" y="24"/>
                    </a:lnTo>
                    <a:lnTo>
                      <a:pt x="54" y="14"/>
                    </a:lnTo>
                    <a:lnTo>
                      <a:pt x="40" y="4"/>
                    </a:lnTo>
                    <a:lnTo>
                      <a:pt x="34" y="0"/>
                    </a:lnTo>
                    <a:lnTo>
                      <a:pt x="26" y="0"/>
                    </a:lnTo>
                    <a:lnTo>
                      <a:pt x="22" y="4"/>
                    </a:lnTo>
                    <a:lnTo>
                      <a:pt x="20" y="10"/>
                    </a:lnTo>
                    <a:lnTo>
                      <a:pt x="20" y="10"/>
                    </a:lnTo>
                    <a:lnTo>
                      <a:pt x="20" y="16"/>
                    </a:lnTo>
                    <a:lnTo>
                      <a:pt x="22" y="24"/>
                    </a:lnTo>
                    <a:lnTo>
                      <a:pt x="26" y="46"/>
                    </a:lnTo>
                    <a:lnTo>
                      <a:pt x="26" y="56"/>
                    </a:lnTo>
                    <a:lnTo>
                      <a:pt x="26" y="64"/>
                    </a:lnTo>
                    <a:lnTo>
                      <a:pt x="22" y="70"/>
                    </a:lnTo>
                    <a:lnTo>
                      <a:pt x="18" y="72"/>
                    </a:lnTo>
                    <a:lnTo>
                      <a:pt x="14" y="72"/>
                    </a:lnTo>
                    <a:lnTo>
                      <a:pt x="14" y="72"/>
                    </a:lnTo>
                    <a:lnTo>
                      <a:pt x="8" y="72"/>
                    </a:lnTo>
                    <a:lnTo>
                      <a:pt x="4" y="74"/>
                    </a:lnTo>
                    <a:lnTo>
                      <a:pt x="2" y="78"/>
                    </a:lnTo>
                    <a:lnTo>
                      <a:pt x="0" y="82"/>
                    </a:lnTo>
                    <a:lnTo>
                      <a:pt x="0" y="94"/>
                    </a:lnTo>
                    <a:lnTo>
                      <a:pt x="2" y="106"/>
                    </a:lnTo>
                    <a:lnTo>
                      <a:pt x="10" y="132"/>
                    </a:lnTo>
                    <a:lnTo>
                      <a:pt x="18" y="150"/>
                    </a:lnTo>
                    <a:lnTo>
                      <a:pt x="18" y="150"/>
                    </a:lnTo>
                    <a:lnTo>
                      <a:pt x="20" y="156"/>
                    </a:lnTo>
                    <a:lnTo>
                      <a:pt x="20" y="164"/>
                    </a:lnTo>
                    <a:lnTo>
                      <a:pt x="18" y="180"/>
                    </a:lnTo>
                    <a:lnTo>
                      <a:pt x="16" y="196"/>
                    </a:lnTo>
                    <a:lnTo>
                      <a:pt x="16" y="202"/>
                    </a:lnTo>
                    <a:lnTo>
                      <a:pt x="18" y="208"/>
                    </a:lnTo>
                    <a:lnTo>
                      <a:pt x="18" y="208"/>
                    </a:lnTo>
                    <a:lnTo>
                      <a:pt x="24" y="216"/>
                    </a:lnTo>
                    <a:lnTo>
                      <a:pt x="34" y="224"/>
                    </a:lnTo>
                    <a:lnTo>
                      <a:pt x="44" y="232"/>
                    </a:lnTo>
                    <a:lnTo>
                      <a:pt x="52" y="240"/>
                    </a:lnTo>
                    <a:lnTo>
                      <a:pt x="52" y="240"/>
                    </a:lnTo>
                    <a:lnTo>
                      <a:pt x="54" y="236"/>
                    </a:lnTo>
                    <a:lnTo>
                      <a:pt x="58" y="228"/>
                    </a:lnTo>
                    <a:lnTo>
                      <a:pt x="76" y="208"/>
                    </a:lnTo>
                    <a:lnTo>
                      <a:pt x="98" y="188"/>
                    </a:lnTo>
                    <a:lnTo>
                      <a:pt x="106" y="180"/>
                    </a:lnTo>
                    <a:lnTo>
                      <a:pt x="112" y="176"/>
                    </a:lnTo>
                    <a:lnTo>
                      <a:pt x="112" y="176"/>
                    </a:lnTo>
                    <a:lnTo>
                      <a:pt x="128" y="172"/>
                    </a:lnTo>
                    <a:lnTo>
                      <a:pt x="156" y="160"/>
                    </a:lnTo>
                    <a:lnTo>
                      <a:pt x="168" y="154"/>
                    </a:lnTo>
                    <a:lnTo>
                      <a:pt x="178" y="146"/>
                    </a:lnTo>
                    <a:lnTo>
                      <a:pt x="182" y="144"/>
                    </a:lnTo>
                    <a:lnTo>
                      <a:pt x="184" y="140"/>
                    </a:lnTo>
                    <a:lnTo>
                      <a:pt x="184" y="136"/>
                    </a:lnTo>
                    <a:lnTo>
                      <a:pt x="182" y="132"/>
                    </a:lnTo>
                    <a:lnTo>
                      <a:pt x="182" y="132"/>
                    </a:lnTo>
                    <a:lnTo>
                      <a:pt x="182" y="132"/>
                    </a:lnTo>
                    <a:lnTo>
                      <a:pt x="182" y="132"/>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106" name="Freeform 48">
                <a:extLst>
                  <a:ext uri="{FF2B5EF4-FFF2-40B4-BE49-F238E27FC236}">
                    <a16:creationId xmlns:a16="http://schemas.microsoft.com/office/drawing/2014/main" id="{B34F701D-9265-4510-8D09-B34D42B4498A}"/>
                  </a:ext>
                </a:extLst>
              </p:cNvPr>
              <p:cNvSpPr>
                <a:spLocks/>
              </p:cNvSpPr>
              <p:nvPr>
                <p:custDataLst>
                  <p:tags r:id="rId57"/>
                </p:custDataLst>
              </p:nvPr>
            </p:nvSpPr>
            <p:spPr bwMode="auto">
              <a:xfrm>
                <a:off x="4859907" y="5843916"/>
                <a:ext cx="110872" cy="40317"/>
              </a:xfrm>
              <a:custGeom>
                <a:avLst/>
                <a:gdLst/>
                <a:ahLst/>
                <a:cxnLst>
                  <a:cxn ang="0">
                    <a:pos x="88" y="10"/>
                  </a:cxn>
                  <a:cxn ang="0">
                    <a:pos x="88" y="10"/>
                  </a:cxn>
                  <a:cxn ang="0">
                    <a:pos x="88" y="10"/>
                  </a:cxn>
                  <a:cxn ang="0">
                    <a:pos x="88" y="10"/>
                  </a:cxn>
                  <a:cxn ang="0">
                    <a:pos x="72" y="6"/>
                  </a:cxn>
                  <a:cxn ang="0">
                    <a:pos x="56" y="2"/>
                  </a:cxn>
                  <a:cxn ang="0">
                    <a:pos x="56" y="2"/>
                  </a:cxn>
                  <a:cxn ang="0">
                    <a:pos x="40" y="2"/>
                  </a:cxn>
                  <a:cxn ang="0">
                    <a:pos x="22" y="2"/>
                  </a:cxn>
                  <a:cxn ang="0">
                    <a:pos x="22" y="2"/>
                  </a:cxn>
                  <a:cxn ang="0">
                    <a:pos x="12" y="0"/>
                  </a:cxn>
                  <a:cxn ang="0">
                    <a:pos x="6" y="0"/>
                  </a:cxn>
                  <a:cxn ang="0">
                    <a:pos x="2" y="2"/>
                  </a:cxn>
                  <a:cxn ang="0">
                    <a:pos x="2" y="2"/>
                  </a:cxn>
                  <a:cxn ang="0">
                    <a:pos x="0" y="8"/>
                  </a:cxn>
                  <a:cxn ang="0">
                    <a:pos x="0" y="14"/>
                  </a:cxn>
                  <a:cxn ang="0">
                    <a:pos x="0" y="14"/>
                  </a:cxn>
                  <a:cxn ang="0">
                    <a:pos x="2" y="18"/>
                  </a:cxn>
                  <a:cxn ang="0">
                    <a:pos x="6" y="22"/>
                  </a:cxn>
                  <a:cxn ang="0">
                    <a:pos x="14" y="24"/>
                  </a:cxn>
                  <a:cxn ang="0">
                    <a:pos x="22" y="22"/>
                  </a:cxn>
                  <a:cxn ang="0">
                    <a:pos x="30" y="20"/>
                  </a:cxn>
                  <a:cxn ang="0">
                    <a:pos x="30" y="20"/>
                  </a:cxn>
                  <a:cxn ang="0">
                    <a:pos x="34" y="20"/>
                  </a:cxn>
                  <a:cxn ang="0">
                    <a:pos x="38" y="22"/>
                  </a:cxn>
                  <a:cxn ang="0">
                    <a:pos x="46" y="26"/>
                  </a:cxn>
                  <a:cxn ang="0">
                    <a:pos x="56" y="32"/>
                  </a:cxn>
                  <a:cxn ang="0">
                    <a:pos x="60" y="32"/>
                  </a:cxn>
                  <a:cxn ang="0">
                    <a:pos x="64" y="32"/>
                  </a:cxn>
                  <a:cxn ang="0">
                    <a:pos x="64" y="32"/>
                  </a:cxn>
                  <a:cxn ang="0">
                    <a:pos x="78" y="22"/>
                  </a:cxn>
                  <a:cxn ang="0">
                    <a:pos x="86" y="14"/>
                  </a:cxn>
                  <a:cxn ang="0">
                    <a:pos x="88" y="12"/>
                  </a:cxn>
                  <a:cxn ang="0">
                    <a:pos x="88" y="10"/>
                  </a:cxn>
                  <a:cxn ang="0">
                    <a:pos x="88" y="10"/>
                  </a:cxn>
                </a:cxnLst>
                <a:rect l="0" t="0" r="r" b="b"/>
                <a:pathLst>
                  <a:path w="88" h="32">
                    <a:moveTo>
                      <a:pt x="88" y="10"/>
                    </a:moveTo>
                    <a:lnTo>
                      <a:pt x="88" y="10"/>
                    </a:lnTo>
                    <a:lnTo>
                      <a:pt x="88" y="10"/>
                    </a:lnTo>
                    <a:lnTo>
                      <a:pt x="88" y="10"/>
                    </a:lnTo>
                    <a:lnTo>
                      <a:pt x="72" y="6"/>
                    </a:lnTo>
                    <a:lnTo>
                      <a:pt x="56" y="2"/>
                    </a:lnTo>
                    <a:lnTo>
                      <a:pt x="56" y="2"/>
                    </a:lnTo>
                    <a:lnTo>
                      <a:pt x="40" y="2"/>
                    </a:lnTo>
                    <a:lnTo>
                      <a:pt x="22" y="2"/>
                    </a:lnTo>
                    <a:lnTo>
                      <a:pt x="22" y="2"/>
                    </a:lnTo>
                    <a:lnTo>
                      <a:pt x="12" y="0"/>
                    </a:lnTo>
                    <a:lnTo>
                      <a:pt x="6" y="0"/>
                    </a:lnTo>
                    <a:lnTo>
                      <a:pt x="2" y="2"/>
                    </a:lnTo>
                    <a:lnTo>
                      <a:pt x="2" y="2"/>
                    </a:lnTo>
                    <a:lnTo>
                      <a:pt x="0" y="8"/>
                    </a:lnTo>
                    <a:lnTo>
                      <a:pt x="0" y="14"/>
                    </a:lnTo>
                    <a:lnTo>
                      <a:pt x="0" y="14"/>
                    </a:lnTo>
                    <a:lnTo>
                      <a:pt x="2" y="18"/>
                    </a:lnTo>
                    <a:lnTo>
                      <a:pt x="6" y="22"/>
                    </a:lnTo>
                    <a:lnTo>
                      <a:pt x="14" y="24"/>
                    </a:lnTo>
                    <a:lnTo>
                      <a:pt x="22" y="22"/>
                    </a:lnTo>
                    <a:lnTo>
                      <a:pt x="30" y="20"/>
                    </a:lnTo>
                    <a:lnTo>
                      <a:pt x="30" y="20"/>
                    </a:lnTo>
                    <a:lnTo>
                      <a:pt x="34" y="20"/>
                    </a:lnTo>
                    <a:lnTo>
                      <a:pt x="38" y="22"/>
                    </a:lnTo>
                    <a:lnTo>
                      <a:pt x="46" y="26"/>
                    </a:lnTo>
                    <a:lnTo>
                      <a:pt x="56" y="32"/>
                    </a:lnTo>
                    <a:lnTo>
                      <a:pt x="60" y="32"/>
                    </a:lnTo>
                    <a:lnTo>
                      <a:pt x="64" y="32"/>
                    </a:lnTo>
                    <a:lnTo>
                      <a:pt x="64" y="32"/>
                    </a:lnTo>
                    <a:lnTo>
                      <a:pt x="78" y="22"/>
                    </a:lnTo>
                    <a:lnTo>
                      <a:pt x="86" y="14"/>
                    </a:lnTo>
                    <a:lnTo>
                      <a:pt x="88" y="12"/>
                    </a:lnTo>
                    <a:lnTo>
                      <a:pt x="88" y="10"/>
                    </a:lnTo>
                    <a:lnTo>
                      <a:pt x="88" y="10"/>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107" name="Freeform 49">
                <a:extLst>
                  <a:ext uri="{FF2B5EF4-FFF2-40B4-BE49-F238E27FC236}">
                    <a16:creationId xmlns:a16="http://schemas.microsoft.com/office/drawing/2014/main" id="{249F479F-8CF1-4C41-9F4A-042FEC8A4C48}"/>
                  </a:ext>
                </a:extLst>
              </p:cNvPr>
              <p:cNvSpPr>
                <a:spLocks/>
              </p:cNvSpPr>
              <p:nvPr>
                <p:custDataLst>
                  <p:tags r:id="rId58"/>
                </p:custDataLst>
              </p:nvPr>
            </p:nvSpPr>
            <p:spPr bwMode="auto">
              <a:xfrm>
                <a:off x="4907783" y="5909431"/>
                <a:ext cx="42837" cy="45357"/>
              </a:xfrm>
              <a:custGeom>
                <a:avLst/>
                <a:gdLst/>
                <a:ahLst/>
                <a:cxnLst>
                  <a:cxn ang="0">
                    <a:pos x="34" y="16"/>
                  </a:cxn>
                  <a:cxn ang="0">
                    <a:pos x="34" y="16"/>
                  </a:cxn>
                  <a:cxn ang="0">
                    <a:pos x="28" y="8"/>
                  </a:cxn>
                  <a:cxn ang="0">
                    <a:pos x="22" y="4"/>
                  </a:cxn>
                  <a:cxn ang="0">
                    <a:pos x="14" y="0"/>
                  </a:cxn>
                  <a:cxn ang="0">
                    <a:pos x="4" y="0"/>
                  </a:cxn>
                  <a:cxn ang="0">
                    <a:pos x="4" y="0"/>
                  </a:cxn>
                  <a:cxn ang="0">
                    <a:pos x="0" y="2"/>
                  </a:cxn>
                  <a:cxn ang="0">
                    <a:pos x="0" y="4"/>
                  </a:cxn>
                  <a:cxn ang="0">
                    <a:pos x="0" y="6"/>
                  </a:cxn>
                  <a:cxn ang="0">
                    <a:pos x="0" y="10"/>
                  </a:cxn>
                  <a:cxn ang="0">
                    <a:pos x="6" y="18"/>
                  </a:cxn>
                  <a:cxn ang="0">
                    <a:pos x="8" y="24"/>
                  </a:cxn>
                  <a:cxn ang="0">
                    <a:pos x="8" y="24"/>
                  </a:cxn>
                  <a:cxn ang="0">
                    <a:pos x="10" y="30"/>
                  </a:cxn>
                  <a:cxn ang="0">
                    <a:pos x="14" y="34"/>
                  </a:cxn>
                  <a:cxn ang="0">
                    <a:pos x="18" y="36"/>
                  </a:cxn>
                  <a:cxn ang="0">
                    <a:pos x="24" y="34"/>
                  </a:cxn>
                  <a:cxn ang="0">
                    <a:pos x="28" y="30"/>
                  </a:cxn>
                  <a:cxn ang="0">
                    <a:pos x="32" y="26"/>
                  </a:cxn>
                  <a:cxn ang="0">
                    <a:pos x="34" y="22"/>
                  </a:cxn>
                  <a:cxn ang="0">
                    <a:pos x="34" y="16"/>
                  </a:cxn>
                  <a:cxn ang="0">
                    <a:pos x="34" y="16"/>
                  </a:cxn>
                  <a:cxn ang="0">
                    <a:pos x="34" y="16"/>
                  </a:cxn>
                  <a:cxn ang="0">
                    <a:pos x="34" y="16"/>
                  </a:cxn>
                </a:cxnLst>
                <a:rect l="0" t="0" r="r" b="b"/>
                <a:pathLst>
                  <a:path w="34" h="36">
                    <a:moveTo>
                      <a:pt x="34" y="16"/>
                    </a:moveTo>
                    <a:lnTo>
                      <a:pt x="34" y="16"/>
                    </a:lnTo>
                    <a:lnTo>
                      <a:pt x="28" y="8"/>
                    </a:lnTo>
                    <a:lnTo>
                      <a:pt x="22" y="4"/>
                    </a:lnTo>
                    <a:lnTo>
                      <a:pt x="14" y="0"/>
                    </a:lnTo>
                    <a:lnTo>
                      <a:pt x="4" y="0"/>
                    </a:lnTo>
                    <a:lnTo>
                      <a:pt x="4" y="0"/>
                    </a:lnTo>
                    <a:lnTo>
                      <a:pt x="0" y="2"/>
                    </a:lnTo>
                    <a:lnTo>
                      <a:pt x="0" y="4"/>
                    </a:lnTo>
                    <a:lnTo>
                      <a:pt x="0" y="6"/>
                    </a:lnTo>
                    <a:lnTo>
                      <a:pt x="0" y="10"/>
                    </a:lnTo>
                    <a:lnTo>
                      <a:pt x="6" y="18"/>
                    </a:lnTo>
                    <a:lnTo>
                      <a:pt x="8" y="24"/>
                    </a:lnTo>
                    <a:lnTo>
                      <a:pt x="8" y="24"/>
                    </a:lnTo>
                    <a:lnTo>
                      <a:pt x="10" y="30"/>
                    </a:lnTo>
                    <a:lnTo>
                      <a:pt x="14" y="34"/>
                    </a:lnTo>
                    <a:lnTo>
                      <a:pt x="18" y="36"/>
                    </a:lnTo>
                    <a:lnTo>
                      <a:pt x="24" y="34"/>
                    </a:lnTo>
                    <a:lnTo>
                      <a:pt x="28" y="30"/>
                    </a:lnTo>
                    <a:lnTo>
                      <a:pt x="32" y="26"/>
                    </a:lnTo>
                    <a:lnTo>
                      <a:pt x="34" y="22"/>
                    </a:lnTo>
                    <a:lnTo>
                      <a:pt x="34" y="16"/>
                    </a:lnTo>
                    <a:lnTo>
                      <a:pt x="34" y="16"/>
                    </a:lnTo>
                    <a:lnTo>
                      <a:pt x="34" y="16"/>
                    </a:lnTo>
                    <a:lnTo>
                      <a:pt x="34" y="16"/>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108" name="Freeform 50">
                <a:extLst>
                  <a:ext uri="{FF2B5EF4-FFF2-40B4-BE49-F238E27FC236}">
                    <a16:creationId xmlns:a16="http://schemas.microsoft.com/office/drawing/2014/main" id="{0CA452C4-5B3E-4B34-8002-624A96D339B4}"/>
                  </a:ext>
                </a:extLst>
              </p:cNvPr>
              <p:cNvSpPr>
                <a:spLocks/>
              </p:cNvSpPr>
              <p:nvPr>
                <p:custDataLst>
                  <p:tags r:id="rId59"/>
                </p:custDataLst>
              </p:nvPr>
            </p:nvSpPr>
            <p:spPr bwMode="auto">
              <a:xfrm>
                <a:off x="4973298" y="5886753"/>
                <a:ext cx="131030" cy="103312"/>
              </a:xfrm>
              <a:custGeom>
                <a:avLst/>
                <a:gdLst/>
                <a:ahLst/>
                <a:cxnLst>
                  <a:cxn ang="0">
                    <a:pos x="96" y="66"/>
                  </a:cxn>
                  <a:cxn ang="0">
                    <a:pos x="96" y="66"/>
                  </a:cxn>
                  <a:cxn ang="0">
                    <a:pos x="100" y="60"/>
                  </a:cxn>
                  <a:cxn ang="0">
                    <a:pos x="104" y="54"/>
                  </a:cxn>
                  <a:cxn ang="0">
                    <a:pos x="104" y="48"/>
                  </a:cxn>
                  <a:cxn ang="0">
                    <a:pos x="102" y="44"/>
                  </a:cxn>
                  <a:cxn ang="0">
                    <a:pos x="100" y="40"/>
                  </a:cxn>
                  <a:cxn ang="0">
                    <a:pos x="94" y="36"/>
                  </a:cxn>
                  <a:cxn ang="0">
                    <a:pos x="82" y="30"/>
                  </a:cxn>
                  <a:cxn ang="0">
                    <a:pos x="82" y="30"/>
                  </a:cxn>
                  <a:cxn ang="0">
                    <a:pos x="76" y="26"/>
                  </a:cxn>
                  <a:cxn ang="0">
                    <a:pos x="72" y="22"/>
                  </a:cxn>
                  <a:cxn ang="0">
                    <a:pos x="68" y="18"/>
                  </a:cxn>
                  <a:cxn ang="0">
                    <a:pos x="64" y="16"/>
                  </a:cxn>
                  <a:cxn ang="0">
                    <a:pos x="64" y="16"/>
                  </a:cxn>
                  <a:cxn ang="0">
                    <a:pos x="56" y="18"/>
                  </a:cxn>
                  <a:cxn ang="0">
                    <a:pos x="48" y="20"/>
                  </a:cxn>
                  <a:cxn ang="0">
                    <a:pos x="42" y="24"/>
                  </a:cxn>
                  <a:cxn ang="0">
                    <a:pos x="34" y="24"/>
                  </a:cxn>
                  <a:cxn ang="0">
                    <a:pos x="34" y="24"/>
                  </a:cxn>
                  <a:cxn ang="0">
                    <a:pos x="30" y="22"/>
                  </a:cxn>
                  <a:cxn ang="0">
                    <a:pos x="26" y="20"/>
                  </a:cxn>
                  <a:cxn ang="0">
                    <a:pos x="22" y="10"/>
                  </a:cxn>
                  <a:cxn ang="0">
                    <a:pos x="22" y="6"/>
                  </a:cxn>
                  <a:cxn ang="0">
                    <a:pos x="18" y="2"/>
                  </a:cxn>
                  <a:cxn ang="0">
                    <a:pos x="16" y="0"/>
                  </a:cxn>
                  <a:cxn ang="0">
                    <a:pos x="10" y="0"/>
                  </a:cxn>
                  <a:cxn ang="0">
                    <a:pos x="10" y="0"/>
                  </a:cxn>
                  <a:cxn ang="0">
                    <a:pos x="4" y="4"/>
                  </a:cxn>
                  <a:cxn ang="0">
                    <a:pos x="2" y="8"/>
                  </a:cxn>
                  <a:cxn ang="0">
                    <a:pos x="0" y="14"/>
                  </a:cxn>
                  <a:cxn ang="0">
                    <a:pos x="2" y="22"/>
                  </a:cxn>
                  <a:cxn ang="0">
                    <a:pos x="4" y="30"/>
                  </a:cxn>
                  <a:cxn ang="0">
                    <a:pos x="8" y="36"/>
                  </a:cxn>
                  <a:cxn ang="0">
                    <a:pos x="14" y="40"/>
                  </a:cxn>
                  <a:cxn ang="0">
                    <a:pos x="20" y="42"/>
                  </a:cxn>
                  <a:cxn ang="0">
                    <a:pos x="20" y="42"/>
                  </a:cxn>
                  <a:cxn ang="0">
                    <a:pos x="26" y="44"/>
                  </a:cxn>
                  <a:cxn ang="0">
                    <a:pos x="30" y="50"/>
                  </a:cxn>
                  <a:cxn ang="0">
                    <a:pos x="36" y="64"/>
                  </a:cxn>
                  <a:cxn ang="0">
                    <a:pos x="42" y="78"/>
                  </a:cxn>
                  <a:cxn ang="0">
                    <a:pos x="46" y="82"/>
                  </a:cxn>
                  <a:cxn ang="0">
                    <a:pos x="50" y="80"/>
                  </a:cxn>
                  <a:cxn ang="0">
                    <a:pos x="50" y="80"/>
                  </a:cxn>
                  <a:cxn ang="0">
                    <a:pos x="54" y="78"/>
                  </a:cxn>
                  <a:cxn ang="0">
                    <a:pos x="60" y="76"/>
                  </a:cxn>
                  <a:cxn ang="0">
                    <a:pos x="74" y="74"/>
                  </a:cxn>
                  <a:cxn ang="0">
                    <a:pos x="86" y="72"/>
                  </a:cxn>
                  <a:cxn ang="0">
                    <a:pos x="92" y="70"/>
                  </a:cxn>
                  <a:cxn ang="0">
                    <a:pos x="96" y="66"/>
                  </a:cxn>
                  <a:cxn ang="0">
                    <a:pos x="96" y="66"/>
                  </a:cxn>
                  <a:cxn ang="0">
                    <a:pos x="96" y="66"/>
                  </a:cxn>
                  <a:cxn ang="0">
                    <a:pos x="96" y="66"/>
                  </a:cxn>
                </a:cxnLst>
                <a:rect l="0" t="0" r="r" b="b"/>
                <a:pathLst>
                  <a:path w="104" h="82">
                    <a:moveTo>
                      <a:pt x="96" y="66"/>
                    </a:moveTo>
                    <a:lnTo>
                      <a:pt x="96" y="66"/>
                    </a:lnTo>
                    <a:lnTo>
                      <a:pt x="100" y="60"/>
                    </a:lnTo>
                    <a:lnTo>
                      <a:pt x="104" y="54"/>
                    </a:lnTo>
                    <a:lnTo>
                      <a:pt x="104" y="48"/>
                    </a:lnTo>
                    <a:lnTo>
                      <a:pt x="102" y="44"/>
                    </a:lnTo>
                    <a:lnTo>
                      <a:pt x="100" y="40"/>
                    </a:lnTo>
                    <a:lnTo>
                      <a:pt x="94" y="36"/>
                    </a:lnTo>
                    <a:lnTo>
                      <a:pt x="82" y="30"/>
                    </a:lnTo>
                    <a:lnTo>
                      <a:pt x="82" y="30"/>
                    </a:lnTo>
                    <a:lnTo>
                      <a:pt x="76" y="26"/>
                    </a:lnTo>
                    <a:lnTo>
                      <a:pt x="72" y="22"/>
                    </a:lnTo>
                    <a:lnTo>
                      <a:pt x="68" y="18"/>
                    </a:lnTo>
                    <a:lnTo>
                      <a:pt x="64" y="16"/>
                    </a:lnTo>
                    <a:lnTo>
                      <a:pt x="64" y="16"/>
                    </a:lnTo>
                    <a:lnTo>
                      <a:pt x="56" y="18"/>
                    </a:lnTo>
                    <a:lnTo>
                      <a:pt x="48" y="20"/>
                    </a:lnTo>
                    <a:lnTo>
                      <a:pt x="42" y="24"/>
                    </a:lnTo>
                    <a:lnTo>
                      <a:pt x="34" y="24"/>
                    </a:lnTo>
                    <a:lnTo>
                      <a:pt x="34" y="24"/>
                    </a:lnTo>
                    <a:lnTo>
                      <a:pt x="30" y="22"/>
                    </a:lnTo>
                    <a:lnTo>
                      <a:pt x="26" y="20"/>
                    </a:lnTo>
                    <a:lnTo>
                      <a:pt x="22" y="10"/>
                    </a:lnTo>
                    <a:lnTo>
                      <a:pt x="22" y="6"/>
                    </a:lnTo>
                    <a:lnTo>
                      <a:pt x="18" y="2"/>
                    </a:lnTo>
                    <a:lnTo>
                      <a:pt x="16" y="0"/>
                    </a:lnTo>
                    <a:lnTo>
                      <a:pt x="10" y="0"/>
                    </a:lnTo>
                    <a:lnTo>
                      <a:pt x="10" y="0"/>
                    </a:lnTo>
                    <a:lnTo>
                      <a:pt x="4" y="4"/>
                    </a:lnTo>
                    <a:lnTo>
                      <a:pt x="2" y="8"/>
                    </a:lnTo>
                    <a:lnTo>
                      <a:pt x="0" y="14"/>
                    </a:lnTo>
                    <a:lnTo>
                      <a:pt x="2" y="22"/>
                    </a:lnTo>
                    <a:lnTo>
                      <a:pt x="4" y="30"/>
                    </a:lnTo>
                    <a:lnTo>
                      <a:pt x="8" y="36"/>
                    </a:lnTo>
                    <a:lnTo>
                      <a:pt x="14" y="40"/>
                    </a:lnTo>
                    <a:lnTo>
                      <a:pt x="20" y="42"/>
                    </a:lnTo>
                    <a:lnTo>
                      <a:pt x="20" y="42"/>
                    </a:lnTo>
                    <a:lnTo>
                      <a:pt x="26" y="44"/>
                    </a:lnTo>
                    <a:lnTo>
                      <a:pt x="30" y="50"/>
                    </a:lnTo>
                    <a:lnTo>
                      <a:pt x="36" y="64"/>
                    </a:lnTo>
                    <a:lnTo>
                      <a:pt x="42" y="78"/>
                    </a:lnTo>
                    <a:lnTo>
                      <a:pt x="46" y="82"/>
                    </a:lnTo>
                    <a:lnTo>
                      <a:pt x="50" y="80"/>
                    </a:lnTo>
                    <a:lnTo>
                      <a:pt x="50" y="80"/>
                    </a:lnTo>
                    <a:lnTo>
                      <a:pt x="54" y="78"/>
                    </a:lnTo>
                    <a:lnTo>
                      <a:pt x="60" y="76"/>
                    </a:lnTo>
                    <a:lnTo>
                      <a:pt x="74" y="74"/>
                    </a:lnTo>
                    <a:lnTo>
                      <a:pt x="86" y="72"/>
                    </a:lnTo>
                    <a:lnTo>
                      <a:pt x="92" y="70"/>
                    </a:lnTo>
                    <a:lnTo>
                      <a:pt x="96" y="66"/>
                    </a:lnTo>
                    <a:lnTo>
                      <a:pt x="96" y="66"/>
                    </a:lnTo>
                    <a:lnTo>
                      <a:pt x="96" y="66"/>
                    </a:lnTo>
                    <a:lnTo>
                      <a:pt x="96" y="66"/>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109" name="Freeform 51">
                <a:extLst>
                  <a:ext uri="{FF2B5EF4-FFF2-40B4-BE49-F238E27FC236}">
                    <a16:creationId xmlns:a16="http://schemas.microsoft.com/office/drawing/2014/main" id="{3A3A784A-4B6C-4DE5-9910-78AC57C9C858}"/>
                  </a:ext>
                </a:extLst>
              </p:cNvPr>
              <p:cNvSpPr>
                <a:spLocks/>
              </p:cNvSpPr>
              <p:nvPr>
                <p:custDataLst>
                  <p:tags r:id="rId60"/>
                </p:custDataLst>
              </p:nvPr>
            </p:nvSpPr>
            <p:spPr bwMode="auto">
              <a:xfrm>
                <a:off x="4973298" y="5982506"/>
                <a:ext cx="27718" cy="22678"/>
              </a:xfrm>
              <a:custGeom>
                <a:avLst/>
                <a:gdLst/>
                <a:ahLst/>
                <a:cxnLst>
                  <a:cxn ang="0">
                    <a:pos x="22" y="12"/>
                  </a:cxn>
                  <a:cxn ang="0">
                    <a:pos x="22" y="12"/>
                  </a:cxn>
                  <a:cxn ang="0">
                    <a:pos x="22" y="4"/>
                  </a:cxn>
                  <a:cxn ang="0">
                    <a:pos x="22" y="2"/>
                  </a:cxn>
                  <a:cxn ang="0">
                    <a:pos x="20" y="0"/>
                  </a:cxn>
                  <a:cxn ang="0">
                    <a:pos x="20" y="0"/>
                  </a:cxn>
                  <a:cxn ang="0">
                    <a:pos x="14" y="2"/>
                  </a:cxn>
                  <a:cxn ang="0">
                    <a:pos x="8" y="6"/>
                  </a:cxn>
                  <a:cxn ang="0">
                    <a:pos x="2" y="12"/>
                  </a:cxn>
                  <a:cxn ang="0">
                    <a:pos x="0" y="14"/>
                  </a:cxn>
                  <a:cxn ang="0">
                    <a:pos x="0" y="16"/>
                  </a:cxn>
                  <a:cxn ang="0">
                    <a:pos x="0" y="16"/>
                  </a:cxn>
                  <a:cxn ang="0">
                    <a:pos x="6" y="18"/>
                  </a:cxn>
                  <a:cxn ang="0">
                    <a:pos x="10" y="18"/>
                  </a:cxn>
                  <a:cxn ang="0">
                    <a:pos x="16" y="16"/>
                  </a:cxn>
                  <a:cxn ang="0">
                    <a:pos x="20" y="14"/>
                  </a:cxn>
                  <a:cxn ang="0">
                    <a:pos x="20" y="14"/>
                  </a:cxn>
                  <a:cxn ang="0">
                    <a:pos x="22" y="12"/>
                  </a:cxn>
                  <a:cxn ang="0">
                    <a:pos x="22" y="12"/>
                  </a:cxn>
                </a:cxnLst>
                <a:rect l="0" t="0" r="r" b="b"/>
                <a:pathLst>
                  <a:path w="22" h="18">
                    <a:moveTo>
                      <a:pt x="22" y="12"/>
                    </a:moveTo>
                    <a:lnTo>
                      <a:pt x="22" y="12"/>
                    </a:lnTo>
                    <a:lnTo>
                      <a:pt x="22" y="4"/>
                    </a:lnTo>
                    <a:lnTo>
                      <a:pt x="22" y="2"/>
                    </a:lnTo>
                    <a:lnTo>
                      <a:pt x="20" y="0"/>
                    </a:lnTo>
                    <a:lnTo>
                      <a:pt x="20" y="0"/>
                    </a:lnTo>
                    <a:lnTo>
                      <a:pt x="14" y="2"/>
                    </a:lnTo>
                    <a:lnTo>
                      <a:pt x="8" y="6"/>
                    </a:lnTo>
                    <a:lnTo>
                      <a:pt x="2" y="12"/>
                    </a:lnTo>
                    <a:lnTo>
                      <a:pt x="0" y="14"/>
                    </a:lnTo>
                    <a:lnTo>
                      <a:pt x="0" y="16"/>
                    </a:lnTo>
                    <a:lnTo>
                      <a:pt x="0" y="16"/>
                    </a:lnTo>
                    <a:lnTo>
                      <a:pt x="6" y="18"/>
                    </a:lnTo>
                    <a:lnTo>
                      <a:pt x="10" y="18"/>
                    </a:lnTo>
                    <a:lnTo>
                      <a:pt x="16" y="16"/>
                    </a:lnTo>
                    <a:lnTo>
                      <a:pt x="20" y="14"/>
                    </a:lnTo>
                    <a:lnTo>
                      <a:pt x="20" y="14"/>
                    </a:lnTo>
                    <a:lnTo>
                      <a:pt x="22" y="12"/>
                    </a:lnTo>
                    <a:lnTo>
                      <a:pt x="22" y="12"/>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110" name="Freeform 52">
                <a:extLst>
                  <a:ext uri="{FF2B5EF4-FFF2-40B4-BE49-F238E27FC236}">
                    <a16:creationId xmlns:a16="http://schemas.microsoft.com/office/drawing/2014/main" id="{2AB7E218-1BE7-492A-926B-569D61E961DD}"/>
                  </a:ext>
                </a:extLst>
              </p:cNvPr>
              <p:cNvSpPr>
                <a:spLocks/>
              </p:cNvSpPr>
              <p:nvPr>
                <p:custDataLst>
                  <p:tags r:id="rId61"/>
                </p:custDataLst>
              </p:nvPr>
            </p:nvSpPr>
            <p:spPr bwMode="auto">
              <a:xfrm>
                <a:off x="4313108" y="5672569"/>
                <a:ext cx="35277" cy="50396"/>
              </a:xfrm>
              <a:custGeom>
                <a:avLst/>
                <a:gdLst/>
                <a:ahLst/>
                <a:cxnLst>
                  <a:cxn ang="0">
                    <a:pos x="28" y="0"/>
                  </a:cxn>
                  <a:cxn ang="0">
                    <a:pos x="28" y="0"/>
                  </a:cxn>
                  <a:cxn ang="0">
                    <a:pos x="26" y="0"/>
                  </a:cxn>
                  <a:cxn ang="0">
                    <a:pos x="24" y="0"/>
                  </a:cxn>
                  <a:cxn ang="0">
                    <a:pos x="20" y="2"/>
                  </a:cxn>
                  <a:cxn ang="0">
                    <a:pos x="14" y="8"/>
                  </a:cxn>
                  <a:cxn ang="0">
                    <a:pos x="6" y="16"/>
                  </a:cxn>
                  <a:cxn ang="0">
                    <a:pos x="2" y="24"/>
                  </a:cxn>
                  <a:cxn ang="0">
                    <a:pos x="0" y="30"/>
                  </a:cxn>
                  <a:cxn ang="0">
                    <a:pos x="0" y="36"/>
                  </a:cxn>
                  <a:cxn ang="0">
                    <a:pos x="2" y="38"/>
                  </a:cxn>
                  <a:cxn ang="0">
                    <a:pos x="6" y="40"/>
                  </a:cxn>
                  <a:cxn ang="0">
                    <a:pos x="6" y="40"/>
                  </a:cxn>
                  <a:cxn ang="0">
                    <a:pos x="18" y="22"/>
                  </a:cxn>
                  <a:cxn ang="0">
                    <a:pos x="26" y="10"/>
                  </a:cxn>
                  <a:cxn ang="0">
                    <a:pos x="28" y="4"/>
                  </a:cxn>
                  <a:cxn ang="0">
                    <a:pos x="28" y="0"/>
                  </a:cxn>
                  <a:cxn ang="0">
                    <a:pos x="28" y="0"/>
                  </a:cxn>
                  <a:cxn ang="0">
                    <a:pos x="28" y="0"/>
                  </a:cxn>
                  <a:cxn ang="0">
                    <a:pos x="28" y="0"/>
                  </a:cxn>
                </a:cxnLst>
                <a:rect l="0" t="0" r="r" b="b"/>
                <a:pathLst>
                  <a:path w="28" h="40">
                    <a:moveTo>
                      <a:pt x="28" y="0"/>
                    </a:moveTo>
                    <a:lnTo>
                      <a:pt x="28" y="0"/>
                    </a:lnTo>
                    <a:lnTo>
                      <a:pt x="26" y="0"/>
                    </a:lnTo>
                    <a:lnTo>
                      <a:pt x="24" y="0"/>
                    </a:lnTo>
                    <a:lnTo>
                      <a:pt x="20" y="2"/>
                    </a:lnTo>
                    <a:lnTo>
                      <a:pt x="14" y="8"/>
                    </a:lnTo>
                    <a:lnTo>
                      <a:pt x="6" y="16"/>
                    </a:lnTo>
                    <a:lnTo>
                      <a:pt x="2" y="24"/>
                    </a:lnTo>
                    <a:lnTo>
                      <a:pt x="0" y="30"/>
                    </a:lnTo>
                    <a:lnTo>
                      <a:pt x="0" y="36"/>
                    </a:lnTo>
                    <a:lnTo>
                      <a:pt x="2" y="38"/>
                    </a:lnTo>
                    <a:lnTo>
                      <a:pt x="6" y="40"/>
                    </a:lnTo>
                    <a:lnTo>
                      <a:pt x="6" y="40"/>
                    </a:lnTo>
                    <a:lnTo>
                      <a:pt x="18" y="22"/>
                    </a:lnTo>
                    <a:lnTo>
                      <a:pt x="26" y="10"/>
                    </a:lnTo>
                    <a:lnTo>
                      <a:pt x="28" y="4"/>
                    </a:lnTo>
                    <a:lnTo>
                      <a:pt x="28" y="0"/>
                    </a:lnTo>
                    <a:lnTo>
                      <a:pt x="28" y="0"/>
                    </a:lnTo>
                    <a:lnTo>
                      <a:pt x="28" y="0"/>
                    </a:lnTo>
                    <a:lnTo>
                      <a:pt x="28" y="0"/>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111" name="Freeform 53">
                <a:extLst>
                  <a:ext uri="{FF2B5EF4-FFF2-40B4-BE49-F238E27FC236}">
                    <a16:creationId xmlns:a16="http://schemas.microsoft.com/office/drawing/2014/main" id="{6F0DFB84-914E-4442-9732-954E6B9F8819}"/>
                  </a:ext>
                </a:extLst>
              </p:cNvPr>
              <p:cNvSpPr>
                <a:spLocks/>
              </p:cNvSpPr>
              <p:nvPr>
                <p:custDataLst>
                  <p:tags r:id="rId62"/>
                </p:custDataLst>
              </p:nvPr>
            </p:nvSpPr>
            <p:spPr bwMode="auto">
              <a:xfrm>
                <a:off x="4393742" y="5619653"/>
                <a:ext cx="95753" cy="75594"/>
              </a:xfrm>
              <a:custGeom>
                <a:avLst/>
                <a:gdLst/>
                <a:ahLst/>
                <a:cxnLst>
                  <a:cxn ang="0">
                    <a:pos x="76" y="16"/>
                  </a:cxn>
                  <a:cxn ang="0">
                    <a:pos x="76" y="16"/>
                  </a:cxn>
                  <a:cxn ang="0">
                    <a:pos x="76" y="16"/>
                  </a:cxn>
                  <a:cxn ang="0">
                    <a:pos x="76" y="16"/>
                  </a:cxn>
                  <a:cxn ang="0">
                    <a:pos x="70" y="10"/>
                  </a:cxn>
                  <a:cxn ang="0">
                    <a:pos x="64" y="4"/>
                  </a:cxn>
                  <a:cxn ang="0">
                    <a:pos x="56" y="0"/>
                  </a:cxn>
                  <a:cxn ang="0">
                    <a:pos x="52" y="0"/>
                  </a:cxn>
                  <a:cxn ang="0">
                    <a:pos x="46" y="2"/>
                  </a:cxn>
                  <a:cxn ang="0">
                    <a:pos x="46" y="2"/>
                  </a:cxn>
                  <a:cxn ang="0">
                    <a:pos x="38" y="4"/>
                  </a:cxn>
                  <a:cxn ang="0">
                    <a:pos x="20" y="12"/>
                  </a:cxn>
                  <a:cxn ang="0">
                    <a:pos x="10" y="16"/>
                  </a:cxn>
                  <a:cxn ang="0">
                    <a:pos x="4" y="22"/>
                  </a:cxn>
                  <a:cxn ang="0">
                    <a:pos x="0" y="30"/>
                  </a:cxn>
                  <a:cxn ang="0">
                    <a:pos x="0" y="34"/>
                  </a:cxn>
                  <a:cxn ang="0">
                    <a:pos x="2" y="38"/>
                  </a:cxn>
                  <a:cxn ang="0">
                    <a:pos x="2" y="38"/>
                  </a:cxn>
                  <a:cxn ang="0">
                    <a:pos x="10" y="48"/>
                  </a:cxn>
                  <a:cxn ang="0">
                    <a:pos x="20" y="56"/>
                  </a:cxn>
                  <a:cxn ang="0">
                    <a:pos x="32" y="60"/>
                  </a:cxn>
                  <a:cxn ang="0">
                    <a:pos x="44" y="60"/>
                  </a:cxn>
                  <a:cxn ang="0">
                    <a:pos x="44" y="60"/>
                  </a:cxn>
                  <a:cxn ang="0">
                    <a:pos x="54" y="58"/>
                  </a:cxn>
                  <a:cxn ang="0">
                    <a:pos x="62" y="54"/>
                  </a:cxn>
                  <a:cxn ang="0">
                    <a:pos x="62" y="54"/>
                  </a:cxn>
                  <a:cxn ang="0">
                    <a:pos x="68" y="50"/>
                  </a:cxn>
                  <a:cxn ang="0">
                    <a:pos x="70" y="44"/>
                  </a:cxn>
                  <a:cxn ang="0">
                    <a:pos x="72" y="32"/>
                  </a:cxn>
                  <a:cxn ang="0">
                    <a:pos x="72" y="32"/>
                  </a:cxn>
                  <a:cxn ang="0">
                    <a:pos x="74" y="24"/>
                  </a:cxn>
                  <a:cxn ang="0">
                    <a:pos x="76" y="18"/>
                  </a:cxn>
                  <a:cxn ang="0">
                    <a:pos x="76" y="16"/>
                  </a:cxn>
                  <a:cxn ang="0">
                    <a:pos x="76" y="16"/>
                  </a:cxn>
                </a:cxnLst>
                <a:rect l="0" t="0" r="r" b="b"/>
                <a:pathLst>
                  <a:path w="76" h="60">
                    <a:moveTo>
                      <a:pt x="76" y="16"/>
                    </a:moveTo>
                    <a:lnTo>
                      <a:pt x="76" y="16"/>
                    </a:lnTo>
                    <a:lnTo>
                      <a:pt x="76" y="16"/>
                    </a:lnTo>
                    <a:lnTo>
                      <a:pt x="76" y="16"/>
                    </a:lnTo>
                    <a:lnTo>
                      <a:pt x="70" y="10"/>
                    </a:lnTo>
                    <a:lnTo>
                      <a:pt x="64" y="4"/>
                    </a:lnTo>
                    <a:lnTo>
                      <a:pt x="56" y="0"/>
                    </a:lnTo>
                    <a:lnTo>
                      <a:pt x="52" y="0"/>
                    </a:lnTo>
                    <a:lnTo>
                      <a:pt x="46" y="2"/>
                    </a:lnTo>
                    <a:lnTo>
                      <a:pt x="46" y="2"/>
                    </a:lnTo>
                    <a:lnTo>
                      <a:pt x="38" y="4"/>
                    </a:lnTo>
                    <a:lnTo>
                      <a:pt x="20" y="12"/>
                    </a:lnTo>
                    <a:lnTo>
                      <a:pt x="10" y="16"/>
                    </a:lnTo>
                    <a:lnTo>
                      <a:pt x="4" y="22"/>
                    </a:lnTo>
                    <a:lnTo>
                      <a:pt x="0" y="30"/>
                    </a:lnTo>
                    <a:lnTo>
                      <a:pt x="0" y="34"/>
                    </a:lnTo>
                    <a:lnTo>
                      <a:pt x="2" y="38"/>
                    </a:lnTo>
                    <a:lnTo>
                      <a:pt x="2" y="38"/>
                    </a:lnTo>
                    <a:lnTo>
                      <a:pt x="10" y="48"/>
                    </a:lnTo>
                    <a:lnTo>
                      <a:pt x="20" y="56"/>
                    </a:lnTo>
                    <a:lnTo>
                      <a:pt x="32" y="60"/>
                    </a:lnTo>
                    <a:lnTo>
                      <a:pt x="44" y="60"/>
                    </a:lnTo>
                    <a:lnTo>
                      <a:pt x="44" y="60"/>
                    </a:lnTo>
                    <a:lnTo>
                      <a:pt x="54" y="58"/>
                    </a:lnTo>
                    <a:lnTo>
                      <a:pt x="62" y="54"/>
                    </a:lnTo>
                    <a:lnTo>
                      <a:pt x="62" y="54"/>
                    </a:lnTo>
                    <a:lnTo>
                      <a:pt x="68" y="50"/>
                    </a:lnTo>
                    <a:lnTo>
                      <a:pt x="70" y="44"/>
                    </a:lnTo>
                    <a:lnTo>
                      <a:pt x="72" y="32"/>
                    </a:lnTo>
                    <a:lnTo>
                      <a:pt x="72" y="32"/>
                    </a:lnTo>
                    <a:lnTo>
                      <a:pt x="74" y="24"/>
                    </a:lnTo>
                    <a:lnTo>
                      <a:pt x="76" y="18"/>
                    </a:lnTo>
                    <a:lnTo>
                      <a:pt x="76" y="16"/>
                    </a:lnTo>
                    <a:lnTo>
                      <a:pt x="76" y="16"/>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112" name="Freeform 54">
                <a:extLst>
                  <a:ext uri="{FF2B5EF4-FFF2-40B4-BE49-F238E27FC236}">
                    <a16:creationId xmlns:a16="http://schemas.microsoft.com/office/drawing/2014/main" id="{4ECFD6A5-F8CC-49C1-B0B6-4BAD30FE0727}"/>
                  </a:ext>
                </a:extLst>
              </p:cNvPr>
              <p:cNvSpPr>
                <a:spLocks/>
              </p:cNvSpPr>
              <p:nvPr>
                <p:custDataLst>
                  <p:tags r:id="rId63"/>
                </p:custDataLst>
              </p:nvPr>
            </p:nvSpPr>
            <p:spPr bwMode="auto">
              <a:xfrm>
                <a:off x="4678481" y="5738084"/>
                <a:ext cx="113391" cy="98273"/>
              </a:xfrm>
              <a:custGeom>
                <a:avLst/>
                <a:gdLst/>
                <a:ahLst/>
                <a:cxnLst>
                  <a:cxn ang="0">
                    <a:pos x="90" y="68"/>
                  </a:cxn>
                  <a:cxn ang="0">
                    <a:pos x="90" y="68"/>
                  </a:cxn>
                  <a:cxn ang="0">
                    <a:pos x="84" y="58"/>
                  </a:cxn>
                  <a:cxn ang="0">
                    <a:pos x="84" y="52"/>
                  </a:cxn>
                  <a:cxn ang="0">
                    <a:pos x="82" y="46"/>
                  </a:cxn>
                  <a:cxn ang="0">
                    <a:pos x="76" y="44"/>
                  </a:cxn>
                  <a:cxn ang="0">
                    <a:pos x="70" y="44"/>
                  </a:cxn>
                  <a:cxn ang="0">
                    <a:pos x="66" y="42"/>
                  </a:cxn>
                  <a:cxn ang="0">
                    <a:pos x="64" y="36"/>
                  </a:cxn>
                  <a:cxn ang="0">
                    <a:pos x="58" y="22"/>
                  </a:cxn>
                  <a:cxn ang="0">
                    <a:pos x="54" y="10"/>
                  </a:cxn>
                  <a:cxn ang="0">
                    <a:pos x="54" y="8"/>
                  </a:cxn>
                  <a:cxn ang="0">
                    <a:pos x="48" y="0"/>
                  </a:cxn>
                  <a:cxn ang="0">
                    <a:pos x="40" y="0"/>
                  </a:cxn>
                  <a:cxn ang="0">
                    <a:pos x="36" y="4"/>
                  </a:cxn>
                  <a:cxn ang="0">
                    <a:pos x="24" y="18"/>
                  </a:cxn>
                  <a:cxn ang="0">
                    <a:pos x="20" y="20"/>
                  </a:cxn>
                  <a:cxn ang="0">
                    <a:pos x="4" y="20"/>
                  </a:cxn>
                  <a:cxn ang="0">
                    <a:pos x="0" y="22"/>
                  </a:cxn>
                  <a:cxn ang="0">
                    <a:pos x="2" y="34"/>
                  </a:cxn>
                  <a:cxn ang="0">
                    <a:pos x="10" y="46"/>
                  </a:cxn>
                  <a:cxn ang="0">
                    <a:pos x="24" y="64"/>
                  </a:cxn>
                  <a:cxn ang="0">
                    <a:pos x="32" y="70"/>
                  </a:cxn>
                  <a:cxn ang="0">
                    <a:pos x="38" y="72"/>
                  </a:cxn>
                  <a:cxn ang="0">
                    <a:pos x="40" y="68"/>
                  </a:cxn>
                  <a:cxn ang="0">
                    <a:pos x="42" y="64"/>
                  </a:cxn>
                  <a:cxn ang="0">
                    <a:pos x="46" y="62"/>
                  </a:cxn>
                  <a:cxn ang="0">
                    <a:pos x="52" y="64"/>
                  </a:cxn>
                  <a:cxn ang="0">
                    <a:pos x="74" y="74"/>
                  </a:cxn>
                  <a:cxn ang="0">
                    <a:pos x="86" y="78"/>
                  </a:cxn>
                  <a:cxn ang="0">
                    <a:pos x="90" y="74"/>
                  </a:cxn>
                  <a:cxn ang="0">
                    <a:pos x="90" y="68"/>
                  </a:cxn>
                </a:cxnLst>
                <a:rect l="0" t="0" r="r" b="b"/>
                <a:pathLst>
                  <a:path w="90" h="78">
                    <a:moveTo>
                      <a:pt x="90" y="68"/>
                    </a:moveTo>
                    <a:lnTo>
                      <a:pt x="90" y="68"/>
                    </a:lnTo>
                    <a:lnTo>
                      <a:pt x="90" y="68"/>
                    </a:lnTo>
                    <a:lnTo>
                      <a:pt x="90" y="68"/>
                    </a:lnTo>
                    <a:lnTo>
                      <a:pt x="86" y="64"/>
                    </a:lnTo>
                    <a:lnTo>
                      <a:pt x="84" y="58"/>
                    </a:lnTo>
                    <a:lnTo>
                      <a:pt x="84" y="58"/>
                    </a:lnTo>
                    <a:lnTo>
                      <a:pt x="84" y="52"/>
                    </a:lnTo>
                    <a:lnTo>
                      <a:pt x="82" y="46"/>
                    </a:lnTo>
                    <a:lnTo>
                      <a:pt x="82" y="46"/>
                    </a:lnTo>
                    <a:lnTo>
                      <a:pt x="80" y="44"/>
                    </a:lnTo>
                    <a:lnTo>
                      <a:pt x="76" y="44"/>
                    </a:lnTo>
                    <a:lnTo>
                      <a:pt x="74" y="46"/>
                    </a:lnTo>
                    <a:lnTo>
                      <a:pt x="70" y="44"/>
                    </a:lnTo>
                    <a:lnTo>
                      <a:pt x="70" y="44"/>
                    </a:lnTo>
                    <a:lnTo>
                      <a:pt x="66" y="42"/>
                    </a:lnTo>
                    <a:lnTo>
                      <a:pt x="64" y="36"/>
                    </a:lnTo>
                    <a:lnTo>
                      <a:pt x="64" y="36"/>
                    </a:lnTo>
                    <a:lnTo>
                      <a:pt x="58" y="22"/>
                    </a:lnTo>
                    <a:lnTo>
                      <a:pt x="58" y="22"/>
                    </a:lnTo>
                    <a:lnTo>
                      <a:pt x="54" y="16"/>
                    </a:lnTo>
                    <a:lnTo>
                      <a:pt x="54" y="10"/>
                    </a:lnTo>
                    <a:lnTo>
                      <a:pt x="54" y="10"/>
                    </a:lnTo>
                    <a:lnTo>
                      <a:pt x="54" y="8"/>
                    </a:lnTo>
                    <a:lnTo>
                      <a:pt x="54" y="4"/>
                    </a:lnTo>
                    <a:lnTo>
                      <a:pt x="48" y="0"/>
                    </a:lnTo>
                    <a:lnTo>
                      <a:pt x="42" y="0"/>
                    </a:lnTo>
                    <a:lnTo>
                      <a:pt x="40" y="0"/>
                    </a:lnTo>
                    <a:lnTo>
                      <a:pt x="36" y="4"/>
                    </a:lnTo>
                    <a:lnTo>
                      <a:pt x="36" y="4"/>
                    </a:lnTo>
                    <a:lnTo>
                      <a:pt x="30" y="12"/>
                    </a:lnTo>
                    <a:lnTo>
                      <a:pt x="24" y="18"/>
                    </a:lnTo>
                    <a:lnTo>
                      <a:pt x="24" y="18"/>
                    </a:lnTo>
                    <a:lnTo>
                      <a:pt x="20" y="20"/>
                    </a:lnTo>
                    <a:lnTo>
                      <a:pt x="12" y="20"/>
                    </a:lnTo>
                    <a:lnTo>
                      <a:pt x="4" y="20"/>
                    </a:lnTo>
                    <a:lnTo>
                      <a:pt x="0" y="22"/>
                    </a:lnTo>
                    <a:lnTo>
                      <a:pt x="0" y="22"/>
                    </a:lnTo>
                    <a:lnTo>
                      <a:pt x="0" y="28"/>
                    </a:lnTo>
                    <a:lnTo>
                      <a:pt x="2" y="34"/>
                    </a:lnTo>
                    <a:lnTo>
                      <a:pt x="10" y="46"/>
                    </a:lnTo>
                    <a:lnTo>
                      <a:pt x="10" y="46"/>
                    </a:lnTo>
                    <a:lnTo>
                      <a:pt x="18" y="58"/>
                    </a:lnTo>
                    <a:lnTo>
                      <a:pt x="24" y="64"/>
                    </a:lnTo>
                    <a:lnTo>
                      <a:pt x="32" y="70"/>
                    </a:lnTo>
                    <a:lnTo>
                      <a:pt x="32" y="70"/>
                    </a:lnTo>
                    <a:lnTo>
                      <a:pt x="34" y="72"/>
                    </a:lnTo>
                    <a:lnTo>
                      <a:pt x="38" y="72"/>
                    </a:lnTo>
                    <a:lnTo>
                      <a:pt x="38" y="72"/>
                    </a:lnTo>
                    <a:lnTo>
                      <a:pt x="40" y="68"/>
                    </a:lnTo>
                    <a:lnTo>
                      <a:pt x="40" y="66"/>
                    </a:lnTo>
                    <a:lnTo>
                      <a:pt x="42" y="64"/>
                    </a:lnTo>
                    <a:lnTo>
                      <a:pt x="42" y="64"/>
                    </a:lnTo>
                    <a:lnTo>
                      <a:pt x="46" y="62"/>
                    </a:lnTo>
                    <a:lnTo>
                      <a:pt x="52" y="64"/>
                    </a:lnTo>
                    <a:lnTo>
                      <a:pt x="52" y="64"/>
                    </a:lnTo>
                    <a:lnTo>
                      <a:pt x="74" y="74"/>
                    </a:lnTo>
                    <a:lnTo>
                      <a:pt x="74" y="74"/>
                    </a:lnTo>
                    <a:lnTo>
                      <a:pt x="78" y="76"/>
                    </a:lnTo>
                    <a:lnTo>
                      <a:pt x="86" y="78"/>
                    </a:lnTo>
                    <a:lnTo>
                      <a:pt x="86" y="78"/>
                    </a:lnTo>
                    <a:lnTo>
                      <a:pt x="90" y="74"/>
                    </a:lnTo>
                    <a:lnTo>
                      <a:pt x="90" y="72"/>
                    </a:lnTo>
                    <a:lnTo>
                      <a:pt x="90" y="68"/>
                    </a:lnTo>
                    <a:lnTo>
                      <a:pt x="90" y="68"/>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grpSp>
        <p:sp>
          <p:nvSpPr>
            <p:cNvPr id="94" name="Freeform 59">
              <a:extLst>
                <a:ext uri="{FF2B5EF4-FFF2-40B4-BE49-F238E27FC236}">
                  <a16:creationId xmlns:a16="http://schemas.microsoft.com/office/drawing/2014/main" id="{8570EE80-DB7A-4E75-9188-36BDDFFDA2AC}"/>
                </a:ext>
              </a:extLst>
            </p:cNvPr>
            <p:cNvSpPr>
              <a:spLocks/>
            </p:cNvSpPr>
            <p:nvPr>
              <p:custDataLst>
                <p:tags r:id="rId45"/>
              </p:custDataLst>
            </p:nvPr>
          </p:nvSpPr>
          <p:spPr bwMode="auto">
            <a:xfrm>
              <a:off x="2614757" y="5428148"/>
              <a:ext cx="75594" cy="78114"/>
            </a:xfrm>
            <a:custGeom>
              <a:avLst/>
              <a:gdLst/>
              <a:ahLst/>
              <a:cxnLst>
                <a:cxn ang="0">
                  <a:pos x="12" y="26"/>
                </a:cxn>
                <a:cxn ang="0">
                  <a:pos x="18" y="28"/>
                </a:cxn>
                <a:cxn ang="0">
                  <a:pos x="22" y="32"/>
                </a:cxn>
                <a:cxn ang="0">
                  <a:pos x="24" y="38"/>
                </a:cxn>
                <a:cxn ang="0">
                  <a:pos x="28" y="50"/>
                </a:cxn>
                <a:cxn ang="0">
                  <a:pos x="32" y="52"/>
                </a:cxn>
                <a:cxn ang="0">
                  <a:pos x="34" y="54"/>
                </a:cxn>
                <a:cxn ang="0">
                  <a:pos x="34" y="58"/>
                </a:cxn>
                <a:cxn ang="0">
                  <a:pos x="36" y="60"/>
                </a:cxn>
                <a:cxn ang="0">
                  <a:pos x="38" y="60"/>
                </a:cxn>
                <a:cxn ang="0">
                  <a:pos x="46" y="54"/>
                </a:cxn>
                <a:cxn ang="0">
                  <a:pos x="54" y="62"/>
                </a:cxn>
                <a:cxn ang="0">
                  <a:pos x="58" y="58"/>
                </a:cxn>
                <a:cxn ang="0">
                  <a:pos x="60" y="52"/>
                </a:cxn>
                <a:cxn ang="0">
                  <a:pos x="56" y="48"/>
                </a:cxn>
                <a:cxn ang="0">
                  <a:pos x="50" y="48"/>
                </a:cxn>
                <a:cxn ang="0">
                  <a:pos x="46" y="46"/>
                </a:cxn>
                <a:cxn ang="0">
                  <a:pos x="46" y="40"/>
                </a:cxn>
                <a:cxn ang="0">
                  <a:pos x="42" y="34"/>
                </a:cxn>
                <a:cxn ang="0">
                  <a:pos x="40" y="28"/>
                </a:cxn>
                <a:cxn ang="0">
                  <a:pos x="38" y="22"/>
                </a:cxn>
                <a:cxn ang="0">
                  <a:pos x="36" y="18"/>
                </a:cxn>
                <a:cxn ang="0">
                  <a:pos x="30" y="16"/>
                </a:cxn>
                <a:cxn ang="0">
                  <a:pos x="22" y="18"/>
                </a:cxn>
                <a:cxn ang="0">
                  <a:pos x="16" y="10"/>
                </a:cxn>
                <a:cxn ang="0">
                  <a:pos x="12" y="6"/>
                </a:cxn>
                <a:cxn ang="0">
                  <a:pos x="10" y="0"/>
                </a:cxn>
                <a:cxn ang="0">
                  <a:pos x="8" y="2"/>
                </a:cxn>
                <a:cxn ang="0">
                  <a:pos x="6" y="4"/>
                </a:cxn>
                <a:cxn ang="0">
                  <a:pos x="2" y="8"/>
                </a:cxn>
                <a:cxn ang="0">
                  <a:pos x="0" y="12"/>
                </a:cxn>
                <a:cxn ang="0">
                  <a:pos x="0" y="22"/>
                </a:cxn>
                <a:cxn ang="0">
                  <a:pos x="4" y="28"/>
                </a:cxn>
                <a:cxn ang="0">
                  <a:pos x="12" y="26"/>
                </a:cxn>
              </a:cxnLst>
              <a:rect l="0" t="0" r="r" b="b"/>
              <a:pathLst>
                <a:path w="60" h="62">
                  <a:moveTo>
                    <a:pt x="12" y="26"/>
                  </a:moveTo>
                  <a:lnTo>
                    <a:pt x="12" y="26"/>
                  </a:lnTo>
                  <a:lnTo>
                    <a:pt x="14" y="26"/>
                  </a:lnTo>
                  <a:lnTo>
                    <a:pt x="18" y="28"/>
                  </a:lnTo>
                  <a:lnTo>
                    <a:pt x="22" y="32"/>
                  </a:lnTo>
                  <a:lnTo>
                    <a:pt x="22" y="32"/>
                  </a:lnTo>
                  <a:lnTo>
                    <a:pt x="24" y="38"/>
                  </a:lnTo>
                  <a:lnTo>
                    <a:pt x="24" y="38"/>
                  </a:lnTo>
                  <a:lnTo>
                    <a:pt x="28" y="50"/>
                  </a:lnTo>
                  <a:lnTo>
                    <a:pt x="28" y="50"/>
                  </a:lnTo>
                  <a:lnTo>
                    <a:pt x="32" y="52"/>
                  </a:lnTo>
                  <a:lnTo>
                    <a:pt x="32" y="52"/>
                  </a:lnTo>
                  <a:lnTo>
                    <a:pt x="34" y="54"/>
                  </a:lnTo>
                  <a:lnTo>
                    <a:pt x="34" y="54"/>
                  </a:lnTo>
                  <a:lnTo>
                    <a:pt x="34" y="54"/>
                  </a:lnTo>
                  <a:lnTo>
                    <a:pt x="34" y="58"/>
                  </a:lnTo>
                  <a:lnTo>
                    <a:pt x="34" y="58"/>
                  </a:lnTo>
                  <a:lnTo>
                    <a:pt x="36" y="60"/>
                  </a:lnTo>
                  <a:lnTo>
                    <a:pt x="38" y="60"/>
                  </a:lnTo>
                  <a:lnTo>
                    <a:pt x="38" y="60"/>
                  </a:lnTo>
                  <a:lnTo>
                    <a:pt x="46" y="54"/>
                  </a:lnTo>
                  <a:lnTo>
                    <a:pt x="46" y="54"/>
                  </a:lnTo>
                  <a:lnTo>
                    <a:pt x="54" y="62"/>
                  </a:lnTo>
                  <a:lnTo>
                    <a:pt x="54" y="62"/>
                  </a:lnTo>
                  <a:lnTo>
                    <a:pt x="58" y="58"/>
                  </a:lnTo>
                  <a:lnTo>
                    <a:pt x="58" y="58"/>
                  </a:lnTo>
                  <a:lnTo>
                    <a:pt x="60" y="56"/>
                  </a:lnTo>
                  <a:lnTo>
                    <a:pt x="60" y="52"/>
                  </a:lnTo>
                  <a:lnTo>
                    <a:pt x="60" y="52"/>
                  </a:lnTo>
                  <a:lnTo>
                    <a:pt x="56" y="48"/>
                  </a:lnTo>
                  <a:lnTo>
                    <a:pt x="54" y="48"/>
                  </a:lnTo>
                  <a:lnTo>
                    <a:pt x="50" y="48"/>
                  </a:lnTo>
                  <a:lnTo>
                    <a:pt x="46" y="46"/>
                  </a:lnTo>
                  <a:lnTo>
                    <a:pt x="46" y="46"/>
                  </a:lnTo>
                  <a:lnTo>
                    <a:pt x="46" y="44"/>
                  </a:lnTo>
                  <a:lnTo>
                    <a:pt x="46" y="40"/>
                  </a:lnTo>
                  <a:lnTo>
                    <a:pt x="46" y="40"/>
                  </a:lnTo>
                  <a:lnTo>
                    <a:pt x="42" y="34"/>
                  </a:lnTo>
                  <a:lnTo>
                    <a:pt x="40" y="32"/>
                  </a:lnTo>
                  <a:lnTo>
                    <a:pt x="40" y="28"/>
                  </a:lnTo>
                  <a:lnTo>
                    <a:pt x="40" y="28"/>
                  </a:lnTo>
                  <a:lnTo>
                    <a:pt x="38" y="22"/>
                  </a:lnTo>
                  <a:lnTo>
                    <a:pt x="36" y="18"/>
                  </a:lnTo>
                  <a:lnTo>
                    <a:pt x="36" y="18"/>
                  </a:lnTo>
                  <a:lnTo>
                    <a:pt x="34" y="16"/>
                  </a:lnTo>
                  <a:lnTo>
                    <a:pt x="30" y="16"/>
                  </a:lnTo>
                  <a:lnTo>
                    <a:pt x="22" y="18"/>
                  </a:lnTo>
                  <a:lnTo>
                    <a:pt x="22" y="18"/>
                  </a:lnTo>
                  <a:lnTo>
                    <a:pt x="20" y="14"/>
                  </a:lnTo>
                  <a:lnTo>
                    <a:pt x="16" y="10"/>
                  </a:lnTo>
                  <a:lnTo>
                    <a:pt x="16" y="10"/>
                  </a:lnTo>
                  <a:lnTo>
                    <a:pt x="12" y="6"/>
                  </a:lnTo>
                  <a:lnTo>
                    <a:pt x="10" y="0"/>
                  </a:lnTo>
                  <a:lnTo>
                    <a:pt x="10" y="0"/>
                  </a:lnTo>
                  <a:lnTo>
                    <a:pt x="8" y="2"/>
                  </a:lnTo>
                  <a:lnTo>
                    <a:pt x="8" y="2"/>
                  </a:lnTo>
                  <a:lnTo>
                    <a:pt x="6" y="4"/>
                  </a:lnTo>
                  <a:lnTo>
                    <a:pt x="6" y="4"/>
                  </a:lnTo>
                  <a:lnTo>
                    <a:pt x="2" y="8"/>
                  </a:lnTo>
                  <a:lnTo>
                    <a:pt x="2" y="8"/>
                  </a:lnTo>
                  <a:lnTo>
                    <a:pt x="0" y="12"/>
                  </a:lnTo>
                  <a:lnTo>
                    <a:pt x="0" y="12"/>
                  </a:lnTo>
                  <a:lnTo>
                    <a:pt x="0" y="22"/>
                  </a:lnTo>
                  <a:lnTo>
                    <a:pt x="0" y="22"/>
                  </a:lnTo>
                  <a:lnTo>
                    <a:pt x="4" y="28"/>
                  </a:lnTo>
                  <a:lnTo>
                    <a:pt x="4" y="28"/>
                  </a:lnTo>
                  <a:lnTo>
                    <a:pt x="8" y="28"/>
                  </a:lnTo>
                  <a:lnTo>
                    <a:pt x="12" y="26"/>
                  </a:lnTo>
                  <a:lnTo>
                    <a:pt x="12" y="26"/>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95" name="Freeform 60">
              <a:extLst>
                <a:ext uri="{FF2B5EF4-FFF2-40B4-BE49-F238E27FC236}">
                  <a16:creationId xmlns:a16="http://schemas.microsoft.com/office/drawing/2014/main" id="{3F180343-0F32-46E9-8A96-D1F11C0E24B9}"/>
                </a:ext>
              </a:extLst>
            </p:cNvPr>
            <p:cNvSpPr>
              <a:spLocks noEditPoints="1"/>
            </p:cNvSpPr>
            <p:nvPr>
              <p:custDataLst>
                <p:tags r:id="rId46"/>
              </p:custDataLst>
            </p:nvPr>
          </p:nvSpPr>
          <p:spPr bwMode="auto">
            <a:xfrm>
              <a:off x="3362412" y="5103698"/>
              <a:ext cx="1259905" cy="1106196"/>
            </a:xfrm>
            <a:custGeom>
              <a:avLst/>
              <a:gdLst/>
              <a:ahLst/>
              <a:cxnLst>
                <a:cxn ang="0">
                  <a:pos x="910" y="748"/>
                </a:cxn>
                <a:cxn ang="0">
                  <a:pos x="812" y="626"/>
                </a:cxn>
                <a:cxn ang="0">
                  <a:pos x="774" y="668"/>
                </a:cxn>
                <a:cxn ang="0">
                  <a:pos x="730" y="628"/>
                </a:cxn>
                <a:cxn ang="0">
                  <a:pos x="690" y="618"/>
                </a:cxn>
                <a:cxn ang="0">
                  <a:pos x="672" y="406"/>
                </a:cxn>
                <a:cxn ang="0">
                  <a:pos x="642" y="94"/>
                </a:cxn>
                <a:cxn ang="0">
                  <a:pos x="522" y="62"/>
                </a:cxn>
                <a:cxn ang="0">
                  <a:pos x="472" y="28"/>
                </a:cxn>
                <a:cxn ang="0">
                  <a:pos x="424" y="0"/>
                </a:cxn>
                <a:cxn ang="0">
                  <a:pos x="370" y="6"/>
                </a:cxn>
                <a:cxn ang="0">
                  <a:pos x="296" y="44"/>
                </a:cxn>
                <a:cxn ang="0">
                  <a:pos x="224" y="68"/>
                </a:cxn>
                <a:cxn ang="0">
                  <a:pos x="202" y="90"/>
                </a:cxn>
                <a:cxn ang="0">
                  <a:pos x="228" y="174"/>
                </a:cxn>
                <a:cxn ang="0">
                  <a:pos x="250" y="244"/>
                </a:cxn>
                <a:cxn ang="0">
                  <a:pos x="214" y="218"/>
                </a:cxn>
                <a:cxn ang="0">
                  <a:pos x="178" y="210"/>
                </a:cxn>
                <a:cxn ang="0">
                  <a:pos x="154" y="212"/>
                </a:cxn>
                <a:cxn ang="0">
                  <a:pos x="116" y="228"/>
                </a:cxn>
                <a:cxn ang="0">
                  <a:pos x="130" y="288"/>
                </a:cxn>
                <a:cxn ang="0">
                  <a:pos x="216" y="338"/>
                </a:cxn>
                <a:cxn ang="0">
                  <a:pos x="218" y="384"/>
                </a:cxn>
                <a:cxn ang="0">
                  <a:pos x="152" y="392"/>
                </a:cxn>
                <a:cxn ang="0">
                  <a:pos x="96" y="424"/>
                </a:cxn>
                <a:cxn ang="0">
                  <a:pos x="90" y="488"/>
                </a:cxn>
                <a:cxn ang="0">
                  <a:pos x="86" y="512"/>
                </a:cxn>
                <a:cxn ang="0">
                  <a:pos x="106" y="556"/>
                </a:cxn>
                <a:cxn ang="0">
                  <a:pos x="130" y="574"/>
                </a:cxn>
                <a:cxn ang="0">
                  <a:pos x="150" y="592"/>
                </a:cxn>
                <a:cxn ang="0">
                  <a:pos x="130" y="640"/>
                </a:cxn>
                <a:cxn ang="0">
                  <a:pos x="178" y="636"/>
                </a:cxn>
                <a:cxn ang="0">
                  <a:pos x="222" y="664"/>
                </a:cxn>
                <a:cxn ang="0">
                  <a:pos x="254" y="672"/>
                </a:cxn>
                <a:cxn ang="0">
                  <a:pos x="164" y="770"/>
                </a:cxn>
                <a:cxn ang="0">
                  <a:pos x="66" y="812"/>
                </a:cxn>
                <a:cxn ang="0">
                  <a:pos x="8" y="848"/>
                </a:cxn>
                <a:cxn ang="0">
                  <a:pos x="56" y="830"/>
                </a:cxn>
                <a:cxn ang="0">
                  <a:pos x="124" y="834"/>
                </a:cxn>
                <a:cxn ang="0">
                  <a:pos x="152" y="808"/>
                </a:cxn>
                <a:cxn ang="0">
                  <a:pos x="184" y="808"/>
                </a:cxn>
                <a:cxn ang="0">
                  <a:pos x="208" y="784"/>
                </a:cxn>
                <a:cxn ang="0">
                  <a:pos x="250" y="764"/>
                </a:cxn>
                <a:cxn ang="0">
                  <a:pos x="350" y="684"/>
                </a:cxn>
                <a:cxn ang="0">
                  <a:pos x="340" y="660"/>
                </a:cxn>
                <a:cxn ang="0">
                  <a:pos x="356" y="640"/>
                </a:cxn>
                <a:cxn ang="0">
                  <a:pos x="430" y="554"/>
                </a:cxn>
                <a:cxn ang="0">
                  <a:pos x="426" y="576"/>
                </a:cxn>
                <a:cxn ang="0">
                  <a:pos x="402" y="624"/>
                </a:cxn>
                <a:cxn ang="0">
                  <a:pos x="420" y="634"/>
                </a:cxn>
                <a:cxn ang="0">
                  <a:pos x="406" y="662"/>
                </a:cxn>
                <a:cxn ang="0">
                  <a:pos x="460" y="622"/>
                </a:cxn>
                <a:cxn ang="0">
                  <a:pos x="504" y="580"/>
                </a:cxn>
                <a:cxn ang="0">
                  <a:pos x="554" y="612"/>
                </a:cxn>
                <a:cxn ang="0">
                  <a:pos x="680" y="640"/>
                </a:cxn>
                <a:cxn ang="0">
                  <a:pos x="786" y="708"/>
                </a:cxn>
                <a:cxn ang="0">
                  <a:pos x="824" y="756"/>
                </a:cxn>
                <a:cxn ang="0">
                  <a:pos x="866" y="806"/>
                </a:cxn>
                <a:cxn ang="0">
                  <a:pos x="912" y="868"/>
                </a:cxn>
                <a:cxn ang="0">
                  <a:pos x="952" y="862"/>
                </a:cxn>
                <a:cxn ang="0">
                  <a:pos x="998" y="836"/>
                </a:cxn>
                <a:cxn ang="0">
                  <a:pos x="392" y="16"/>
                </a:cxn>
              </a:cxnLst>
              <a:rect l="0" t="0" r="r" b="b"/>
              <a:pathLst>
                <a:path w="1000" h="878">
                  <a:moveTo>
                    <a:pt x="968" y="786"/>
                  </a:moveTo>
                  <a:lnTo>
                    <a:pt x="968" y="786"/>
                  </a:lnTo>
                  <a:lnTo>
                    <a:pt x="954" y="782"/>
                  </a:lnTo>
                  <a:lnTo>
                    <a:pt x="948" y="780"/>
                  </a:lnTo>
                  <a:lnTo>
                    <a:pt x="940" y="778"/>
                  </a:lnTo>
                  <a:lnTo>
                    <a:pt x="930" y="772"/>
                  </a:lnTo>
                  <a:lnTo>
                    <a:pt x="930" y="772"/>
                  </a:lnTo>
                  <a:lnTo>
                    <a:pt x="922" y="768"/>
                  </a:lnTo>
                  <a:lnTo>
                    <a:pt x="918" y="762"/>
                  </a:lnTo>
                  <a:lnTo>
                    <a:pt x="910" y="748"/>
                  </a:lnTo>
                  <a:lnTo>
                    <a:pt x="902" y="730"/>
                  </a:lnTo>
                  <a:lnTo>
                    <a:pt x="896" y="722"/>
                  </a:lnTo>
                  <a:lnTo>
                    <a:pt x="888" y="712"/>
                  </a:lnTo>
                  <a:lnTo>
                    <a:pt x="888" y="712"/>
                  </a:lnTo>
                  <a:lnTo>
                    <a:pt x="870" y="690"/>
                  </a:lnTo>
                  <a:lnTo>
                    <a:pt x="852" y="670"/>
                  </a:lnTo>
                  <a:lnTo>
                    <a:pt x="834" y="652"/>
                  </a:lnTo>
                  <a:lnTo>
                    <a:pt x="816" y="630"/>
                  </a:lnTo>
                  <a:lnTo>
                    <a:pt x="816" y="630"/>
                  </a:lnTo>
                  <a:lnTo>
                    <a:pt x="812" y="626"/>
                  </a:lnTo>
                  <a:lnTo>
                    <a:pt x="808" y="626"/>
                  </a:lnTo>
                  <a:lnTo>
                    <a:pt x="806" y="628"/>
                  </a:lnTo>
                  <a:lnTo>
                    <a:pt x="804" y="630"/>
                  </a:lnTo>
                  <a:lnTo>
                    <a:pt x="800" y="638"/>
                  </a:lnTo>
                  <a:lnTo>
                    <a:pt x="800" y="642"/>
                  </a:lnTo>
                  <a:lnTo>
                    <a:pt x="800" y="642"/>
                  </a:lnTo>
                  <a:lnTo>
                    <a:pt x="792" y="650"/>
                  </a:lnTo>
                  <a:lnTo>
                    <a:pt x="784" y="660"/>
                  </a:lnTo>
                  <a:lnTo>
                    <a:pt x="774" y="668"/>
                  </a:lnTo>
                  <a:lnTo>
                    <a:pt x="774" y="668"/>
                  </a:lnTo>
                  <a:lnTo>
                    <a:pt x="768" y="672"/>
                  </a:lnTo>
                  <a:lnTo>
                    <a:pt x="764" y="672"/>
                  </a:lnTo>
                  <a:lnTo>
                    <a:pt x="762" y="670"/>
                  </a:lnTo>
                  <a:lnTo>
                    <a:pt x="762" y="668"/>
                  </a:lnTo>
                  <a:lnTo>
                    <a:pt x="762" y="668"/>
                  </a:lnTo>
                  <a:lnTo>
                    <a:pt x="752" y="658"/>
                  </a:lnTo>
                  <a:lnTo>
                    <a:pt x="742" y="648"/>
                  </a:lnTo>
                  <a:lnTo>
                    <a:pt x="742" y="648"/>
                  </a:lnTo>
                  <a:lnTo>
                    <a:pt x="734" y="638"/>
                  </a:lnTo>
                  <a:lnTo>
                    <a:pt x="730" y="628"/>
                  </a:lnTo>
                  <a:lnTo>
                    <a:pt x="718" y="610"/>
                  </a:lnTo>
                  <a:lnTo>
                    <a:pt x="718" y="610"/>
                  </a:lnTo>
                  <a:lnTo>
                    <a:pt x="712" y="604"/>
                  </a:lnTo>
                  <a:lnTo>
                    <a:pt x="710" y="604"/>
                  </a:lnTo>
                  <a:lnTo>
                    <a:pt x="710" y="604"/>
                  </a:lnTo>
                  <a:lnTo>
                    <a:pt x="706" y="610"/>
                  </a:lnTo>
                  <a:lnTo>
                    <a:pt x="702" y="614"/>
                  </a:lnTo>
                  <a:lnTo>
                    <a:pt x="702" y="614"/>
                  </a:lnTo>
                  <a:lnTo>
                    <a:pt x="694" y="616"/>
                  </a:lnTo>
                  <a:lnTo>
                    <a:pt x="690" y="618"/>
                  </a:lnTo>
                  <a:lnTo>
                    <a:pt x="684" y="616"/>
                  </a:lnTo>
                  <a:lnTo>
                    <a:pt x="682" y="614"/>
                  </a:lnTo>
                  <a:lnTo>
                    <a:pt x="678" y="610"/>
                  </a:lnTo>
                  <a:lnTo>
                    <a:pt x="676" y="606"/>
                  </a:lnTo>
                  <a:lnTo>
                    <a:pt x="672" y="594"/>
                  </a:lnTo>
                  <a:lnTo>
                    <a:pt x="672" y="580"/>
                  </a:lnTo>
                  <a:lnTo>
                    <a:pt x="672" y="564"/>
                  </a:lnTo>
                  <a:lnTo>
                    <a:pt x="672" y="542"/>
                  </a:lnTo>
                  <a:lnTo>
                    <a:pt x="672" y="542"/>
                  </a:lnTo>
                  <a:lnTo>
                    <a:pt x="672" y="406"/>
                  </a:lnTo>
                  <a:lnTo>
                    <a:pt x="670" y="268"/>
                  </a:lnTo>
                  <a:lnTo>
                    <a:pt x="670" y="268"/>
                  </a:lnTo>
                  <a:lnTo>
                    <a:pt x="666" y="112"/>
                  </a:lnTo>
                  <a:lnTo>
                    <a:pt x="666" y="112"/>
                  </a:lnTo>
                  <a:lnTo>
                    <a:pt x="662" y="114"/>
                  </a:lnTo>
                  <a:lnTo>
                    <a:pt x="662" y="114"/>
                  </a:lnTo>
                  <a:lnTo>
                    <a:pt x="656" y="106"/>
                  </a:lnTo>
                  <a:lnTo>
                    <a:pt x="648" y="98"/>
                  </a:lnTo>
                  <a:lnTo>
                    <a:pt x="648" y="98"/>
                  </a:lnTo>
                  <a:lnTo>
                    <a:pt x="642" y="94"/>
                  </a:lnTo>
                  <a:lnTo>
                    <a:pt x="636" y="92"/>
                  </a:lnTo>
                  <a:lnTo>
                    <a:pt x="624" y="88"/>
                  </a:lnTo>
                  <a:lnTo>
                    <a:pt x="600" y="86"/>
                  </a:lnTo>
                  <a:lnTo>
                    <a:pt x="600" y="86"/>
                  </a:lnTo>
                  <a:lnTo>
                    <a:pt x="572" y="82"/>
                  </a:lnTo>
                  <a:lnTo>
                    <a:pt x="560" y="80"/>
                  </a:lnTo>
                  <a:lnTo>
                    <a:pt x="548" y="74"/>
                  </a:lnTo>
                  <a:lnTo>
                    <a:pt x="548" y="74"/>
                  </a:lnTo>
                  <a:lnTo>
                    <a:pt x="530" y="64"/>
                  </a:lnTo>
                  <a:lnTo>
                    <a:pt x="522" y="62"/>
                  </a:lnTo>
                  <a:lnTo>
                    <a:pt x="512" y="62"/>
                  </a:lnTo>
                  <a:lnTo>
                    <a:pt x="512" y="62"/>
                  </a:lnTo>
                  <a:lnTo>
                    <a:pt x="502" y="60"/>
                  </a:lnTo>
                  <a:lnTo>
                    <a:pt x="496" y="58"/>
                  </a:lnTo>
                  <a:lnTo>
                    <a:pt x="492" y="56"/>
                  </a:lnTo>
                  <a:lnTo>
                    <a:pt x="492" y="56"/>
                  </a:lnTo>
                  <a:lnTo>
                    <a:pt x="486" y="50"/>
                  </a:lnTo>
                  <a:lnTo>
                    <a:pt x="482" y="42"/>
                  </a:lnTo>
                  <a:lnTo>
                    <a:pt x="478" y="36"/>
                  </a:lnTo>
                  <a:lnTo>
                    <a:pt x="472" y="28"/>
                  </a:lnTo>
                  <a:lnTo>
                    <a:pt x="472" y="28"/>
                  </a:lnTo>
                  <a:lnTo>
                    <a:pt x="464" y="24"/>
                  </a:lnTo>
                  <a:lnTo>
                    <a:pt x="454" y="20"/>
                  </a:lnTo>
                  <a:lnTo>
                    <a:pt x="446" y="16"/>
                  </a:lnTo>
                  <a:lnTo>
                    <a:pt x="436" y="12"/>
                  </a:lnTo>
                  <a:lnTo>
                    <a:pt x="436" y="12"/>
                  </a:lnTo>
                  <a:lnTo>
                    <a:pt x="430" y="4"/>
                  </a:lnTo>
                  <a:lnTo>
                    <a:pt x="428" y="2"/>
                  </a:lnTo>
                  <a:lnTo>
                    <a:pt x="424" y="0"/>
                  </a:lnTo>
                  <a:lnTo>
                    <a:pt x="424" y="0"/>
                  </a:lnTo>
                  <a:lnTo>
                    <a:pt x="416" y="0"/>
                  </a:lnTo>
                  <a:lnTo>
                    <a:pt x="410" y="2"/>
                  </a:lnTo>
                  <a:lnTo>
                    <a:pt x="404" y="8"/>
                  </a:lnTo>
                  <a:lnTo>
                    <a:pt x="398" y="12"/>
                  </a:lnTo>
                  <a:lnTo>
                    <a:pt x="398" y="12"/>
                  </a:lnTo>
                  <a:lnTo>
                    <a:pt x="390" y="12"/>
                  </a:lnTo>
                  <a:lnTo>
                    <a:pt x="384" y="10"/>
                  </a:lnTo>
                  <a:lnTo>
                    <a:pt x="378" y="8"/>
                  </a:lnTo>
                  <a:lnTo>
                    <a:pt x="370" y="6"/>
                  </a:lnTo>
                  <a:lnTo>
                    <a:pt x="370" y="6"/>
                  </a:lnTo>
                  <a:lnTo>
                    <a:pt x="364" y="8"/>
                  </a:lnTo>
                  <a:lnTo>
                    <a:pt x="360" y="10"/>
                  </a:lnTo>
                  <a:lnTo>
                    <a:pt x="352" y="18"/>
                  </a:lnTo>
                  <a:lnTo>
                    <a:pt x="352" y="18"/>
                  </a:lnTo>
                  <a:lnTo>
                    <a:pt x="340" y="22"/>
                  </a:lnTo>
                  <a:lnTo>
                    <a:pt x="328" y="26"/>
                  </a:lnTo>
                  <a:lnTo>
                    <a:pt x="316" y="30"/>
                  </a:lnTo>
                  <a:lnTo>
                    <a:pt x="304" y="36"/>
                  </a:lnTo>
                  <a:lnTo>
                    <a:pt x="304" y="36"/>
                  </a:lnTo>
                  <a:lnTo>
                    <a:pt x="296" y="44"/>
                  </a:lnTo>
                  <a:lnTo>
                    <a:pt x="288" y="52"/>
                  </a:lnTo>
                  <a:lnTo>
                    <a:pt x="282" y="62"/>
                  </a:lnTo>
                  <a:lnTo>
                    <a:pt x="274" y="70"/>
                  </a:lnTo>
                  <a:lnTo>
                    <a:pt x="274" y="70"/>
                  </a:lnTo>
                  <a:lnTo>
                    <a:pt x="264" y="76"/>
                  </a:lnTo>
                  <a:lnTo>
                    <a:pt x="254" y="78"/>
                  </a:lnTo>
                  <a:lnTo>
                    <a:pt x="242" y="78"/>
                  </a:lnTo>
                  <a:lnTo>
                    <a:pt x="230" y="74"/>
                  </a:lnTo>
                  <a:lnTo>
                    <a:pt x="230" y="74"/>
                  </a:lnTo>
                  <a:lnTo>
                    <a:pt x="224" y="68"/>
                  </a:lnTo>
                  <a:lnTo>
                    <a:pt x="224" y="68"/>
                  </a:lnTo>
                  <a:lnTo>
                    <a:pt x="218" y="68"/>
                  </a:lnTo>
                  <a:lnTo>
                    <a:pt x="216" y="70"/>
                  </a:lnTo>
                  <a:lnTo>
                    <a:pt x="214" y="76"/>
                  </a:lnTo>
                  <a:lnTo>
                    <a:pt x="214" y="76"/>
                  </a:lnTo>
                  <a:lnTo>
                    <a:pt x="212" y="80"/>
                  </a:lnTo>
                  <a:lnTo>
                    <a:pt x="208" y="82"/>
                  </a:lnTo>
                  <a:lnTo>
                    <a:pt x="204" y="86"/>
                  </a:lnTo>
                  <a:lnTo>
                    <a:pt x="202" y="90"/>
                  </a:lnTo>
                  <a:lnTo>
                    <a:pt x="202" y="90"/>
                  </a:lnTo>
                  <a:lnTo>
                    <a:pt x="200" y="94"/>
                  </a:lnTo>
                  <a:lnTo>
                    <a:pt x="200" y="100"/>
                  </a:lnTo>
                  <a:lnTo>
                    <a:pt x="204" y="110"/>
                  </a:lnTo>
                  <a:lnTo>
                    <a:pt x="218" y="130"/>
                  </a:lnTo>
                  <a:lnTo>
                    <a:pt x="218" y="130"/>
                  </a:lnTo>
                  <a:lnTo>
                    <a:pt x="220" y="138"/>
                  </a:lnTo>
                  <a:lnTo>
                    <a:pt x="222" y="146"/>
                  </a:lnTo>
                  <a:lnTo>
                    <a:pt x="226" y="162"/>
                  </a:lnTo>
                  <a:lnTo>
                    <a:pt x="226" y="162"/>
                  </a:lnTo>
                  <a:lnTo>
                    <a:pt x="228" y="174"/>
                  </a:lnTo>
                  <a:lnTo>
                    <a:pt x="234" y="186"/>
                  </a:lnTo>
                  <a:lnTo>
                    <a:pt x="250" y="206"/>
                  </a:lnTo>
                  <a:lnTo>
                    <a:pt x="250" y="206"/>
                  </a:lnTo>
                  <a:lnTo>
                    <a:pt x="252" y="210"/>
                  </a:lnTo>
                  <a:lnTo>
                    <a:pt x="252" y="216"/>
                  </a:lnTo>
                  <a:lnTo>
                    <a:pt x="252" y="226"/>
                  </a:lnTo>
                  <a:lnTo>
                    <a:pt x="252" y="226"/>
                  </a:lnTo>
                  <a:lnTo>
                    <a:pt x="252" y="236"/>
                  </a:lnTo>
                  <a:lnTo>
                    <a:pt x="252" y="240"/>
                  </a:lnTo>
                  <a:lnTo>
                    <a:pt x="250" y="244"/>
                  </a:lnTo>
                  <a:lnTo>
                    <a:pt x="250" y="244"/>
                  </a:lnTo>
                  <a:lnTo>
                    <a:pt x="244" y="244"/>
                  </a:lnTo>
                  <a:lnTo>
                    <a:pt x="238" y="244"/>
                  </a:lnTo>
                  <a:lnTo>
                    <a:pt x="224" y="240"/>
                  </a:lnTo>
                  <a:lnTo>
                    <a:pt x="224" y="240"/>
                  </a:lnTo>
                  <a:lnTo>
                    <a:pt x="216" y="232"/>
                  </a:lnTo>
                  <a:lnTo>
                    <a:pt x="208" y="224"/>
                  </a:lnTo>
                  <a:lnTo>
                    <a:pt x="208" y="224"/>
                  </a:lnTo>
                  <a:lnTo>
                    <a:pt x="212" y="222"/>
                  </a:lnTo>
                  <a:lnTo>
                    <a:pt x="214" y="218"/>
                  </a:lnTo>
                  <a:lnTo>
                    <a:pt x="216" y="212"/>
                  </a:lnTo>
                  <a:lnTo>
                    <a:pt x="216" y="208"/>
                  </a:lnTo>
                  <a:lnTo>
                    <a:pt x="214" y="204"/>
                  </a:lnTo>
                  <a:lnTo>
                    <a:pt x="212" y="202"/>
                  </a:lnTo>
                  <a:lnTo>
                    <a:pt x="206" y="200"/>
                  </a:lnTo>
                  <a:lnTo>
                    <a:pt x="206" y="200"/>
                  </a:lnTo>
                  <a:lnTo>
                    <a:pt x="196" y="200"/>
                  </a:lnTo>
                  <a:lnTo>
                    <a:pt x="188" y="204"/>
                  </a:lnTo>
                  <a:lnTo>
                    <a:pt x="188" y="204"/>
                  </a:lnTo>
                  <a:lnTo>
                    <a:pt x="178" y="210"/>
                  </a:lnTo>
                  <a:lnTo>
                    <a:pt x="174" y="216"/>
                  </a:lnTo>
                  <a:lnTo>
                    <a:pt x="174" y="218"/>
                  </a:lnTo>
                  <a:lnTo>
                    <a:pt x="174" y="218"/>
                  </a:lnTo>
                  <a:lnTo>
                    <a:pt x="174" y="218"/>
                  </a:lnTo>
                  <a:lnTo>
                    <a:pt x="168" y="214"/>
                  </a:lnTo>
                  <a:lnTo>
                    <a:pt x="166" y="212"/>
                  </a:lnTo>
                  <a:lnTo>
                    <a:pt x="164" y="208"/>
                  </a:lnTo>
                  <a:lnTo>
                    <a:pt x="164" y="208"/>
                  </a:lnTo>
                  <a:lnTo>
                    <a:pt x="162" y="210"/>
                  </a:lnTo>
                  <a:lnTo>
                    <a:pt x="154" y="212"/>
                  </a:lnTo>
                  <a:lnTo>
                    <a:pt x="142" y="216"/>
                  </a:lnTo>
                  <a:lnTo>
                    <a:pt x="142" y="216"/>
                  </a:lnTo>
                  <a:lnTo>
                    <a:pt x="128" y="220"/>
                  </a:lnTo>
                  <a:lnTo>
                    <a:pt x="122" y="222"/>
                  </a:lnTo>
                  <a:lnTo>
                    <a:pt x="120" y="222"/>
                  </a:lnTo>
                  <a:lnTo>
                    <a:pt x="120" y="220"/>
                  </a:lnTo>
                  <a:lnTo>
                    <a:pt x="120" y="220"/>
                  </a:lnTo>
                  <a:lnTo>
                    <a:pt x="116" y="222"/>
                  </a:lnTo>
                  <a:lnTo>
                    <a:pt x="116" y="222"/>
                  </a:lnTo>
                  <a:lnTo>
                    <a:pt x="116" y="228"/>
                  </a:lnTo>
                  <a:lnTo>
                    <a:pt x="120" y="236"/>
                  </a:lnTo>
                  <a:lnTo>
                    <a:pt x="126" y="252"/>
                  </a:lnTo>
                  <a:lnTo>
                    <a:pt x="126" y="252"/>
                  </a:lnTo>
                  <a:lnTo>
                    <a:pt x="130" y="260"/>
                  </a:lnTo>
                  <a:lnTo>
                    <a:pt x="132" y="268"/>
                  </a:lnTo>
                  <a:lnTo>
                    <a:pt x="132" y="268"/>
                  </a:lnTo>
                  <a:lnTo>
                    <a:pt x="130" y="278"/>
                  </a:lnTo>
                  <a:lnTo>
                    <a:pt x="130" y="282"/>
                  </a:lnTo>
                  <a:lnTo>
                    <a:pt x="130" y="288"/>
                  </a:lnTo>
                  <a:lnTo>
                    <a:pt x="130" y="288"/>
                  </a:lnTo>
                  <a:lnTo>
                    <a:pt x="132" y="294"/>
                  </a:lnTo>
                  <a:lnTo>
                    <a:pt x="136" y="298"/>
                  </a:lnTo>
                  <a:lnTo>
                    <a:pt x="144" y="302"/>
                  </a:lnTo>
                  <a:lnTo>
                    <a:pt x="144" y="302"/>
                  </a:lnTo>
                  <a:lnTo>
                    <a:pt x="158" y="310"/>
                  </a:lnTo>
                  <a:lnTo>
                    <a:pt x="172" y="316"/>
                  </a:lnTo>
                  <a:lnTo>
                    <a:pt x="172" y="316"/>
                  </a:lnTo>
                  <a:lnTo>
                    <a:pt x="188" y="324"/>
                  </a:lnTo>
                  <a:lnTo>
                    <a:pt x="202" y="332"/>
                  </a:lnTo>
                  <a:lnTo>
                    <a:pt x="216" y="338"/>
                  </a:lnTo>
                  <a:lnTo>
                    <a:pt x="224" y="340"/>
                  </a:lnTo>
                  <a:lnTo>
                    <a:pt x="234" y="340"/>
                  </a:lnTo>
                  <a:lnTo>
                    <a:pt x="234" y="340"/>
                  </a:lnTo>
                  <a:lnTo>
                    <a:pt x="234" y="356"/>
                  </a:lnTo>
                  <a:lnTo>
                    <a:pt x="234" y="364"/>
                  </a:lnTo>
                  <a:lnTo>
                    <a:pt x="232" y="372"/>
                  </a:lnTo>
                  <a:lnTo>
                    <a:pt x="232" y="372"/>
                  </a:lnTo>
                  <a:lnTo>
                    <a:pt x="230" y="378"/>
                  </a:lnTo>
                  <a:lnTo>
                    <a:pt x="226" y="380"/>
                  </a:lnTo>
                  <a:lnTo>
                    <a:pt x="218" y="384"/>
                  </a:lnTo>
                  <a:lnTo>
                    <a:pt x="208" y="386"/>
                  </a:lnTo>
                  <a:lnTo>
                    <a:pt x="198" y="386"/>
                  </a:lnTo>
                  <a:lnTo>
                    <a:pt x="198" y="386"/>
                  </a:lnTo>
                  <a:lnTo>
                    <a:pt x="188" y="386"/>
                  </a:lnTo>
                  <a:lnTo>
                    <a:pt x="178" y="390"/>
                  </a:lnTo>
                  <a:lnTo>
                    <a:pt x="170" y="394"/>
                  </a:lnTo>
                  <a:lnTo>
                    <a:pt x="160" y="394"/>
                  </a:lnTo>
                  <a:lnTo>
                    <a:pt x="160" y="394"/>
                  </a:lnTo>
                  <a:lnTo>
                    <a:pt x="156" y="394"/>
                  </a:lnTo>
                  <a:lnTo>
                    <a:pt x="152" y="392"/>
                  </a:lnTo>
                  <a:lnTo>
                    <a:pt x="144" y="388"/>
                  </a:lnTo>
                  <a:lnTo>
                    <a:pt x="144" y="388"/>
                  </a:lnTo>
                  <a:lnTo>
                    <a:pt x="138" y="388"/>
                  </a:lnTo>
                  <a:lnTo>
                    <a:pt x="134" y="390"/>
                  </a:lnTo>
                  <a:lnTo>
                    <a:pt x="126" y="398"/>
                  </a:lnTo>
                  <a:lnTo>
                    <a:pt x="126" y="398"/>
                  </a:lnTo>
                  <a:lnTo>
                    <a:pt x="118" y="406"/>
                  </a:lnTo>
                  <a:lnTo>
                    <a:pt x="110" y="412"/>
                  </a:lnTo>
                  <a:lnTo>
                    <a:pt x="104" y="418"/>
                  </a:lnTo>
                  <a:lnTo>
                    <a:pt x="96" y="424"/>
                  </a:lnTo>
                  <a:lnTo>
                    <a:pt x="96" y="424"/>
                  </a:lnTo>
                  <a:lnTo>
                    <a:pt x="94" y="432"/>
                  </a:lnTo>
                  <a:lnTo>
                    <a:pt x="90" y="438"/>
                  </a:lnTo>
                  <a:lnTo>
                    <a:pt x="90" y="438"/>
                  </a:lnTo>
                  <a:lnTo>
                    <a:pt x="82" y="448"/>
                  </a:lnTo>
                  <a:lnTo>
                    <a:pt x="78" y="454"/>
                  </a:lnTo>
                  <a:lnTo>
                    <a:pt x="78" y="462"/>
                  </a:lnTo>
                  <a:lnTo>
                    <a:pt x="82" y="474"/>
                  </a:lnTo>
                  <a:lnTo>
                    <a:pt x="82" y="474"/>
                  </a:lnTo>
                  <a:lnTo>
                    <a:pt x="90" y="488"/>
                  </a:lnTo>
                  <a:lnTo>
                    <a:pt x="92" y="496"/>
                  </a:lnTo>
                  <a:lnTo>
                    <a:pt x="92" y="500"/>
                  </a:lnTo>
                  <a:lnTo>
                    <a:pt x="92" y="500"/>
                  </a:lnTo>
                  <a:lnTo>
                    <a:pt x="90" y="502"/>
                  </a:lnTo>
                  <a:lnTo>
                    <a:pt x="86" y="502"/>
                  </a:lnTo>
                  <a:lnTo>
                    <a:pt x="84" y="502"/>
                  </a:lnTo>
                  <a:lnTo>
                    <a:pt x="82" y="506"/>
                  </a:lnTo>
                  <a:lnTo>
                    <a:pt x="82" y="506"/>
                  </a:lnTo>
                  <a:lnTo>
                    <a:pt x="82" y="510"/>
                  </a:lnTo>
                  <a:lnTo>
                    <a:pt x="86" y="512"/>
                  </a:lnTo>
                  <a:lnTo>
                    <a:pt x="90" y="518"/>
                  </a:lnTo>
                  <a:lnTo>
                    <a:pt x="90" y="518"/>
                  </a:lnTo>
                  <a:lnTo>
                    <a:pt x="92" y="524"/>
                  </a:lnTo>
                  <a:lnTo>
                    <a:pt x="92" y="530"/>
                  </a:lnTo>
                  <a:lnTo>
                    <a:pt x="92" y="534"/>
                  </a:lnTo>
                  <a:lnTo>
                    <a:pt x="94" y="540"/>
                  </a:lnTo>
                  <a:lnTo>
                    <a:pt x="94" y="540"/>
                  </a:lnTo>
                  <a:lnTo>
                    <a:pt x="100" y="548"/>
                  </a:lnTo>
                  <a:lnTo>
                    <a:pt x="106" y="556"/>
                  </a:lnTo>
                  <a:lnTo>
                    <a:pt x="106" y="556"/>
                  </a:lnTo>
                  <a:lnTo>
                    <a:pt x="100" y="558"/>
                  </a:lnTo>
                  <a:lnTo>
                    <a:pt x="100" y="558"/>
                  </a:lnTo>
                  <a:lnTo>
                    <a:pt x="100" y="562"/>
                  </a:lnTo>
                  <a:lnTo>
                    <a:pt x="102" y="566"/>
                  </a:lnTo>
                  <a:lnTo>
                    <a:pt x="106" y="572"/>
                  </a:lnTo>
                  <a:lnTo>
                    <a:pt x="114" y="578"/>
                  </a:lnTo>
                  <a:lnTo>
                    <a:pt x="122" y="578"/>
                  </a:lnTo>
                  <a:lnTo>
                    <a:pt x="122" y="578"/>
                  </a:lnTo>
                  <a:lnTo>
                    <a:pt x="126" y="578"/>
                  </a:lnTo>
                  <a:lnTo>
                    <a:pt x="130" y="574"/>
                  </a:lnTo>
                  <a:lnTo>
                    <a:pt x="136" y="568"/>
                  </a:lnTo>
                  <a:lnTo>
                    <a:pt x="140" y="558"/>
                  </a:lnTo>
                  <a:lnTo>
                    <a:pt x="144" y="552"/>
                  </a:lnTo>
                  <a:lnTo>
                    <a:pt x="144" y="552"/>
                  </a:lnTo>
                  <a:lnTo>
                    <a:pt x="148" y="558"/>
                  </a:lnTo>
                  <a:lnTo>
                    <a:pt x="150" y="566"/>
                  </a:lnTo>
                  <a:lnTo>
                    <a:pt x="150" y="580"/>
                  </a:lnTo>
                  <a:lnTo>
                    <a:pt x="150" y="580"/>
                  </a:lnTo>
                  <a:lnTo>
                    <a:pt x="150" y="586"/>
                  </a:lnTo>
                  <a:lnTo>
                    <a:pt x="150" y="592"/>
                  </a:lnTo>
                  <a:lnTo>
                    <a:pt x="144" y="600"/>
                  </a:lnTo>
                  <a:lnTo>
                    <a:pt x="144" y="600"/>
                  </a:lnTo>
                  <a:lnTo>
                    <a:pt x="142" y="608"/>
                  </a:lnTo>
                  <a:lnTo>
                    <a:pt x="142" y="612"/>
                  </a:lnTo>
                  <a:lnTo>
                    <a:pt x="142" y="622"/>
                  </a:lnTo>
                  <a:lnTo>
                    <a:pt x="142" y="626"/>
                  </a:lnTo>
                  <a:lnTo>
                    <a:pt x="140" y="630"/>
                  </a:lnTo>
                  <a:lnTo>
                    <a:pt x="136" y="634"/>
                  </a:lnTo>
                  <a:lnTo>
                    <a:pt x="130" y="640"/>
                  </a:lnTo>
                  <a:lnTo>
                    <a:pt x="130" y="640"/>
                  </a:lnTo>
                  <a:lnTo>
                    <a:pt x="134" y="644"/>
                  </a:lnTo>
                  <a:lnTo>
                    <a:pt x="140" y="646"/>
                  </a:lnTo>
                  <a:lnTo>
                    <a:pt x="152" y="648"/>
                  </a:lnTo>
                  <a:lnTo>
                    <a:pt x="152" y="648"/>
                  </a:lnTo>
                  <a:lnTo>
                    <a:pt x="158" y="648"/>
                  </a:lnTo>
                  <a:lnTo>
                    <a:pt x="162" y="644"/>
                  </a:lnTo>
                  <a:lnTo>
                    <a:pt x="166" y="640"/>
                  </a:lnTo>
                  <a:lnTo>
                    <a:pt x="170" y="638"/>
                  </a:lnTo>
                  <a:lnTo>
                    <a:pt x="170" y="638"/>
                  </a:lnTo>
                  <a:lnTo>
                    <a:pt x="178" y="636"/>
                  </a:lnTo>
                  <a:lnTo>
                    <a:pt x="184" y="640"/>
                  </a:lnTo>
                  <a:lnTo>
                    <a:pt x="190" y="646"/>
                  </a:lnTo>
                  <a:lnTo>
                    <a:pt x="194" y="654"/>
                  </a:lnTo>
                  <a:lnTo>
                    <a:pt x="202" y="668"/>
                  </a:lnTo>
                  <a:lnTo>
                    <a:pt x="206" y="672"/>
                  </a:lnTo>
                  <a:lnTo>
                    <a:pt x="210" y="672"/>
                  </a:lnTo>
                  <a:lnTo>
                    <a:pt x="210" y="672"/>
                  </a:lnTo>
                  <a:lnTo>
                    <a:pt x="214" y="670"/>
                  </a:lnTo>
                  <a:lnTo>
                    <a:pt x="218" y="668"/>
                  </a:lnTo>
                  <a:lnTo>
                    <a:pt x="222" y="664"/>
                  </a:lnTo>
                  <a:lnTo>
                    <a:pt x="226" y="662"/>
                  </a:lnTo>
                  <a:lnTo>
                    <a:pt x="226" y="662"/>
                  </a:lnTo>
                  <a:lnTo>
                    <a:pt x="238" y="662"/>
                  </a:lnTo>
                  <a:lnTo>
                    <a:pt x="242" y="662"/>
                  </a:lnTo>
                  <a:lnTo>
                    <a:pt x="248" y="660"/>
                  </a:lnTo>
                  <a:lnTo>
                    <a:pt x="248" y="660"/>
                  </a:lnTo>
                  <a:lnTo>
                    <a:pt x="250" y="660"/>
                  </a:lnTo>
                  <a:lnTo>
                    <a:pt x="252" y="664"/>
                  </a:lnTo>
                  <a:lnTo>
                    <a:pt x="254" y="672"/>
                  </a:lnTo>
                  <a:lnTo>
                    <a:pt x="254" y="672"/>
                  </a:lnTo>
                  <a:lnTo>
                    <a:pt x="250" y="678"/>
                  </a:lnTo>
                  <a:lnTo>
                    <a:pt x="248" y="684"/>
                  </a:lnTo>
                  <a:lnTo>
                    <a:pt x="248" y="684"/>
                  </a:lnTo>
                  <a:lnTo>
                    <a:pt x="240" y="702"/>
                  </a:lnTo>
                  <a:lnTo>
                    <a:pt x="230" y="718"/>
                  </a:lnTo>
                  <a:lnTo>
                    <a:pt x="230" y="718"/>
                  </a:lnTo>
                  <a:lnTo>
                    <a:pt x="224" y="728"/>
                  </a:lnTo>
                  <a:lnTo>
                    <a:pt x="216" y="738"/>
                  </a:lnTo>
                  <a:lnTo>
                    <a:pt x="200" y="750"/>
                  </a:lnTo>
                  <a:lnTo>
                    <a:pt x="164" y="770"/>
                  </a:lnTo>
                  <a:lnTo>
                    <a:pt x="164" y="770"/>
                  </a:lnTo>
                  <a:lnTo>
                    <a:pt x="144" y="782"/>
                  </a:lnTo>
                  <a:lnTo>
                    <a:pt x="134" y="786"/>
                  </a:lnTo>
                  <a:lnTo>
                    <a:pt x="122" y="788"/>
                  </a:lnTo>
                  <a:lnTo>
                    <a:pt x="122" y="788"/>
                  </a:lnTo>
                  <a:lnTo>
                    <a:pt x="110" y="790"/>
                  </a:lnTo>
                  <a:lnTo>
                    <a:pt x="98" y="794"/>
                  </a:lnTo>
                  <a:lnTo>
                    <a:pt x="76" y="808"/>
                  </a:lnTo>
                  <a:lnTo>
                    <a:pt x="76" y="808"/>
                  </a:lnTo>
                  <a:lnTo>
                    <a:pt x="66" y="812"/>
                  </a:lnTo>
                  <a:lnTo>
                    <a:pt x="56" y="814"/>
                  </a:lnTo>
                  <a:lnTo>
                    <a:pt x="36" y="818"/>
                  </a:lnTo>
                  <a:lnTo>
                    <a:pt x="26" y="820"/>
                  </a:lnTo>
                  <a:lnTo>
                    <a:pt x="16" y="824"/>
                  </a:lnTo>
                  <a:lnTo>
                    <a:pt x="8" y="828"/>
                  </a:lnTo>
                  <a:lnTo>
                    <a:pt x="0" y="836"/>
                  </a:lnTo>
                  <a:lnTo>
                    <a:pt x="0" y="836"/>
                  </a:lnTo>
                  <a:lnTo>
                    <a:pt x="2" y="842"/>
                  </a:lnTo>
                  <a:lnTo>
                    <a:pt x="4" y="846"/>
                  </a:lnTo>
                  <a:lnTo>
                    <a:pt x="8" y="848"/>
                  </a:lnTo>
                  <a:lnTo>
                    <a:pt x="12" y="848"/>
                  </a:lnTo>
                  <a:lnTo>
                    <a:pt x="20" y="844"/>
                  </a:lnTo>
                  <a:lnTo>
                    <a:pt x="28" y="842"/>
                  </a:lnTo>
                  <a:lnTo>
                    <a:pt x="28" y="842"/>
                  </a:lnTo>
                  <a:lnTo>
                    <a:pt x="40" y="840"/>
                  </a:lnTo>
                  <a:lnTo>
                    <a:pt x="52" y="842"/>
                  </a:lnTo>
                  <a:lnTo>
                    <a:pt x="52" y="842"/>
                  </a:lnTo>
                  <a:lnTo>
                    <a:pt x="52" y="836"/>
                  </a:lnTo>
                  <a:lnTo>
                    <a:pt x="54" y="832"/>
                  </a:lnTo>
                  <a:lnTo>
                    <a:pt x="56" y="830"/>
                  </a:lnTo>
                  <a:lnTo>
                    <a:pt x="60" y="830"/>
                  </a:lnTo>
                  <a:lnTo>
                    <a:pt x="78" y="830"/>
                  </a:lnTo>
                  <a:lnTo>
                    <a:pt x="78" y="830"/>
                  </a:lnTo>
                  <a:lnTo>
                    <a:pt x="90" y="828"/>
                  </a:lnTo>
                  <a:lnTo>
                    <a:pt x="100" y="824"/>
                  </a:lnTo>
                  <a:lnTo>
                    <a:pt x="110" y="820"/>
                  </a:lnTo>
                  <a:lnTo>
                    <a:pt x="116" y="820"/>
                  </a:lnTo>
                  <a:lnTo>
                    <a:pt x="124" y="822"/>
                  </a:lnTo>
                  <a:lnTo>
                    <a:pt x="124" y="822"/>
                  </a:lnTo>
                  <a:lnTo>
                    <a:pt x="124" y="834"/>
                  </a:lnTo>
                  <a:lnTo>
                    <a:pt x="126" y="836"/>
                  </a:lnTo>
                  <a:lnTo>
                    <a:pt x="132" y="838"/>
                  </a:lnTo>
                  <a:lnTo>
                    <a:pt x="132" y="838"/>
                  </a:lnTo>
                  <a:lnTo>
                    <a:pt x="132" y="830"/>
                  </a:lnTo>
                  <a:lnTo>
                    <a:pt x="134" y="820"/>
                  </a:lnTo>
                  <a:lnTo>
                    <a:pt x="134" y="820"/>
                  </a:lnTo>
                  <a:lnTo>
                    <a:pt x="138" y="816"/>
                  </a:lnTo>
                  <a:lnTo>
                    <a:pt x="142" y="812"/>
                  </a:lnTo>
                  <a:lnTo>
                    <a:pt x="152" y="808"/>
                  </a:lnTo>
                  <a:lnTo>
                    <a:pt x="152" y="808"/>
                  </a:lnTo>
                  <a:lnTo>
                    <a:pt x="156" y="814"/>
                  </a:lnTo>
                  <a:lnTo>
                    <a:pt x="160" y="818"/>
                  </a:lnTo>
                  <a:lnTo>
                    <a:pt x="160" y="818"/>
                  </a:lnTo>
                  <a:lnTo>
                    <a:pt x="164" y="818"/>
                  </a:lnTo>
                  <a:lnTo>
                    <a:pt x="166" y="818"/>
                  </a:lnTo>
                  <a:lnTo>
                    <a:pt x="168" y="812"/>
                  </a:lnTo>
                  <a:lnTo>
                    <a:pt x="168" y="812"/>
                  </a:lnTo>
                  <a:lnTo>
                    <a:pt x="174" y="808"/>
                  </a:lnTo>
                  <a:lnTo>
                    <a:pt x="178" y="808"/>
                  </a:lnTo>
                  <a:lnTo>
                    <a:pt x="184" y="808"/>
                  </a:lnTo>
                  <a:lnTo>
                    <a:pt x="190" y="808"/>
                  </a:lnTo>
                  <a:lnTo>
                    <a:pt x="190" y="808"/>
                  </a:lnTo>
                  <a:lnTo>
                    <a:pt x="194" y="806"/>
                  </a:lnTo>
                  <a:lnTo>
                    <a:pt x="198" y="804"/>
                  </a:lnTo>
                  <a:lnTo>
                    <a:pt x="200" y="798"/>
                  </a:lnTo>
                  <a:lnTo>
                    <a:pt x="200" y="792"/>
                  </a:lnTo>
                  <a:lnTo>
                    <a:pt x="204" y="786"/>
                  </a:lnTo>
                  <a:lnTo>
                    <a:pt x="204" y="786"/>
                  </a:lnTo>
                  <a:lnTo>
                    <a:pt x="206" y="784"/>
                  </a:lnTo>
                  <a:lnTo>
                    <a:pt x="208" y="784"/>
                  </a:lnTo>
                  <a:lnTo>
                    <a:pt x="212" y="784"/>
                  </a:lnTo>
                  <a:lnTo>
                    <a:pt x="212" y="784"/>
                  </a:lnTo>
                  <a:lnTo>
                    <a:pt x="216" y="782"/>
                  </a:lnTo>
                  <a:lnTo>
                    <a:pt x="220" y="778"/>
                  </a:lnTo>
                  <a:lnTo>
                    <a:pt x="220" y="778"/>
                  </a:lnTo>
                  <a:lnTo>
                    <a:pt x="230" y="770"/>
                  </a:lnTo>
                  <a:lnTo>
                    <a:pt x="236" y="768"/>
                  </a:lnTo>
                  <a:lnTo>
                    <a:pt x="242" y="766"/>
                  </a:lnTo>
                  <a:lnTo>
                    <a:pt x="242" y="766"/>
                  </a:lnTo>
                  <a:lnTo>
                    <a:pt x="250" y="764"/>
                  </a:lnTo>
                  <a:lnTo>
                    <a:pt x="256" y="760"/>
                  </a:lnTo>
                  <a:lnTo>
                    <a:pt x="266" y="750"/>
                  </a:lnTo>
                  <a:lnTo>
                    <a:pt x="266" y="750"/>
                  </a:lnTo>
                  <a:lnTo>
                    <a:pt x="276" y="740"/>
                  </a:lnTo>
                  <a:lnTo>
                    <a:pt x="286" y="732"/>
                  </a:lnTo>
                  <a:lnTo>
                    <a:pt x="310" y="718"/>
                  </a:lnTo>
                  <a:lnTo>
                    <a:pt x="310" y="718"/>
                  </a:lnTo>
                  <a:lnTo>
                    <a:pt x="330" y="702"/>
                  </a:lnTo>
                  <a:lnTo>
                    <a:pt x="350" y="684"/>
                  </a:lnTo>
                  <a:lnTo>
                    <a:pt x="350" y="684"/>
                  </a:lnTo>
                  <a:lnTo>
                    <a:pt x="352" y="682"/>
                  </a:lnTo>
                  <a:lnTo>
                    <a:pt x="356" y="680"/>
                  </a:lnTo>
                  <a:lnTo>
                    <a:pt x="356" y="680"/>
                  </a:lnTo>
                  <a:lnTo>
                    <a:pt x="356" y="678"/>
                  </a:lnTo>
                  <a:lnTo>
                    <a:pt x="356" y="674"/>
                  </a:lnTo>
                  <a:lnTo>
                    <a:pt x="354" y="668"/>
                  </a:lnTo>
                  <a:lnTo>
                    <a:pt x="350" y="662"/>
                  </a:lnTo>
                  <a:lnTo>
                    <a:pt x="346" y="656"/>
                  </a:lnTo>
                  <a:lnTo>
                    <a:pt x="346" y="656"/>
                  </a:lnTo>
                  <a:lnTo>
                    <a:pt x="340" y="660"/>
                  </a:lnTo>
                  <a:lnTo>
                    <a:pt x="336" y="658"/>
                  </a:lnTo>
                  <a:lnTo>
                    <a:pt x="334" y="658"/>
                  </a:lnTo>
                  <a:lnTo>
                    <a:pt x="334" y="654"/>
                  </a:lnTo>
                  <a:lnTo>
                    <a:pt x="334" y="654"/>
                  </a:lnTo>
                  <a:lnTo>
                    <a:pt x="336" y="650"/>
                  </a:lnTo>
                  <a:lnTo>
                    <a:pt x="338" y="646"/>
                  </a:lnTo>
                  <a:lnTo>
                    <a:pt x="344" y="642"/>
                  </a:lnTo>
                  <a:lnTo>
                    <a:pt x="344" y="642"/>
                  </a:lnTo>
                  <a:lnTo>
                    <a:pt x="350" y="642"/>
                  </a:lnTo>
                  <a:lnTo>
                    <a:pt x="356" y="640"/>
                  </a:lnTo>
                  <a:lnTo>
                    <a:pt x="362" y="636"/>
                  </a:lnTo>
                  <a:lnTo>
                    <a:pt x="368" y="628"/>
                  </a:lnTo>
                  <a:lnTo>
                    <a:pt x="378" y="616"/>
                  </a:lnTo>
                  <a:lnTo>
                    <a:pt x="384" y="606"/>
                  </a:lnTo>
                  <a:lnTo>
                    <a:pt x="384" y="606"/>
                  </a:lnTo>
                  <a:lnTo>
                    <a:pt x="398" y="586"/>
                  </a:lnTo>
                  <a:lnTo>
                    <a:pt x="398" y="586"/>
                  </a:lnTo>
                  <a:lnTo>
                    <a:pt x="406" y="574"/>
                  </a:lnTo>
                  <a:lnTo>
                    <a:pt x="422" y="560"/>
                  </a:lnTo>
                  <a:lnTo>
                    <a:pt x="430" y="554"/>
                  </a:lnTo>
                  <a:lnTo>
                    <a:pt x="436" y="552"/>
                  </a:lnTo>
                  <a:lnTo>
                    <a:pt x="440" y="552"/>
                  </a:lnTo>
                  <a:lnTo>
                    <a:pt x="442" y="554"/>
                  </a:lnTo>
                  <a:lnTo>
                    <a:pt x="444" y="556"/>
                  </a:lnTo>
                  <a:lnTo>
                    <a:pt x="446" y="562"/>
                  </a:lnTo>
                  <a:lnTo>
                    <a:pt x="446" y="562"/>
                  </a:lnTo>
                  <a:lnTo>
                    <a:pt x="444" y="564"/>
                  </a:lnTo>
                  <a:lnTo>
                    <a:pt x="444" y="566"/>
                  </a:lnTo>
                  <a:lnTo>
                    <a:pt x="438" y="570"/>
                  </a:lnTo>
                  <a:lnTo>
                    <a:pt x="426" y="576"/>
                  </a:lnTo>
                  <a:lnTo>
                    <a:pt x="426" y="576"/>
                  </a:lnTo>
                  <a:lnTo>
                    <a:pt x="418" y="578"/>
                  </a:lnTo>
                  <a:lnTo>
                    <a:pt x="416" y="580"/>
                  </a:lnTo>
                  <a:lnTo>
                    <a:pt x="414" y="586"/>
                  </a:lnTo>
                  <a:lnTo>
                    <a:pt x="414" y="586"/>
                  </a:lnTo>
                  <a:lnTo>
                    <a:pt x="412" y="596"/>
                  </a:lnTo>
                  <a:lnTo>
                    <a:pt x="408" y="608"/>
                  </a:lnTo>
                  <a:lnTo>
                    <a:pt x="408" y="608"/>
                  </a:lnTo>
                  <a:lnTo>
                    <a:pt x="404" y="616"/>
                  </a:lnTo>
                  <a:lnTo>
                    <a:pt x="402" y="624"/>
                  </a:lnTo>
                  <a:lnTo>
                    <a:pt x="402" y="624"/>
                  </a:lnTo>
                  <a:lnTo>
                    <a:pt x="402" y="630"/>
                  </a:lnTo>
                  <a:lnTo>
                    <a:pt x="402" y="634"/>
                  </a:lnTo>
                  <a:lnTo>
                    <a:pt x="404" y="636"/>
                  </a:lnTo>
                  <a:lnTo>
                    <a:pt x="404" y="636"/>
                  </a:lnTo>
                  <a:lnTo>
                    <a:pt x="408" y="636"/>
                  </a:lnTo>
                  <a:lnTo>
                    <a:pt x="412" y="636"/>
                  </a:lnTo>
                  <a:lnTo>
                    <a:pt x="418" y="636"/>
                  </a:lnTo>
                  <a:lnTo>
                    <a:pt x="420" y="634"/>
                  </a:lnTo>
                  <a:lnTo>
                    <a:pt x="420" y="634"/>
                  </a:lnTo>
                  <a:lnTo>
                    <a:pt x="418" y="638"/>
                  </a:lnTo>
                  <a:lnTo>
                    <a:pt x="414" y="642"/>
                  </a:lnTo>
                  <a:lnTo>
                    <a:pt x="402" y="650"/>
                  </a:lnTo>
                  <a:lnTo>
                    <a:pt x="398" y="652"/>
                  </a:lnTo>
                  <a:lnTo>
                    <a:pt x="394" y="656"/>
                  </a:lnTo>
                  <a:lnTo>
                    <a:pt x="394" y="660"/>
                  </a:lnTo>
                  <a:lnTo>
                    <a:pt x="398" y="664"/>
                  </a:lnTo>
                  <a:lnTo>
                    <a:pt x="398" y="664"/>
                  </a:lnTo>
                  <a:lnTo>
                    <a:pt x="402" y="664"/>
                  </a:lnTo>
                  <a:lnTo>
                    <a:pt x="406" y="662"/>
                  </a:lnTo>
                  <a:lnTo>
                    <a:pt x="416" y="658"/>
                  </a:lnTo>
                  <a:lnTo>
                    <a:pt x="434" y="648"/>
                  </a:lnTo>
                  <a:lnTo>
                    <a:pt x="434" y="648"/>
                  </a:lnTo>
                  <a:lnTo>
                    <a:pt x="434" y="652"/>
                  </a:lnTo>
                  <a:lnTo>
                    <a:pt x="432" y="656"/>
                  </a:lnTo>
                  <a:lnTo>
                    <a:pt x="432" y="656"/>
                  </a:lnTo>
                  <a:lnTo>
                    <a:pt x="448" y="640"/>
                  </a:lnTo>
                  <a:lnTo>
                    <a:pt x="456" y="632"/>
                  </a:lnTo>
                  <a:lnTo>
                    <a:pt x="460" y="622"/>
                  </a:lnTo>
                  <a:lnTo>
                    <a:pt x="460" y="622"/>
                  </a:lnTo>
                  <a:lnTo>
                    <a:pt x="466" y="628"/>
                  </a:lnTo>
                  <a:lnTo>
                    <a:pt x="470" y="628"/>
                  </a:lnTo>
                  <a:lnTo>
                    <a:pt x="476" y="626"/>
                  </a:lnTo>
                  <a:lnTo>
                    <a:pt x="482" y="622"/>
                  </a:lnTo>
                  <a:lnTo>
                    <a:pt x="490" y="612"/>
                  </a:lnTo>
                  <a:lnTo>
                    <a:pt x="496" y="602"/>
                  </a:lnTo>
                  <a:lnTo>
                    <a:pt x="496" y="602"/>
                  </a:lnTo>
                  <a:lnTo>
                    <a:pt x="500" y="586"/>
                  </a:lnTo>
                  <a:lnTo>
                    <a:pt x="502" y="582"/>
                  </a:lnTo>
                  <a:lnTo>
                    <a:pt x="504" y="580"/>
                  </a:lnTo>
                  <a:lnTo>
                    <a:pt x="508" y="578"/>
                  </a:lnTo>
                  <a:lnTo>
                    <a:pt x="514" y="578"/>
                  </a:lnTo>
                  <a:lnTo>
                    <a:pt x="514" y="578"/>
                  </a:lnTo>
                  <a:lnTo>
                    <a:pt x="520" y="578"/>
                  </a:lnTo>
                  <a:lnTo>
                    <a:pt x="526" y="580"/>
                  </a:lnTo>
                  <a:lnTo>
                    <a:pt x="534" y="588"/>
                  </a:lnTo>
                  <a:lnTo>
                    <a:pt x="540" y="596"/>
                  </a:lnTo>
                  <a:lnTo>
                    <a:pt x="548" y="606"/>
                  </a:lnTo>
                  <a:lnTo>
                    <a:pt x="548" y="606"/>
                  </a:lnTo>
                  <a:lnTo>
                    <a:pt x="554" y="612"/>
                  </a:lnTo>
                  <a:lnTo>
                    <a:pt x="562" y="618"/>
                  </a:lnTo>
                  <a:lnTo>
                    <a:pt x="572" y="622"/>
                  </a:lnTo>
                  <a:lnTo>
                    <a:pt x="582" y="624"/>
                  </a:lnTo>
                  <a:lnTo>
                    <a:pt x="602" y="628"/>
                  </a:lnTo>
                  <a:lnTo>
                    <a:pt x="622" y="630"/>
                  </a:lnTo>
                  <a:lnTo>
                    <a:pt x="622" y="630"/>
                  </a:lnTo>
                  <a:lnTo>
                    <a:pt x="644" y="632"/>
                  </a:lnTo>
                  <a:lnTo>
                    <a:pt x="668" y="636"/>
                  </a:lnTo>
                  <a:lnTo>
                    <a:pt x="668" y="636"/>
                  </a:lnTo>
                  <a:lnTo>
                    <a:pt x="680" y="640"/>
                  </a:lnTo>
                  <a:lnTo>
                    <a:pt x="694" y="646"/>
                  </a:lnTo>
                  <a:lnTo>
                    <a:pt x="706" y="652"/>
                  </a:lnTo>
                  <a:lnTo>
                    <a:pt x="718" y="660"/>
                  </a:lnTo>
                  <a:lnTo>
                    <a:pt x="742" y="678"/>
                  </a:lnTo>
                  <a:lnTo>
                    <a:pt x="764" y="696"/>
                  </a:lnTo>
                  <a:lnTo>
                    <a:pt x="762" y="696"/>
                  </a:lnTo>
                  <a:lnTo>
                    <a:pt x="762" y="696"/>
                  </a:lnTo>
                  <a:lnTo>
                    <a:pt x="766" y="698"/>
                  </a:lnTo>
                  <a:lnTo>
                    <a:pt x="774" y="702"/>
                  </a:lnTo>
                  <a:lnTo>
                    <a:pt x="786" y="708"/>
                  </a:lnTo>
                  <a:lnTo>
                    <a:pt x="786" y="708"/>
                  </a:lnTo>
                  <a:lnTo>
                    <a:pt x="790" y="710"/>
                  </a:lnTo>
                  <a:lnTo>
                    <a:pt x="794" y="710"/>
                  </a:lnTo>
                  <a:lnTo>
                    <a:pt x="794" y="710"/>
                  </a:lnTo>
                  <a:lnTo>
                    <a:pt x="792" y="712"/>
                  </a:lnTo>
                  <a:lnTo>
                    <a:pt x="792" y="716"/>
                  </a:lnTo>
                  <a:lnTo>
                    <a:pt x="800" y="728"/>
                  </a:lnTo>
                  <a:lnTo>
                    <a:pt x="814" y="744"/>
                  </a:lnTo>
                  <a:lnTo>
                    <a:pt x="814" y="744"/>
                  </a:lnTo>
                  <a:lnTo>
                    <a:pt x="824" y="756"/>
                  </a:lnTo>
                  <a:lnTo>
                    <a:pt x="830" y="768"/>
                  </a:lnTo>
                  <a:lnTo>
                    <a:pt x="842" y="796"/>
                  </a:lnTo>
                  <a:lnTo>
                    <a:pt x="842" y="796"/>
                  </a:lnTo>
                  <a:lnTo>
                    <a:pt x="846" y="802"/>
                  </a:lnTo>
                  <a:lnTo>
                    <a:pt x="848" y="806"/>
                  </a:lnTo>
                  <a:lnTo>
                    <a:pt x="852" y="808"/>
                  </a:lnTo>
                  <a:lnTo>
                    <a:pt x="852" y="808"/>
                  </a:lnTo>
                  <a:lnTo>
                    <a:pt x="856" y="810"/>
                  </a:lnTo>
                  <a:lnTo>
                    <a:pt x="860" y="808"/>
                  </a:lnTo>
                  <a:lnTo>
                    <a:pt x="866" y="806"/>
                  </a:lnTo>
                  <a:lnTo>
                    <a:pt x="870" y="804"/>
                  </a:lnTo>
                  <a:lnTo>
                    <a:pt x="870" y="804"/>
                  </a:lnTo>
                  <a:lnTo>
                    <a:pt x="876" y="808"/>
                  </a:lnTo>
                  <a:lnTo>
                    <a:pt x="884" y="814"/>
                  </a:lnTo>
                  <a:lnTo>
                    <a:pt x="894" y="826"/>
                  </a:lnTo>
                  <a:lnTo>
                    <a:pt x="894" y="826"/>
                  </a:lnTo>
                  <a:lnTo>
                    <a:pt x="898" y="834"/>
                  </a:lnTo>
                  <a:lnTo>
                    <a:pt x="900" y="840"/>
                  </a:lnTo>
                  <a:lnTo>
                    <a:pt x="906" y="854"/>
                  </a:lnTo>
                  <a:lnTo>
                    <a:pt x="912" y="868"/>
                  </a:lnTo>
                  <a:lnTo>
                    <a:pt x="916" y="874"/>
                  </a:lnTo>
                  <a:lnTo>
                    <a:pt x="924" y="878"/>
                  </a:lnTo>
                  <a:lnTo>
                    <a:pt x="924" y="878"/>
                  </a:lnTo>
                  <a:lnTo>
                    <a:pt x="932" y="874"/>
                  </a:lnTo>
                  <a:lnTo>
                    <a:pt x="932" y="874"/>
                  </a:lnTo>
                  <a:lnTo>
                    <a:pt x="940" y="872"/>
                  </a:lnTo>
                  <a:lnTo>
                    <a:pt x="948" y="872"/>
                  </a:lnTo>
                  <a:lnTo>
                    <a:pt x="948" y="872"/>
                  </a:lnTo>
                  <a:lnTo>
                    <a:pt x="948" y="866"/>
                  </a:lnTo>
                  <a:lnTo>
                    <a:pt x="952" y="862"/>
                  </a:lnTo>
                  <a:lnTo>
                    <a:pt x="962" y="852"/>
                  </a:lnTo>
                  <a:lnTo>
                    <a:pt x="962" y="852"/>
                  </a:lnTo>
                  <a:lnTo>
                    <a:pt x="966" y="854"/>
                  </a:lnTo>
                  <a:lnTo>
                    <a:pt x="972" y="858"/>
                  </a:lnTo>
                  <a:lnTo>
                    <a:pt x="982" y="864"/>
                  </a:lnTo>
                  <a:lnTo>
                    <a:pt x="982" y="864"/>
                  </a:lnTo>
                  <a:lnTo>
                    <a:pt x="988" y="870"/>
                  </a:lnTo>
                  <a:lnTo>
                    <a:pt x="988" y="870"/>
                  </a:lnTo>
                  <a:lnTo>
                    <a:pt x="994" y="852"/>
                  </a:lnTo>
                  <a:lnTo>
                    <a:pt x="998" y="836"/>
                  </a:lnTo>
                  <a:lnTo>
                    <a:pt x="998" y="836"/>
                  </a:lnTo>
                  <a:lnTo>
                    <a:pt x="1000" y="828"/>
                  </a:lnTo>
                  <a:lnTo>
                    <a:pt x="998" y="818"/>
                  </a:lnTo>
                  <a:lnTo>
                    <a:pt x="996" y="812"/>
                  </a:lnTo>
                  <a:lnTo>
                    <a:pt x="992" y="806"/>
                  </a:lnTo>
                  <a:lnTo>
                    <a:pt x="988" y="800"/>
                  </a:lnTo>
                  <a:lnTo>
                    <a:pt x="982" y="794"/>
                  </a:lnTo>
                  <a:lnTo>
                    <a:pt x="968" y="786"/>
                  </a:lnTo>
                  <a:lnTo>
                    <a:pt x="968" y="786"/>
                  </a:lnTo>
                  <a:close/>
                  <a:moveTo>
                    <a:pt x="392" y="16"/>
                  </a:moveTo>
                  <a:lnTo>
                    <a:pt x="392" y="16"/>
                  </a:lnTo>
                  <a:lnTo>
                    <a:pt x="392" y="16"/>
                  </a:lnTo>
                  <a:lnTo>
                    <a:pt x="392" y="16"/>
                  </a:lnTo>
                  <a:lnTo>
                    <a:pt x="392" y="16"/>
                  </a:lnTo>
                  <a:lnTo>
                    <a:pt x="392" y="16"/>
                  </a:lnTo>
                  <a:close/>
                </a:path>
              </a:pathLst>
            </a:custGeom>
            <a:grpFill/>
            <a:ln w="3175">
              <a:solidFill>
                <a:srgbClr val="404040"/>
              </a:solidFill>
            </a:ln>
            <a:effectLst/>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96" name="Freeform 61">
              <a:extLst>
                <a:ext uri="{FF2B5EF4-FFF2-40B4-BE49-F238E27FC236}">
                  <a16:creationId xmlns:a16="http://schemas.microsoft.com/office/drawing/2014/main" id="{7D5DB1DE-7CBD-459C-B7D5-CAF7D94F78AD}"/>
                </a:ext>
              </a:extLst>
            </p:cNvPr>
            <p:cNvSpPr>
              <a:spLocks/>
            </p:cNvSpPr>
            <p:nvPr>
              <p:custDataLst>
                <p:tags r:id="rId47"/>
              </p:custDataLst>
            </p:nvPr>
          </p:nvSpPr>
          <p:spPr bwMode="auto">
            <a:xfrm>
              <a:off x="2032681" y="2537926"/>
              <a:ext cx="841616" cy="1652995"/>
            </a:xfrm>
            <a:custGeom>
              <a:avLst/>
              <a:gdLst/>
              <a:ahLst/>
              <a:cxnLst>
                <a:cxn ang="0">
                  <a:pos x="612" y="1256"/>
                </a:cxn>
                <a:cxn ang="0">
                  <a:pos x="612" y="1238"/>
                </a:cxn>
                <a:cxn ang="0">
                  <a:pos x="622" y="1188"/>
                </a:cxn>
                <a:cxn ang="0">
                  <a:pos x="628" y="1172"/>
                </a:cxn>
                <a:cxn ang="0">
                  <a:pos x="646" y="1130"/>
                </a:cxn>
                <a:cxn ang="0">
                  <a:pos x="652" y="1104"/>
                </a:cxn>
                <a:cxn ang="0">
                  <a:pos x="656" y="1078"/>
                </a:cxn>
                <a:cxn ang="0">
                  <a:pos x="668" y="1044"/>
                </a:cxn>
                <a:cxn ang="0">
                  <a:pos x="402" y="124"/>
                </a:cxn>
                <a:cxn ang="0">
                  <a:pos x="72" y="0"/>
                </a:cxn>
                <a:cxn ang="0">
                  <a:pos x="68" y="56"/>
                </a:cxn>
                <a:cxn ang="0">
                  <a:pos x="62" y="96"/>
                </a:cxn>
                <a:cxn ang="0">
                  <a:pos x="54" y="108"/>
                </a:cxn>
                <a:cxn ang="0">
                  <a:pos x="24" y="152"/>
                </a:cxn>
                <a:cxn ang="0">
                  <a:pos x="6" y="182"/>
                </a:cxn>
                <a:cxn ang="0">
                  <a:pos x="0" y="210"/>
                </a:cxn>
                <a:cxn ang="0">
                  <a:pos x="4" y="228"/>
                </a:cxn>
                <a:cxn ang="0">
                  <a:pos x="18" y="264"/>
                </a:cxn>
                <a:cxn ang="0">
                  <a:pos x="20" y="284"/>
                </a:cxn>
                <a:cxn ang="0">
                  <a:pos x="20" y="310"/>
                </a:cxn>
                <a:cxn ang="0">
                  <a:pos x="18" y="362"/>
                </a:cxn>
                <a:cxn ang="0">
                  <a:pos x="18" y="390"/>
                </a:cxn>
                <a:cxn ang="0">
                  <a:pos x="28" y="510"/>
                </a:cxn>
                <a:cxn ang="0">
                  <a:pos x="40" y="578"/>
                </a:cxn>
                <a:cxn ang="0">
                  <a:pos x="54" y="612"/>
                </a:cxn>
                <a:cxn ang="0">
                  <a:pos x="60" y="618"/>
                </a:cxn>
                <a:cxn ang="0">
                  <a:pos x="62" y="628"/>
                </a:cxn>
                <a:cxn ang="0">
                  <a:pos x="82" y="648"/>
                </a:cxn>
                <a:cxn ang="0">
                  <a:pos x="86" y="654"/>
                </a:cxn>
                <a:cxn ang="0">
                  <a:pos x="94" y="678"/>
                </a:cxn>
                <a:cxn ang="0">
                  <a:pos x="94" y="718"/>
                </a:cxn>
                <a:cxn ang="0">
                  <a:pos x="92" y="760"/>
                </a:cxn>
                <a:cxn ang="0">
                  <a:pos x="96" y="790"/>
                </a:cxn>
                <a:cxn ang="0">
                  <a:pos x="100" y="798"/>
                </a:cxn>
                <a:cxn ang="0">
                  <a:pos x="122" y="856"/>
                </a:cxn>
                <a:cxn ang="0">
                  <a:pos x="136" y="916"/>
                </a:cxn>
                <a:cxn ang="0">
                  <a:pos x="142" y="942"/>
                </a:cxn>
                <a:cxn ang="0">
                  <a:pos x="152" y="964"/>
                </a:cxn>
                <a:cxn ang="0">
                  <a:pos x="168" y="982"/>
                </a:cxn>
                <a:cxn ang="0">
                  <a:pos x="190" y="996"/>
                </a:cxn>
                <a:cxn ang="0">
                  <a:pos x="220" y="1014"/>
                </a:cxn>
                <a:cxn ang="0">
                  <a:pos x="282" y="1060"/>
                </a:cxn>
                <a:cxn ang="0">
                  <a:pos x="340" y="1116"/>
                </a:cxn>
                <a:cxn ang="0">
                  <a:pos x="374" y="1162"/>
                </a:cxn>
                <a:cxn ang="0">
                  <a:pos x="390" y="1194"/>
                </a:cxn>
                <a:cxn ang="0">
                  <a:pos x="396" y="1210"/>
                </a:cxn>
                <a:cxn ang="0">
                  <a:pos x="404" y="1248"/>
                </a:cxn>
                <a:cxn ang="0">
                  <a:pos x="404" y="1266"/>
                </a:cxn>
                <a:cxn ang="0">
                  <a:pos x="394" y="1280"/>
                </a:cxn>
                <a:cxn ang="0">
                  <a:pos x="520" y="1302"/>
                </a:cxn>
                <a:cxn ang="0">
                  <a:pos x="590" y="1312"/>
                </a:cxn>
                <a:cxn ang="0">
                  <a:pos x="604" y="1294"/>
                </a:cxn>
                <a:cxn ang="0">
                  <a:pos x="618" y="1280"/>
                </a:cxn>
                <a:cxn ang="0">
                  <a:pos x="624" y="1272"/>
                </a:cxn>
                <a:cxn ang="0">
                  <a:pos x="618" y="1268"/>
                </a:cxn>
                <a:cxn ang="0">
                  <a:pos x="612" y="1256"/>
                </a:cxn>
              </a:cxnLst>
              <a:rect l="0" t="0" r="r" b="b"/>
              <a:pathLst>
                <a:path w="668" h="1312">
                  <a:moveTo>
                    <a:pt x="612" y="1256"/>
                  </a:moveTo>
                  <a:lnTo>
                    <a:pt x="612" y="1256"/>
                  </a:lnTo>
                  <a:lnTo>
                    <a:pt x="612" y="1246"/>
                  </a:lnTo>
                  <a:lnTo>
                    <a:pt x="612" y="1238"/>
                  </a:lnTo>
                  <a:lnTo>
                    <a:pt x="614" y="1220"/>
                  </a:lnTo>
                  <a:lnTo>
                    <a:pt x="622" y="1188"/>
                  </a:lnTo>
                  <a:lnTo>
                    <a:pt x="622" y="1188"/>
                  </a:lnTo>
                  <a:lnTo>
                    <a:pt x="628" y="1172"/>
                  </a:lnTo>
                  <a:lnTo>
                    <a:pt x="638" y="1152"/>
                  </a:lnTo>
                  <a:lnTo>
                    <a:pt x="646" y="1130"/>
                  </a:lnTo>
                  <a:lnTo>
                    <a:pt x="650" y="1118"/>
                  </a:lnTo>
                  <a:lnTo>
                    <a:pt x="652" y="1104"/>
                  </a:lnTo>
                  <a:lnTo>
                    <a:pt x="652" y="1104"/>
                  </a:lnTo>
                  <a:lnTo>
                    <a:pt x="656" y="1078"/>
                  </a:lnTo>
                  <a:lnTo>
                    <a:pt x="662" y="1060"/>
                  </a:lnTo>
                  <a:lnTo>
                    <a:pt x="668" y="1044"/>
                  </a:lnTo>
                  <a:lnTo>
                    <a:pt x="308" y="454"/>
                  </a:lnTo>
                  <a:lnTo>
                    <a:pt x="402" y="124"/>
                  </a:lnTo>
                  <a:lnTo>
                    <a:pt x="402" y="124"/>
                  </a:lnTo>
                  <a:lnTo>
                    <a:pt x="72" y="0"/>
                  </a:lnTo>
                  <a:lnTo>
                    <a:pt x="72" y="0"/>
                  </a:lnTo>
                  <a:lnTo>
                    <a:pt x="68" y="56"/>
                  </a:lnTo>
                  <a:lnTo>
                    <a:pt x="66" y="78"/>
                  </a:lnTo>
                  <a:lnTo>
                    <a:pt x="62" y="96"/>
                  </a:lnTo>
                  <a:lnTo>
                    <a:pt x="62" y="96"/>
                  </a:lnTo>
                  <a:lnTo>
                    <a:pt x="54" y="108"/>
                  </a:lnTo>
                  <a:lnTo>
                    <a:pt x="46" y="122"/>
                  </a:lnTo>
                  <a:lnTo>
                    <a:pt x="24" y="152"/>
                  </a:lnTo>
                  <a:lnTo>
                    <a:pt x="14" y="166"/>
                  </a:lnTo>
                  <a:lnTo>
                    <a:pt x="6" y="182"/>
                  </a:lnTo>
                  <a:lnTo>
                    <a:pt x="2" y="196"/>
                  </a:lnTo>
                  <a:lnTo>
                    <a:pt x="0" y="210"/>
                  </a:lnTo>
                  <a:lnTo>
                    <a:pt x="0" y="210"/>
                  </a:lnTo>
                  <a:lnTo>
                    <a:pt x="4" y="228"/>
                  </a:lnTo>
                  <a:lnTo>
                    <a:pt x="12" y="246"/>
                  </a:lnTo>
                  <a:lnTo>
                    <a:pt x="18" y="264"/>
                  </a:lnTo>
                  <a:lnTo>
                    <a:pt x="20" y="274"/>
                  </a:lnTo>
                  <a:lnTo>
                    <a:pt x="20" y="284"/>
                  </a:lnTo>
                  <a:lnTo>
                    <a:pt x="20" y="284"/>
                  </a:lnTo>
                  <a:lnTo>
                    <a:pt x="20" y="310"/>
                  </a:lnTo>
                  <a:lnTo>
                    <a:pt x="18" y="336"/>
                  </a:lnTo>
                  <a:lnTo>
                    <a:pt x="18" y="362"/>
                  </a:lnTo>
                  <a:lnTo>
                    <a:pt x="18" y="390"/>
                  </a:lnTo>
                  <a:lnTo>
                    <a:pt x="18" y="390"/>
                  </a:lnTo>
                  <a:lnTo>
                    <a:pt x="20" y="438"/>
                  </a:lnTo>
                  <a:lnTo>
                    <a:pt x="28" y="510"/>
                  </a:lnTo>
                  <a:lnTo>
                    <a:pt x="34" y="546"/>
                  </a:lnTo>
                  <a:lnTo>
                    <a:pt x="40" y="578"/>
                  </a:lnTo>
                  <a:lnTo>
                    <a:pt x="50" y="604"/>
                  </a:lnTo>
                  <a:lnTo>
                    <a:pt x="54" y="612"/>
                  </a:lnTo>
                  <a:lnTo>
                    <a:pt x="60" y="618"/>
                  </a:lnTo>
                  <a:lnTo>
                    <a:pt x="60" y="618"/>
                  </a:lnTo>
                  <a:lnTo>
                    <a:pt x="60" y="622"/>
                  </a:lnTo>
                  <a:lnTo>
                    <a:pt x="62" y="628"/>
                  </a:lnTo>
                  <a:lnTo>
                    <a:pt x="68" y="634"/>
                  </a:lnTo>
                  <a:lnTo>
                    <a:pt x="82" y="648"/>
                  </a:lnTo>
                  <a:lnTo>
                    <a:pt x="82" y="648"/>
                  </a:lnTo>
                  <a:lnTo>
                    <a:pt x="86" y="654"/>
                  </a:lnTo>
                  <a:lnTo>
                    <a:pt x="90" y="662"/>
                  </a:lnTo>
                  <a:lnTo>
                    <a:pt x="94" y="678"/>
                  </a:lnTo>
                  <a:lnTo>
                    <a:pt x="94" y="698"/>
                  </a:lnTo>
                  <a:lnTo>
                    <a:pt x="94" y="718"/>
                  </a:lnTo>
                  <a:lnTo>
                    <a:pt x="92" y="740"/>
                  </a:lnTo>
                  <a:lnTo>
                    <a:pt x="92" y="760"/>
                  </a:lnTo>
                  <a:lnTo>
                    <a:pt x="94" y="780"/>
                  </a:lnTo>
                  <a:lnTo>
                    <a:pt x="96" y="790"/>
                  </a:lnTo>
                  <a:lnTo>
                    <a:pt x="100" y="798"/>
                  </a:lnTo>
                  <a:lnTo>
                    <a:pt x="100" y="798"/>
                  </a:lnTo>
                  <a:lnTo>
                    <a:pt x="112" y="826"/>
                  </a:lnTo>
                  <a:lnTo>
                    <a:pt x="122" y="856"/>
                  </a:lnTo>
                  <a:lnTo>
                    <a:pt x="130" y="886"/>
                  </a:lnTo>
                  <a:lnTo>
                    <a:pt x="136" y="916"/>
                  </a:lnTo>
                  <a:lnTo>
                    <a:pt x="136" y="916"/>
                  </a:lnTo>
                  <a:lnTo>
                    <a:pt x="142" y="942"/>
                  </a:lnTo>
                  <a:lnTo>
                    <a:pt x="146" y="952"/>
                  </a:lnTo>
                  <a:lnTo>
                    <a:pt x="152" y="964"/>
                  </a:lnTo>
                  <a:lnTo>
                    <a:pt x="160" y="972"/>
                  </a:lnTo>
                  <a:lnTo>
                    <a:pt x="168" y="982"/>
                  </a:lnTo>
                  <a:lnTo>
                    <a:pt x="178" y="990"/>
                  </a:lnTo>
                  <a:lnTo>
                    <a:pt x="190" y="996"/>
                  </a:lnTo>
                  <a:lnTo>
                    <a:pt x="190" y="996"/>
                  </a:lnTo>
                  <a:lnTo>
                    <a:pt x="220" y="1014"/>
                  </a:lnTo>
                  <a:lnTo>
                    <a:pt x="250" y="1036"/>
                  </a:lnTo>
                  <a:lnTo>
                    <a:pt x="282" y="1060"/>
                  </a:lnTo>
                  <a:lnTo>
                    <a:pt x="312" y="1086"/>
                  </a:lnTo>
                  <a:lnTo>
                    <a:pt x="340" y="1116"/>
                  </a:lnTo>
                  <a:lnTo>
                    <a:pt x="364" y="1146"/>
                  </a:lnTo>
                  <a:lnTo>
                    <a:pt x="374" y="1162"/>
                  </a:lnTo>
                  <a:lnTo>
                    <a:pt x="384" y="1178"/>
                  </a:lnTo>
                  <a:lnTo>
                    <a:pt x="390" y="1194"/>
                  </a:lnTo>
                  <a:lnTo>
                    <a:pt x="396" y="1210"/>
                  </a:lnTo>
                  <a:lnTo>
                    <a:pt x="396" y="1210"/>
                  </a:lnTo>
                  <a:lnTo>
                    <a:pt x="400" y="1226"/>
                  </a:lnTo>
                  <a:lnTo>
                    <a:pt x="404" y="1248"/>
                  </a:lnTo>
                  <a:lnTo>
                    <a:pt x="404" y="1258"/>
                  </a:lnTo>
                  <a:lnTo>
                    <a:pt x="404" y="1266"/>
                  </a:lnTo>
                  <a:lnTo>
                    <a:pt x="400" y="1274"/>
                  </a:lnTo>
                  <a:lnTo>
                    <a:pt x="394" y="1280"/>
                  </a:lnTo>
                  <a:lnTo>
                    <a:pt x="394" y="1280"/>
                  </a:lnTo>
                  <a:lnTo>
                    <a:pt x="520" y="1302"/>
                  </a:lnTo>
                  <a:lnTo>
                    <a:pt x="520" y="1302"/>
                  </a:lnTo>
                  <a:lnTo>
                    <a:pt x="590" y="1312"/>
                  </a:lnTo>
                  <a:lnTo>
                    <a:pt x="590" y="1312"/>
                  </a:lnTo>
                  <a:lnTo>
                    <a:pt x="604" y="1294"/>
                  </a:lnTo>
                  <a:lnTo>
                    <a:pt x="618" y="1280"/>
                  </a:lnTo>
                  <a:lnTo>
                    <a:pt x="618" y="1280"/>
                  </a:lnTo>
                  <a:lnTo>
                    <a:pt x="624" y="1274"/>
                  </a:lnTo>
                  <a:lnTo>
                    <a:pt x="624" y="1272"/>
                  </a:lnTo>
                  <a:lnTo>
                    <a:pt x="622" y="1272"/>
                  </a:lnTo>
                  <a:lnTo>
                    <a:pt x="618" y="1268"/>
                  </a:lnTo>
                  <a:lnTo>
                    <a:pt x="616" y="1264"/>
                  </a:lnTo>
                  <a:lnTo>
                    <a:pt x="612" y="1256"/>
                  </a:lnTo>
                  <a:lnTo>
                    <a:pt x="612" y="1256"/>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97" name="Freeform 62">
              <a:extLst>
                <a:ext uri="{FF2B5EF4-FFF2-40B4-BE49-F238E27FC236}">
                  <a16:creationId xmlns:a16="http://schemas.microsoft.com/office/drawing/2014/main" id="{C49B8DE6-2091-4160-8336-10A1B0550E90}"/>
                </a:ext>
              </a:extLst>
            </p:cNvPr>
            <p:cNvSpPr>
              <a:spLocks/>
            </p:cNvSpPr>
            <p:nvPr>
              <p:custDataLst>
                <p:tags r:id="rId48"/>
              </p:custDataLst>
            </p:nvPr>
          </p:nvSpPr>
          <p:spPr bwMode="auto">
            <a:xfrm>
              <a:off x="2776025" y="3583647"/>
              <a:ext cx="793740" cy="924770"/>
            </a:xfrm>
            <a:custGeom>
              <a:avLst/>
              <a:gdLst/>
              <a:ahLst/>
              <a:cxnLst>
                <a:cxn ang="0">
                  <a:pos x="630" y="78"/>
                </a:cxn>
                <a:cxn ang="0">
                  <a:pos x="184" y="0"/>
                </a:cxn>
                <a:cxn ang="0">
                  <a:pos x="184" y="0"/>
                </a:cxn>
                <a:cxn ang="0">
                  <a:pos x="162" y="94"/>
                </a:cxn>
                <a:cxn ang="0">
                  <a:pos x="162" y="94"/>
                </a:cxn>
                <a:cxn ang="0">
                  <a:pos x="160" y="98"/>
                </a:cxn>
                <a:cxn ang="0">
                  <a:pos x="158" y="100"/>
                </a:cxn>
                <a:cxn ang="0">
                  <a:pos x="152" y="102"/>
                </a:cxn>
                <a:cxn ang="0">
                  <a:pos x="146" y="100"/>
                </a:cxn>
                <a:cxn ang="0">
                  <a:pos x="144" y="100"/>
                </a:cxn>
                <a:cxn ang="0">
                  <a:pos x="144" y="100"/>
                </a:cxn>
                <a:cxn ang="0">
                  <a:pos x="136" y="94"/>
                </a:cxn>
                <a:cxn ang="0">
                  <a:pos x="126" y="90"/>
                </a:cxn>
                <a:cxn ang="0">
                  <a:pos x="112" y="88"/>
                </a:cxn>
                <a:cxn ang="0">
                  <a:pos x="112" y="88"/>
                </a:cxn>
                <a:cxn ang="0">
                  <a:pos x="104" y="90"/>
                </a:cxn>
                <a:cxn ang="0">
                  <a:pos x="100" y="94"/>
                </a:cxn>
                <a:cxn ang="0">
                  <a:pos x="98" y="98"/>
                </a:cxn>
                <a:cxn ang="0">
                  <a:pos x="96" y="104"/>
                </a:cxn>
                <a:cxn ang="0">
                  <a:pos x="96" y="116"/>
                </a:cxn>
                <a:cxn ang="0">
                  <a:pos x="96" y="122"/>
                </a:cxn>
                <a:cxn ang="0">
                  <a:pos x="90" y="196"/>
                </a:cxn>
                <a:cxn ang="0">
                  <a:pos x="78" y="214"/>
                </a:cxn>
                <a:cxn ang="0">
                  <a:pos x="78" y="214"/>
                </a:cxn>
                <a:cxn ang="0">
                  <a:pos x="72" y="230"/>
                </a:cxn>
                <a:cxn ang="0">
                  <a:pos x="66" y="248"/>
                </a:cxn>
                <a:cxn ang="0">
                  <a:pos x="62" y="274"/>
                </a:cxn>
                <a:cxn ang="0">
                  <a:pos x="62" y="274"/>
                </a:cxn>
                <a:cxn ang="0">
                  <a:pos x="60" y="288"/>
                </a:cxn>
                <a:cxn ang="0">
                  <a:pos x="56" y="300"/>
                </a:cxn>
                <a:cxn ang="0">
                  <a:pos x="48" y="322"/>
                </a:cxn>
                <a:cxn ang="0">
                  <a:pos x="38" y="342"/>
                </a:cxn>
                <a:cxn ang="0">
                  <a:pos x="32" y="358"/>
                </a:cxn>
                <a:cxn ang="0">
                  <a:pos x="32" y="358"/>
                </a:cxn>
                <a:cxn ang="0">
                  <a:pos x="24" y="390"/>
                </a:cxn>
                <a:cxn ang="0">
                  <a:pos x="22" y="408"/>
                </a:cxn>
                <a:cxn ang="0">
                  <a:pos x="22" y="416"/>
                </a:cxn>
                <a:cxn ang="0">
                  <a:pos x="22" y="426"/>
                </a:cxn>
                <a:cxn ang="0">
                  <a:pos x="22" y="426"/>
                </a:cxn>
                <a:cxn ang="0">
                  <a:pos x="26" y="434"/>
                </a:cxn>
                <a:cxn ang="0">
                  <a:pos x="28" y="438"/>
                </a:cxn>
                <a:cxn ang="0">
                  <a:pos x="32" y="442"/>
                </a:cxn>
                <a:cxn ang="0">
                  <a:pos x="34" y="442"/>
                </a:cxn>
                <a:cxn ang="0">
                  <a:pos x="34" y="444"/>
                </a:cxn>
                <a:cxn ang="0">
                  <a:pos x="28" y="450"/>
                </a:cxn>
                <a:cxn ang="0">
                  <a:pos x="28" y="450"/>
                </a:cxn>
                <a:cxn ang="0">
                  <a:pos x="14" y="464"/>
                </a:cxn>
                <a:cxn ang="0">
                  <a:pos x="0" y="482"/>
                </a:cxn>
                <a:cxn ang="0">
                  <a:pos x="0" y="482"/>
                </a:cxn>
                <a:cxn ang="0">
                  <a:pos x="14" y="484"/>
                </a:cxn>
                <a:cxn ang="0">
                  <a:pos x="18" y="498"/>
                </a:cxn>
                <a:cxn ang="0">
                  <a:pos x="358" y="708"/>
                </a:cxn>
                <a:cxn ang="0">
                  <a:pos x="534" y="734"/>
                </a:cxn>
                <a:cxn ang="0">
                  <a:pos x="630" y="78"/>
                </a:cxn>
                <a:cxn ang="0">
                  <a:pos x="630" y="78"/>
                </a:cxn>
              </a:cxnLst>
              <a:rect l="0" t="0" r="r" b="b"/>
              <a:pathLst>
                <a:path w="630" h="734">
                  <a:moveTo>
                    <a:pt x="630" y="78"/>
                  </a:moveTo>
                  <a:lnTo>
                    <a:pt x="184" y="0"/>
                  </a:lnTo>
                  <a:lnTo>
                    <a:pt x="184" y="0"/>
                  </a:lnTo>
                  <a:lnTo>
                    <a:pt x="162" y="94"/>
                  </a:lnTo>
                  <a:lnTo>
                    <a:pt x="162" y="94"/>
                  </a:lnTo>
                  <a:lnTo>
                    <a:pt x="160" y="98"/>
                  </a:lnTo>
                  <a:lnTo>
                    <a:pt x="158" y="100"/>
                  </a:lnTo>
                  <a:lnTo>
                    <a:pt x="152" y="102"/>
                  </a:lnTo>
                  <a:lnTo>
                    <a:pt x="146" y="100"/>
                  </a:lnTo>
                  <a:lnTo>
                    <a:pt x="144" y="100"/>
                  </a:lnTo>
                  <a:lnTo>
                    <a:pt x="144" y="100"/>
                  </a:lnTo>
                  <a:lnTo>
                    <a:pt x="136" y="94"/>
                  </a:lnTo>
                  <a:lnTo>
                    <a:pt x="126" y="90"/>
                  </a:lnTo>
                  <a:lnTo>
                    <a:pt x="112" y="88"/>
                  </a:lnTo>
                  <a:lnTo>
                    <a:pt x="112" y="88"/>
                  </a:lnTo>
                  <a:lnTo>
                    <a:pt x="104" y="90"/>
                  </a:lnTo>
                  <a:lnTo>
                    <a:pt x="100" y="94"/>
                  </a:lnTo>
                  <a:lnTo>
                    <a:pt x="98" y="98"/>
                  </a:lnTo>
                  <a:lnTo>
                    <a:pt x="96" y="104"/>
                  </a:lnTo>
                  <a:lnTo>
                    <a:pt x="96" y="116"/>
                  </a:lnTo>
                  <a:lnTo>
                    <a:pt x="96" y="122"/>
                  </a:lnTo>
                  <a:lnTo>
                    <a:pt x="90" y="196"/>
                  </a:lnTo>
                  <a:lnTo>
                    <a:pt x="78" y="214"/>
                  </a:lnTo>
                  <a:lnTo>
                    <a:pt x="78" y="214"/>
                  </a:lnTo>
                  <a:lnTo>
                    <a:pt x="72" y="230"/>
                  </a:lnTo>
                  <a:lnTo>
                    <a:pt x="66" y="248"/>
                  </a:lnTo>
                  <a:lnTo>
                    <a:pt x="62" y="274"/>
                  </a:lnTo>
                  <a:lnTo>
                    <a:pt x="62" y="274"/>
                  </a:lnTo>
                  <a:lnTo>
                    <a:pt x="60" y="288"/>
                  </a:lnTo>
                  <a:lnTo>
                    <a:pt x="56" y="300"/>
                  </a:lnTo>
                  <a:lnTo>
                    <a:pt x="48" y="322"/>
                  </a:lnTo>
                  <a:lnTo>
                    <a:pt x="38" y="342"/>
                  </a:lnTo>
                  <a:lnTo>
                    <a:pt x="32" y="358"/>
                  </a:lnTo>
                  <a:lnTo>
                    <a:pt x="32" y="358"/>
                  </a:lnTo>
                  <a:lnTo>
                    <a:pt x="24" y="390"/>
                  </a:lnTo>
                  <a:lnTo>
                    <a:pt x="22" y="408"/>
                  </a:lnTo>
                  <a:lnTo>
                    <a:pt x="22" y="416"/>
                  </a:lnTo>
                  <a:lnTo>
                    <a:pt x="22" y="426"/>
                  </a:lnTo>
                  <a:lnTo>
                    <a:pt x="22" y="426"/>
                  </a:lnTo>
                  <a:lnTo>
                    <a:pt x="26" y="434"/>
                  </a:lnTo>
                  <a:lnTo>
                    <a:pt x="28" y="438"/>
                  </a:lnTo>
                  <a:lnTo>
                    <a:pt x="32" y="442"/>
                  </a:lnTo>
                  <a:lnTo>
                    <a:pt x="34" y="442"/>
                  </a:lnTo>
                  <a:lnTo>
                    <a:pt x="34" y="444"/>
                  </a:lnTo>
                  <a:lnTo>
                    <a:pt x="28" y="450"/>
                  </a:lnTo>
                  <a:lnTo>
                    <a:pt x="28" y="450"/>
                  </a:lnTo>
                  <a:lnTo>
                    <a:pt x="14" y="464"/>
                  </a:lnTo>
                  <a:lnTo>
                    <a:pt x="0" y="482"/>
                  </a:lnTo>
                  <a:lnTo>
                    <a:pt x="0" y="482"/>
                  </a:lnTo>
                  <a:lnTo>
                    <a:pt x="14" y="484"/>
                  </a:lnTo>
                  <a:lnTo>
                    <a:pt x="18" y="498"/>
                  </a:lnTo>
                  <a:lnTo>
                    <a:pt x="358" y="708"/>
                  </a:lnTo>
                  <a:lnTo>
                    <a:pt x="534" y="734"/>
                  </a:lnTo>
                  <a:lnTo>
                    <a:pt x="630" y="78"/>
                  </a:lnTo>
                  <a:lnTo>
                    <a:pt x="630" y="78"/>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98" name="Freeform 63">
              <a:extLst>
                <a:ext uri="{FF2B5EF4-FFF2-40B4-BE49-F238E27FC236}">
                  <a16:creationId xmlns:a16="http://schemas.microsoft.com/office/drawing/2014/main" id="{198E6220-CE9F-4CDB-8062-10739761E4DC}"/>
                </a:ext>
              </a:extLst>
            </p:cNvPr>
            <p:cNvSpPr>
              <a:spLocks/>
            </p:cNvSpPr>
            <p:nvPr>
              <p:custDataLst>
                <p:tags r:id="rId49"/>
              </p:custDataLst>
            </p:nvPr>
          </p:nvSpPr>
          <p:spPr bwMode="auto">
            <a:xfrm>
              <a:off x="7379717" y="2308624"/>
              <a:ext cx="201585" cy="360333"/>
            </a:xfrm>
            <a:custGeom>
              <a:avLst/>
              <a:gdLst/>
              <a:ahLst/>
              <a:cxnLst>
                <a:cxn ang="0">
                  <a:pos x="134" y="180"/>
                </a:cxn>
                <a:cxn ang="0">
                  <a:pos x="134" y="180"/>
                </a:cxn>
                <a:cxn ang="0">
                  <a:pos x="140" y="154"/>
                </a:cxn>
                <a:cxn ang="0">
                  <a:pos x="146" y="140"/>
                </a:cxn>
                <a:cxn ang="0">
                  <a:pos x="152" y="128"/>
                </a:cxn>
                <a:cxn ang="0">
                  <a:pos x="158" y="110"/>
                </a:cxn>
                <a:cxn ang="0">
                  <a:pos x="158" y="110"/>
                </a:cxn>
                <a:cxn ang="0">
                  <a:pos x="160" y="100"/>
                </a:cxn>
                <a:cxn ang="0">
                  <a:pos x="160" y="88"/>
                </a:cxn>
                <a:cxn ang="0">
                  <a:pos x="156" y="74"/>
                </a:cxn>
                <a:cxn ang="0">
                  <a:pos x="152" y="62"/>
                </a:cxn>
                <a:cxn ang="0">
                  <a:pos x="140" y="36"/>
                </a:cxn>
                <a:cxn ang="0">
                  <a:pos x="128" y="12"/>
                </a:cxn>
                <a:cxn ang="0">
                  <a:pos x="128" y="12"/>
                </a:cxn>
                <a:cxn ang="0">
                  <a:pos x="126" y="0"/>
                </a:cxn>
                <a:cxn ang="0">
                  <a:pos x="126" y="0"/>
                </a:cxn>
                <a:cxn ang="0">
                  <a:pos x="76" y="12"/>
                </a:cxn>
                <a:cxn ang="0">
                  <a:pos x="0" y="28"/>
                </a:cxn>
                <a:cxn ang="0">
                  <a:pos x="6" y="76"/>
                </a:cxn>
                <a:cxn ang="0">
                  <a:pos x="14" y="86"/>
                </a:cxn>
                <a:cxn ang="0">
                  <a:pos x="14" y="86"/>
                </a:cxn>
                <a:cxn ang="0">
                  <a:pos x="12" y="102"/>
                </a:cxn>
                <a:cxn ang="0">
                  <a:pos x="14" y="124"/>
                </a:cxn>
                <a:cxn ang="0">
                  <a:pos x="14" y="124"/>
                </a:cxn>
                <a:cxn ang="0">
                  <a:pos x="16" y="136"/>
                </a:cxn>
                <a:cxn ang="0">
                  <a:pos x="22" y="152"/>
                </a:cxn>
                <a:cxn ang="0">
                  <a:pos x="30" y="172"/>
                </a:cxn>
                <a:cxn ang="0">
                  <a:pos x="30" y="186"/>
                </a:cxn>
                <a:cxn ang="0">
                  <a:pos x="44" y="196"/>
                </a:cxn>
                <a:cxn ang="0">
                  <a:pos x="68" y="284"/>
                </a:cxn>
                <a:cxn ang="0">
                  <a:pos x="68" y="286"/>
                </a:cxn>
                <a:cxn ang="0">
                  <a:pos x="120" y="270"/>
                </a:cxn>
                <a:cxn ang="0">
                  <a:pos x="120" y="270"/>
                </a:cxn>
                <a:cxn ang="0">
                  <a:pos x="120" y="262"/>
                </a:cxn>
                <a:cxn ang="0">
                  <a:pos x="120" y="262"/>
                </a:cxn>
                <a:cxn ang="0">
                  <a:pos x="120" y="246"/>
                </a:cxn>
                <a:cxn ang="0">
                  <a:pos x="124" y="228"/>
                </a:cxn>
                <a:cxn ang="0">
                  <a:pos x="134" y="180"/>
                </a:cxn>
                <a:cxn ang="0">
                  <a:pos x="134" y="180"/>
                </a:cxn>
              </a:cxnLst>
              <a:rect l="0" t="0" r="r" b="b"/>
              <a:pathLst>
                <a:path w="160" h="286">
                  <a:moveTo>
                    <a:pt x="134" y="180"/>
                  </a:moveTo>
                  <a:lnTo>
                    <a:pt x="134" y="180"/>
                  </a:lnTo>
                  <a:lnTo>
                    <a:pt x="140" y="154"/>
                  </a:lnTo>
                  <a:lnTo>
                    <a:pt x="146" y="140"/>
                  </a:lnTo>
                  <a:lnTo>
                    <a:pt x="152" y="128"/>
                  </a:lnTo>
                  <a:lnTo>
                    <a:pt x="158" y="110"/>
                  </a:lnTo>
                  <a:lnTo>
                    <a:pt x="158" y="110"/>
                  </a:lnTo>
                  <a:lnTo>
                    <a:pt x="160" y="100"/>
                  </a:lnTo>
                  <a:lnTo>
                    <a:pt x="160" y="88"/>
                  </a:lnTo>
                  <a:lnTo>
                    <a:pt x="156" y="74"/>
                  </a:lnTo>
                  <a:lnTo>
                    <a:pt x="152" y="62"/>
                  </a:lnTo>
                  <a:lnTo>
                    <a:pt x="140" y="36"/>
                  </a:lnTo>
                  <a:lnTo>
                    <a:pt x="128" y="12"/>
                  </a:lnTo>
                  <a:lnTo>
                    <a:pt x="128" y="12"/>
                  </a:lnTo>
                  <a:lnTo>
                    <a:pt x="126" y="0"/>
                  </a:lnTo>
                  <a:lnTo>
                    <a:pt x="126" y="0"/>
                  </a:lnTo>
                  <a:lnTo>
                    <a:pt x="76" y="12"/>
                  </a:lnTo>
                  <a:lnTo>
                    <a:pt x="0" y="28"/>
                  </a:lnTo>
                  <a:lnTo>
                    <a:pt x="6" y="76"/>
                  </a:lnTo>
                  <a:lnTo>
                    <a:pt x="14" y="86"/>
                  </a:lnTo>
                  <a:lnTo>
                    <a:pt x="14" y="86"/>
                  </a:lnTo>
                  <a:lnTo>
                    <a:pt x="12" y="102"/>
                  </a:lnTo>
                  <a:lnTo>
                    <a:pt x="14" y="124"/>
                  </a:lnTo>
                  <a:lnTo>
                    <a:pt x="14" y="124"/>
                  </a:lnTo>
                  <a:lnTo>
                    <a:pt x="16" y="136"/>
                  </a:lnTo>
                  <a:lnTo>
                    <a:pt x="22" y="152"/>
                  </a:lnTo>
                  <a:lnTo>
                    <a:pt x="30" y="172"/>
                  </a:lnTo>
                  <a:lnTo>
                    <a:pt x="30" y="186"/>
                  </a:lnTo>
                  <a:lnTo>
                    <a:pt x="44" y="196"/>
                  </a:lnTo>
                  <a:lnTo>
                    <a:pt x="68" y="284"/>
                  </a:lnTo>
                  <a:lnTo>
                    <a:pt x="68" y="286"/>
                  </a:lnTo>
                  <a:lnTo>
                    <a:pt x="120" y="270"/>
                  </a:lnTo>
                  <a:lnTo>
                    <a:pt x="120" y="270"/>
                  </a:lnTo>
                  <a:lnTo>
                    <a:pt x="120" y="262"/>
                  </a:lnTo>
                  <a:lnTo>
                    <a:pt x="120" y="262"/>
                  </a:lnTo>
                  <a:lnTo>
                    <a:pt x="120" y="246"/>
                  </a:lnTo>
                  <a:lnTo>
                    <a:pt x="124" y="228"/>
                  </a:lnTo>
                  <a:lnTo>
                    <a:pt x="134" y="180"/>
                  </a:lnTo>
                  <a:lnTo>
                    <a:pt x="134" y="180"/>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99" name="Freeform 64">
              <a:extLst>
                <a:ext uri="{FF2B5EF4-FFF2-40B4-BE49-F238E27FC236}">
                  <a16:creationId xmlns:a16="http://schemas.microsoft.com/office/drawing/2014/main" id="{975D2C70-7EBA-498C-AF49-044E09A49013}"/>
                </a:ext>
              </a:extLst>
            </p:cNvPr>
            <p:cNvSpPr>
              <a:spLocks/>
            </p:cNvSpPr>
            <p:nvPr>
              <p:custDataLst>
                <p:tags r:id="rId50"/>
              </p:custDataLst>
            </p:nvPr>
          </p:nvSpPr>
          <p:spPr bwMode="auto">
            <a:xfrm>
              <a:off x="7530906" y="2225470"/>
              <a:ext cx="181426" cy="423328"/>
            </a:xfrm>
            <a:custGeom>
              <a:avLst/>
              <a:gdLst/>
              <a:ahLst/>
              <a:cxnLst>
                <a:cxn ang="0">
                  <a:pos x="144" y="270"/>
                </a:cxn>
                <a:cxn ang="0">
                  <a:pos x="144" y="270"/>
                </a:cxn>
                <a:cxn ang="0">
                  <a:pos x="140" y="260"/>
                </a:cxn>
                <a:cxn ang="0">
                  <a:pos x="140" y="260"/>
                </a:cxn>
                <a:cxn ang="0">
                  <a:pos x="140" y="254"/>
                </a:cxn>
                <a:cxn ang="0">
                  <a:pos x="128" y="252"/>
                </a:cxn>
                <a:cxn ang="0">
                  <a:pos x="128" y="232"/>
                </a:cxn>
                <a:cxn ang="0">
                  <a:pos x="110" y="220"/>
                </a:cxn>
                <a:cxn ang="0">
                  <a:pos x="104" y="202"/>
                </a:cxn>
                <a:cxn ang="0">
                  <a:pos x="38" y="0"/>
                </a:cxn>
                <a:cxn ang="0">
                  <a:pos x="38" y="0"/>
                </a:cxn>
                <a:cxn ang="0">
                  <a:pos x="28" y="10"/>
                </a:cxn>
                <a:cxn ang="0">
                  <a:pos x="28" y="10"/>
                </a:cxn>
                <a:cxn ang="0">
                  <a:pos x="20" y="18"/>
                </a:cxn>
                <a:cxn ang="0">
                  <a:pos x="14" y="26"/>
                </a:cxn>
                <a:cxn ang="0">
                  <a:pos x="12" y="36"/>
                </a:cxn>
                <a:cxn ang="0">
                  <a:pos x="12" y="44"/>
                </a:cxn>
                <a:cxn ang="0">
                  <a:pos x="12" y="58"/>
                </a:cxn>
                <a:cxn ang="0">
                  <a:pos x="14" y="64"/>
                </a:cxn>
                <a:cxn ang="0">
                  <a:pos x="14" y="64"/>
                </a:cxn>
                <a:cxn ang="0">
                  <a:pos x="6" y="66"/>
                </a:cxn>
                <a:cxn ang="0">
                  <a:pos x="6" y="66"/>
                </a:cxn>
                <a:cxn ang="0">
                  <a:pos x="8" y="78"/>
                </a:cxn>
                <a:cxn ang="0">
                  <a:pos x="8" y="78"/>
                </a:cxn>
                <a:cxn ang="0">
                  <a:pos x="20" y="102"/>
                </a:cxn>
                <a:cxn ang="0">
                  <a:pos x="32" y="128"/>
                </a:cxn>
                <a:cxn ang="0">
                  <a:pos x="36" y="140"/>
                </a:cxn>
                <a:cxn ang="0">
                  <a:pos x="40" y="154"/>
                </a:cxn>
                <a:cxn ang="0">
                  <a:pos x="40" y="166"/>
                </a:cxn>
                <a:cxn ang="0">
                  <a:pos x="38" y="176"/>
                </a:cxn>
                <a:cxn ang="0">
                  <a:pos x="38" y="176"/>
                </a:cxn>
                <a:cxn ang="0">
                  <a:pos x="32" y="194"/>
                </a:cxn>
                <a:cxn ang="0">
                  <a:pos x="26" y="206"/>
                </a:cxn>
                <a:cxn ang="0">
                  <a:pos x="20" y="220"/>
                </a:cxn>
                <a:cxn ang="0">
                  <a:pos x="14" y="246"/>
                </a:cxn>
                <a:cxn ang="0">
                  <a:pos x="14" y="246"/>
                </a:cxn>
                <a:cxn ang="0">
                  <a:pos x="4" y="294"/>
                </a:cxn>
                <a:cxn ang="0">
                  <a:pos x="0" y="312"/>
                </a:cxn>
                <a:cxn ang="0">
                  <a:pos x="0" y="328"/>
                </a:cxn>
                <a:cxn ang="0">
                  <a:pos x="0" y="328"/>
                </a:cxn>
                <a:cxn ang="0">
                  <a:pos x="0" y="336"/>
                </a:cxn>
                <a:cxn ang="0">
                  <a:pos x="106" y="306"/>
                </a:cxn>
                <a:cxn ang="0">
                  <a:pos x="144" y="270"/>
                </a:cxn>
              </a:cxnLst>
              <a:rect l="0" t="0" r="r" b="b"/>
              <a:pathLst>
                <a:path w="144" h="336">
                  <a:moveTo>
                    <a:pt x="144" y="270"/>
                  </a:moveTo>
                  <a:lnTo>
                    <a:pt x="144" y="270"/>
                  </a:lnTo>
                  <a:lnTo>
                    <a:pt x="140" y="260"/>
                  </a:lnTo>
                  <a:lnTo>
                    <a:pt x="140" y="260"/>
                  </a:lnTo>
                  <a:lnTo>
                    <a:pt x="140" y="254"/>
                  </a:lnTo>
                  <a:lnTo>
                    <a:pt x="128" y="252"/>
                  </a:lnTo>
                  <a:lnTo>
                    <a:pt x="128" y="232"/>
                  </a:lnTo>
                  <a:lnTo>
                    <a:pt x="110" y="220"/>
                  </a:lnTo>
                  <a:lnTo>
                    <a:pt x="104" y="202"/>
                  </a:lnTo>
                  <a:lnTo>
                    <a:pt x="38" y="0"/>
                  </a:lnTo>
                  <a:lnTo>
                    <a:pt x="38" y="0"/>
                  </a:lnTo>
                  <a:lnTo>
                    <a:pt x="28" y="10"/>
                  </a:lnTo>
                  <a:lnTo>
                    <a:pt x="28" y="10"/>
                  </a:lnTo>
                  <a:lnTo>
                    <a:pt x="20" y="18"/>
                  </a:lnTo>
                  <a:lnTo>
                    <a:pt x="14" y="26"/>
                  </a:lnTo>
                  <a:lnTo>
                    <a:pt x="12" y="36"/>
                  </a:lnTo>
                  <a:lnTo>
                    <a:pt x="12" y="44"/>
                  </a:lnTo>
                  <a:lnTo>
                    <a:pt x="12" y="58"/>
                  </a:lnTo>
                  <a:lnTo>
                    <a:pt x="14" y="64"/>
                  </a:lnTo>
                  <a:lnTo>
                    <a:pt x="14" y="64"/>
                  </a:lnTo>
                  <a:lnTo>
                    <a:pt x="6" y="66"/>
                  </a:lnTo>
                  <a:lnTo>
                    <a:pt x="6" y="66"/>
                  </a:lnTo>
                  <a:lnTo>
                    <a:pt x="8" y="78"/>
                  </a:lnTo>
                  <a:lnTo>
                    <a:pt x="8" y="78"/>
                  </a:lnTo>
                  <a:lnTo>
                    <a:pt x="20" y="102"/>
                  </a:lnTo>
                  <a:lnTo>
                    <a:pt x="32" y="128"/>
                  </a:lnTo>
                  <a:lnTo>
                    <a:pt x="36" y="140"/>
                  </a:lnTo>
                  <a:lnTo>
                    <a:pt x="40" y="154"/>
                  </a:lnTo>
                  <a:lnTo>
                    <a:pt x="40" y="166"/>
                  </a:lnTo>
                  <a:lnTo>
                    <a:pt x="38" y="176"/>
                  </a:lnTo>
                  <a:lnTo>
                    <a:pt x="38" y="176"/>
                  </a:lnTo>
                  <a:lnTo>
                    <a:pt x="32" y="194"/>
                  </a:lnTo>
                  <a:lnTo>
                    <a:pt x="26" y="206"/>
                  </a:lnTo>
                  <a:lnTo>
                    <a:pt x="20" y="220"/>
                  </a:lnTo>
                  <a:lnTo>
                    <a:pt x="14" y="246"/>
                  </a:lnTo>
                  <a:lnTo>
                    <a:pt x="14" y="246"/>
                  </a:lnTo>
                  <a:lnTo>
                    <a:pt x="4" y="294"/>
                  </a:lnTo>
                  <a:lnTo>
                    <a:pt x="0" y="312"/>
                  </a:lnTo>
                  <a:lnTo>
                    <a:pt x="0" y="328"/>
                  </a:lnTo>
                  <a:lnTo>
                    <a:pt x="0" y="328"/>
                  </a:lnTo>
                  <a:lnTo>
                    <a:pt x="0" y="336"/>
                  </a:lnTo>
                  <a:lnTo>
                    <a:pt x="106" y="306"/>
                  </a:lnTo>
                  <a:lnTo>
                    <a:pt x="144" y="270"/>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100" name="Freeform 65">
              <a:extLst>
                <a:ext uri="{FF2B5EF4-FFF2-40B4-BE49-F238E27FC236}">
                  <a16:creationId xmlns:a16="http://schemas.microsoft.com/office/drawing/2014/main" id="{D007FC89-99C8-4144-96CF-793373620E1C}"/>
                </a:ext>
              </a:extLst>
            </p:cNvPr>
            <p:cNvSpPr>
              <a:spLocks/>
            </p:cNvSpPr>
            <p:nvPr>
              <p:custDataLst>
                <p:tags r:id="rId51"/>
              </p:custDataLst>
            </p:nvPr>
          </p:nvSpPr>
          <p:spPr bwMode="auto">
            <a:xfrm>
              <a:off x="2851619" y="1771904"/>
              <a:ext cx="695467" cy="1146513"/>
            </a:xfrm>
            <a:custGeom>
              <a:avLst/>
              <a:gdLst/>
              <a:ahLst/>
              <a:cxnLst>
                <a:cxn ang="0">
                  <a:pos x="454" y="570"/>
                </a:cxn>
                <a:cxn ang="0">
                  <a:pos x="448" y="556"/>
                </a:cxn>
                <a:cxn ang="0">
                  <a:pos x="430" y="522"/>
                </a:cxn>
                <a:cxn ang="0">
                  <a:pos x="420" y="496"/>
                </a:cxn>
                <a:cxn ang="0">
                  <a:pos x="416" y="484"/>
                </a:cxn>
                <a:cxn ang="0">
                  <a:pos x="400" y="450"/>
                </a:cxn>
                <a:cxn ang="0">
                  <a:pos x="374" y="420"/>
                </a:cxn>
                <a:cxn ang="0">
                  <a:pos x="364" y="412"/>
                </a:cxn>
                <a:cxn ang="0">
                  <a:pos x="358" y="424"/>
                </a:cxn>
                <a:cxn ang="0">
                  <a:pos x="352" y="444"/>
                </a:cxn>
                <a:cxn ang="0">
                  <a:pos x="342" y="452"/>
                </a:cxn>
                <a:cxn ang="0">
                  <a:pos x="332" y="454"/>
                </a:cxn>
                <a:cxn ang="0">
                  <a:pos x="324" y="452"/>
                </a:cxn>
                <a:cxn ang="0">
                  <a:pos x="322" y="446"/>
                </a:cxn>
                <a:cxn ang="0">
                  <a:pos x="326" y="434"/>
                </a:cxn>
                <a:cxn ang="0">
                  <a:pos x="324" y="412"/>
                </a:cxn>
                <a:cxn ang="0">
                  <a:pos x="324" y="392"/>
                </a:cxn>
                <a:cxn ang="0">
                  <a:pos x="328" y="376"/>
                </a:cxn>
                <a:cxn ang="0">
                  <a:pos x="328" y="360"/>
                </a:cxn>
                <a:cxn ang="0">
                  <a:pos x="326" y="352"/>
                </a:cxn>
                <a:cxn ang="0">
                  <a:pos x="310" y="326"/>
                </a:cxn>
                <a:cxn ang="0">
                  <a:pos x="292" y="310"/>
                </a:cxn>
                <a:cxn ang="0">
                  <a:pos x="284" y="296"/>
                </a:cxn>
                <a:cxn ang="0">
                  <a:pos x="282" y="290"/>
                </a:cxn>
                <a:cxn ang="0">
                  <a:pos x="286" y="276"/>
                </a:cxn>
                <a:cxn ang="0">
                  <a:pos x="290" y="264"/>
                </a:cxn>
                <a:cxn ang="0">
                  <a:pos x="286" y="250"/>
                </a:cxn>
                <a:cxn ang="0">
                  <a:pos x="274" y="208"/>
                </a:cxn>
                <a:cxn ang="0">
                  <a:pos x="268" y="180"/>
                </a:cxn>
                <a:cxn ang="0">
                  <a:pos x="264" y="150"/>
                </a:cxn>
                <a:cxn ang="0">
                  <a:pos x="266" y="110"/>
                </a:cxn>
                <a:cxn ang="0">
                  <a:pos x="272" y="70"/>
                </a:cxn>
                <a:cxn ang="0">
                  <a:pos x="274" y="58"/>
                </a:cxn>
                <a:cxn ang="0">
                  <a:pos x="288" y="22"/>
                </a:cxn>
                <a:cxn ang="0">
                  <a:pos x="208" y="0"/>
                </a:cxn>
                <a:cxn ang="0">
                  <a:pos x="126" y="272"/>
                </a:cxn>
                <a:cxn ang="0">
                  <a:pos x="130" y="302"/>
                </a:cxn>
                <a:cxn ang="0">
                  <a:pos x="128" y="316"/>
                </a:cxn>
                <a:cxn ang="0">
                  <a:pos x="122" y="336"/>
                </a:cxn>
                <a:cxn ang="0">
                  <a:pos x="126" y="340"/>
                </a:cxn>
                <a:cxn ang="0">
                  <a:pos x="142" y="372"/>
                </a:cxn>
                <a:cxn ang="0">
                  <a:pos x="142" y="386"/>
                </a:cxn>
                <a:cxn ang="0">
                  <a:pos x="130" y="418"/>
                </a:cxn>
                <a:cxn ang="0">
                  <a:pos x="46" y="510"/>
                </a:cxn>
                <a:cxn ang="0">
                  <a:pos x="50" y="514"/>
                </a:cxn>
                <a:cxn ang="0">
                  <a:pos x="60" y="532"/>
                </a:cxn>
                <a:cxn ang="0">
                  <a:pos x="64" y="550"/>
                </a:cxn>
                <a:cxn ang="0">
                  <a:pos x="62" y="558"/>
                </a:cxn>
                <a:cxn ang="0">
                  <a:pos x="40" y="610"/>
                </a:cxn>
                <a:cxn ang="0">
                  <a:pos x="242" y="856"/>
                </a:cxn>
                <a:cxn ang="0">
                  <a:pos x="552" y="596"/>
                </a:cxn>
                <a:cxn ang="0">
                  <a:pos x="524" y="584"/>
                </a:cxn>
                <a:cxn ang="0">
                  <a:pos x="490" y="584"/>
                </a:cxn>
                <a:cxn ang="0">
                  <a:pos x="468" y="580"/>
                </a:cxn>
                <a:cxn ang="0">
                  <a:pos x="456" y="572"/>
                </a:cxn>
                <a:cxn ang="0">
                  <a:pos x="454" y="570"/>
                </a:cxn>
              </a:cxnLst>
              <a:rect l="0" t="0" r="r" b="b"/>
              <a:pathLst>
                <a:path w="552" h="910">
                  <a:moveTo>
                    <a:pt x="454" y="570"/>
                  </a:moveTo>
                  <a:lnTo>
                    <a:pt x="454" y="570"/>
                  </a:lnTo>
                  <a:lnTo>
                    <a:pt x="452" y="562"/>
                  </a:lnTo>
                  <a:lnTo>
                    <a:pt x="448" y="556"/>
                  </a:lnTo>
                  <a:lnTo>
                    <a:pt x="440" y="542"/>
                  </a:lnTo>
                  <a:lnTo>
                    <a:pt x="430" y="522"/>
                  </a:lnTo>
                  <a:lnTo>
                    <a:pt x="424" y="510"/>
                  </a:lnTo>
                  <a:lnTo>
                    <a:pt x="420" y="496"/>
                  </a:lnTo>
                  <a:lnTo>
                    <a:pt x="420" y="496"/>
                  </a:lnTo>
                  <a:lnTo>
                    <a:pt x="416" y="484"/>
                  </a:lnTo>
                  <a:lnTo>
                    <a:pt x="412" y="472"/>
                  </a:lnTo>
                  <a:lnTo>
                    <a:pt x="400" y="450"/>
                  </a:lnTo>
                  <a:lnTo>
                    <a:pt x="384" y="428"/>
                  </a:lnTo>
                  <a:lnTo>
                    <a:pt x="374" y="420"/>
                  </a:lnTo>
                  <a:lnTo>
                    <a:pt x="364" y="412"/>
                  </a:lnTo>
                  <a:lnTo>
                    <a:pt x="364" y="412"/>
                  </a:lnTo>
                  <a:lnTo>
                    <a:pt x="360" y="418"/>
                  </a:lnTo>
                  <a:lnTo>
                    <a:pt x="358" y="424"/>
                  </a:lnTo>
                  <a:lnTo>
                    <a:pt x="354" y="438"/>
                  </a:lnTo>
                  <a:lnTo>
                    <a:pt x="352" y="444"/>
                  </a:lnTo>
                  <a:lnTo>
                    <a:pt x="348" y="450"/>
                  </a:lnTo>
                  <a:lnTo>
                    <a:pt x="342" y="452"/>
                  </a:lnTo>
                  <a:lnTo>
                    <a:pt x="332" y="454"/>
                  </a:lnTo>
                  <a:lnTo>
                    <a:pt x="332" y="454"/>
                  </a:lnTo>
                  <a:lnTo>
                    <a:pt x="326" y="454"/>
                  </a:lnTo>
                  <a:lnTo>
                    <a:pt x="324" y="452"/>
                  </a:lnTo>
                  <a:lnTo>
                    <a:pt x="322" y="450"/>
                  </a:lnTo>
                  <a:lnTo>
                    <a:pt x="322" y="446"/>
                  </a:lnTo>
                  <a:lnTo>
                    <a:pt x="326" y="434"/>
                  </a:lnTo>
                  <a:lnTo>
                    <a:pt x="326" y="434"/>
                  </a:lnTo>
                  <a:lnTo>
                    <a:pt x="326" y="422"/>
                  </a:lnTo>
                  <a:lnTo>
                    <a:pt x="324" y="412"/>
                  </a:lnTo>
                  <a:lnTo>
                    <a:pt x="322" y="402"/>
                  </a:lnTo>
                  <a:lnTo>
                    <a:pt x="324" y="392"/>
                  </a:lnTo>
                  <a:lnTo>
                    <a:pt x="324" y="392"/>
                  </a:lnTo>
                  <a:lnTo>
                    <a:pt x="328" y="376"/>
                  </a:lnTo>
                  <a:lnTo>
                    <a:pt x="328" y="370"/>
                  </a:lnTo>
                  <a:lnTo>
                    <a:pt x="328" y="360"/>
                  </a:lnTo>
                  <a:lnTo>
                    <a:pt x="328" y="360"/>
                  </a:lnTo>
                  <a:lnTo>
                    <a:pt x="326" y="352"/>
                  </a:lnTo>
                  <a:lnTo>
                    <a:pt x="320" y="342"/>
                  </a:lnTo>
                  <a:lnTo>
                    <a:pt x="310" y="326"/>
                  </a:lnTo>
                  <a:lnTo>
                    <a:pt x="310" y="326"/>
                  </a:lnTo>
                  <a:lnTo>
                    <a:pt x="292" y="310"/>
                  </a:lnTo>
                  <a:lnTo>
                    <a:pt x="286" y="300"/>
                  </a:lnTo>
                  <a:lnTo>
                    <a:pt x="284" y="296"/>
                  </a:lnTo>
                  <a:lnTo>
                    <a:pt x="282" y="290"/>
                  </a:lnTo>
                  <a:lnTo>
                    <a:pt x="282" y="290"/>
                  </a:lnTo>
                  <a:lnTo>
                    <a:pt x="284" y="282"/>
                  </a:lnTo>
                  <a:lnTo>
                    <a:pt x="286" y="276"/>
                  </a:lnTo>
                  <a:lnTo>
                    <a:pt x="288" y="270"/>
                  </a:lnTo>
                  <a:lnTo>
                    <a:pt x="290" y="264"/>
                  </a:lnTo>
                  <a:lnTo>
                    <a:pt x="290" y="264"/>
                  </a:lnTo>
                  <a:lnTo>
                    <a:pt x="286" y="250"/>
                  </a:lnTo>
                  <a:lnTo>
                    <a:pt x="282" y="236"/>
                  </a:lnTo>
                  <a:lnTo>
                    <a:pt x="274" y="208"/>
                  </a:lnTo>
                  <a:lnTo>
                    <a:pt x="274" y="208"/>
                  </a:lnTo>
                  <a:lnTo>
                    <a:pt x="268" y="180"/>
                  </a:lnTo>
                  <a:lnTo>
                    <a:pt x="264" y="150"/>
                  </a:lnTo>
                  <a:lnTo>
                    <a:pt x="264" y="150"/>
                  </a:lnTo>
                  <a:lnTo>
                    <a:pt x="264" y="130"/>
                  </a:lnTo>
                  <a:lnTo>
                    <a:pt x="266" y="110"/>
                  </a:lnTo>
                  <a:lnTo>
                    <a:pt x="270" y="90"/>
                  </a:lnTo>
                  <a:lnTo>
                    <a:pt x="272" y="70"/>
                  </a:lnTo>
                  <a:lnTo>
                    <a:pt x="272" y="70"/>
                  </a:lnTo>
                  <a:lnTo>
                    <a:pt x="274" y="58"/>
                  </a:lnTo>
                  <a:lnTo>
                    <a:pt x="278" y="46"/>
                  </a:lnTo>
                  <a:lnTo>
                    <a:pt x="288" y="22"/>
                  </a:lnTo>
                  <a:lnTo>
                    <a:pt x="288" y="22"/>
                  </a:lnTo>
                  <a:lnTo>
                    <a:pt x="208" y="0"/>
                  </a:lnTo>
                  <a:lnTo>
                    <a:pt x="126" y="272"/>
                  </a:lnTo>
                  <a:lnTo>
                    <a:pt x="126" y="272"/>
                  </a:lnTo>
                  <a:lnTo>
                    <a:pt x="128" y="280"/>
                  </a:lnTo>
                  <a:lnTo>
                    <a:pt x="130" y="302"/>
                  </a:lnTo>
                  <a:lnTo>
                    <a:pt x="130" y="302"/>
                  </a:lnTo>
                  <a:lnTo>
                    <a:pt x="128" y="316"/>
                  </a:lnTo>
                  <a:lnTo>
                    <a:pt x="126" y="326"/>
                  </a:lnTo>
                  <a:lnTo>
                    <a:pt x="122" y="336"/>
                  </a:lnTo>
                  <a:lnTo>
                    <a:pt x="122" y="336"/>
                  </a:lnTo>
                  <a:lnTo>
                    <a:pt x="126" y="340"/>
                  </a:lnTo>
                  <a:lnTo>
                    <a:pt x="134" y="354"/>
                  </a:lnTo>
                  <a:lnTo>
                    <a:pt x="142" y="372"/>
                  </a:lnTo>
                  <a:lnTo>
                    <a:pt x="144" y="380"/>
                  </a:lnTo>
                  <a:lnTo>
                    <a:pt x="142" y="386"/>
                  </a:lnTo>
                  <a:lnTo>
                    <a:pt x="142" y="386"/>
                  </a:lnTo>
                  <a:lnTo>
                    <a:pt x="130" y="418"/>
                  </a:lnTo>
                  <a:lnTo>
                    <a:pt x="122" y="434"/>
                  </a:lnTo>
                  <a:lnTo>
                    <a:pt x="46" y="510"/>
                  </a:lnTo>
                  <a:lnTo>
                    <a:pt x="46" y="510"/>
                  </a:lnTo>
                  <a:lnTo>
                    <a:pt x="50" y="514"/>
                  </a:lnTo>
                  <a:lnTo>
                    <a:pt x="58" y="526"/>
                  </a:lnTo>
                  <a:lnTo>
                    <a:pt x="60" y="532"/>
                  </a:lnTo>
                  <a:lnTo>
                    <a:pt x="62" y="540"/>
                  </a:lnTo>
                  <a:lnTo>
                    <a:pt x="64" y="550"/>
                  </a:lnTo>
                  <a:lnTo>
                    <a:pt x="62" y="558"/>
                  </a:lnTo>
                  <a:lnTo>
                    <a:pt x="62" y="558"/>
                  </a:lnTo>
                  <a:lnTo>
                    <a:pt x="48" y="594"/>
                  </a:lnTo>
                  <a:lnTo>
                    <a:pt x="40" y="610"/>
                  </a:lnTo>
                  <a:lnTo>
                    <a:pt x="0" y="794"/>
                  </a:lnTo>
                  <a:lnTo>
                    <a:pt x="242" y="856"/>
                  </a:lnTo>
                  <a:lnTo>
                    <a:pt x="494" y="910"/>
                  </a:lnTo>
                  <a:lnTo>
                    <a:pt x="552" y="596"/>
                  </a:lnTo>
                  <a:lnTo>
                    <a:pt x="524" y="584"/>
                  </a:lnTo>
                  <a:lnTo>
                    <a:pt x="524" y="584"/>
                  </a:lnTo>
                  <a:lnTo>
                    <a:pt x="514" y="584"/>
                  </a:lnTo>
                  <a:lnTo>
                    <a:pt x="490" y="584"/>
                  </a:lnTo>
                  <a:lnTo>
                    <a:pt x="478" y="582"/>
                  </a:lnTo>
                  <a:lnTo>
                    <a:pt x="468" y="580"/>
                  </a:lnTo>
                  <a:lnTo>
                    <a:pt x="458" y="576"/>
                  </a:lnTo>
                  <a:lnTo>
                    <a:pt x="456" y="572"/>
                  </a:lnTo>
                  <a:lnTo>
                    <a:pt x="454" y="570"/>
                  </a:lnTo>
                  <a:lnTo>
                    <a:pt x="454" y="570"/>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101" name="Freeform 66">
              <a:extLst>
                <a:ext uri="{FF2B5EF4-FFF2-40B4-BE49-F238E27FC236}">
                  <a16:creationId xmlns:a16="http://schemas.microsoft.com/office/drawing/2014/main" id="{48306904-3E5F-420C-A0D4-A39135A05FD4}"/>
                </a:ext>
              </a:extLst>
            </p:cNvPr>
            <p:cNvSpPr>
              <a:spLocks/>
            </p:cNvSpPr>
            <p:nvPr>
              <p:custDataLst>
                <p:tags r:id="rId52"/>
              </p:custDataLst>
            </p:nvPr>
          </p:nvSpPr>
          <p:spPr bwMode="auto">
            <a:xfrm>
              <a:off x="3184234" y="1799622"/>
              <a:ext cx="1138954" cy="786180"/>
            </a:xfrm>
            <a:custGeom>
              <a:avLst/>
              <a:gdLst/>
              <a:ahLst/>
              <a:cxnLst>
                <a:cxn ang="0">
                  <a:pos x="904" y="154"/>
                </a:cxn>
                <a:cxn ang="0">
                  <a:pos x="784" y="138"/>
                </a:cxn>
                <a:cxn ang="0">
                  <a:pos x="430" y="80"/>
                </a:cxn>
                <a:cxn ang="0">
                  <a:pos x="94" y="18"/>
                </a:cxn>
                <a:cxn ang="0">
                  <a:pos x="24" y="0"/>
                </a:cxn>
                <a:cxn ang="0">
                  <a:pos x="14" y="24"/>
                </a:cxn>
                <a:cxn ang="0">
                  <a:pos x="8" y="48"/>
                </a:cxn>
                <a:cxn ang="0">
                  <a:pos x="6" y="68"/>
                </a:cxn>
                <a:cxn ang="0">
                  <a:pos x="0" y="108"/>
                </a:cxn>
                <a:cxn ang="0">
                  <a:pos x="0" y="128"/>
                </a:cxn>
                <a:cxn ang="0">
                  <a:pos x="10" y="186"/>
                </a:cxn>
                <a:cxn ang="0">
                  <a:pos x="18" y="214"/>
                </a:cxn>
                <a:cxn ang="0">
                  <a:pos x="26" y="242"/>
                </a:cxn>
                <a:cxn ang="0">
                  <a:pos x="24" y="248"/>
                </a:cxn>
                <a:cxn ang="0">
                  <a:pos x="20" y="260"/>
                </a:cxn>
                <a:cxn ang="0">
                  <a:pos x="18" y="268"/>
                </a:cxn>
                <a:cxn ang="0">
                  <a:pos x="22" y="278"/>
                </a:cxn>
                <a:cxn ang="0">
                  <a:pos x="46" y="304"/>
                </a:cxn>
                <a:cxn ang="0">
                  <a:pos x="56" y="320"/>
                </a:cxn>
                <a:cxn ang="0">
                  <a:pos x="64" y="338"/>
                </a:cxn>
                <a:cxn ang="0">
                  <a:pos x="64" y="348"/>
                </a:cxn>
                <a:cxn ang="0">
                  <a:pos x="60" y="370"/>
                </a:cxn>
                <a:cxn ang="0">
                  <a:pos x="58" y="380"/>
                </a:cxn>
                <a:cxn ang="0">
                  <a:pos x="62" y="400"/>
                </a:cxn>
                <a:cxn ang="0">
                  <a:pos x="62" y="412"/>
                </a:cxn>
                <a:cxn ang="0">
                  <a:pos x="58" y="428"/>
                </a:cxn>
                <a:cxn ang="0">
                  <a:pos x="62" y="432"/>
                </a:cxn>
                <a:cxn ang="0">
                  <a:pos x="68" y="432"/>
                </a:cxn>
                <a:cxn ang="0">
                  <a:pos x="84" y="428"/>
                </a:cxn>
                <a:cxn ang="0">
                  <a:pos x="90" y="416"/>
                </a:cxn>
                <a:cxn ang="0">
                  <a:pos x="96" y="396"/>
                </a:cxn>
                <a:cxn ang="0">
                  <a:pos x="100" y="390"/>
                </a:cxn>
                <a:cxn ang="0">
                  <a:pos x="120" y="406"/>
                </a:cxn>
                <a:cxn ang="0">
                  <a:pos x="148" y="450"/>
                </a:cxn>
                <a:cxn ang="0">
                  <a:pos x="156" y="474"/>
                </a:cxn>
                <a:cxn ang="0">
                  <a:pos x="160" y="488"/>
                </a:cxn>
                <a:cxn ang="0">
                  <a:pos x="176" y="520"/>
                </a:cxn>
                <a:cxn ang="0">
                  <a:pos x="188" y="540"/>
                </a:cxn>
                <a:cxn ang="0">
                  <a:pos x="190" y="548"/>
                </a:cxn>
                <a:cxn ang="0">
                  <a:pos x="194" y="554"/>
                </a:cxn>
                <a:cxn ang="0">
                  <a:pos x="214" y="560"/>
                </a:cxn>
                <a:cxn ang="0">
                  <a:pos x="250" y="562"/>
                </a:cxn>
                <a:cxn ang="0">
                  <a:pos x="288" y="574"/>
                </a:cxn>
                <a:cxn ang="0">
                  <a:pos x="858" y="624"/>
                </a:cxn>
              </a:cxnLst>
              <a:rect l="0" t="0" r="r" b="b"/>
              <a:pathLst>
                <a:path w="904" h="624">
                  <a:moveTo>
                    <a:pt x="858" y="624"/>
                  </a:moveTo>
                  <a:lnTo>
                    <a:pt x="904" y="154"/>
                  </a:lnTo>
                  <a:lnTo>
                    <a:pt x="904" y="154"/>
                  </a:lnTo>
                  <a:lnTo>
                    <a:pt x="784" y="138"/>
                  </a:lnTo>
                  <a:lnTo>
                    <a:pt x="664" y="120"/>
                  </a:lnTo>
                  <a:lnTo>
                    <a:pt x="430" y="80"/>
                  </a:lnTo>
                  <a:lnTo>
                    <a:pt x="230" y="44"/>
                  </a:lnTo>
                  <a:lnTo>
                    <a:pt x="94" y="18"/>
                  </a:lnTo>
                  <a:lnTo>
                    <a:pt x="94" y="18"/>
                  </a:lnTo>
                  <a:lnTo>
                    <a:pt x="24" y="0"/>
                  </a:lnTo>
                  <a:lnTo>
                    <a:pt x="24" y="0"/>
                  </a:lnTo>
                  <a:lnTo>
                    <a:pt x="14" y="24"/>
                  </a:lnTo>
                  <a:lnTo>
                    <a:pt x="10" y="36"/>
                  </a:lnTo>
                  <a:lnTo>
                    <a:pt x="8" y="48"/>
                  </a:lnTo>
                  <a:lnTo>
                    <a:pt x="8" y="48"/>
                  </a:lnTo>
                  <a:lnTo>
                    <a:pt x="6" y="68"/>
                  </a:lnTo>
                  <a:lnTo>
                    <a:pt x="2" y="88"/>
                  </a:lnTo>
                  <a:lnTo>
                    <a:pt x="0" y="108"/>
                  </a:lnTo>
                  <a:lnTo>
                    <a:pt x="0" y="128"/>
                  </a:lnTo>
                  <a:lnTo>
                    <a:pt x="0" y="128"/>
                  </a:lnTo>
                  <a:lnTo>
                    <a:pt x="4" y="158"/>
                  </a:lnTo>
                  <a:lnTo>
                    <a:pt x="10" y="186"/>
                  </a:lnTo>
                  <a:lnTo>
                    <a:pt x="10" y="186"/>
                  </a:lnTo>
                  <a:lnTo>
                    <a:pt x="18" y="214"/>
                  </a:lnTo>
                  <a:lnTo>
                    <a:pt x="22" y="228"/>
                  </a:lnTo>
                  <a:lnTo>
                    <a:pt x="26" y="242"/>
                  </a:lnTo>
                  <a:lnTo>
                    <a:pt x="26" y="242"/>
                  </a:lnTo>
                  <a:lnTo>
                    <a:pt x="24" y="248"/>
                  </a:lnTo>
                  <a:lnTo>
                    <a:pt x="22" y="254"/>
                  </a:lnTo>
                  <a:lnTo>
                    <a:pt x="20" y="260"/>
                  </a:lnTo>
                  <a:lnTo>
                    <a:pt x="18" y="268"/>
                  </a:lnTo>
                  <a:lnTo>
                    <a:pt x="18" y="268"/>
                  </a:lnTo>
                  <a:lnTo>
                    <a:pt x="20" y="274"/>
                  </a:lnTo>
                  <a:lnTo>
                    <a:pt x="22" y="278"/>
                  </a:lnTo>
                  <a:lnTo>
                    <a:pt x="28" y="288"/>
                  </a:lnTo>
                  <a:lnTo>
                    <a:pt x="46" y="304"/>
                  </a:lnTo>
                  <a:lnTo>
                    <a:pt x="46" y="304"/>
                  </a:lnTo>
                  <a:lnTo>
                    <a:pt x="56" y="320"/>
                  </a:lnTo>
                  <a:lnTo>
                    <a:pt x="62" y="330"/>
                  </a:lnTo>
                  <a:lnTo>
                    <a:pt x="64" y="338"/>
                  </a:lnTo>
                  <a:lnTo>
                    <a:pt x="64" y="338"/>
                  </a:lnTo>
                  <a:lnTo>
                    <a:pt x="64" y="348"/>
                  </a:lnTo>
                  <a:lnTo>
                    <a:pt x="64" y="354"/>
                  </a:lnTo>
                  <a:lnTo>
                    <a:pt x="60" y="370"/>
                  </a:lnTo>
                  <a:lnTo>
                    <a:pt x="60" y="370"/>
                  </a:lnTo>
                  <a:lnTo>
                    <a:pt x="58" y="380"/>
                  </a:lnTo>
                  <a:lnTo>
                    <a:pt x="60" y="390"/>
                  </a:lnTo>
                  <a:lnTo>
                    <a:pt x="62" y="400"/>
                  </a:lnTo>
                  <a:lnTo>
                    <a:pt x="62" y="412"/>
                  </a:lnTo>
                  <a:lnTo>
                    <a:pt x="62" y="412"/>
                  </a:lnTo>
                  <a:lnTo>
                    <a:pt x="58" y="424"/>
                  </a:lnTo>
                  <a:lnTo>
                    <a:pt x="58" y="428"/>
                  </a:lnTo>
                  <a:lnTo>
                    <a:pt x="60" y="430"/>
                  </a:lnTo>
                  <a:lnTo>
                    <a:pt x="62" y="432"/>
                  </a:lnTo>
                  <a:lnTo>
                    <a:pt x="68" y="432"/>
                  </a:lnTo>
                  <a:lnTo>
                    <a:pt x="68" y="432"/>
                  </a:lnTo>
                  <a:lnTo>
                    <a:pt x="78" y="430"/>
                  </a:lnTo>
                  <a:lnTo>
                    <a:pt x="84" y="428"/>
                  </a:lnTo>
                  <a:lnTo>
                    <a:pt x="88" y="422"/>
                  </a:lnTo>
                  <a:lnTo>
                    <a:pt x="90" y="416"/>
                  </a:lnTo>
                  <a:lnTo>
                    <a:pt x="94" y="402"/>
                  </a:lnTo>
                  <a:lnTo>
                    <a:pt x="96" y="396"/>
                  </a:lnTo>
                  <a:lnTo>
                    <a:pt x="100" y="390"/>
                  </a:lnTo>
                  <a:lnTo>
                    <a:pt x="100" y="390"/>
                  </a:lnTo>
                  <a:lnTo>
                    <a:pt x="110" y="398"/>
                  </a:lnTo>
                  <a:lnTo>
                    <a:pt x="120" y="406"/>
                  </a:lnTo>
                  <a:lnTo>
                    <a:pt x="136" y="428"/>
                  </a:lnTo>
                  <a:lnTo>
                    <a:pt x="148" y="450"/>
                  </a:lnTo>
                  <a:lnTo>
                    <a:pt x="152" y="462"/>
                  </a:lnTo>
                  <a:lnTo>
                    <a:pt x="156" y="474"/>
                  </a:lnTo>
                  <a:lnTo>
                    <a:pt x="156" y="474"/>
                  </a:lnTo>
                  <a:lnTo>
                    <a:pt x="160" y="488"/>
                  </a:lnTo>
                  <a:lnTo>
                    <a:pt x="166" y="500"/>
                  </a:lnTo>
                  <a:lnTo>
                    <a:pt x="176" y="520"/>
                  </a:lnTo>
                  <a:lnTo>
                    <a:pt x="184" y="534"/>
                  </a:lnTo>
                  <a:lnTo>
                    <a:pt x="188" y="540"/>
                  </a:lnTo>
                  <a:lnTo>
                    <a:pt x="190" y="548"/>
                  </a:lnTo>
                  <a:lnTo>
                    <a:pt x="190" y="548"/>
                  </a:lnTo>
                  <a:lnTo>
                    <a:pt x="192" y="550"/>
                  </a:lnTo>
                  <a:lnTo>
                    <a:pt x="194" y="554"/>
                  </a:lnTo>
                  <a:lnTo>
                    <a:pt x="204" y="558"/>
                  </a:lnTo>
                  <a:lnTo>
                    <a:pt x="214" y="560"/>
                  </a:lnTo>
                  <a:lnTo>
                    <a:pt x="226" y="562"/>
                  </a:lnTo>
                  <a:lnTo>
                    <a:pt x="250" y="562"/>
                  </a:lnTo>
                  <a:lnTo>
                    <a:pt x="260" y="562"/>
                  </a:lnTo>
                  <a:lnTo>
                    <a:pt x="288" y="574"/>
                  </a:lnTo>
                  <a:lnTo>
                    <a:pt x="294" y="542"/>
                  </a:lnTo>
                  <a:lnTo>
                    <a:pt x="858" y="624"/>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102" name="Freeform 67">
              <a:extLst>
                <a:ext uri="{FF2B5EF4-FFF2-40B4-BE49-F238E27FC236}">
                  <a16:creationId xmlns:a16="http://schemas.microsoft.com/office/drawing/2014/main" id="{C4226F62-805F-4EB6-9479-58D68ED286DB}"/>
                </a:ext>
              </a:extLst>
            </p:cNvPr>
            <p:cNvSpPr>
              <a:spLocks/>
            </p:cNvSpPr>
            <p:nvPr>
              <p:custDataLst>
                <p:tags r:id="rId53"/>
              </p:custDataLst>
            </p:nvPr>
          </p:nvSpPr>
          <p:spPr bwMode="auto">
            <a:xfrm>
              <a:off x="2420732" y="2694155"/>
              <a:ext cx="743344" cy="1159112"/>
            </a:xfrm>
            <a:custGeom>
              <a:avLst/>
              <a:gdLst/>
              <a:ahLst/>
              <a:cxnLst>
                <a:cxn ang="0">
                  <a:pos x="584" y="124"/>
                </a:cxn>
                <a:cxn ang="0">
                  <a:pos x="342" y="62"/>
                </a:cxn>
                <a:cxn ang="0">
                  <a:pos x="338" y="62"/>
                </a:cxn>
                <a:cxn ang="0">
                  <a:pos x="332" y="60"/>
                </a:cxn>
                <a:cxn ang="0">
                  <a:pos x="332" y="60"/>
                </a:cxn>
                <a:cxn ang="0">
                  <a:pos x="94" y="0"/>
                </a:cxn>
                <a:cxn ang="0">
                  <a:pos x="0" y="330"/>
                </a:cxn>
                <a:cxn ang="0">
                  <a:pos x="360" y="920"/>
                </a:cxn>
                <a:cxn ang="0">
                  <a:pos x="372" y="902"/>
                </a:cxn>
                <a:cxn ang="0">
                  <a:pos x="378" y="828"/>
                </a:cxn>
                <a:cxn ang="0">
                  <a:pos x="378" y="828"/>
                </a:cxn>
                <a:cxn ang="0">
                  <a:pos x="378" y="822"/>
                </a:cxn>
                <a:cxn ang="0">
                  <a:pos x="378" y="810"/>
                </a:cxn>
                <a:cxn ang="0">
                  <a:pos x="380" y="804"/>
                </a:cxn>
                <a:cxn ang="0">
                  <a:pos x="382" y="800"/>
                </a:cxn>
                <a:cxn ang="0">
                  <a:pos x="386" y="796"/>
                </a:cxn>
                <a:cxn ang="0">
                  <a:pos x="394" y="794"/>
                </a:cxn>
                <a:cxn ang="0">
                  <a:pos x="394" y="794"/>
                </a:cxn>
                <a:cxn ang="0">
                  <a:pos x="408" y="796"/>
                </a:cxn>
                <a:cxn ang="0">
                  <a:pos x="418" y="800"/>
                </a:cxn>
                <a:cxn ang="0">
                  <a:pos x="426" y="806"/>
                </a:cxn>
                <a:cxn ang="0">
                  <a:pos x="426" y="806"/>
                </a:cxn>
                <a:cxn ang="0">
                  <a:pos x="428" y="806"/>
                </a:cxn>
                <a:cxn ang="0">
                  <a:pos x="434" y="808"/>
                </a:cxn>
                <a:cxn ang="0">
                  <a:pos x="440" y="806"/>
                </a:cxn>
                <a:cxn ang="0">
                  <a:pos x="442" y="804"/>
                </a:cxn>
                <a:cxn ang="0">
                  <a:pos x="444" y="800"/>
                </a:cxn>
                <a:cxn ang="0">
                  <a:pos x="444" y="800"/>
                </a:cxn>
                <a:cxn ang="0">
                  <a:pos x="466" y="710"/>
                </a:cxn>
                <a:cxn ang="0">
                  <a:pos x="508" y="512"/>
                </a:cxn>
                <a:cxn ang="0">
                  <a:pos x="590" y="126"/>
                </a:cxn>
                <a:cxn ang="0">
                  <a:pos x="584" y="124"/>
                </a:cxn>
              </a:cxnLst>
              <a:rect l="0" t="0" r="r" b="b"/>
              <a:pathLst>
                <a:path w="590" h="920">
                  <a:moveTo>
                    <a:pt x="584" y="124"/>
                  </a:moveTo>
                  <a:lnTo>
                    <a:pt x="342" y="62"/>
                  </a:lnTo>
                  <a:lnTo>
                    <a:pt x="338" y="62"/>
                  </a:lnTo>
                  <a:lnTo>
                    <a:pt x="332" y="60"/>
                  </a:lnTo>
                  <a:lnTo>
                    <a:pt x="332" y="60"/>
                  </a:lnTo>
                  <a:lnTo>
                    <a:pt x="94" y="0"/>
                  </a:lnTo>
                  <a:lnTo>
                    <a:pt x="0" y="330"/>
                  </a:lnTo>
                  <a:lnTo>
                    <a:pt x="360" y="920"/>
                  </a:lnTo>
                  <a:lnTo>
                    <a:pt x="372" y="902"/>
                  </a:lnTo>
                  <a:lnTo>
                    <a:pt x="378" y="828"/>
                  </a:lnTo>
                  <a:lnTo>
                    <a:pt x="378" y="828"/>
                  </a:lnTo>
                  <a:lnTo>
                    <a:pt x="378" y="822"/>
                  </a:lnTo>
                  <a:lnTo>
                    <a:pt x="378" y="810"/>
                  </a:lnTo>
                  <a:lnTo>
                    <a:pt x="380" y="804"/>
                  </a:lnTo>
                  <a:lnTo>
                    <a:pt x="382" y="800"/>
                  </a:lnTo>
                  <a:lnTo>
                    <a:pt x="386" y="796"/>
                  </a:lnTo>
                  <a:lnTo>
                    <a:pt x="394" y="794"/>
                  </a:lnTo>
                  <a:lnTo>
                    <a:pt x="394" y="794"/>
                  </a:lnTo>
                  <a:lnTo>
                    <a:pt x="408" y="796"/>
                  </a:lnTo>
                  <a:lnTo>
                    <a:pt x="418" y="800"/>
                  </a:lnTo>
                  <a:lnTo>
                    <a:pt x="426" y="806"/>
                  </a:lnTo>
                  <a:lnTo>
                    <a:pt x="426" y="806"/>
                  </a:lnTo>
                  <a:lnTo>
                    <a:pt x="428" y="806"/>
                  </a:lnTo>
                  <a:lnTo>
                    <a:pt x="434" y="808"/>
                  </a:lnTo>
                  <a:lnTo>
                    <a:pt x="440" y="806"/>
                  </a:lnTo>
                  <a:lnTo>
                    <a:pt x="442" y="804"/>
                  </a:lnTo>
                  <a:lnTo>
                    <a:pt x="444" y="800"/>
                  </a:lnTo>
                  <a:lnTo>
                    <a:pt x="444" y="800"/>
                  </a:lnTo>
                  <a:lnTo>
                    <a:pt x="466" y="710"/>
                  </a:lnTo>
                  <a:lnTo>
                    <a:pt x="508" y="512"/>
                  </a:lnTo>
                  <a:lnTo>
                    <a:pt x="590" y="126"/>
                  </a:lnTo>
                  <a:lnTo>
                    <a:pt x="584" y="124"/>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103" name="Freeform 68">
              <a:extLst>
                <a:ext uri="{FF2B5EF4-FFF2-40B4-BE49-F238E27FC236}">
                  <a16:creationId xmlns:a16="http://schemas.microsoft.com/office/drawing/2014/main" id="{EC7C43C1-A50D-4C7A-9A80-D56356BFB36C}"/>
                </a:ext>
              </a:extLst>
            </p:cNvPr>
            <p:cNvSpPr>
              <a:spLocks/>
            </p:cNvSpPr>
            <p:nvPr>
              <p:custDataLst>
                <p:tags r:id="rId54"/>
              </p:custDataLst>
            </p:nvPr>
          </p:nvSpPr>
          <p:spPr bwMode="auto">
            <a:xfrm>
              <a:off x="4275311" y="1993648"/>
              <a:ext cx="745864" cy="529160"/>
            </a:xfrm>
            <a:custGeom>
              <a:avLst/>
              <a:gdLst/>
              <a:ahLst/>
              <a:cxnLst>
                <a:cxn ang="0">
                  <a:pos x="592" y="400"/>
                </a:cxn>
                <a:cxn ang="0">
                  <a:pos x="592" y="400"/>
                </a:cxn>
                <a:cxn ang="0">
                  <a:pos x="590" y="376"/>
                </a:cxn>
                <a:cxn ang="0">
                  <a:pos x="586" y="356"/>
                </a:cxn>
                <a:cxn ang="0">
                  <a:pos x="582" y="340"/>
                </a:cxn>
                <a:cxn ang="0">
                  <a:pos x="582" y="340"/>
                </a:cxn>
                <a:cxn ang="0">
                  <a:pos x="580" y="328"/>
                </a:cxn>
                <a:cxn ang="0">
                  <a:pos x="578" y="318"/>
                </a:cxn>
                <a:cxn ang="0">
                  <a:pos x="580" y="294"/>
                </a:cxn>
                <a:cxn ang="0">
                  <a:pos x="580" y="294"/>
                </a:cxn>
                <a:cxn ang="0">
                  <a:pos x="572" y="202"/>
                </a:cxn>
                <a:cxn ang="0">
                  <a:pos x="564" y="122"/>
                </a:cxn>
                <a:cxn ang="0">
                  <a:pos x="554" y="96"/>
                </a:cxn>
                <a:cxn ang="0">
                  <a:pos x="560" y="72"/>
                </a:cxn>
                <a:cxn ang="0">
                  <a:pos x="554" y="40"/>
                </a:cxn>
                <a:cxn ang="0">
                  <a:pos x="554" y="40"/>
                </a:cxn>
                <a:cxn ang="0">
                  <a:pos x="448" y="34"/>
                </a:cxn>
                <a:cxn ang="0">
                  <a:pos x="304" y="26"/>
                </a:cxn>
                <a:cxn ang="0">
                  <a:pos x="304" y="26"/>
                </a:cxn>
                <a:cxn ang="0">
                  <a:pos x="244" y="22"/>
                </a:cxn>
                <a:cxn ang="0">
                  <a:pos x="178" y="16"/>
                </a:cxn>
                <a:cxn ang="0">
                  <a:pos x="38" y="0"/>
                </a:cxn>
                <a:cxn ang="0">
                  <a:pos x="0" y="380"/>
                </a:cxn>
                <a:cxn ang="0">
                  <a:pos x="576" y="420"/>
                </a:cxn>
                <a:cxn ang="0">
                  <a:pos x="576" y="420"/>
                </a:cxn>
                <a:cxn ang="0">
                  <a:pos x="586" y="406"/>
                </a:cxn>
                <a:cxn ang="0">
                  <a:pos x="592" y="400"/>
                </a:cxn>
                <a:cxn ang="0">
                  <a:pos x="592" y="400"/>
                </a:cxn>
              </a:cxnLst>
              <a:rect l="0" t="0" r="r" b="b"/>
              <a:pathLst>
                <a:path w="592" h="420">
                  <a:moveTo>
                    <a:pt x="592" y="400"/>
                  </a:moveTo>
                  <a:lnTo>
                    <a:pt x="592" y="400"/>
                  </a:lnTo>
                  <a:lnTo>
                    <a:pt x="590" y="376"/>
                  </a:lnTo>
                  <a:lnTo>
                    <a:pt x="586" y="356"/>
                  </a:lnTo>
                  <a:lnTo>
                    <a:pt x="582" y="340"/>
                  </a:lnTo>
                  <a:lnTo>
                    <a:pt x="582" y="340"/>
                  </a:lnTo>
                  <a:lnTo>
                    <a:pt x="580" y="328"/>
                  </a:lnTo>
                  <a:lnTo>
                    <a:pt x="578" y="318"/>
                  </a:lnTo>
                  <a:lnTo>
                    <a:pt x="580" y="294"/>
                  </a:lnTo>
                  <a:lnTo>
                    <a:pt x="580" y="294"/>
                  </a:lnTo>
                  <a:lnTo>
                    <a:pt x="572" y="202"/>
                  </a:lnTo>
                  <a:lnTo>
                    <a:pt x="564" y="122"/>
                  </a:lnTo>
                  <a:lnTo>
                    <a:pt x="554" y="96"/>
                  </a:lnTo>
                  <a:lnTo>
                    <a:pt x="560" y="72"/>
                  </a:lnTo>
                  <a:lnTo>
                    <a:pt x="554" y="40"/>
                  </a:lnTo>
                  <a:lnTo>
                    <a:pt x="554" y="40"/>
                  </a:lnTo>
                  <a:lnTo>
                    <a:pt x="448" y="34"/>
                  </a:lnTo>
                  <a:lnTo>
                    <a:pt x="304" y="26"/>
                  </a:lnTo>
                  <a:lnTo>
                    <a:pt x="304" y="26"/>
                  </a:lnTo>
                  <a:lnTo>
                    <a:pt x="244" y="22"/>
                  </a:lnTo>
                  <a:lnTo>
                    <a:pt x="178" y="16"/>
                  </a:lnTo>
                  <a:lnTo>
                    <a:pt x="38" y="0"/>
                  </a:lnTo>
                  <a:lnTo>
                    <a:pt x="0" y="380"/>
                  </a:lnTo>
                  <a:lnTo>
                    <a:pt x="576" y="420"/>
                  </a:lnTo>
                  <a:lnTo>
                    <a:pt x="576" y="420"/>
                  </a:lnTo>
                  <a:lnTo>
                    <a:pt x="586" y="406"/>
                  </a:lnTo>
                  <a:lnTo>
                    <a:pt x="592" y="400"/>
                  </a:lnTo>
                  <a:lnTo>
                    <a:pt x="592" y="400"/>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104" name="Freeform 69">
              <a:extLst>
                <a:ext uri="{FF2B5EF4-FFF2-40B4-BE49-F238E27FC236}">
                  <a16:creationId xmlns:a16="http://schemas.microsoft.com/office/drawing/2014/main" id="{80743303-E7C5-441E-9BE7-8049AACE890C}"/>
                </a:ext>
              </a:extLst>
            </p:cNvPr>
            <p:cNvSpPr>
              <a:spLocks/>
            </p:cNvSpPr>
            <p:nvPr>
              <p:custDataLst>
                <p:tags r:id="rId55"/>
              </p:custDataLst>
            </p:nvPr>
          </p:nvSpPr>
          <p:spPr bwMode="auto">
            <a:xfrm>
              <a:off x="4234994" y="2472411"/>
              <a:ext cx="808859" cy="496402"/>
            </a:xfrm>
            <a:custGeom>
              <a:avLst/>
              <a:gdLst/>
              <a:ahLst/>
              <a:cxnLst>
                <a:cxn ang="0">
                  <a:pos x="602" y="58"/>
                </a:cxn>
                <a:cxn ang="0">
                  <a:pos x="602" y="58"/>
                </a:cxn>
                <a:cxn ang="0">
                  <a:pos x="604" y="50"/>
                </a:cxn>
                <a:cxn ang="0">
                  <a:pos x="608" y="40"/>
                </a:cxn>
                <a:cxn ang="0">
                  <a:pos x="32" y="0"/>
                </a:cxn>
                <a:cxn ang="0">
                  <a:pos x="0" y="326"/>
                </a:cxn>
                <a:cxn ang="0">
                  <a:pos x="446" y="350"/>
                </a:cxn>
                <a:cxn ang="0">
                  <a:pos x="496" y="378"/>
                </a:cxn>
                <a:cxn ang="0">
                  <a:pos x="550" y="368"/>
                </a:cxn>
                <a:cxn ang="0">
                  <a:pos x="620" y="394"/>
                </a:cxn>
                <a:cxn ang="0">
                  <a:pos x="630" y="342"/>
                </a:cxn>
                <a:cxn ang="0">
                  <a:pos x="618" y="300"/>
                </a:cxn>
                <a:cxn ang="0">
                  <a:pos x="634" y="294"/>
                </a:cxn>
                <a:cxn ang="0">
                  <a:pos x="634" y="294"/>
                </a:cxn>
                <a:cxn ang="0">
                  <a:pos x="638" y="214"/>
                </a:cxn>
                <a:cxn ang="0">
                  <a:pos x="642" y="114"/>
                </a:cxn>
                <a:cxn ang="0">
                  <a:pos x="642" y="114"/>
                </a:cxn>
                <a:cxn ang="0">
                  <a:pos x="640" y="104"/>
                </a:cxn>
                <a:cxn ang="0">
                  <a:pos x="636" y="96"/>
                </a:cxn>
                <a:cxn ang="0">
                  <a:pos x="630" y="88"/>
                </a:cxn>
                <a:cxn ang="0">
                  <a:pos x="624" y="82"/>
                </a:cxn>
                <a:cxn ang="0">
                  <a:pos x="610" y="70"/>
                </a:cxn>
                <a:cxn ang="0">
                  <a:pos x="606" y="64"/>
                </a:cxn>
                <a:cxn ang="0">
                  <a:pos x="602" y="58"/>
                </a:cxn>
                <a:cxn ang="0">
                  <a:pos x="602" y="58"/>
                </a:cxn>
              </a:cxnLst>
              <a:rect l="0" t="0" r="r" b="b"/>
              <a:pathLst>
                <a:path w="642" h="394">
                  <a:moveTo>
                    <a:pt x="602" y="58"/>
                  </a:moveTo>
                  <a:lnTo>
                    <a:pt x="602" y="58"/>
                  </a:lnTo>
                  <a:lnTo>
                    <a:pt x="604" y="50"/>
                  </a:lnTo>
                  <a:lnTo>
                    <a:pt x="608" y="40"/>
                  </a:lnTo>
                  <a:lnTo>
                    <a:pt x="32" y="0"/>
                  </a:lnTo>
                  <a:lnTo>
                    <a:pt x="0" y="326"/>
                  </a:lnTo>
                  <a:lnTo>
                    <a:pt x="446" y="350"/>
                  </a:lnTo>
                  <a:lnTo>
                    <a:pt x="496" y="378"/>
                  </a:lnTo>
                  <a:lnTo>
                    <a:pt x="550" y="368"/>
                  </a:lnTo>
                  <a:lnTo>
                    <a:pt x="620" y="394"/>
                  </a:lnTo>
                  <a:lnTo>
                    <a:pt x="630" y="342"/>
                  </a:lnTo>
                  <a:lnTo>
                    <a:pt x="618" y="300"/>
                  </a:lnTo>
                  <a:lnTo>
                    <a:pt x="634" y="294"/>
                  </a:lnTo>
                  <a:lnTo>
                    <a:pt x="634" y="294"/>
                  </a:lnTo>
                  <a:lnTo>
                    <a:pt x="638" y="214"/>
                  </a:lnTo>
                  <a:lnTo>
                    <a:pt x="642" y="114"/>
                  </a:lnTo>
                  <a:lnTo>
                    <a:pt x="642" y="114"/>
                  </a:lnTo>
                  <a:lnTo>
                    <a:pt x="640" y="104"/>
                  </a:lnTo>
                  <a:lnTo>
                    <a:pt x="636" y="96"/>
                  </a:lnTo>
                  <a:lnTo>
                    <a:pt x="630" y="88"/>
                  </a:lnTo>
                  <a:lnTo>
                    <a:pt x="624" y="82"/>
                  </a:lnTo>
                  <a:lnTo>
                    <a:pt x="610" y="70"/>
                  </a:lnTo>
                  <a:lnTo>
                    <a:pt x="606" y="64"/>
                  </a:lnTo>
                  <a:lnTo>
                    <a:pt x="602" y="58"/>
                  </a:lnTo>
                  <a:lnTo>
                    <a:pt x="602" y="58"/>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grpSp>
      <p:sp>
        <p:nvSpPr>
          <p:cNvPr id="69" name="Rectangle 68">
            <a:extLst>
              <a:ext uri="{FF2B5EF4-FFF2-40B4-BE49-F238E27FC236}">
                <a16:creationId xmlns:a16="http://schemas.microsoft.com/office/drawing/2014/main" id="{99352F79-D71C-4FFA-B008-5C79A8A8A450}"/>
              </a:ext>
            </a:extLst>
          </p:cNvPr>
          <p:cNvSpPr/>
          <p:nvPr/>
        </p:nvSpPr>
        <p:spPr>
          <a:xfrm>
            <a:off x="0" y="1921461"/>
            <a:ext cx="12192000" cy="3015080"/>
          </a:xfrm>
          <a:prstGeom prst="rect">
            <a:avLst/>
          </a:prstGeom>
          <a:solidFill>
            <a:schemeClr val="tx1">
              <a:lumMod val="95000"/>
              <a:lumOff val="5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1B2C388D-8FF3-4D06-93B5-2B55A8124957}"/>
              </a:ext>
            </a:extLst>
          </p:cNvPr>
          <p:cNvSpPr/>
          <p:nvPr/>
        </p:nvSpPr>
        <p:spPr>
          <a:xfrm>
            <a:off x="205437" y="245049"/>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0">
            <a:extLst>
              <a:ext uri="{FF2B5EF4-FFF2-40B4-BE49-F238E27FC236}">
                <a16:creationId xmlns:a16="http://schemas.microsoft.com/office/drawing/2014/main" id="{BA8C2992-787F-4E08-8780-DB8F1345D4AC}"/>
              </a:ext>
            </a:extLst>
          </p:cNvPr>
          <p:cNvSpPr/>
          <p:nvPr/>
        </p:nvSpPr>
        <p:spPr>
          <a:xfrm rot="10800000">
            <a:off x="11483037" y="6109425"/>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81">
            <a:extLst>
              <a:ext uri="{FF2B5EF4-FFF2-40B4-BE49-F238E27FC236}">
                <a16:creationId xmlns:a16="http://schemas.microsoft.com/office/drawing/2014/main" id="{766D007E-23C0-415D-9547-8144EBE0D86C}"/>
              </a:ext>
            </a:extLst>
          </p:cNvPr>
          <p:cNvGrpSpPr/>
          <p:nvPr/>
        </p:nvGrpSpPr>
        <p:grpSpPr>
          <a:xfrm>
            <a:off x="5532662" y="1832031"/>
            <a:ext cx="1125314" cy="188356"/>
            <a:chOff x="5179399" y="2097103"/>
            <a:chExt cx="1831839" cy="306614"/>
          </a:xfrm>
        </p:grpSpPr>
        <p:sp>
          <p:nvSpPr>
            <p:cNvPr id="79" name="Oval 78">
              <a:extLst>
                <a:ext uri="{FF2B5EF4-FFF2-40B4-BE49-F238E27FC236}">
                  <a16:creationId xmlns:a16="http://schemas.microsoft.com/office/drawing/2014/main" id="{4E6E9C16-CC4B-44AA-9DAD-48F5B7DC9CA5}"/>
                </a:ext>
              </a:extLst>
            </p:cNvPr>
            <p:cNvSpPr/>
            <p:nvPr/>
          </p:nvSpPr>
          <p:spPr>
            <a:xfrm>
              <a:off x="5179399" y="2097103"/>
              <a:ext cx="306614" cy="306614"/>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2B1A6FFF-DBD8-4580-8D71-BBDA2458E35A}"/>
                </a:ext>
              </a:extLst>
            </p:cNvPr>
            <p:cNvSpPr/>
            <p:nvPr/>
          </p:nvSpPr>
          <p:spPr>
            <a:xfrm>
              <a:off x="5942693" y="2097103"/>
              <a:ext cx="306614" cy="306614"/>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0EAE7710-DA75-46A2-96DF-BDDF8D5CE5CC}"/>
                </a:ext>
              </a:extLst>
            </p:cNvPr>
            <p:cNvSpPr/>
            <p:nvPr/>
          </p:nvSpPr>
          <p:spPr>
            <a:xfrm>
              <a:off x="6704624" y="2097103"/>
              <a:ext cx="306614" cy="306614"/>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TextBox 69">
            <a:extLst>
              <a:ext uri="{FF2B5EF4-FFF2-40B4-BE49-F238E27FC236}">
                <a16:creationId xmlns:a16="http://schemas.microsoft.com/office/drawing/2014/main" id="{1FE41134-17BA-4A9F-ACE2-6BC71F686DA2}"/>
              </a:ext>
            </a:extLst>
          </p:cNvPr>
          <p:cNvSpPr txBox="1"/>
          <p:nvPr/>
        </p:nvSpPr>
        <p:spPr>
          <a:xfrm>
            <a:off x="1258231" y="2822893"/>
            <a:ext cx="9981225" cy="1107996"/>
          </a:xfrm>
          <a:prstGeom prst="rect">
            <a:avLst/>
          </a:prstGeom>
          <a:noFill/>
        </p:spPr>
        <p:txBody>
          <a:bodyPr wrap="square" lIns="0" tIns="0" rIns="0" bIns="0" rtlCol="0" anchor="ctr">
            <a:spAutoFit/>
          </a:bodyPr>
          <a:lstStyle/>
          <a:p>
            <a:pPr algn="ctr"/>
            <a:r>
              <a:rPr lang="zh-CN" altLang="en-US" sz="7200" dirty="0">
                <a:solidFill>
                  <a:schemeClr val="bg1"/>
                </a:solidFill>
              </a:rPr>
              <a:t>“堕胎权“是不是宪法权利？</a:t>
            </a:r>
            <a:endParaRPr lang="en-US" sz="7200" dirty="0">
              <a:solidFill>
                <a:schemeClr val="bg1"/>
              </a:solidFill>
            </a:endParaRPr>
          </a:p>
        </p:txBody>
      </p:sp>
      <p:sp>
        <p:nvSpPr>
          <p:cNvPr id="83" name="TextBox 82">
            <a:extLst>
              <a:ext uri="{FF2B5EF4-FFF2-40B4-BE49-F238E27FC236}">
                <a16:creationId xmlns:a16="http://schemas.microsoft.com/office/drawing/2014/main" id="{D7369478-05BF-46C4-A3AE-73408D8AF583}"/>
              </a:ext>
            </a:extLst>
          </p:cNvPr>
          <p:cNvSpPr txBox="1"/>
          <p:nvPr/>
        </p:nvSpPr>
        <p:spPr>
          <a:xfrm>
            <a:off x="2170729" y="4483155"/>
            <a:ext cx="7781402" cy="246221"/>
          </a:xfrm>
          <a:prstGeom prst="rect">
            <a:avLst/>
          </a:prstGeom>
          <a:noFill/>
        </p:spPr>
        <p:txBody>
          <a:bodyPr wrap="square" lIns="0" tIns="0" rIns="0" bIns="0" rtlCol="0">
            <a:spAutoFit/>
          </a:bodyPr>
          <a:lstStyle/>
          <a:p>
            <a:pPr algn="ctr"/>
            <a:r>
              <a:rPr lang="zh-CN" altLang="en-US" sz="1600" dirty="0">
                <a:solidFill>
                  <a:schemeClr val="bg1"/>
                </a:solidFill>
              </a:rPr>
              <a:t>姓名：郑盛东            学号：</a:t>
            </a:r>
            <a:r>
              <a:rPr lang="en-US" altLang="zh-CN" sz="1600" dirty="0">
                <a:solidFill>
                  <a:schemeClr val="bg1"/>
                </a:solidFill>
              </a:rPr>
              <a:t>2010917</a:t>
            </a:r>
            <a:endParaRPr lang="en-US" sz="1600" dirty="0">
              <a:solidFill>
                <a:schemeClr val="bg1"/>
              </a:solidFill>
            </a:endParaRPr>
          </a:p>
        </p:txBody>
      </p:sp>
      <p:sp>
        <p:nvSpPr>
          <p:cNvPr id="90" name="Rectangle 70">
            <a:extLst>
              <a:ext uri="{FF2B5EF4-FFF2-40B4-BE49-F238E27FC236}">
                <a16:creationId xmlns:a16="http://schemas.microsoft.com/office/drawing/2014/main" id="{F28F239A-4B3E-4AB2-9D14-BA4D865C46F5}"/>
              </a:ext>
            </a:extLst>
          </p:cNvPr>
          <p:cNvSpPr/>
          <p:nvPr/>
        </p:nvSpPr>
        <p:spPr>
          <a:xfrm flipV="1">
            <a:off x="205437" y="6109425"/>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70">
            <a:extLst>
              <a:ext uri="{FF2B5EF4-FFF2-40B4-BE49-F238E27FC236}">
                <a16:creationId xmlns:a16="http://schemas.microsoft.com/office/drawing/2014/main" id="{68978508-D60A-4CC7-8199-A4C9C26330C3}"/>
              </a:ext>
            </a:extLst>
          </p:cNvPr>
          <p:cNvSpPr/>
          <p:nvPr/>
        </p:nvSpPr>
        <p:spPr>
          <a:xfrm rot="10800000" flipV="1">
            <a:off x="11483037" y="245049"/>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9729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descr="https://www.nycgo.com/images/venues/145/statueliberty_schaer-087_2__x_large.jpg">
            <a:extLst>
              <a:ext uri="{FF2B5EF4-FFF2-40B4-BE49-F238E27FC236}">
                <a16:creationId xmlns:a16="http://schemas.microsoft.com/office/drawing/2014/main" id="{9F515F0A-AADC-439A-A7C2-10D28E15003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048" t="3573" r="19048" b="3573"/>
          <a:stretch/>
        </p:blipFill>
        <p:spPr bwMode="auto">
          <a:xfrm>
            <a:off x="-1330731" y="128458"/>
            <a:ext cx="6601086" cy="6601086"/>
          </a:xfrm>
          <a:custGeom>
            <a:avLst/>
            <a:gdLst>
              <a:gd name="connsiteX0" fmla="*/ 3183950 w 6367900"/>
              <a:gd name="connsiteY0" fmla="*/ 0 h 6367900"/>
              <a:gd name="connsiteX1" fmla="*/ 6367900 w 6367900"/>
              <a:gd name="connsiteY1" fmla="*/ 3183950 h 6367900"/>
              <a:gd name="connsiteX2" fmla="*/ 3183950 w 6367900"/>
              <a:gd name="connsiteY2" fmla="*/ 6367900 h 6367900"/>
              <a:gd name="connsiteX3" fmla="*/ 0 w 6367900"/>
              <a:gd name="connsiteY3" fmla="*/ 3183950 h 6367900"/>
              <a:gd name="connsiteX4" fmla="*/ 3183950 w 6367900"/>
              <a:gd name="connsiteY4" fmla="*/ 0 h 636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7900" h="6367900">
                <a:moveTo>
                  <a:pt x="3183950" y="0"/>
                </a:moveTo>
                <a:cubicBezTo>
                  <a:pt x="4942397" y="0"/>
                  <a:pt x="6367900" y="1425503"/>
                  <a:pt x="6367900" y="3183950"/>
                </a:cubicBezTo>
                <a:cubicBezTo>
                  <a:pt x="6367900" y="4942397"/>
                  <a:pt x="4942397" y="6367900"/>
                  <a:pt x="3183950" y="6367900"/>
                </a:cubicBezTo>
                <a:cubicBezTo>
                  <a:pt x="1425503" y="6367900"/>
                  <a:pt x="0" y="4942397"/>
                  <a:pt x="0" y="3183950"/>
                </a:cubicBezTo>
                <a:cubicBezTo>
                  <a:pt x="0" y="1425503"/>
                  <a:pt x="1425503" y="0"/>
                  <a:pt x="3183950" y="0"/>
                </a:cubicBezTo>
                <a:close/>
              </a:path>
            </a:pathLst>
          </a:custGeom>
          <a:noFill/>
          <a:extLst>
            <a:ext uri="{909E8E84-426E-40DD-AFC4-6F175D3DCCD1}">
              <a14:hiddenFill xmlns:a14="http://schemas.microsoft.com/office/drawing/2010/main">
                <a:solidFill>
                  <a:srgbClr val="FFFFFF"/>
                </a:solidFill>
              </a14:hiddenFill>
            </a:ext>
          </a:extLst>
        </p:spPr>
      </p:pic>
      <p:sp>
        <p:nvSpPr>
          <p:cNvPr id="163" name="Oval 162">
            <a:extLst>
              <a:ext uri="{FF2B5EF4-FFF2-40B4-BE49-F238E27FC236}">
                <a16:creationId xmlns:a16="http://schemas.microsoft.com/office/drawing/2014/main" id="{587710D6-8523-431B-996E-7032CCCA533C}"/>
              </a:ext>
            </a:extLst>
          </p:cNvPr>
          <p:cNvSpPr/>
          <p:nvPr/>
        </p:nvSpPr>
        <p:spPr>
          <a:xfrm>
            <a:off x="-1214138" y="245051"/>
            <a:ext cx="6367900" cy="6367900"/>
          </a:xfrm>
          <a:prstGeom prst="ellipse">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宋体" panose="02010600030101010101" pitchFamily="2" charset="-122"/>
              <a:ea typeface="宋体" panose="02010600030101010101" pitchFamily="2" charset="-122"/>
            </a:endParaRPr>
          </a:p>
        </p:txBody>
      </p:sp>
      <p:sp>
        <p:nvSpPr>
          <p:cNvPr id="234" name="Rectangle: Rounded Corners 233">
            <a:extLst>
              <a:ext uri="{FF2B5EF4-FFF2-40B4-BE49-F238E27FC236}">
                <a16:creationId xmlns:a16="http://schemas.microsoft.com/office/drawing/2014/main" id="{E1FFB987-CEE0-4B84-8D88-BEC2C8F681F9}"/>
              </a:ext>
            </a:extLst>
          </p:cNvPr>
          <p:cNvSpPr/>
          <p:nvPr/>
        </p:nvSpPr>
        <p:spPr>
          <a:xfrm>
            <a:off x="5061568" y="5005964"/>
            <a:ext cx="5930282" cy="907001"/>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宋体" panose="02010600030101010101" pitchFamily="2" charset="-122"/>
              <a:ea typeface="宋体" panose="02010600030101010101" pitchFamily="2" charset="-122"/>
            </a:endParaRPr>
          </a:p>
        </p:txBody>
      </p:sp>
      <p:sp>
        <p:nvSpPr>
          <p:cNvPr id="232" name="Rectangle: Rounded Corners 231">
            <a:extLst>
              <a:ext uri="{FF2B5EF4-FFF2-40B4-BE49-F238E27FC236}">
                <a16:creationId xmlns:a16="http://schemas.microsoft.com/office/drawing/2014/main" id="{29A1ED7D-5033-48C6-8873-2F2C2AB23293}"/>
              </a:ext>
            </a:extLst>
          </p:cNvPr>
          <p:cNvSpPr/>
          <p:nvPr/>
        </p:nvSpPr>
        <p:spPr>
          <a:xfrm>
            <a:off x="4955088" y="1139773"/>
            <a:ext cx="5930282" cy="907001"/>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宋体" panose="02010600030101010101" pitchFamily="2" charset="-122"/>
              <a:ea typeface="宋体" panose="02010600030101010101" pitchFamily="2" charset="-122"/>
            </a:endParaRPr>
          </a:p>
        </p:txBody>
      </p:sp>
      <p:sp>
        <p:nvSpPr>
          <p:cNvPr id="220" name="Oval 219">
            <a:extLst>
              <a:ext uri="{FF2B5EF4-FFF2-40B4-BE49-F238E27FC236}">
                <a16:creationId xmlns:a16="http://schemas.microsoft.com/office/drawing/2014/main" id="{3EB49829-0A41-487F-B974-500A2624368D}"/>
              </a:ext>
            </a:extLst>
          </p:cNvPr>
          <p:cNvSpPr/>
          <p:nvPr/>
        </p:nvSpPr>
        <p:spPr>
          <a:xfrm>
            <a:off x="-2054452" y="-595263"/>
            <a:ext cx="8048526" cy="8048526"/>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宋体" panose="02010600030101010101" pitchFamily="2" charset="-122"/>
              <a:ea typeface="宋体" panose="02010600030101010101" pitchFamily="2" charset="-122"/>
            </a:endParaRPr>
          </a:p>
        </p:txBody>
      </p:sp>
      <p:sp>
        <p:nvSpPr>
          <p:cNvPr id="3" name="Slide Number Placeholder 2">
            <a:extLst>
              <a:ext uri="{FF2B5EF4-FFF2-40B4-BE49-F238E27FC236}">
                <a16:creationId xmlns:a16="http://schemas.microsoft.com/office/drawing/2014/main" id="{0E4D9497-D6ED-4F5D-9AF8-723FC8208BDE}"/>
              </a:ext>
            </a:extLst>
          </p:cNvPr>
          <p:cNvSpPr>
            <a:spLocks noGrp="1"/>
          </p:cNvSpPr>
          <p:nvPr>
            <p:ph type="sldNum" sz="quarter" idx="12"/>
          </p:nvPr>
        </p:nvSpPr>
        <p:spPr/>
        <p:txBody>
          <a:bodyPr/>
          <a:lstStyle/>
          <a:p>
            <a:fld id="{C0C94304-9D7D-4EDB-90E1-FCA55F75F38C}" type="slidenum">
              <a:rPr lang="en-US" sz="1000" smtClean="0">
                <a:solidFill>
                  <a:schemeClr val="tx1"/>
                </a:solidFill>
                <a:latin typeface="宋体" panose="02010600030101010101" pitchFamily="2" charset="-122"/>
                <a:ea typeface="宋体" panose="02010600030101010101" pitchFamily="2" charset="-122"/>
              </a:rPr>
              <a:t>10</a:t>
            </a:fld>
            <a:endParaRPr lang="en-US" sz="1000">
              <a:solidFill>
                <a:schemeClr val="tx1"/>
              </a:solidFill>
              <a:latin typeface="宋体" panose="02010600030101010101" pitchFamily="2" charset="-122"/>
              <a:ea typeface="宋体" panose="02010600030101010101" pitchFamily="2" charset="-122"/>
            </a:endParaRPr>
          </a:p>
        </p:txBody>
      </p:sp>
      <p:sp>
        <p:nvSpPr>
          <p:cNvPr id="5" name="Rectangle 70">
            <a:extLst>
              <a:ext uri="{FF2B5EF4-FFF2-40B4-BE49-F238E27FC236}">
                <a16:creationId xmlns:a16="http://schemas.microsoft.com/office/drawing/2014/main" id="{46EBEB8D-01EC-4B1A-B44A-BDF60EEB1BDB}"/>
              </a:ext>
            </a:extLst>
          </p:cNvPr>
          <p:cNvSpPr/>
          <p:nvPr/>
        </p:nvSpPr>
        <p:spPr>
          <a:xfrm rot="10800000">
            <a:off x="11483037" y="6109425"/>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宋体" panose="02010600030101010101" pitchFamily="2" charset="-122"/>
              <a:ea typeface="宋体" panose="02010600030101010101" pitchFamily="2" charset="-122"/>
            </a:endParaRPr>
          </a:p>
        </p:txBody>
      </p:sp>
      <p:sp>
        <p:nvSpPr>
          <p:cNvPr id="7" name="Rectangle 70">
            <a:extLst>
              <a:ext uri="{FF2B5EF4-FFF2-40B4-BE49-F238E27FC236}">
                <a16:creationId xmlns:a16="http://schemas.microsoft.com/office/drawing/2014/main" id="{68FA4209-A2EF-480B-BBDC-DE5322790CE7}"/>
              </a:ext>
            </a:extLst>
          </p:cNvPr>
          <p:cNvSpPr/>
          <p:nvPr/>
        </p:nvSpPr>
        <p:spPr>
          <a:xfrm rot="10800000" flipV="1">
            <a:off x="11483037" y="245049"/>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宋体" panose="02010600030101010101" pitchFamily="2" charset="-122"/>
              <a:ea typeface="宋体" panose="02010600030101010101" pitchFamily="2" charset="-122"/>
            </a:endParaRPr>
          </a:p>
        </p:txBody>
      </p:sp>
      <p:grpSp>
        <p:nvGrpSpPr>
          <p:cNvPr id="223" name="Group 222">
            <a:extLst>
              <a:ext uri="{FF2B5EF4-FFF2-40B4-BE49-F238E27FC236}">
                <a16:creationId xmlns:a16="http://schemas.microsoft.com/office/drawing/2014/main" id="{CDF97437-E644-4EBF-9D83-B1FC68C1B97C}"/>
              </a:ext>
            </a:extLst>
          </p:cNvPr>
          <p:cNvGrpSpPr/>
          <p:nvPr/>
        </p:nvGrpSpPr>
        <p:grpSpPr>
          <a:xfrm>
            <a:off x="4888331" y="1058249"/>
            <a:ext cx="1070049" cy="1070049"/>
            <a:chOff x="7627217" y="1716585"/>
            <a:chExt cx="825878" cy="825878"/>
          </a:xfrm>
        </p:grpSpPr>
        <p:sp>
          <p:nvSpPr>
            <p:cNvPr id="221" name="Oval 220">
              <a:extLst>
                <a:ext uri="{FF2B5EF4-FFF2-40B4-BE49-F238E27FC236}">
                  <a16:creationId xmlns:a16="http://schemas.microsoft.com/office/drawing/2014/main" id="{99A8F7AA-5B7C-4B00-8D58-0FDA8D0C7210}"/>
                </a:ext>
              </a:extLst>
            </p:cNvPr>
            <p:cNvSpPr/>
            <p:nvPr/>
          </p:nvSpPr>
          <p:spPr>
            <a:xfrm>
              <a:off x="7627217" y="1716585"/>
              <a:ext cx="825878" cy="82587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宋体" panose="02010600030101010101" pitchFamily="2" charset="-122"/>
                <a:ea typeface="宋体" panose="02010600030101010101" pitchFamily="2" charset="-122"/>
              </a:endParaRPr>
            </a:p>
          </p:txBody>
        </p:sp>
        <p:sp>
          <p:nvSpPr>
            <p:cNvPr id="222" name="Oval 221">
              <a:extLst>
                <a:ext uri="{FF2B5EF4-FFF2-40B4-BE49-F238E27FC236}">
                  <a16:creationId xmlns:a16="http://schemas.microsoft.com/office/drawing/2014/main" id="{B5F317E6-2729-4C98-A8CD-E419A9FB3017}"/>
                </a:ext>
              </a:extLst>
            </p:cNvPr>
            <p:cNvSpPr/>
            <p:nvPr/>
          </p:nvSpPr>
          <p:spPr>
            <a:xfrm>
              <a:off x="8241772" y="2350385"/>
              <a:ext cx="192078" cy="19207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宋体" panose="02010600030101010101" pitchFamily="2" charset="-122"/>
                <a:ea typeface="宋体" panose="02010600030101010101" pitchFamily="2" charset="-122"/>
              </a:endParaRPr>
            </a:p>
          </p:txBody>
        </p:sp>
      </p:grpSp>
      <p:grpSp>
        <p:nvGrpSpPr>
          <p:cNvPr id="225" name="Group 224">
            <a:extLst>
              <a:ext uri="{FF2B5EF4-FFF2-40B4-BE49-F238E27FC236}">
                <a16:creationId xmlns:a16="http://schemas.microsoft.com/office/drawing/2014/main" id="{8F8D1ED3-2736-4D2C-B00A-D1212439100F}"/>
              </a:ext>
            </a:extLst>
          </p:cNvPr>
          <p:cNvGrpSpPr/>
          <p:nvPr/>
        </p:nvGrpSpPr>
        <p:grpSpPr>
          <a:xfrm>
            <a:off x="4955088" y="4918545"/>
            <a:ext cx="1070049" cy="1070049"/>
            <a:chOff x="7627217" y="1716585"/>
            <a:chExt cx="825878" cy="825878"/>
          </a:xfrm>
        </p:grpSpPr>
        <p:sp>
          <p:nvSpPr>
            <p:cNvPr id="226" name="Oval 225">
              <a:extLst>
                <a:ext uri="{FF2B5EF4-FFF2-40B4-BE49-F238E27FC236}">
                  <a16:creationId xmlns:a16="http://schemas.microsoft.com/office/drawing/2014/main" id="{05CAC969-8FC2-4EB6-A79E-07BF05376F52}"/>
                </a:ext>
              </a:extLst>
            </p:cNvPr>
            <p:cNvSpPr/>
            <p:nvPr/>
          </p:nvSpPr>
          <p:spPr>
            <a:xfrm>
              <a:off x="7627217" y="1716585"/>
              <a:ext cx="825878" cy="8258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宋体" panose="02010600030101010101" pitchFamily="2" charset="-122"/>
                <a:ea typeface="宋体" panose="02010600030101010101" pitchFamily="2" charset="-122"/>
              </a:endParaRPr>
            </a:p>
          </p:txBody>
        </p:sp>
        <p:sp>
          <p:nvSpPr>
            <p:cNvPr id="227" name="Oval 226">
              <a:extLst>
                <a:ext uri="{FF2B5EF4-FFF2-40B4-BE49-F238E27FC236}">
                  <a16:creationId xmlns:a16="http://schemas.microsoft.com/office/drawing/2014/main" id="{41BD4277-4EE9-4E53-B276-513588161F26}"/>
                </a:ext>
              </a:extLst>
            </p:cNvPr>
            <p:cNvSpPr/>
            <p:nvPr/>
          </p:nvSpPr>
          <p:spPr>
            <a:xfrm>
              <a:off x="8241772" y="2350385"/>
              <a:ext cx="192078" cy="19207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宋体" panose="02010600030101010101" pitchFamily="2" charset="-122"/>
                <a:ea typeface="宋体" panose="02010600030101010101" pitchFamily="2" charset="-122"/>
              </a:endParaRPr>
            </a:p>
          </p:txBody>
        </p:sp>
      </p:grpSp>
      <p:sp>
        <p:nvSpPr>
          <p:cNvPr id="235" name="TextBox 234">
            <a:extLst>
              <a:ext uri="{FF2B5EF4-FFF2-40B4-BE49-F238E27FC236}">
                <a16:creationId xmlns:a16="http://schemas.microsoft.com/office/drawing/2014/main" id="{F8AC30B2-2A23-40E5-8EFE-8BBD1E7D1149}"/>
              </a:ext>
            </a:extLst>
          </p:cNvPr>
          <p:cNvSpPr txBox="1"/>
          <p:nvPr/>
        </p:nvSpPr>
        <p:spPr>
          <a:xfrm>
            <a:off x="6179388" y="1254722"/>
            <a:ext cx="4335882" cy="677108"/>
          </a:xfrm>
          <a:prstGeom prst="rect">
            <a:avLst/>
          </a:prstGeom>
          <a:noFill/>
        </p:spPr>
        <p:txBody>
          <a:bodyPr wrap="square" lIns="0" tIns="0" rIns="0" bIns="0" rtlCol="0" anchor="ctr">
            <a:spAutoFit/>
          </a:bodyPr>
          <a:lstStyle/>
          <a:p>
            <a:r>
              <a:rPr lang="zh-CN" altLang="en-US" sz="4400" b="1" dirty="0">
                <a:latin typeface="宋体" panose="02010600030101010101" pitchFamily="2" charset="-122"/>
                <a:ea typeface="宋体" panose="02010600030101010101" pitchFamily="2" charset="-122"/>
              </a:rPr>
              <a:t>不是宪法权利</a:t>
            </a:r>
            <a:endParaRPr lang="en-US" sz="4400" dirty="0">
              <a:latin typeface="宋体" panose="02010600030101010101" pitchFamily="2" charset="-122"/>
              <a:ea typeface="宋体" panose="02010600030101010101" pitchFamily="2" charset="-122"/>
            </a:endParaRPr>
          </a:p>
        </p:txBody>
      </p:sp>
      <p:sp>
        <p:nvSpPr>
          <p:cNvPr id="237" name="TextBox 236">
            <a:extLst>
              <a:ext uri="{FF2B5EF4-FFF2-40B4-BE49-F238E27FC236}">
                <a16:creationId xmlns:a16="http://schemas.microsoft.com/office/drawing/2014/main" id="{FE7F7003-3D1B-472D-A1E5-0DDCD09DCAA5}"/>
              </a:ext>
            </a:extLst>
          </p:cNvPr>
          <p:cNvSpPr txBox="1"/>
          <p:nvPr/>
        </p:nvSpPr>
        <p:spPr>
          <a:xfrm>
            <a:off x="6249714" y="5122598"/>
            <a:ext cx="4335882" cy="677108"/>
          </a:xfrm>
          <a:prstGeom prst="rect">
            <a:avLst/>
          </a:prstGeom>
          <a:noFill/>
        </p:spPr>
        <p:txBody>
          <a:bodyPr wrap="square" lIns="0" tIns="0" rIns="0" bIns="0" rtlCol="0" anchor="ctr">
            <a:spAutoFit/>
          </a:bodyPr>
          <a:lstStyle/>
          <a:p>
            <a:r>
              <a:rPr lang="zh-CN" altLang="en-US" sz="4400" b="1" dirty="0">
                <a:latin typeface="宋体" panose="02010600030101010101" pitchFamily="2" charset="-122"/>
                <a:ea typeface="宋体" panose="02010600030101010101" pitchFamily="2" charset="-122"/>
              </a:rPr>
              <a:t>是宪法权利</a:t>
            </a:r>
            <a:endParaRPr lang="en-US" sz="4400" dirty="0">
              <a:latin typeface="宋体" panose="02010600030101010101" pitchFamily="2" charset="-122"/>
              <a:ea typeface="宋体" panose="02010600030101010101" pitchFamily="2" charset="-122"/>
            </a:endParaRPr>
          </a:p>
        </p:txBody>
      </p:sp>
      <p:sp>
        <p:nvSpPr>
          <p:cNvPr id="253" name="Freeform 2511">
            <a:extLst>
              <a:ext uri="{FF2B5EF4-FFF2-40B4-BE49-F238E27FC236}">
                <a16:creationId xmlns:a16="http://schemas.microsoft.com/office/drawing/2014/main" id="{356F3155-47FD-44A4-B29E-5543F6D92A2A}"/>
              </a:ext>
            </a:extLst>
          </p:cNvPr>
          <p:cNvSpPr>
            <a:spLocks noEditPoints="1"/>
          </p:cNvSpPr>
          <p:nvPr/>
        </p:nvSpPr>
        <p:spPr bwMode="auto">
          <a:xfrm>
            <a:off x="1651545" y="2977915"/>
            <a:ext cx="636534" cy="902172"/>
          </a:xfrm>
          <a:custGeom>
            <a:avLst/>
            <a:gdLst>
              <a:gd name="T0" fmla="*/ 288 w 631"/>
              <a:gd name="T1" fmla="*/ 449 h 901"/>
              <a:gd name="T2" fmla="*/ 251 w 631"/>
              <a:gd name="T3" fmla="*/ 434 h 901"/>
              <a:gd name="T4" fmla="*/ 220 w 631"/>
              <a:gd name="T5" fmla="*/ 411 h 901"/>
              <a:gd name="T6" fmla="*/ 196 w 631"/>
              <a:gd name="T7" fmla="*/ 380 h 901"/>
              <a:gd name="T8" fmla="*/ 183 w 631"/>
              <a:gd name="T9" fmla="*/ 343 h 901"/>
              <a:gd name="T10" fmla="*/ 180 w 631"/>
              <a:gd name="T11" fmla="*/ 302 h 901"/>
              <a:gd name="T12" fmla="*/ 190 w 631"/>
              <a:gd name="T13" fmla="*/ 264 h 901"/>
              <a:gd name="T14" fmla="*/ 211 w 631"/>
              <a:gd name="T15" fmla="*/ 231 h 901"/>
              <a:gd name="T16" fmla="*/ 240 w 631"/>
              <a:gd name="T17" fmla="*/ 204 h 901"/>
              <a:gd name="T18" fmla="*/ 275 w 631"/>
              <a:gd name="T19" fmla="*/ 186 h 901"/>
              <a:gd name="T20" fmla="*/ 315 w 631"/>
              <a:gd name="T21" fmla="*/ 181 h 901"/>
              <a:gd name="T22" fmla="*/ 355 w 631"/>
              <a:gd name="T23" fmla="*/ 186 h 901"/>
              <a:gd name="T24" fmla="*/ 391 w 631"/>
              <a:gd name="T25" fmla="*/ 204 h 901"/>
              <a:gd name="T26" fmla="*/ 419 w 631"/>
              <a:gd name="T27" fmla="*/ 231 h 901"/>
              <a:gd name="T28" fmla="*/ 439 w 631"/>
              <a:gd name="T29" fmla="*/ 264 h 901"/>
              <a:gd name="T30" fmla="*/ 449 w 631"/>
              <a:gd name="T31" fmla="*/ 302 h 901"/>
              <a:gd name="T32" fmla="*/ 448 w 631"/>
              <a:gd name="T33" fmla="*/ 343 h 901"/>
              <a:gd name="T34" fmla="*/ 434 w 631"/>
              <a:gd name="T35" fmla="*/ 380 h 901"/>
              <a:gd name="T36" fmla="*/ 411 w 631"/>
              <a:gd name="T37" fmla="*/ 411 h 901"/>
              <a:gd name="T38" fmla="*/ 380 w 631"/>
              <a:gd name="T39" fmla="*/ 435 h 901"/>
              <a:gd name="T40" fmla="*/ 342 w 631"/>
              <a:gd name="T41" fmla="*/ 449 h 901"/>
              <a:gd name="T42" fmla="*/ 315 w 631"/>
              <a:gd name="T43" fmla="*/ 0 h 901"/>
              <a:gd name="T44" fmla="*/ 267 w 631"/>
              <a:gd name="T45" fmla="*/ 4 h 901"/>
              <a:gd name="T46" fmla="*/ 221 w 631"/>
              <a:gd name="T47" fmla="*/ 15 h 901"/>
              <a:gd name="T48" fmla="*/ 178 w 631"/>
              <a:gd name="T49" fmla="*/ 31 h 901"/>
              <a:gd name="T50" fmla="*/ 139 w 631"/>
              <a:gd name="T51" fmla="*/ 54 h 901"/>
              <a:gd name="T52" fmla="*/ 103 w 631"/>
              <a:gd name="T53" fmla="*/ 83 h 901"/>
              <a:gd name="T54" fmla="*/ 71 w 631"/>
              <a:gd name="T55" fmla="*/ 115 h 901"/>
              <a:gd name="T56" fmla="*/ 45 w 631"/>
              <a:gd name="T57" fmla="*/ 152 h 901"/>
              <a:gd name="T58" fmla="*/ 24 w 631"/>
              <a:gd name="T59" fmla="*/ 193 h 901"/>
              <a:gd name="T60" fmla="*/ 10 w 631"/>
              <a:gd name="T61" fmla="*/ 237 h 901"/>
              <a:gd name="T62" fmla="*/ 1 w 631"/>
              <a:gd name="T63" fmla="*/ 283 h 901"/>
              <a:gd name="T64" fmla="*/ 1 w 631"/>
              <a:gd name="T65" fmla="*/ 333 h 901"/>
              <a:gd name="T66" fmla="*/ 12 w 631"/>
              <a:gd name="T67" fmla="*/ 389 h 901"/>
              <a:gd name="T68" fmla="*/ 35 w 631"/>
              <a:gd name="T69" fmla="*/ 453 h 901"/>
              <a:gd name="T70" fmla="*/ 92 w 631"/>
              <a:gd name="T71" fmla="*/ 570 h 901"/>
              <a:gd name="T72" fmla="*/ 175 w 631"/>
              <a:gd name="T73" fmla="*/ 707 h 901"/>
              <a:gd name="T74" fmla="*/ 251 w 631"/>
              <a:gd name="T75" fmla="*/ 822 h 901"/>
              <a:gd name="T76" fmla="*/ 306 w 631"/>
              <a:gd name="T77" fmla="*/ 898 h 901"/>
              <a:gd name="T78" fmla="*/ 315 w 631"/>
              <a:gd name="T79" fmla="*/ 901 h 901"/>
              <a:gd name="T80" fmla="*/ 325 w 631"/>
              <a:gd name="T81" fmla="*/ 898 h 901"/>
              <a:gd name="T82" fmla="*/ 380 w 631"/>
              <a:gd name="T83" fmla="*/ 822 h 901"/>
              <a:gd name="T84" fmla="*/ 456 w 631"/>
              <a:gd name="T85" fmla="*/ 707 h 901"/>
              <a:gd name="T86" fmla="*/ 537 w 631"/>
              <a:gd name="T87" fmla="*/ 570 h 901"/>
              <a:gd name="T88" fmla="*/ 594 w 631"/>
              <a:gd name="T89" fmla="*/ 453 h 901"/>
              <a:gd name="T90" fmla="*/ 618 w 631"/>
              <a:gd name="T91" fmla="*/ 389 h 901"/>
              <a:gd name="T92" fmla="*/ 630 w 631"/>
              <a:gd name="T93" fmla="*/ 333 h 901"/>
              <a:gd name="T94" fmla="*/ 629 w 631"/>
              <a:gd name="T95" fmla="*/ 283 h 901"/>
              <a:gd name="T96" fmla="*/ 621 w 631"/>
              <a:gd name="T97" fmla="*/ 237 h 901"/>
              <a:gd name="T98" fmla="*/ 605 w 631"/>
              <a:gd name="T99" fmla="*/ 193 h 901"/>
              <a:gd name="T100" fmla="*/ 585 w 631"/>
              <a:gd name="T101" fmla="*/ 152 h 901"/>
              <a:gd name="T102" fmla="*/ 558 w 631"/>
              <a:gd name="T103" fmla="*/ 116 h 901"/>
              <a:gd name="T104" fmla="*/ 527 w 631"/>
              <a:gd name="T105" fmla="*/ 83 h 901"/>
              <a:gd name="T106" fmla="*/ 491 w 631"/>
              <a:gd name="T107" fmla="*/ 54 h 901"/>
              <a:gd name="T108" fmla="*/ 451 w 631"/>
              <a:gd name="T109" fmla="*/ 31 h 901"/>
              <a:gd name="T110" fmla="*/ 408 w 631"/>
              <a:gd name="T111" fmla="*/ 15 h 901"/>
              <a:gd name="T112" fmla="*/ 363 w 631"/>
              <a:gd name="T113" fmla="*/ 5 h 901"/>
              <a:gd name="T114" fmla="*/ 315 w 631"/>
              <a:gd name="T115" fmla="*/ 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31" h="901">
                <a:moveTo>
                  <a:pt x="315" y="451"/>
                </a:moveTo>
                <a:lnTo>
                  <a:pt x="302" y="451"/>
                </a:lnTo>
                <a:lnTo>
                  <a:pt x="288" y="449"/>
                </a:lnTo>
                <a:lnTo>
                  <a:pt x="275" y="445"/>
                </a:lnTo>
                <a:lnTo>
                  <a:pt x="263" y="441"/>
                </a:lnTo>
                <a:lnTo>
                  <a:pt x="251" y="434"/>
                </a:lnTo>
                <a:lnTo>
                  <a:pt x="240" y="428"/>
                </a:lnTo>
                <a:lnTo>
                  <a:pt x="229" y="420"/>
                </a:lnTo>
                <a:lnTo>
                  <a:pt x="220" y="411"/>
                </a:lnTo>
                <a:lnTo>
                  <a:pt x="211" y="402"/>
                </a:lnTo>
                <a:lnTo>
                  <a:pt x="204" y="391"/>
                </a:lnTo>
                <a:lnTo>
                  <a:pt x="196" y="380"/>
                </a:lnTo>
                <a:lnTo>
                  <a:pt x="190" y="368"/>
                </a:lnTo>
                <a:lnTo>
                  <a:pt x="186" y="356"/>
                </a:lnTo>
                <a:lnTo>
                  <a:pt x="183" y="343"/>
                </a:lnTo>
                <a:lnTo>
                  <a:pt x="180" y="330"/>
                </a:lnTo>
                <a:lnTo>
                  <a:pt x="180" y="316"/>
                </a:lnTo>
                <a:lnTo>
                  <a:pt x="180" y="302"/>
                </a:lnTo>
                <a:lnTo>
                  <a:pt x="183" y="289"/>
                </a:lnTo>
                <a:lnTo>
                  <a:pt x="186" y="276"/>
                </a:lnTo>
                <a:lnTo>
                  <a:pt x="190" y="264"/>
                </a:lnTo>
                <a:lnTo>
                  <a:pt x="196" y="251"/>
                </a:lnTo>
                <a:lnTo>
                  <a:pt x="204" y="240"/>
                </a:lnTo>
                <a:lnTo>
                  <a:pt x="211" y="231"/>
                </a:lnTo>
                <a:lnTo>
                  <a:pt x="220" y="221"/>
                </a:lnTo>
                <a:lnTo>
                  <a:pt x="229" y="212"/>
                </a:lnTo>
                <a:lnTo>
                  <a:pt x="240" y="204"/>
                </a:lnTo>
                <a:lnTo>
                  <a:pt x="251" y="197"/>
                </a:lnTo>
                <a:lnTo>
                  <a:pt x="263" y="192"/>
                </a:lnTo>
                <a:lnTo>
                  <a:pt x="275" y="186"/>
                </a:lnTo>
                <a:lnTo>
                  <a:pt x="288" y="183"/>
                </a:lnTo>
                <a:lnTo>
                  <a:pt x="302" y="181"/>
                </a:lnTo>
                <a:lnTo>
                  <a:pt x="315" y="181"/>
                </a:lnTo>
                <a:lnTo>
                  <a:pt x="329" y="181"/>
                </a:lnTo>
                <a:lnTo>
                  <a:pt x="342" y="183"/>
                </a:lnTo>
                <a:lnTo>
                  <a:pt x="355" y="186"/>
                </a:lnTo>
                <a:lnTo>
                  <a:pt x="368" y="192"/>
                </a:lnTo>
                <a:lnTo>
                  <a:pt x="380" y="197"/>
                </a:lnTo>
                <a:lnTo>
                  <a:pt x="391" y="204"/>
                </a:lnTo>
                <a:lnTo>
                  <a:pt x="401" y="212"/>
                </a:lnTo>
                <a:lnTo>
                  <a:pt x="411" y="221"/>
                </a:lnTo>
                <a:lnTo>
                  <a:pt x="419" y="231"/>
                </a:lnTo>
                <a:lnTo>
                  <a:pt x="427" y="240"/>
                </a:lnTo>
                <a:lnTo>
                  <a:pt x="434" y="251"/>
                </a:lnTo>
                <a:lnTo>
                  <a:pt x="439" y="264"/>
                </a:lnTo>
                <a:lnTo>
                  <a:pt x="444" y="276"/>
                </a:lnTo>
                <a:lnTo>
                  <a:pt x="448" y="289"/>
                </a:lnTo>
                <a:lnTo>
                  <a:pt x="449" y="302"/>
                </a:lnTo>
                <a:lnTo>
                  <a:pt x="450" y="316"/>
                </a:lnTo>
                <a:lnTo>
                  <a:pt x="449" y="330"/>
                </a:lnTo>
                <a:lnTo>
                  <a:pt x="448" y="343"/>
                </a:lnTo>
                <a:lnTo>
                  <a:pt x="444" y="356"/>
                </a:lnTo>
                <a:lnTo>
                  <a:pt x="439" y="368"/>
                </a:lnTo>
                <a:lnTo>
                  <a:pt x="434" y="380"/>
                </a:lnTo>
                <a:lnTo>
                  <a:pt x="427" y="391"/>
                </a:lnTo>
                <a:lnTo>
                  <a:pt x="419" y="402"/>
                </a:lnTo>
                <a:lnTo>
                  <a:pt x="411" y="411"/>
                </a:lnTo>
                <a:lnTo>
                  <a:pt x="401" y="420"/>
                </a:lnTo>
                <a:lnTo>
                  <a:pt x="391" y="428"/>
                </a:lnTo>
                <a:lnTo>
                  <a:pt x="380" y="435"/>
                </a:lnTo>
                <a:lnTo>
                  <a:pt x="368" y="441"/>
                </a:lnTo>
                <a:lnTo>
                  <a:pt x="355" y="445"/>
                </a:lnTo>
                <a:lnTo>
                  <a:pt x="342" y="449"/>
                </a:lnTo>
                <a:lnTo>
                  <a:pt x="329" y="451"/>
                </a:lnTo>
                <a:lnTo>
                  <a:pt x="315" y="451"/>
                </a:lnTo>
                <a:close/>
                <a:moveTo>
                  <a:pt x="315" y="0"/>
                </a:moveTo>
                <a:lnTo>
                  <a:pt x="299" y="0"/>
                </a:lnTo>
                <a:lnTo>
                  <a:pt x="283" y="3"/>
                </a:lnTo>
                <a:lnTo>
                  <a:pt x="267" y="4"/>
                </a:lnTo>
                <a:lnTo>
                  <a:pt x="252" y="7"/>
                </a:lnTo>
                <a:lnTo>
                  <a:pt x="237" y="10"/>
                </a:lnTo>
                <a:lnTo>
                  <a:pt x="221" y="15"/>
                </a:lnTo>
                <a:lnTo>
                  <a:pt x="207" y="20"/>
                </a:lnTo>
                <a:lnTo>
                  <a:pt x="193" y="26"/>
                </a:lnTo>
                <a:lnTo>
                  <a:pt x="178" y="31"/>
                </a:lnTo>
                <a:lnTo>
                  <a:pt x="165" y="39"/>
                </a:lnTo>
                <a:lnTo>
                  <a:pt x="152" y="47"/>
                </a:lnTo>
                <a:lnTo>
                  <a:pt x="139" y="54"/>
                </a:lnTo>
                <a:lnTo>
                  <a:pt x="126" y="63"/>
                </a:lnTo>
                <a:lnTo>
                  <a:pt x="114" y="73"/>
                </a:lnTo>
                <a:lnTo>
                  <a:pt x="103" y="83"/>
                </a:lnTo>
                <a:lnTo>
                  <a:pt x="92" y="93"/>
                </a:lnTo>
                <a:lnTo>
                  <a:pt x="81" y="104"/>
                </a:lnTo>
                <a:lnTo>
                  <a:pt x="71" y="115"/>
                </a:lnTo>
                <a:lnTo>
                  <a:pt x="63" y="127"/>
                </a:lnTo>
                <a:lnTo>
                  <a:pt x="54" y="140"/>
                </a:lnTo>
                <a:lnTo>
                  <a:pt x="45" y="152"/>
                </a:lnTo>
                <a:lnTo>
                  <a:pt x="37" y="166"/>
                </a:lnTo>
                <a:lnTo>
                  <a:pt x="31" y="180"/>
                </a:lnTo>
                <a:lnTo>
                  <a:pt x="24" y="193"/>
                </a:lnTo>
                <a:lnTo>
                  <a:pt x="19" y="207"/>
                </a:lnTo>
                <a:lnTo>
                  <a:pt x="14" y="223"/>
                </a:lnTo>
                <a:lnTo>
                  <a:pt x="10" y="237"/>
                </a:lnTo>
                <a:lnTo>
                  <a:pt x="6" y="253"/>
                </a:lnTo>
                <a:lnTo>
                  <a:pt x="3" y="268"/>
                </a:lnTo>
                <a:lnTo>
                  <a:pt x="1" y="283"/>
                </a:lnTo>
                <a:lnTo>
                  <a:pt x="0" y="300"/>
                </a:lnTo>
                <a:lnTo>
                  <a:pt x="0" y="316"/>
                </a:lnTo>
                <a:lnTo>
                  <a:pt x="1" y="333"/>
                </a:lnTo>
                <a:lnTo>
                  <a:pt x="3" y="351"/>
                </a:lnTo>
                <a:lnTo>
                  <a:pt x="6" y="369"/>
                </a:lnTo>
                <a:lnTo>
                  <a:pt x="12" y="389"/>
                </a:lnTo>
                <a:lnTo>
                  <a:pt x="19" y="409"/>
                </a:lnTo>
                <a:lnTo>
                  <a:pt x="26" y="431"/>
                </a:lnTo>
                <a:lnTo>
                  <a:pt x="35" y="453"/>
                </a:lnTo>
                <a:lnTo>
                  <a:pt x="45" y="475"/>
                </a:lnTo>
                <a:lnTo>
                  <a:pt x="67" y="522"/>
                </a:lnTo>
                <a:lnTo>
                  <a:pt x="92" y="570"/>
                </a:lnTo>
                <a:lnTo>
                  <a:pt x="119" y="616"/>
                </a:lnTo>
                <a:lnTo>
                  <a:pt x="146" y="663"/>
                </a:lnTo>
                <a:lnTo>
                  <a:pt x="175" y="707"/>
                </a:lnTo>
                <a:lnTo>
                  <a:pt x="201" y="749"/>
                </a:lnTo>
                <a:lnTo>
                  <a:pt x="227" y="788"/>
                </a:lnTo>
                <a:lnTo>
                  <a:pt x="251" y="822"/>
                </a:lnTo>
                <a:lnTo>
                  <a:pt x="286" y="872"/>
                </a:lnTo>
                <a:lnTo>
                  <a:pt x="303" y="895"/>
                </a:lnTo>
                <a:lnTo>
                  <a:pt x="306" y="898"/>
                </a:lnTo>
                <a:lnTo>
                  <a:pt x="308" y="900"/>
                </a:lnTo>
                <a:lnTo>
                  <a:pt x="311" y="901"/>
                </a:lnTo>
                <a:lnTo>
                  <a:pt x="315" y="901"/>
                </a:lnTo>
                <a:lnTo>
                  <a:pt x="318" y="901"/>
                </a:lnTo>
                <a:lnTo>
                  <a:pt x="321" y="900"/>
                </a:lnTo>
                <a:lnTo>
                  <a:pt x="325" y="898"/>
                </a:lnTo>
                <a:lnTo>
                  <a:pt x="327" y="895"/>
                </a:lnTo>
                <a:lnTo>
                  <a:pt x="343" y="872"/>
                </a:lnTo>
                <a:lnTo>
                  <a:pt x="380" y="822"/>
                </a:lnTo>
                <a:lnTo>
                  <a:pt x="403" y="788"/>
                </a:lnTo>
                <a:lnTo>
                  <a:pt x="428" y="749"/>
                </a:lnTo>
                <a:lnTo>
                  <a:pt x="456" y="707"/>
                </a:lnTo>
                <a:lnTo>
                  <a:pt x="483" y="663"/>
                </a:lnTo>
                <a:lnTo>
                  <a:pt x="511" y="616"/>
                </a:lnTo>
                <a:lnTo>
                  <a:pt x="537" y="570"/>
                </a:lnTo>
                <a:lnTo>
                  <a:pt x="562" y="522"/>
                </a:lnTo>
                <a:lnTo>
                  <a:pt x="585" y="475"/>
                </a:lnTo>
                <a:lnTo>
                  <a:pt x="594" y="453"/>
                </a:lnTo>
                <a:lnTo>
                  <a:pt x="603" y="431"/>
                </a:lnTo>
                <a:lnTo>
                  <a:pt x="611" y="409"/>
                </a:lnTo>
                <a:lnTo>
                  <a:pt x="618" y="389"/>
                </a:lnTo>
                <a:lnTo>
                  <a:pt x="623" y="369"/>
                </a:lnTo>
                <a:lnTo>
                  <a:pt x="627" y="351"/>
                </a:lnTo>
                <a:lnTo>
                  <a:pt x="630" y="333"/>
                </a:lnTo>
                <a:lnTo>
                  <a:pt x="631" y="316"/>
                </a:lnTo>
                <a:lnTo>
                  <a:pt x="630" y="300"/>
                </a:lnTo>
                <a:lnTo>
                  <a:pt x="629" y="283"/>
                </a:lnTo>
                <a:lnTo>
                  <a:pt x="626" y="268"/>
                </a:lnTo>
                <a:lnTo>
                  <a:pt x="624" y="253"/>
                </a:lnTo>
                <a:lnTo>
                  <a:pt x="621" y="237"/>
                </a:lnTo>
                <a:lnTo>
                  <a:pt x="616" y="223"/>
                </a:lnTo>
                <a:lnTo>
                  <a:pt x="611" y="207"/>
                </a:lnTo>
                <a:lnTo>
                  <a:pt x="605" y="193"/>
                </a:lnTo>
                <a:lnTo>
                  <a:pt x="599" y="180"/>
                </a:lnTo>
                <a:lnTo>
                  <a:pt x="592" y="166"/>
                </a:lnTo>
                <a:lnTo>
                  <a:pt x="585" y="152"/>
                </a:lnTo>
                <a:lnTo>
                  <a:pt x="577" y="140"/>
                </a:lnTo>
                <a:lnTo>
                  <a:pt x="568" y="127"/>
                </a:lnTo>
                <a:lnTo>
                  <a:pt x="558" y="116"/>
                </a:lnTo>
                <a:lnTo>
                  <a:pt x="548" y="104"/>
                </a:lnTo>
                <a:lnTo>
                  <a:pt x="538" y="93"/>
                </a:lnTo>
                <a:lnTo>
                  <a:pt x="527" y="83"/>
                </a:lnTo>
                <a:lnTo>
                  <a:pt x="515" y="73"/>
                </a:lnTo>
                <a:lnTo>
                  <a:pt x="504" y="63"/>
                </a:lnTo>
                <a:lnTo>
                  <a:pt x="491" y="54"/>
                </a:lnTo>
                <a:lnTo>
                  <a:pt x="479" y="47"/>
                </a:lnTo>
                <a:lnTo>
                  <a:pt x="466" y="39"/>
                </a:lnTo>
                <a:lnTo>
                  <a:pt x="451" y="31"/>
                </a:lnTo>
                <a:lnTo>
                  <a:pt x="438" y="26"/>
                </a:lnTo>
                <a:lnTo>
                  <a:pt x="424" y="20"/>
                </a:lnTo>
                <a:lnTo>
                  <a:pt x="408" y="15"/>
                </a:lnTo>
                <a:lnTo>
                  <a:pt x="394" y="10"/>
                </a:lnTo>
                <a:lnTo>
                  <a:pt x="379" y="7"/>
                </a:lnTo>
                <a:lnTo>
                  <a:pt x="363" y="5"/>
                </a:lnTo>
                <a:lnTo>
                  <a:pt x="348" y="3"/>
                </a:lnTo>
                <a:lnTo>
                  <a:pt x="331" y="2"/>
                </a:lnTo>
                <a:lnTo>
                  <a:pt x="315" y="0"/>
                </a:lnTo>
                <a:lnTo>
                  <a:pt x="315"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latin typeface="宋体" panose="02010600030101010101" pitchFamily="2" charset="-122"/>
              <a:ea typeface="宋体" panose="02010600030101010101" pitchFamily="2" charset="-122"/>
            </a:endParaRPr>
          </a:p>
        </p:txBody>
      </p:sp>
      <p:grpSp>
        <p:nvGrpSpPr>
          <p:cNvPr id="255" name="Group 254">
            <a:extLst>
              <a:ext uri="{FF2B5EF4-FFF2-40B4-BE49-F238E27FC236}">
                <a16:creationId xmlns:a16="http://schemas.microsoft.com/office/drawing/2014/main" id="{6DA2B9F7-9425-433F-8FF1-8AA9524FB9FD}"/>
              </a:ext>
            </a:extLst>
          </p:cNvPr>
          <p:cNvGrpSpPr/>
          <p:nvPr/>
        </p:nvGrpSpPr>
        <p:grpSpPr>
          <a:xfrm>
            <a:off x="5250476" y="1419434"/>
            <a:ext cx="345758" cy="347679"/>
            <a:chOff x="10455275" y="2498725"/>
            <a:chExt cx="285750" cy="287338"/>
          </a:xfrm>
          <a:solidFill>
            <a:schemeClr val="bg1"/>
          </a:solidFill>
        </p:grpSpPr>
        <p:sp>
          <p:nvSpPr>
            <p:cNvPr id="256" name="Freeform 214">
              <a:extLst>
                <a:ext uri="{FF2B5EF4-FFF2-40B4-BE49-F238E27FC236}">
                  <a16:creationId xmlns:a16="http://schemas.microsoft.com/office/drawing/2014/main" id="{0DA9DA44-535C-4298-8985-17DEF6A4695E}"/>
                </a:ext>
              </a:extLst>
            </p:cNvPr>
            <p:cNvSpPr>
              <a:spLocks noEditPoints="1"/>
            </p:cNvSpPr>
            <p:nvPr/>
          </p:nvSpPr>
          <p:spPr bwMode="auto">
            <a:xfrm>
              <a:off x="10455275" y="2593975"/>
              <a:ext cx="285750" cy="192088"/>
            </a:xfrm>
            <a:custGeom>
              <a:avLst/>
              <a:gdLst>
                <a:gd name="T0" fmla="*/ 812 w 903"/>
                <a:gd name="T1" fmla="*/ 30 h 601"/>
                <a:gd name="T2" fmla="*/ 512 w 903"/>
                <a:gd name="T3" fmla="*/ 571 h 601"/>
                <a:gd name="T4" fmla="*/ 602 w 903"/>
                <a:gd name="T5" fmla="*/ 571 h 601"/>
                <a:gd name="T6" fmla="*/ 301 w 903"/>
                <a:gd name="T7" fmla="*/ 210 h 601"/>
                <a:gd name="T8" fmla="*/ 301 w 903"/>
                <a:gd name="T9" fmla="*/ 571 h 601"/>
                <a:gd name="T10" fmla="*/ 181 w 903"/>
                <a:gd name="T11" fmla="*/ 421 h 601"/>
                <a:gd name="T12" fmla="*/ 888 w 903"/>
                <a:gd name="T13" fmla="*/ 571 h 601"/>
                <a:gd name="T14" fmla="*/ 842 w 903"/>
                <a:gd name="T15" fmla="*/ 12 h 601"/>
                <a:gd name="T16" fmla="*/ 838 w 903"/>
                <a:gd name="T17" fmla="*/ 5 h 601"/>
                <a:gd name="T18" fmla="*/ 830 w 903"/>
                <a:gd name="T19" fmla="*/ 0 h 601"/>
                <a:gd name="T20" fmla="*/ 704 w 903"/>
                <a:gd name="T21" fmla="*/ 0 h 601"/>
                <a:gd name="T22" fmla="*/ 696 w 903"/>
                <a:gd name="T23" fmla="*/ 5 h 601"/>
                <a:gd name="T24" fmla="*/ 692 w 903"/>
                <a:gd name="T25" fmla="*/ 12 h 601"/>
                <a:gd name="T26" fmla="*/ 632 w 903"/>
                <a:gd name="T27" fmla="*/ 571 h 601"/>
                <a:gd name="T28" fmla="*/ 631 w 903"/>
                <a:gd name="T29" fmla="*/ 280 h 601"/>
                <a:gd name="T30" fmla="*/ 626 w 903"/>
                <a:gd name="T31" fmla="*/ 274 h 601"/>
                <a:gd name="T32" fmla="*/ 617 w 903"/>
                <a:gd name="T33" fmla="*/ 270 h 601"/>
                <a:gd name="T34" fmla="*/ 491 w 903"/>
                <a:gd name="T35" fmla="*/ 271 h 601"/>
                <a:gd name="T36" fmla="*/ 484 w 903"/>
                <a:gd name="T37" fmla="*/ 278 h 601"/>
                <a:gd name="T38" fmla="*/ 482 w 903"/>
                <a:gd name="T39" fmla="*/ 285 h 601"/>
                <a:gd name="T40" fmla="*/ 421 w 903"/>
                <a:gd name="T41" fmla="*/ 195 h 601"/>
                <a:gd name="T42" fmla="*/ 419 w 903"/>
                <a:gd name="T43" fmla="*/ 187 h 601"/>
                <a:gd name="T44" fmla="*/ 412 w 903"/>
                <a:gd name="T45" fmla="*/ 181 h 601"/>
                <a:gd name="T46" fmla="*/ 286 w 903"/>
                <a:gd name="T47" fmla="*/ 180 h 601"/>
                <a:gd name="T48" fmla="*/ 277 w 903"/>
                <a:gd name="T49" fmla="*/ 184 h 601"/>
                <a:gd name="T50" fmla="*/ 272 w 903"/>
                <a:gd name="T51" fmla="*/ 190 h 601"/>
                <a:gd name="T52" fmla="*/ 271 w 903"/>
                <a:gd name="T53" fmla="*/ 571 h 601"/>
                <a:gd name="T54" fmla="*/ 211 w 903"/>
                <a:gd name="T55" fmla="*/ 403 h 601"/>
                <a:gd name="T56" fmla="*/ 207 w 903"/>
                <a:gd name="T57" fmla="*/ 396 h 601"/>
                <a:gd name="T58" fmla="*/ 199 w 903"/>
                <a:gd name="T59" fmla="*/ 391 h 601"/>
                <a:gd name="T60" fmla="*/ 73 w 903"/>
                <a:gd name="T61" fmla="*/ 391 h 601"/>
                <a:gd name="T62" fmla="*/ 65 w 903"/>
                <a:gd name="T63" fmla="*/ 396 h 601"/>
                <a:gd name="T64" fmla="*/ 61 w 903"/>
                <a:gd name="T65" fmla="*/ 403 h 601"/>
                <a:gd name="T66" fmla="*/ 16 w 903"/>
                <a:gd name="T67" fmla="*/ 571 h 601"/>
                <a:gd name="T68" fmla="*/ 7 w 903"/>
                <a:gd name="T69" fmla="*/ 573 h 601"/>
                <a:gd name="T70" fmla="*/ 2 w 903"/>
                <a:gd name="T71" fmla="*/ 581 h 601"/>
                <a:gd name="T72" fmla="*/ 1 w 903"/>
                <a:gd name="T73" fmla="*/ 590 h 601"/>
                <a:gd name="T74" fmla="*/ 5 w 903"/>
                <a:gd name="T75" fmla="*/ 597 h 601"/>
                <a:gd name="T76" fmla="*/ 13 w 903"/>
                <a:gd name="T77" fmla="*/ 601 h 601"/>
                <a:gd name="T78" fmla="*/ 196 w 903"/>
                <a:gd name="T79" fmla="*/ 601 h 601"/>
                <a:gd name="T80" fmla="*/ 497 w 903"/>
                <a:gd name="T81" fmla="*/ 601 h 601"/>
                <a:gd name="T82" fmla="*/ 827 w 903"/>
                <a:gd name="T83" fmla="*/ 601 h 601"/>
                <a:gd name="T84" fmla="*/ 893 w 903"/>
                <a:gd name="T85" fmla="*/ 600 h 601"/>
                <a:gd name="T86" fmla="*/ 900 w 903"/>
                <a:gd name="T87" fmla="*/ 595 h 601"/>
                <a:gd name="T88" fmla="*/ 903 w 903"/>
                <a:gd name="T89" fmla="*/ 586 h 601"/>
                <a:gd name="T90" fmla="*/ 900 w 903"/>
                <a:gd name="T91" fmla="*/ 578 h 601"/>
                <a:gd name="T92" fmla="*/ 893 w 903"/>
                <a:gd name="T93" fmla="*/ 572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03" h="601">
                  <a:moveTo>
                    <a:pt x="722" y="571"/>
                  </a:moveTo>
                  <a:lnTo>
                    <a:pt x="722" y="30"/>
                  </a:lnTo>
                  <a:lnTo>
                    <a:pt x="812" y="30"/>
                  </a:lnTo>
                  <a:lnTo>
                    <a:pt x="812" y="571"/>
                  </a:lnTo>
                  <a:lnTo>
                    <a:pt x="722" y="571"/>
                  </a:lnTo>
                  <a:close/>
                  <a:moveTo>
                    <a:pt x="512" y="571"/>
                  </a:moveTo>
                  <a:lnTo>
                    <a:pt x="512" y="300"/>
                  </a:lnTo>
                  <a:lnTo>
                    <a:pt x="602" y="300"/>
                  </a:lnTo>
                  <a:lnTo>
                    <a:pt x="602" y="571"/>
                  </a:lnTo>
                  <a:lnTo>
                    <a:pt x="512" y="571"/>
                  </a:lnTo>
                  <a:close/>
                  <a:moveTo>
                    <a:pt x="301" y="571"/>
                  </a:moveTo>
                  <a:lnTo>
                    <a:pt x="301" y="210"/>
                  </a:lnTo>
                  <a:lnTo>
                    <a:pt x="391" y="210"/>
                  </a:lnTo>
                  <a:lnTo>
                    <a:pt x="391" y="571"/>
                  </a:lnTo>
                  <a:lnTo>
                    <a:pt x="301" y="571"/>
                  </a:lnTo>
                  <a:close/>
                  <a:moveTo>
                    <a:pt x="91" y="571"/>
                  </a:moveTo>
                  <a:lnTo>
                    <a:pt x="91" y="421"/>
                  </a:lnTo>
                  <a:lnTo>
                    <a:pt x="181" y="421"/>
                  </a:lnTo>
                  <a:lnTo>
                    <a:pt x="181" y="571"/>
                  </a:lnTo>
                  <a:lnTo>
                    <a:pt x="91" y="571"/>
                  </a:lnTo>
                  <a:close/>
                  <a:moveTo>
                    <a:pt x="888" y="571"/>
                  </a:moveTo>
                  <a:lnTo>
                    <a:pt x="842" y="571"/>
                  </a:lnTo>
                  <a:lnTo>
                    <a:pt x="842" y="15"/>
                  </a:lnTo>
                  <a:lnTo>
                    <a:pt x="842" y="12"/>
                  </a:lnTo>
                  <a:lnTo>
                    <a:pt x="841" y="9"/>
                  </a:lnTo>
                  <a:lnTo>
                    <a:pt x="840" y="7"/>
                  </a:lnTo>
                  <a:lnTo>
                    <a:pt x="838" y="5"/>
                  </a:lnTo>
                  <a:lnTo>
                    <a:pt x="836" y="3"/>
                  </a:lnTo>
                  <a:lnTo>
                    <a:pt x="833" y="1"/>
                  </a:lnTo>
                  <a:lnTo>
                    <a:pt x="830" y="0"/>
                  </a:lnTo>
                  <a:lnTo>
                    <a:pt x="827" y="0"/>
                  </a:lnTo>
                  <a:lnTo>
                    <a:pt x="707" y="0"/>
                  </a:lnTo>
                  <a:lnTo>
                    <a:pt x="704" y="0"/>
                  </a:lnTo>
                  <a:lnTo>
                    <a:pt x="702" y="1"/>
                  </a:lnTo>
                  <a:lnTo>
                    <a:pt x="698" y="3"/>
                  </a:lnTo>
                  <a:lnTo>
                    <a:pt x="696" y="5"/>
                  </a:lnTo>
                  <a:lnTo>
                    <a:pt x="694" y="7"/>
                  </a:lnTo>
                  <a:lnTo>
                    <a:pt x="693" y="9"/>
                  </a:lnTo>
                  <a:lnTo>
                    <a:pt x="692" y="12"/>
                  </a:lnTo>
                  <a:lnTo>
                    <a:pt x="692" y="15"/>
                  </a:lnTo>
                  <a:lnTo>
                    <a:pt x="692" y="571"/>
                  </a:lnTo>
                  <a:lnTo>
                    <a:pt x="632" y="571"/>
                  </a:lnTo>
                  <a:lnTo>
                    <a:pt x="632" y="285"/>
                  </a:lnTo>
                  <a:lnTo>
                    <a:pt x="632" y="283"/>
                  </a:lnTo>
                  <a:lnTo>
                    <a:pt x="631" y="280"/>
                  </a:lnTo>
                  <a:lnTo>
                    <a:pt x="630" y="278"/>
                  </a:lnTo>
                  <a:lnTo>
                    <a:pt x="628" y="275"/>
                  </a:lnTo>
                  <a:lnTo>
                    <a:pt x="626" y="274"/>
                  </a:lnTo>
                  <a:lnTo>
                    <a:pt x="622" y="271"/>
                  </a:lnTo>
                  <a:lnTo>
                    <a:pt x="620" y="271"/>
                  </a:lnTo>
                  <a:lnTo>
                    <a:pt x="617" y="270"/>
                  </a:lnTo>
                  <a:lnTo>
                    <a:pt x="497" y="270"/>
                  </a:lnTo>
                  <a:lnTo>
                    <a:pt x="494" y="271"/>
                  </a:lnTo>
                  <a:lnTo>
                    <a:pt x="491" y="271"/>
                  </a:lnTo>
                  <a:lnTo>
                    <a:pt x="488" y="274"/>
                  </a:lnTo>
                  <a:lnTo>
                    <a:pt x="486" y="275"/>
                  </a:lnTo>
                  <a:lnTo>
                    <a:pt x="484" y="278"/>
                  </a:lnTo>
                  <a:lnTo>
                    <a:pt x="483" y="280"/>
                  </a:lnTo>
                  <a:lnTo>
                    <a:pt x="482" y="283"/>
                  </a:lnTo>
                  <a:lnTo>
                    <a:pt x="482" y="285"/>
                  </a:lnTo>
                  <a:lnTo>
                    <a:pt x="482" y="571"/>
                  </a:lnTo>
                  <a:lnTo>
                    <a:pt x="421" y="571"/>
                  </a:lnTo>
                  <a:lnTo>
                    <a:pt x="421" y="195"/>
                  </a:lnTo>
                  <a:lnTo>
                    <a:pt x="421" y="192"/>
                  </a:lnTo>
                  <a:lnTo>
                    <a:pt x="420" y="190"/>
                  </a:lnTo>
                  <a:lnTo>
                    <a:pt x="419" y="187"/>
                  </a:lnTo>
                  <a:lnTo>
                    <a:pt x="417" y="185"/>
                  </a:lnTo>
                  <a:lnTo>
                    <a:pt x="415" y="184"/>
                  </a:lnTo>
                  <a:lnTo>
                    <a:pt x="412" y="181"/>
                  </a:lnTo>
                  <a:lnTo>
                    <a:pt x="409" y="180"/>
                  </a:lnTo>
                  <a:lnTo>
                    <a:pt x="406" y="180"/>
                  </a:lnTo>
                  <a:lnTo>
                    <a:pt x="286" y="180"/>
                  </a:lnTo>
                  <a:lnTo>
                    <a:pt x="283" y="180"/>
                  </a:lnTo>
                  <a:lnTo>
                    <a:pt x="281" y="181"/>
                  </a:lnTo>
                  <a:lnTo>
                    <a:pt x="277" y="184"/>
                  </a:lnTo>
                  <a:lnTo>
                    <a:pt x="275" y="185"/>
                  </a:lnTo>
                  <a:lnTo>
                    <a:pt x="274" y="187"/>
                  </a:lnTo>
                  <a:lnTo>
                    <a:pt x="272" y="190"/>
                  </a:lnTo>
                  <a:lnTo>
                    <a:pt x="271" y="192"/>
                  </a:lnTo>
                  <a:lnTo>
                    <a:pt x="271" y="195"/>
                  </a:lnTo>
                  <a:lnTo>
                    <a:pt x="271" y="571"/>
                  </a:lnTo>
                  <a:lnTo>
                    <a:pt x="211" y="571"/>
                  </a:lnTo>
                  <a:lnTo>
                    <a:pt x="211" y="406"/>
                  </a:lnTo>
                  <a:lnTo>
                    <a:pt x="211" y="403"/>
                  </a:lnTo>
                  <a:lnTo>
                    <a:pt x="210" y="400"/>
                  </a:lnTo>
                  <a:lnTo>
                    <a:pt x="209" y="398"/>
                  </a:lnTo>
                  <a:lnTo>
                    <a:pt x="207" y="396"/>
                  </a:lnTo>
                  <a:lnTo>
                    <a:pt x="205" y="394"/>
                  </a:lnTo>
                  <a:lnTo>
                    <a:pt x="201" y="392"/>
                  </a:lnTo>
                  <a:lnTo>
                    <a:pt x="199" y="391"/>
                  </a:lnTo>
                  <a:lnTo>
                    <a:pt x="196" y="391"/>
                  </a:lnTo>
                  <a:lnTo>
                    <a:pt x="76" y="391"/>
                  </a:lnTo>
                  <a:lnTo>
                    <a:pt x="73" y="391"/>
                  </a:lnTo>
                  <a:lnTo>
                    <a:pt x="70" y="392"/>
                  </a:lnTo>
                  <a:lnTo>
                    <a:pt x="67" y="394"/>
                  </a:lnTo>
                  <a:lnTo>
                    <a:pt x="65" y="396"/>
                  </a:lnTo>
                  <a:lnTo>
                    <a:pt x="63" y="398"/>
                  </a:lnTo>
                  <a:lnTo>
                    <a:pt x="62" y="400"/>
                  </a:lnTo>
                  <a:lnTo>
                    <a:pt x="61" y="403"/>
                  </a:lnTo>
                  <a:lnTo>
                    <a:pt x="61" y="406"/>
                  </a:lnTo>
                  <a:lnTo>
                    <a:pt x="61" y="571"/>
                  </a:lnTo>
                  <a:lnTo>
                    <a:pt x="16" y="571"/>
                  </a:lnTo>
                  <a:lnTo>
                    <a:pt x="13" y="571"/>
                  </a:lnTo>
                  <a:lnTo>
                    <a:pt x="10" y="572"/>
                  </a:lnTo>
                  <a:lnTo>
                    <a:pt x="7" y="573"/>
                  </a:lnTo>
                  <a:lnTo>
                    <a:pt x="5" y="576"/>
                  </a:lnTo>
                  <a:lnTo>
                    <a:pt x="3" y="578"/>
                  </a:lnTo>
                  <a:lnTo>
                    <a:pt x="2" y="581"/>
                  </a:lnTo>
                  <a:lnTo>
                    <a:pt x="1" y="583"/>
                  </a:lnTo>
                  <a:lnTo>
                    <a:pt x="0" y="586"/>
                  </a:lnTo>
                  <a:lnTo>
                    <a:pt x="1" y="590"/>
                  </a:lnTo>
                  <a:lnTo>
                    <a:pt x="2" y="593"/>
                  </a:lnTo>
                  <a:lnTo>
                    <a:pt x="3" y="595"/>
                  </a:lnTo>
                  <a:lnTo>
                    <a:pt x="5" y="597"/>
                  </a:lnTo>
                  <a:lnTo>
                    <a:pt x="7" y="599"/>
                  </a:lnTo>
                  <a:lnTo>
                    <a:pt x="10" y="600"/>
                  </a:lnTo>
                  <a:lnTo>
                    <a:pt x="13" y="601"/>
                  </a:lnTo>
                  <a:lnTo>
                    <a:pt x="16" y="601"/>
                  </a:lnTo>
                  <a:lnTo>
                    <a:pt x="76" y="601"/>
                  </a:lnTo>
                  <a:lnTo>
                    <a:pt x="196" y="601"/>
                  </a:lnTo>
                  <a:lnTo>
                    <a:pt x="286" y="601"/>
                  </a:lnTo>
                  <a:lnTo>
                    <a:pt x="406" y="601"/>
                  </a:lnTo>
                  <a:lnTo>
                    <a:pt x="497" y="601"/>
                  </a:lnTo>
                  <a:lnTo>
                    <a:pt x="617" y="601"/>
                  </a:lnTo>
                  <a:lnTo>
                    <a:pt x="707" y="601"/>
                  </a:lnTo>
                  <a:lnTo>
                    <a:pt x="827" y="601"/>
                  </a:lnTo>
                  <a:lnTo>
                    <a:pt x="888" y="601"/>
                  </a:lnTo>
                  <a:lnTo>
                    <a:pt x="890" y="601"/>
                  </a:lnTo>
                  <a:lnTo>
                    <a:pt x="893" y="600"/>
                  </a:lnTo>
                  <a:lnTo>
                    <a:pt x="896" y="599"/>
                  </a:lnTo>
                  <a:lnTo>
                    <a:pt x="898" y="597"/>
                  </a:lnTo>
                  <a:lnTo>
                    <a:pt x="900" y="595"/>
                  </a:lnTo>
                  <a:lnTo>
                    <a:pt x="901" y="593"/>
                  </a:lnTo>
                  <a:lnTo>
                    <a:pt x="902" y="590"/>
                  </a:lnTo>
                  <a:lnTo>
                    <a:pt x="903" y="586"/>
                  </a:lnTo>
                  <a:lnTo>
                    <a:pt x="902" y="583"/>
                  </a:lnTo>
                  <a:lnTo>
                    <a:pt x="901" y="581"/>
                  </a:lnTo>
                  <a:lnTo>
                    <a:pt x="900" y="578"/>
                  </a:lnTo>
                  <a:lnTo>
                    <a:pt x="898" y="576"/>
                  </a:lnTo>
                  <a:lnTo>
                    <a:pt x="896" y="573"/>
                  </a:lnTo>
                  <a:lnTo>
                    <a:pt x="893" y="572"/>
                  </a:lnTo>
                  <a:lnTo>
                    <a:pt x="890" y="571"/>
                  </a:lnTo>
                  <a:lnTo>
                    <a:pt x="888" y="5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宋体" panose="02010600030101010101" pitchFamily="2" charset="-122"/>
                <a:ea typeface="宋体" panose="02010600030101010101" pitchFamily="2" charset="-122"/>
              </a:endParaRPr>
            </a:p>
          </p:txBody>
        </p:sp>
        <p:sp>
          <p:nvSpPr>
            <p:cNvPr id="257" name="Freeform 215">
              <a:extLst>
                <a:ext uri="{FF2B5EF4-FFF2-40B4-BE49-F238E27FC236}">
                  <a16:creationId xmlns:a16="http://schemas.microsoft.com/office/drawing/2014/main" id="{82B1B54F-FAF6-4D01-84DD-E035BBA38FEE}"/>
                </a:ext>
              </a:extLst>
            </p:cNvPr>
            <p:cNvSpPr>
              <a:spLocks noEditPoints="1"/>
            </p:cNvSpPr>
            <p:nvPr/>
          </p:nvSpPr>
          <p:spPr bwMode="auto">
            <a:xfrm>
              <a:off x="10474325" y="2498725"/>
              <a:ext cx="252413" cy="157163"/>
            </a:xfrm>
            <a:custGeom>
              <a:avLst/>
              <a:gdLst>
                <a:gd name="T0" fmla="*/ 83 w 796"/>
                <a:gd name="T1" fmla="*/ 417 h 496"/>
                <a:gd name="T2" fmla="*/ 89 w 796"/>
                <a:gd name="T3" fmla="*/ 431 h 496"/>
                <a:gd name="T4" fmla="*/ 76 w 796"/>
                <a:gd name="T5" fmla="*/ 461 h 496"/>
                <a:gd name="T6" fmla="*/ 43 w 796"/>
                <a:gd name="T7" fmla="*/ 461 h 496"/>
                <a:gd name="T8" fmla="*/ 30 w 796"/>
                <a:gd name="T9" fmla="*/ 430 h 496"/>
                <a:gd name="T10" fmla="*/ 54 w 796"/>
                <a:gd name="T11" fmla="*/ 407 h 496"/>
                <a:gd name="T12" fmla="*/ 302 w 796"/>
                <a:gd name="T13" fmla="*/ 216 h 496"/>
                <a:gd name="T14" fmla="*/ 315 w 796"/>
                <a:gd name="T15" fmla="*/ 247 h 496"/>
                <a:gd name="T16" fmla="*/ 291 w 796"/>
                <a:gd name="T17" fmla="*/ 270 h 496"/>
                <a:gd name="T18" fmla="*/ 260 w 796"/>
                <a:gd name="T19" fmla="*/ 257 h 496"/>
                <a:gd name="T20" fmla="*/ 260 w 796"/>
                <a:gd name="T21" fmla="*/ 224 h 496"/>
                <a:gd name="T22" fmla="*/ 511 w 796"/>
                <a:gd name="T23" fmla="*/ 301 h 496"/>
                <a:gd name="T24" fmla="*/ 530 w 796"/>
                <a:gd name="T25" fmla="*/ 308 h 496"/>
                <a:gd name="T26" fmla="*/ 541 w 796"/>
                <a:gd name="T27" fmla="*/ 331 h 496"/>
                <a:gd name="T28" fmla="*/ 523 w 796"/>
                <a:gd name="T29" fmla="*/ 359 h 496"/>
                <a:gd name="T30" fmla="*/ 490 w 796"/>
                <a:gd name="T31" fmla="*/ 353 h 496"/>
                <a:gd name="T32" fmla="*/ 483 w 796"/>
                <a:gd name="T33" fmla="*/ 320 h 496"/>
                <a:gd name="T34" fmla="*/ 511 w 796"/>
                <a:gd name="T35" fmla="*/ 301 h 496"/>
                <a:gd name="T36" fmla="*/ 757 w 796"/>
                <a:gd name="T37" fmla="*/ 39 h 496"/>
                <a:gd name="T38" fmla="*/ 764 w 796"/>
                <a:gd name="T39" fmla="*/ 72 h 496"/>
                <a:gd name="T40" fmla="*/ 736 w 796"/>
                <a:gd name="T41" fmla="*/ 90 h 496"/>
                <a:gd name="T42" fmla="*/ 708 w 796"/>
                <a:gd name="T43" fmla="*/ 72 h 496"/>
                <a:gd name="T44" fmla="*/ 716 w 796"/>
                <a:gd name="T45" fmla="*/ 39 h 496"/>
                <a:gd name="T46" fmla="*/ 60 w 796"/>
                <a:gd name="T47" fmla="*/ 496 h 496"/>
                <a:gd name="T48" fmla="*/ 93 w 796"/>
                <a:gd name="T49" fmla="*/ 487 h 496"/>
                <a:gd name="T50" fmla="*/ 115 w 796"/>
                <a:gd name="T51" fmla="*/ 460 h 496"/>
                <a:gd name="T52" fmla="*/ 118 w 796"/>
                <a:gd name="T53" fmla="*/ 422 h 496"/>
                <a:gd name="T54" fmla="*/ 276 w 796"/>
                <a:gd name="T55" fmla="*/ 300 h 496"/>
                <a:gd name="T56" fmla="*/ 318 w 796"/>
                <a:gd name="T57" fmla="*/ 291 h 496"/>
                <a:gd name="T58" fmla="*/ 451 w 796"/>
                <a:gd name="T59" fmla="*/ 331 h 496"/>
                <a:gd name="T60" fmla="*/ 461 w 796"/>
                <a:gd name="T61" fmla="*/ 365 h 496"/>
                <a:gd name="T62" fmla="*/ 487 w 796"/>
                <a:gd name="T63" fmla="*/ 387 h 496"/>
                <a:gd name="T64" fmla="*/ 523 w 796"/>
                <a:gd name="T65" fmla="*/ 390 h 496"/>
                <a:gd name="T66" fmla="*/ 554 w 796"/>
                <a:gd name="T67" fmla="*/ 373 h 496"/>
                <a:gd name="T68" fmla="*/ 570 w 796"/>
                <a:gd name="T69" fmla="*/ 343 h 496"/>
                <a:gd name="T70" fmla="*/ 559 w 796"/>
                <a:gd name="T71" fmla="*/ 296 h 496"/>
                <a:gd name="T72" fmla="*/ 742 w 796"/>
                <a:gd name="T73" fmla="*/ 120 h 496"/>
                <a:gd name="T74" fmla="*/ 775 w 796"/>
                <a:gd name="T75" fmla="*/ 106 h 496"/>
                <a:gd name="T76" fmla="*/ 794 w 796"/>
                <a:gd name="T77" fmla="*/ 79 h 496"/>
                <a:gd name="T78" fmla="*/ 794 w 796"/>
                <a:gd name="T79" fmla="*/ 43 h 496"/>
                <a:gd name="T80" fmla="*/ 775 w 796"/>
                <a:gd name="T81" fmla="*/ 14 h 496"/>
                <a:gd name="T82" fmla="*/ 742 w 796"/>
                <a:gd name="T83" fmla="*/ 0 h 496"/>
                <a:gd name="T84" fmla="*/ 708 w 796"/>
                <a:gd name="T85" fmla="*/ 8 h 496"/>
                <a:gd name="T86" fmla="*/ 683 w 796"/>
                <a:gd name="T87" fmla="*/ 31 h 496"/>
                <a:gd name="T88" fmla="*/ 677 w 796"/>
                <a:gd name="T89" fmla="*/ 70 h 496"/>
                <a:gd name="T90" fmla="*/ 524 w 796"/>
                <a:gd name="T91" fmla="*/ 272 h 496"/>
                <a:gd name="T92" fmla="*/ 483 w 796"/>
                <a:gd name="T93" fmla="*/ 278 h 496"/>
                <a:gd name="T94" fmla="*/ 345 w 796"/>
                <a:gd name="T95" fmla="*/ 245 h 496"/>
                <a:gd name="T96" fmla="*/ 339 w 796"/>
                <a:gd name="T97" fmla="*/ 212 h 496"/>
                <a:gd name="T98" fmla="*/ 314 w 796"/>
                <a:gd name="T99" fmla="*/ 188 h 496"/>
                <a:gd name="T100" fmla="*/ 280 w 796"/>
                <a:gd name="T101" fmla="*/ 181 h 496"/>
                <a:gd name="T102" fmla="*/ 247 w 796"/>
                <a:gd name="T103" fmla="*/ 194 h 496"/>
                <a:gd name="T104" fmla="*/ 228 w 796"/>
                <a:gd name="T105" fmla="*/ 223 h 496"/>
                <a:gd name="T106" fmla="*/ 229 w 796"/>
                <a:gd name="T107" fmla="*/ 262 h 496"/>
                <a:gd name="T108" fmla="*/ 60 w 796"/>
                <a:gd name="T109" fmla="*/ 376 h 496"/>
                <a:gd name="T110" fmla="*/ 26 w 796"/>
                <a:gd name="T111" fmla="*/ 387 h 496"/>
                <a:gd name="T112" fmla="*/ 4 w 796"/>
                <a:gd name="T113" fmla="*/ 413 h 496"/>
                <a:gd name="T114" fmla="*/ 1 w 796"/>
                <a:gd name="T115" fmla="*/ 448 h 496"/>
                <a:gd name="T116" fmla="*/ 17 w 796"/>
                <a:gd name="T117" fmla="*/ 479 h 496"/>
                <a:gd name="T118" fmla="*/ 47 w 796"/>
                <a:gd name="T119" fmla="*/ 49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96" h="496">
                  <a:moveTo>
                    <a:pt x="60" y="406"/>
                  </a:moveTo>
                  <a:lnTo>
                    <a:pt x="66" y="407"/>
                  </a:lnTo>
                  <a:lnTo>
                    <a:pt x="73" y="410"/>
                  </a:lnTo>
                  <a:lnTo>
                    <a:pt x="78" y="413"/>
                  </a:lnTo>
                  <a:lnTo>
                    <a:pt x="83" y="417"/>
                  </a:lnTo>
                  <a:lnTo>
                    <a:pt x="83" y="417"/>
                  </a:lnTo>
                  <a:lnTo>
                    <a:pt x="83" y="417"/>
                  </a:lnTo>
                  <a:lnTo>
                    <a:pt x="83" y="417"/>
                  </a:lnTo>
                  <a:lnTo>
                    <a:pt x="83" y="417"/>
                  </a:lnTo>
                  <a:lnTo>
                    <a:pt x="86" y="421"/>
                  </a:lnTo>
                  <a:lnTo>
                    <a:pt x="88" y="426"/>
                  </a:lnTo>
                  <a:lnTo>
                    <a:pt x="89" y="431"/>
                  </a:lnTo>
                  <a:lnTo>
                    <a:pt x="90" y="436"/>
                  </a:lnTo>
                  <a:lnTo>
                    <a:pt x="89" y="443"/>
                  </a:lnTo>
                  <a:lnTo>
                    <a:pt x="88" y="448"/>
                  </a:lnTo>
                  <a:lnTo>
                    <a:pt x="85" y="453"/>
                  </a:lnTo>
                  <a:lnTo>
                    <a:pt x="81" y="458"/>
                  </a:lnTo>
                  <a:lnTo>
                    <a:pt x="76" y="461"/>
                  </a:lnTo>
                  <a:lnTo>
                    <a:pt x="72" y="464"/>
                  </a:lnTo>
                  <a:lnTo>
                    <a:pt x="65" y="466"/>
                  </a:lnTo>
                  <a:lnTo>
                    <a:pt x="60" y="466"/>
                  </a:lnTo>
                  <a:lnTo>
                    <a:pt x="54" y="466"/>
                  </a:lnTo>
                  <a:lnTo>
                    <a:pt x="48" y="464"/>
                  </a:lnTo>
                  <a:lnTo>
                    <a:pt x="43" y="461"/>
                  </a:lnTo>
                  <a:lnTo>
                    <a:pt x="39" y="458"/>
                  </a:lnTo>
                  <a:lnTo>
                    <a:pt x="34" y="453"/>
                  </a:lnTo>
                  <a:lnTo>
                    <a:pt x="32" y="448"/>
                  </a:lnTo>
                  <a:lnTo>
                    <a:pt x="30" y="443"/>
                  </a:lnTo>
                  <a:lnTo>
                    <a:pt x="30" y="436"/>
                  </a:lnTo>
                  <a:lnTo>
                    <a:pt x="30" y="430"/>
                  </a:lnTo>
                  <a:lnTo>
                    <a:pt x="32" y="425"/>
                  </a:lnTo>
                  <a:lnTo>
                    <a:pt x="34" y="419"/>
                  </a:lnTo>
                  <a:lnTo>
                    <a:pt x="39" y="415"/>
                  </a:lnTo>
                  <a:lnTo>
                    <a:pt x="43" y="412"/>
                  </a:lnTo>
                  <a:lnTo>
                    <a:pt x="48" y="409"/>
                  </a:lnTo>
                  <a:lnTo>
                    <a:pt x="54" y="407"/>
                  </a:lnTo>
                  <a:lnTo>
                    <a:pt x="60" y="406"/>
                  </a:lnTo>
                  <a:lnTo>
                    <a:pt x="60" y="406"/>
                  </a:lnTo>
                  <a:close/>
                  <a:moveTo>
                    <a:pt x="285" y="211"/>
                  </a:moveTo>
                  <a:lnTo>
                    <a:pt x="291" y="211"/>
                  </a:lnTo>
                  <a:lnTo>
                    <a:pt x="297" y="214"/>
                  </a:lnTo>
                  <a:lnTo>
                    <a:pt x="302" y="216"/>
                  </a:lnTo>
                  <a:lnTo>
                    <a:pt x="306" y="220"/>
                  </a:lnTo>
                  <a:lnTo>
                    <a:pt x="311" y="224"/>
                  </a:lnTo>
                  <a:lnTo>
                    <a:pt x="313" y="230"/>
                  </a:lnTo>
                  <a:lnTo>
                    <a:pt x="315" y="235"/>
                  </a:lnTo>
                  <a:lnTo>
                    <a:pt x="315" y="241"/>
                  </a:lnTo>
                  <a:lnTo>
                    <a:pt x="315" y="247"/>
                  </a:lnTo>
                  <a:lnTo>
                    <a:pt x="313" y="253"/>
                  </a:lnTo>
                  <a:lnTo>
                    <a:pt x="311" y="257"/>
                  </a:lnTo>
                  <a:lnTo>
                    <a:pt x="306" y="262"/>
                  </a:lnTo>
                  <a:lnTo>
                    <a:pt x="302" y="266"/>
                  </a:lnTo>
                  <a:lnTo>
                    <a:pt x="297" y="268"/>
                  </a:lnTo>
                  <a:lnTo>
                    <a:pt x="291" y="270"/>
                  </a:lnTo>
                  <a:lnTo>
                    <a:pt x="285" y="271"/>
                  </a:lnTo>
                  <a:lnTo>
                    <a:pt x="280" y="270"/>
                  </a:lnTo>
                  <a:lnTo>
                    <a:pt x="273" y="268"/>
                  </a:lnTo>
                  <a:lnTo>
                    <a:pt x="269" y="266"/>
                  </a:lnTo>
                  <a:lnTo>
                    <a:pt x="264" y="262"/>
                  </a:lnTo>
                  <a:lnTo>
                    <a:pt x="260" y="257"/>
                  </a:lnTo>
                  <a:lnTo>
                    <a:pt x="257" y="253"/>
                  </a:lnTo>
                  <a:lnTo>
                    <a:pt x="256" y="247"/>
                  </a:lnTo>
                  <a:lnTo>
                    <a:pt x="255" y="241"/>
                  </a:lnTo>
                  <a:lnTo>
                    <a:pt x="256" y="235"/>
                  </a:lnTo>
                  <a:lnTo>
                    <a:pt x="257" y="230"/>
                  </a:lnTo>
                  <a:lnTo>
                    <a:pt x="260" y="224"/>
                  </a:lnTo>
                  <a:lnTo>
                    <a:pt x="264" y="220"/>
                  </a:lnTo>
                  <a:lnTo>
                    <a:pt x="269" y="216"/>
                  </a:lnTo>
                  <a:lnTo>
                    <a:pt x="273" y="214"/>
                  </a:lnTo>
                  <a:lnTo>
                    <a:pt x="280" y="211"/>
                  </a:lnTo>
                  <a:lnTo>
                    <a:pt x="285" y="211"/>
                  </a:lnTo>
                  <a:close/>
                  <a:moveTo>
                    <a:pt x="511" y="301"/>
                  </a:moveTo>
                  <a:lnTo>
                    <a:pt x="516" y="301"/>
                  </a:lnTo>
                  <a:lnTo>
                    <a:pt x="521" y="302"/>
                  </a:lnTo>
                  <a:lnTo>
                    <a:pt x="526" y="306"/>
                  </a:lnTo>
                  <a:lnTo>
                    <a:pt x="530" y="308"/>
                  </a:lnTo>
                  <a:lnTo>
                    <a:pt x="530" y="308"/>
                  </a:lnTo>
                  <a:lnTo>
                    <a:pt x="530" y="308"/>
                  </a:lnTo>
                  <a:lnTo>
                    <a:pt x="530" y="308"/>
                  </a:lnTo>
                  <a:lnTo>
                    <a:pt x="530" y="308"/>
                  </a:lnTo>
                  <a:lnTo>
                    <a:pt x="535" y="313"/>
                  </a:lnTo>
                  <a:lnTo>
                    <a:pt x="538" y="319"/>
                  </a:lnTo>
                  <a:lnTo>
                    <a:pt x="540" y="325"/>
                  </a:lnTo>
                  <a:lnTo>
                    <a:pt x="541" y="331"/>
                  </a:lnTo>
                  <a:lnTo>
                    <a:pt x="540" y="337"/>
                  </a:lnTo>
                  <a:lnTo>
                    <a:pt x="539" y="343"/>
                  </a:lnTo>
                  <a:lnTo>
                    <a:pt x="536" y="347"/>
                  </a:lnTo>
                  <a:lnTo>
                    <a:pt x="532" y="353"/>
                  </a:lnTo>
                  <a:lnTo>
                    <a:pt x="527" y="356"/>
                  </a:lnTo>
                  <a:lnTo>
                    <a:pt x="523" y="359"/>
                  </a:lnTo>
                  <a:lnTo>
                    <a:pt x="516" y="360"/>
                  </a:lnTo>
                  <a:lnTo>
                    <a:pt x="511" y="361"/>
                  </a:lnTo>
                  <a:lnTo>
                    <a:pt x="505" y="360"/>
                  </a:lnTo>
                  <a:lnTo>
                    <a:pt x="499" y="359"/>
                  </a:lnTo>
                  <a:lnTo>
                    <a:pt x="494" y="356"/>
                  </a:lnTo>
                  <a:lnTo>
                    <a:pt x="490" y="353"/>
                  </a:lnTo>
                  <a:lnTo>
                    <a:pt x="486" y="349"/>
                  </a:lnTo>
                  <a:lnTo>
                    <a:pt x="483" y="343"/>
                  </a:lnTo>
                  <a:lnTo>
                    <a:pt x="481" y="337"/>
                  </a:lnTo>
                  <a:lnTo>
                    <a:pt x="481" y="331"/>
                  </a:lnTo>
                  <a:lnTo>
                    <a:pt x="481" y="325"/>
                  </a:lnTo>
                  <a:lnTo>
                    <a:pt x="483" y="320"/>
                  </a:lnTo>
                  <a:lnTo>
                    <a:pt x="486" y="314"/>
                  </a:lnTo>
                  <a:lnTo>
                    <a:pt x="490" y="310"/>
                  </a:lnTo>
                  <a:lnTo>
                    <a:pt x="494" y="307"/>
                  </a:lnTo>
                  <a:lnTo>
                    <a:pt x="499" y="304"/>
                  </a:lnTo>
                  <a:lnTo>
                    <a:pt x="505" y="301"/>
                  </a:lnTo>
                  <a:lnTo>
                    <a:pt x="511" y="301"/>
                  </a:lnTo>
                  <a:lnTo>
                    <a:pt x="511" y="301"/>
                  </a:lnTo>
                  <a:close/>
                  <a:moveTo>
                    <a:pt x="736" y="30"/>
                  </a:moveTo>
                  <a:lnTo>
                    <a:pt x="742" y="31"/>
                  </a:lnTo>
                  <a:lnTo>
                    <a:pt x="748" y="33"/>
                  </a:lnTo>
                  <a:lnTo>
                    <a:pt x="753" y="36"/>
                  </a:lnTo>
                  <a:lnTo>
                    <a:pt x="757" y="39"/>
                  </a:lnTo>
                  <a:lnTo>
                    <a:pt x="762" y="43"/>
                  </a:lnTo>
                  <a:lnTo>
                    <a:pt x="764" y="49"/>
                  </a:lnTo>
                  <a:lnTo>
                    <a:pt x="766" y="55"/>
                  </a:lnTo>
                  <a:lnTo>
                    <a:pt x="766" y="60"/>
                  </a:lnTo>
                  <a:lnTo>
                    <a:pt x="766" y="67"/>
                  </a:lnTo>
                  <a:lnTo>
                    <a:pt x="764" y="72"/>
                  </a:lnTo>
                  <a:lnTo>
                    <a:pt x="762" y="78"/>
                  </a:lnTo>
                  <a:lnTo>
                    <a:pt x="757" y="82"/>
                  </a:lnTo>
                  <a:lnTo>
                    <a:pt x="753" y="85"/>
                  </a:lnTo>
                  <a:lnTo>
                    <a:pt x="748" y="88"/>
                  </a:lnTo>
                  <a:lnTo>
                    <a:pt x="742" y="90"/>
                  </a:lnTo>
                  <a:lnTo>
                    <a:pt x="736" y="90"/>
                  </a:lnTo>
                  <a:lnTo>
                    <a:pt x="731" y="90"/>
                  </a:lnTo>
                  <a:lnTo>
                    <a:pt x="724" y="88"/>
                  </a:lnTo>
                  <a:lnTo>
                    <a:pt x="720" y="85"/>
                  </a:lnTo>
                  <a:lnTo>
                    <a:pt x="716" y="82"/>
                  </a:lnTo>
                  <a:lnTo>
                    <a:pt x="711" y="78"/>
                  </a:lnTo>
                  <a:lnTo>
                    <a:pt x="708" y="72"/>
                  </a:lnTo>
                  <a:lnTo>
                    <a:pt x="707" y="67"/>
                  </a:lnTo>
                  <a:lnTo>
                    <a:pt x="706" y="60"/>
                  </a:lnTo>
                  <a:lnTo>
                    <a:pt x="707" y="55"/>
                  </a:lnTo>
                  <a:lnTo>
                    <a:pt x="708" y="49"/>
                  </a:lnTo>
                  <a:lnTo>
                    <a:pt x="711" y="43"/>
                  </a:lnTo>
                  <a:lnTo>
                    <a:pt x="716" y="39"/>
                  </a:lnTo>
                  <a:lnTo>
                    <a:pt x="720" y="36"/>
                  </a:lnTo>
                  <a:lnTo>
                    <a:pt x="724" y="33"/>
                  </a:lnTo>
                  <a:lnTo>
                    <a:pt x="731" y="31"/>
                  </a:lnTo>
                  <a:lnTo>
                    <a:pt x="736" y="30"/>
                  </a:lnTo>
                  <a:lnTo>
                    <a:pt x="736" y="30"/>
                  </a:lnTo>
                  <a:close/>
                  <a:moveTo>
                    <a:pt x="60" y="496"/>
                  </a:moveTo>
                  <a:lnTo>
                    <a:pt x="66" y="496"/>
                  </a:lnTo>
                  <a:lnTo>
                    <a:pt x="72" y="495"/>
                  </a:lnTo>
                  <a:lnTo>
                    <a:pt x="77" y="494"/>
                  </a:lnTo>
                  <a:lnTo>
                    <a:pt x="84" y="492"/>
                  </a:lnTo>
                  <a:lnTo>
                    <a:pt x="89" y="489"/>
                  </a:lnTo>
                  <a:lnTo>
                    <a:pt x="93" y="487"/>
                  </a:lnTo>
                  <a:lnTo>
                    <a:pt x="98" y="482"/>
                  </a:lnTo>
                  <a:lnTo>
                    <a:pt x="102" y="479"/>
                  </a:lnTo>
                  <a:lnTo>
                    <a:pt x="106" y="475"/>
                  </a:lnTo>
                  <a:lnTo>
                    <a:pt x="109" y="470"/>
                  </a:lnTo>
                  <a:lnTo>
                    <a:pt x="113" y="465"/>
                  </a:lnTo>
                  <a:lnTo>
                    <a:pt x="115" y="460"/>
                  </a:lnTo>
                  <a:lnTo>
                    <a:pt x="117" y="455"/>
                  </a:lnTo>
                  <a:lnTo>
                    <a:pt x="119" y="448"/>
                  </a:lnTo>
                  <a:lnTo>
                    <a:pt x="120" y="443"/>
                  </a:lnTo>
                  <a:lnTo>
                    <a:pt x="120" y="436"/>
                  </a:lnTo>
                  <a:lnTo>
                    <a:pt x="119" y="429"/>
                  </a:lnTo>
                  <a:lnTo>
                    <a:pt x="118" y="422"/>
                  </a:lnTo>
                  <a:lnTo>
                    <a:pt x="116" y="416"/>
                  </a:lnTo>
                  <a:lnTo>
                    <a:pt x="114" y="410"/>
                  </a:lnTo>
                  <a:lnTo>
                    <a:pt x="251" y="291"/>
                  </a:lnTo>
                  <a:lnTo>
                    <a:pt x="259" y="295"/>
                  </a:lnTo>
                  <a:lnTo>
                    <a:pt x="267" y="298"/>
                  </a:lnTo>
                  <a:lnTo>
                    <a:pt x="276" y="300"/>
                  </a:lnTo>
                  <a:lnTo>
                    <a:pt x="285" y="301"/>
                  </a:lnTo>
                  <a:lnTo>
                    <a:pt x="292" y="300"/>
                  </a:lnTo>
                  <a:lnTo>
                    <a:pt x="300" y="299"/>
                  </a:lnTo>
                  <a:lnTo>
                    <a:pt x="306" y="297"/>
                  </a:lnTo>
                  <a:lnTo>
                    <a:pt x="313" y="294"/>
                  </a:lnTo>
                  <a:lnTo>
                    <a:pt x="318" y="291"/>
                  </a:lnTo>
                  <a:lnTo>
                    <a:pt x="325" y="286"/>
                  </a:lnTo>
                  <a:lnTo>
                    <a:pt x="329" y="282"/>
                  </a:lnTo>
                  <a:lnTo>
                    <a:pt x="333" y="277"/>
                  </a:lnTo>
                  <a:lnTo>
                    <a:pt x="451" y="324"/>
                  </a:lnTo>
                  <a:lnTo>
                    <a:pt x="451" y="327"/>
                  </a:lnTo>
                  <a:lnTo>
                    <a:pt x="451" y="331"/>
                  </a:lnTo>
                  <a:lnTo>
                    <a:pt x="451" y="338"/>
                  </a:lnTo>
                  <a:lnTo>
                    <a:pt x="452" y="343"/>
                  </a:lnTo>
                  <a:lnTo>
                    <a:pt x="453" y="350"/>
                  </a:lnTo>
                  <a:lnTo>
                    <a:pt x="455" y="355"/>
                  </a:lnTo>
                  <a:lnTo>
                    <a:pt x="457" y="360"/>
                  </a:lnTo>
                  <a:lnTo>
                    <a:pt x="461" y="365"/>
                  </a:lnTo>
                  <a:lnTo>
                    <a:pt x="464" y="370"/>
                  </a:lnTo>
                  <a:lnTo>
                    <a:pt x="468" y="374"/>
                  </a:lnTo>
                  <a:lnTo>
                    <a:pt x="472" y="377"/>
                  </a:lnTo>
                  <a:lnTo>
                    <a:pt x="477" y="381"/>
                  </a:lnTo>
                  <a:lnTo>
                    <a:pt x="482" y="384"/>
                  </a:lnTo>
                  <a:lnTo>
                    <a:pt x="487" y="387"/>
                  </a:lnTo>
                  <a:lnTo>
                    <a:pt x="493" y="388"/>
                  </a:lnTo>
                  <a:lnTo>
                    <a:pt x="498" y="390"/>
                  </a:lnTo>
                  <a:lnTo>
                    <a:pt x="505" y="391"/>
                  </a:lnTo>
                  <a:lnTo>
                    <a:pt x="511" y="391"/>
                  </a:lnTo>
                  <a:lnTo>
                    <a:pt x="517" y="391"/>
                  </a:lnTo>
                  <a:lnTo>
                    <a:pt x="523" y="390"/>
                  </a:lnTo>
                  <a:lnTo>
                    <a:pt x="529" y="388"/>
                  </a:lnTo>
                  <a:lnTo>
                    <a:pt x="535" y="387"/>
                  </a:lnTo>
                  <a:lnTo>
                    <a:pt x="540" y="384"/>
                  </a:lnTo>
                  <a:lnTo>
                    <a:pt x="544" y="381"/>
                  </a:lnTo>
                  <a:lnTo>
                    <a:pt x="550" y="377"/>
                  </a:lnTo>
                  <a:lnTo>
                    <a:pt x="554" y="373"/>
                  </a:lnTo>
                  <a:lnTo>
                    <a:pt x="557" y="370"/>
                  </a:lnTo>
                  <a:lnTo>
                    <a:pt x="560" y="365"/>
                  </a:lnTo>
                  <a:lnTo>
                    <a:pt x="564" y="360"/>
                  </a:lnTo>
                  <a:lnTo>
                    <a:pt x="567" y="355"/>
                  </a:lnTo>
                  <a:lnTo>
                    <a:pt x="568" y="350"/>
                  </a:lnTo>
                  <a:lnTo>
                    <a:pt x="570" y="343"/>
                  </a:lnTo>
                  <a:lnTo>
                    <a:pt x="571" y="338"/>
                  </a:lnTo>
                  <a:lnTo>
                    <a:pt x="571" y="331"/>
                  </a:lnTo>
                  <a:lnTo>
                    <a:pt x="570" y="322"/>
                  </a:lnTo>
                  <a:lnTo>
                    <a:pt x="568" y="312"/>
                  </a:lnTo>
                  <a:lnTo>
                    <a:pt x="565" y="304"/>
                  </a:lnTo>
                  <a:lnTo>
                    <a:pt x="559" y="296"/>
                  </a:lnTo>
                  <a:lnTo>
                    <a:pt x="710" y="115"/>
                  </a:lnTo>
                  <a:lnTo>
                    <a:pt x="717" y="117"/>
                  </a:lnTo>
                  <a:lnTo>
                    <a:pt x="723" y="119"/>
                  </a:lnTo>
                  <a:lnTo>
                    <a:pt x="730" y="120"/>
                  </a:lnTo>
                  <a:lnTo>
                    <a:pt x="736" y="120"/>
                  </a:lnTo>
                  <a:lnTo>
                    <a:pt x="742" y="120"/>
                  </a:lnTo>
                  <a:lnTo>
                    <a:pt x="749" y="119"/>
                  </a:lnTo>
                  <a:lnTo>
                    <a:pt x="754" y="118"/>
                  </a:lnTo>
                  <a:lnTo>
                    <a:pt x="760" y="116"/>
                  </a:lnTo>
                  <a:lnTo>
                    <a:pt x="765" y="114"/>
                  </a:lnTo>
                  <a:lnTo>
                    <a:pt x="770" y="111"/>
                  </a:lnTo>
                  <a:lnTo>
                    <a:pt x="775" y="106"/>
                  </a:lnTo>
                  <a:lnTo>
                    <a:pt x="779" y="103"/>
                  </a:lnTo>
                  <a:lnTo>
                    <a:pt x="783" y="99"/>
                  </a:lnTo>
                  <a:lnTo>
                    <a:pt x="786" y="95"/>
                  </a:lnTo>
                  <a:lnTo>
                    <a:pt x="790" y="89"/>
                  </a:lnTo>
                  <a:lnTo>
                    <a:pt x="792" y="84"/>
                  </a:lnTo>
                  <a:lnTo>
                    <a:pt x="794" y="79"/>
                  </a:lnTo>
                  <a:lnTo>
                    <a:pt x="795" y="73"/>
                  </a:lnTo>
                  <a:lnTo>
                    <a:pt x="796" y="67"/>
                  </a:lnTo>
                  <a:lnTo>
                    <a:pt x="796" y="60"/>
                  </a:lnTo>
                  <a:lnTo>
                    <a:pt x="796" y="54"/>
                  </a:lnTo>
                  <a:lnTo>
                    <a:pt x="795" y="49"/>
                  </a:lnTo>
                  <a:lnTo>
                    <a:pt x="794" y="43"/>
                  </a:lnTo>
                  <a:lnTo>
                    <a:pt x="792" y="37"/>
                  </a:lnTo>
                  <a:lnTo>
                    <a:pt x="790" y="31"/>
                  </a:lnTo>
                  <a:lnTo>
                    <a:pt x="786" y="27"/>
                  </a:lnTo>
                  <a:lnTo>
                    <a:pt x="783" y="23"/>
                  </a:lnTo>
                  <a:lnTo>
                    <a:pt x="779" y="19"/>
                  </a:lnTo>
                  <a:lnTo>
                    <a:pt x="775" y="14"/>
                  </a:lnTo>
                  <a:lnTo>
                    <a:pt x="770" y="11"/>
                  </a:lnTo>
                  <a:lnTo>
                    <a:pt x="765" y="8"/>
                  </a:lnTo>
                  <a:lnTo>
                    <a:pt x="760" y="5"/>
                  </a:lnTo>
                  <a:lnTo>
                    <a:pt x="754" y="4"/>
                  </a:lnTo>
                  <a:lnTo>
                    <a:pt x="749" y="1"/>
                  </a:lnTo>
                  <a:lnTo>
                    <a:pt x="742" y="0"/>
                  </a:lnTo>
                  <a:lnTo>
                    <a:pt x="736" y="0"/>
                  </a:lnTo>
                  <a:lnTo>
                    <a:pt x="731" y="0"/>
                  </a:lnTo>
                  <a:lnTo>
                    <a:pt x="724" y="1"/>
                  </a:lnTo>
                  <a:lnTo>
                    <a:pt x="719" y="4"/>
                  </a:lnTo>
                  <a:lnTo>
                    <a:pt x="712" y="5"/>
                  </a:lnTo>
                  <a:lnTo>
                    <a:pt x="708" y="8"/>
                  </a:lnTo>
                  <a:lnTo>
                    <a:pt x="703" y="11"/>
                  </a:lnTo>
                  <a:lnTo>
                    <a:pt x="698" y="14"/>
                  </a:lnTo>
                  <a:lnTo>
                    <a:pt x="694" y="19"/>
                  </a:lnTo>
                  <a:lnTo>
                    <a:pt x="690" y="22"/>
                  </a:lnTo>
                  <a:lnTo>
                    <a:pt x="687" y="27"/>
                  </a:lnTo>
                  <a:lnTo>
                    <a:pt x="683" y="31"/>
                  </a:lnTo>
                  <a:lnTo>
                    <a:pt x="681" y="37"/>
                  </a:lnTo>
                  <a:lnTo>
                    <a:pt x="679" y="43"/>
                  </a:lnTo>
                  <a:lnTo>
                    <a:pt x="677" y="49"/>
                  </a:lnTo>
                  <a:lnTo>
                    <a:pt x="676" y="54"/>
                  </a:lnTo>
                  <a:lnTo>
                    <a:pt x="676" y="60"/>
                  </a:lnTo>
                  <a:lnTo>
                    <a:pt x="677" y="70"/>
                  </a:lnTo>
                  <a:lnTo>
                    <a:pt x="679" y="80"/>
                  </a:lnTo>
                  <a:lnTo>
                    <a:pt x="682" y="88"/>
                  </a:lnTo>
                  <a:lnTo>
                    <a:pt x="688" y="96"/>
                  </a:lnTo>
                  <a:lnTo>
                    <a:pt x="537" y="277"/>
                  </a:lnTo>
                  <a:lnTo>
                    <a:pt x="530" y="275"/>
                  </a:lnTo>
                  <a:lnTo>
                    <a:pt x="524" y="272"/>
                  </a:lnTo>
                  <a:lnTo>
                    <a:pt x="517" y="271"/>
                  </a:lnTo>
                  <a:lnTo>
                    <a:pt x="511" y="271"/>
                  </a:lnTo>
                  <a:lnTo>
                    <a:pt x="504" y="271"/>
                  </a:lnTo>
                  <a:lnTo>
                    <a:pt x="496" y="272"/>
                  </a:lnTo>
                  <a:lnTo>
                    <a:pt x="490" y="275"/>
                  </a:lnTo>
                  <a:lnTo>
                    <a:pt x="483" y="278"/>
                  </a:lnTo>
                  <a:lnTo>
                    <a:pt x="478" y="281"/>
                  </a:lnTo>
                  <a:lnTo>
                    <a:pt x="472" y="285"/>
                  </a:lnTo>
                  <a:lnTo>
                    <a:pt x="467" y="291"/>
                  </a:lnTo>
                  <a:lnTo>
                    <a:pt x="463" y="296"/>
                  </a:lnTo>
                  <a:lnTo>
                    <a:pt x="345" y="249"/>
                  </a:lnTo>
                  <a:lnTo>
                    <a:pt x="345" y="245"/>
                  </a:lnTo>
                  <a:lnTo>
                    <a:pt x="345" y="241"/>
                  </a:lnTo>
                  <a:lnTo>
                    <a:pt x="345" y="235"/>
                  </a:lnTo>
                  <a:lnTo>
                    <a:pt x="344" y="229"/>
                  </a:lnTo>
                  <a:lnTo>
                    <a:pt x="343" y="223"/>
                  </a:lnTo>
                  <a:lnTo>
                    <a:pt x="341" y="218"/>
                  </a:lnTo>
                  <a:lnTo>
                    <a:pt x="339" y="212"/>
                  </a:lnTo>
                  <a:lnTo>
                    <a:pt x="335" y="207"/>
                  </a:lnTo>
                  <a:lnTo>
                    <a:pt x="332" y="203"/>
                  </a:lnTo>
                  <a:lnTo>
                    <a:pt x="328" y="199"/>
                  </a:lnTo>
                  <a:lnTo>
                    <a:pt x="324" y="194"/>
                  </a:lnTo>
                  <a:lnTo>
                    <a:pt x="319" y="191"/>
                  </a:lnTo>
                  <a:lnTo>
                    <a:pt x="314" y="188"/>
                  </a:lnTo>
                  <a:lnTo>
                    <a:pt x="309" y="186"/>
                  </a:lnTo>
                  <a:lnTo>
                    <a:pt x="303" y="184"/>
                  </a:lnTo>
                  <a:lnTo>
                    <a:pt x="298" y="182"/>
                  </a:lnTo>
                  <a:lnTo>
                    <a:pt x="291" y="181"/>
                  </a:lnTo>
                  <a:lnTo>
                    <a:pt x="285" y="180"/>
                  </a:lnTo>
                  <a:lnTo>
                    <a:pt x="280" y="181"/>
                  </a:lnTo>
                  <a:lnTo>
                    <a:pt x="273" y="182"/>
                  </a:lnTo>
                  <a:lnTo>
                    <a:pt x="268" y="184"/>
                  </a:lnTo>
                  <a:lnTo>
                    <a:pt x="261" y="186"/>
                  </a:lnTo>
                  <a:lnTo>
                    <a:pt x="257" y="188"/>
                  </a:lnTo>
                  <a:lnTo>
                    <a:pt x="252" y="191"/>
                  </a:lnTo>
                  <a:lnTo>
                    <a:pt x="247" y="194"/>
                  </a:lnTo>
                  <a:lnTo>
                    <a:pt x="243" y="199"/>
                  </a:lnTo>
                  <a:lnTo>
                    <a:pt x="239" y="203"/>
                  </a:lnTo>
                  <a:lnTo>
                    <a:pt x="236" y="207"/>
                  </a:lnTo>
                  <a:lnTo>
                    <a:pt x="232" y="212"/>
                  </a:lnTo>
                  <a:lnTo>
                    <a:pt x="230" y="218"/>
                  </a:lnTo>
                  <a:lnTo>
                    <a:pt x="228" y="223"/>
                  </a:lnTo>
                  <a:lnTo>
                    <a:pt x="226" y="229"/>
                  </a:lnTo>
                  <a:lnTo>
                    <a:pt x="225" y="235"/>
                  </a:lnTo>
                  <a:lnTo>
                    <a:pt x="225" y="241"/>
                  </a:lnTo>
                  <a:lnTo>
                    <a:pt x="226" y="248"/>
                  </a:lnTo>
                  <a:lnTo>
                    <a:pt x="227" y="255"/>
                  </a:lnTo>
                  <a:lnTo>
                    <a:pt x="229" y="262"/>
                  </a:lnTo>
                  <a:lnTo>
                    <a:pt x="231" y="267"/>
                  </a:lnTo>
                  <a:lnTo>
                    <a:pt x="94" y="387"/>
                  </a:lnTo>
                  <a:lnTo>
                    <a:pt x="86" y="383"/>
                  </a:lnTo>
                  <a:lnTo>
                    <a:pt x="78" y="380"/>
                  </a:lnTo>
                  <a:lnTo>
                    <a:pt x="69" y="377"/>
                  </a:lnTo>
                  <a:lnTo>
                    <a:pt x="60" y="376"/>
                  </a:lnTo>
                  <a:lnTo>
                    <a:pt x="54" y="376"/>
                  </a:lnTo>
                  <a:lnTo>
                    <a:pt x="47" y="377"/>
                  </a:lnTo>
                  <a:lnTo>
                    <a:pt x="42" y="379"/>
                  </a:lnTo>
                  <a:lnTo>
                    <a:pt x="36" y="381"/>
                  </a:lnTo>
                  <a:lnTo>
                    <a:pt x="31" y="384"/>
                  </a:lnTo>
                  <a:lnTo>
                    <a:pt x="26" y="387"/>
                  </a:lnTo>
                  <a:lnTo>
                    <a:pt x="21" y="390"/>
                  </a:lnTo>
                  <a:lnTo>
                    <a:pt x="17" y="394"/>
                  </a:lnTo>
                  <a:lnTo>
                    <a:pt x="13" y="398"/>
                  </a:lnTo>
                  <a:lnTo>
                    <a:pt x="10" y="403"/>
                  </a:lnTo>
                  <a:lnTo>
                    <a:pt x="6" y="407"/>
                  </a:lnTo>
                  <a:lnTo>
                    <a:pt x="4" y="413"/>
                  </a:lnTo>
                  <a:lnTo>
                    <a:pt x="2" y="418"/>
                  </a:lnTo>
                  <a:lnTo>
                    <a:pt x="1" y="425"/>
                  </a:lnTo>
                  <a:lnTo>
                    <a:pt x="0" y="430"/>
                  </a:lnTo>
                  <a:lnTo>
                    <a:pt x="0" y="436"/>
                  </a:lnTo>
                  <a:lnTo>
                    <a:pt x="0" y="443"/>
                  </a:lnTo>
                  <a:lnTo>
                    <a:pt x="1" y="448"/>
                  </a:lnTo>
                  <a:lnTo>
                    <a:pt x="2" y="455"/>
                  </a:lnTo>
                  <a:lnTo>
                    <a:pt x="4" y="460"/>
                  </a:lnTo>
                  <a:lnTo>
                    <a:pt x="6" y="465"/>
                  </a:lnTo>
                  <a:lnTo>
                    <a:pt x="10" y="470"/>
                  </a:lnTo>
                  <a:lnTo>
                    <a:pt x="13" y="475"/>
                  </a:lnTo>
                  <a:lnTo>
                    <a:pt x="17" y="479"/>
                  </a:lnTo>
                  <a:lnTo>
                    <a:pt x="21" y="482"/>
                  </a:lnTo>
                  <a:lnTo>
                    <a:pt x="26" y="487"/>
                  </a:lnTo>
                  <a:lnTo>
                    <a:pt x="31" y="489"/>
                  </a:lnTo>
                  <a:lnTo>
                    <a:pt x="36" y="492"/>
                  </a:lnTo>
                  <a:lnTo>
                    <a:pt x="42" y="494"/>
                  </a:lnTo>
                  <a:lnTo>
                    <a:pt x="47" y="495"/>
                  </a:lnTo>
                  <a:lnTo>
                    <a:pt x="54" y="496"/>
                  </a:lnTo>
                  <a:lnTo>
                    <a:pt x="60" y="4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宋体" panose="02010600030101010101" pitchFamily="2" charset="-122"/>
                <a:ea typeface="宋体" panose="02010600030101010101" pitchFamily="2" charset="-122"/>
              </a:endParaRPr>
            </a:p>
          </p:txBody>
        </p:sp>
      </p:grpSp>
      <p:grpSp>
        <p:nvGrpSpPr>
          <p:cNvPr id="258" name="Group 257">
            <a:extLst>
              <a:ext uri="{FF2B5EF4-FFF2-40B4-BE49-F238E27FC236}">
                <a16:creationId xmlns:a16="http://schemas.microsoft.com/office/drawing/2014/main" id="{54A713FE-0681-4AC3-9131-A8FB43F34CAA}"/>
              </a:ext>
            </a:extLst>
          </p:cNvPr>
          <p:cNvGrpSpPr/>
          <p:nvPr/>
        </p:nvGrpSpPr>
        <p:grpSpPr>
          <a:xfrm>
            <a:off x="5356956" y="5329504"/>
            <a:ext cx="345758" cy="299657"/>
            <a:chOff x="4892675" y="1935163"/>
            <a:chExt cx="285750" cy="247650"/>
          </a:xfrm>
          <a:solidFill>
            <a:schemeClr val="bg1"/>
          </a:solidFill>
        </p:grpSpPr>
        <p:sp>
          <p:nvSpPr>
            <p:cNvPr id="259" name="Freeform 185">
              <a:extLst>
                <a:ext uri="{FF2B5EF4-FFF2-40B4-BE49-F238E27FC236}">
                  <a16:creationId xmlns:a16="http://schemas.microsoft.com/office/drawing/2014/main" id="{4897E088-DE01-4ACE-A0D8-0F0A9D006A47}"/>
                </a:ext>
              </a:extLst>
            </p:cNvPr>
            <p:cNvSpPr>
              <a:spLocks noEditPoints="1"/>
            </p:cNvSpPr>
            <p:nvPr/>
          </p:nvSpPr>
          <p:spPr bwMode="auto">
            <a:xfrm>
              <a:off x="4892675" y="2020888"/>
              <a:ext cx="66675" cy="114300"/>
            </a:xfrm>
            <a:custGeom>
              <a:avLst/>
              <a:gdLst>
                <a:gd name="T0" fmla="*/ 30 w 210"/>
                <a:gd name="T1" fmla="*/ 30 h 360"/>
                <a:gd name="T2" fmla="*/ 180 w 210"/>
                <a:gd name="T3" fmla="*/ 30 h 360"/>
                <a:gd name="T4" fmla="*/ 180 w 210"/>
                <a:gd name="T5" fmla="*/ 123 h 360"/>
                <a:gd name="T6" fmla="*/ 180 w 210"/>
                <a:gd name="T7" fmla="*/ 135 h 360"/>
                <a:gd name="T8" fmla="*/ 180 w 210"/>
                <a:gd name="T9" fmla="*/ 146 h 360"/>
                <a:gd name="T10" fmla="*/ 179 w 210"/>
                <a:gd name="T11" fmla="*/ 157 h 360"/>
                <a:gd name="T12" fmla="*/ 177 w 210"/>
                <a:gd name="T13" fmla="*/ 167 h 360"/>
                <a:gd name="T14" fmla="*/ 174 w 210"/>
                <a:gd name="T15" fmla="*/ 175 h 360"/>
                <a:gd name="T16" fmla="*/ 171 w 210"/>
                <a:gd name="T17" fmla="*/ 178 h 360"/>
                <a:gd name="T18" fmla="*/ 168 w 210"/>
                <a:gd name="T19" fmla="*/ 180 h 360"/>
                <a:gd name="T20" fmla="*/ 165 w 210"/>
                <a:gd name="T21" fmla="*/ 180 h 360"/>
                <a:gd name="T22" fmla="*/ 150 w 210"/>
                <a:gd name="T23" fmla="*/ 180 h 360"/>
                <a:gd name="T24" fmla="*/ 150 w 210"/>
                <a:gd name="T25" fmla="*/ 330 h 360"/>
                <a:gd name="T26" fmla="*/ 60 w 210"/>
                <a:gd name="T27" fmla="*/ 330 h 360"/>
                <a:gd name="T28" fmla="*/ 60 w 210"/>
                <a:gd name="T29" fmla="*/ 180 h 360"/>
                <a:gd name="T30" fmla="*/ 45 w 210"/>
                <a:gd name="T31" fmla="*/ 180 h 360"/>
                <a:gd name="T32" fmla="*/ 40 w 210"/>
                <a:gd name="T33" fmla="*/ 179 h 360"/>
                <a:gd name="T34" fmla="*/ 38 w 210"/>
                <a:gd name="T35" fmla="*/ 178 h 360"/>
                <a:gd name="T36" fmla="*/ 35 w 210"/>
                <a:gd name="T37" fmla="*/ 173 h 360"/>
                <a:gd name="T38" fmla="*/ 33 w 210"/>
                <a:gd name="T39" fmla="*/ 168 h 360"/>
                <a:gd name="T40" fmla="*/ 32 w 210"/>
                <a:gd name="T41" fmla="*/ 162 h 360"/>
                <a:gd name="T42" fmla="*/ 31 w 210"/>
                <a:gd name="T43" fmla="*/ 154 h 360"/>
                <a:gd name="T44" fmla="*/ 30 w 210"/>
                <a:gd name="T45" fmla="*/ 138 h 360"/>
                <a:gd name="T46" fmla="*/ 30 w 210"/>
                <a:gd name="T47" fmla="*/ 123 h 360"/>
                <a:gd name="T48" fmla="*/ 30 w 210"/>
                <a:gd name="T49" fmla="*/ 30 h 360"/>
                <a:gd name="T50" fmla="*/ 0 w 210"/>
                <a:gd name="T51" fmla="*/ 123 h 360"/>
                <a:gd name="T52" fmla="*/ 0 w 210"/>
                <a:gd name="T53" fmla="*/ 143 h 360"/>
                <a:gd name="T54" fmla="*/ 2 w 210"/>
                <a:gd name="T55" fmla="*/ 164 h 360"/>
                <a:gd name="T56" fmla="*/ 4 w 210"/>
                <a:gd name="T57" fmla="*/ 175 h 360"/>
                <a:gd name="T58" fmla="*/ 7 w 210"/>
                <a:gd name="T59" fmla="*/ 183 h 360"/>
                <a:gd name="T60" fmla="*/ 12 w 210"/>
                <a:gd name="T61" fmla="*/ 192 h 360"/>
                <a:gd name="T62" fmla="*/ 17 w 210"/>
                <a:gd name="T63" fmla="*/ 199 h 360"/>
                <a:gd name="T64" fmla="*/ 23 w 210"/>
                <a:gd name="T65" fmla="*/ 203 h 360"/>
                <a:gd name="T66" fmla="*/ 30 w 210"/>
                <a:gd name="T67" fmla="*/ 208 h 360"/>
                <a:gd name="T68" fmla="*/ 30 w 210"/>
                <a:gd name="T69" fmla="*/ 360 h 360"/>
                <a:gd name="T70" fmla="*/ 180 w 210"/>
                <a:gd name="T71" fmla="*/ 360 h 360"/>
                <a:gd name="T72" fmla="*/ 180 w 210"/>
                <a:gd name="T73" fmla="*/ 208 h 360"/>
                <a:gd name="T74" fmla="*/ 184 w 210"/>
                <a:gd name="T75" fmla="*/ 206 h 360"/>
                <a:gd name="T76" fmla="*/ 187 w 210"/>
                <a:gd name="T77" fmla="*/ 203 h 360"/>
                <a:gd name="T78" fmla="*/ 192 w 210"/>
                <a:gd name="T79" fmla="*/ 200 h 360"/>
                <a:gd name="T80" fmla="*/ 195 w 210"/>
                <a:gd name="T81" fmla="*/ 197 h 360"/>
                <a:gd name="T82" fmla="*/ 198 w 210"/>
                <a:gd name="T83" fmla="*/ 193 h 360"/>
                <a:gd name="T84" fmla="*/ 201 w 210"/>
                <a:gd name="T85" fmla="*/ 187 h 360"/>
                <a:gd name="T86" fmla="*/ 203 w 210"/>
                <a:gd name="T87" fmla="*/ 181 h 360"/>
                <a:gd name="T88" fmla="*/ 206 w 210"/>
                <a:gd name="T89" fmla="*/ 175 h 360"/>
                <a:gd name="T90" fmla="*/ 209 w 210"/>
                <a:gd name="T91" fmla="*/ 162 h 360"/>
                <a:gd name="T92" fmla="*/ 210 w 210"/>
                <a:gd name="T93" fmla="*/ 149 h 360"/>
                <a:gd name="T94" fmla="*/ 210 w 210"/>
                <a:gd name="T95" fmla="*/ 136 h 360"/>
                <a:gd name="T96" fmla="*/ 210 w 210"/>
                <a:gd name="T97" fmla="*/ 123 h 360"/>
                <a:gd name="T98" fmla="*/ 210 w 210"/>
                <a:gd name="T99" fmla="*/ 0 h 360"/>
                <a:gd name="T100" fmla="*/ 0 w 210"/>
                <a:gd name="T101" fmla="*/ 0 h 360"/>
                <a:gd name="T102" fmla="*/ 0 w 210"/>
                <a:gd name="T103" fmla="*/ 123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0" h="360">
                  <a:moveTo>
                    <a:pt x="30" y="30"/>
                  </a:moveTo>
                  <a:lnTo>
                    <a:pt x="180" y="30"/>
                  </a:lnTo>
                  <a:lnTo>
                    <a:pt x="180" y="123"/>
                  </a:lnTo>
                  <a:lnTo>
                    <a:pt x="180" y="135"/>
                  </a:lnTo>
                  <a:lnTo>
                    <a:pt x="180" y="146"/>
                  </a:lnTo>
                  <a:lnTo>
                    <a:pt x="179" y="157"/>
                  </a:lnTo>
                  <a:lnTo>
                    <a:pt x="177" y="167"/>
                  </a:lnTo>
                  <a:lnTo>
                    <a:pt x="174" y="175"/>
                  </a:lnTo>
                  <a:lnTo>
                    <a:pt x="171" y="178"/>
                  </a:lnTo>
                  <a:lnTo>
                    <a:pt x="168" y="180"/>
                  </a:lnTo>
                  <a:lnTo>
                    <a:pt x="165" y="180"/>
                  </a:lnTo>
                  <a:lnTo>
                    <a:pt x="150" y="180"/>
                  </a:lnTo>
                  <a:lnTo>
                    <a:pt x="150" y="330"/>
                  </a:lnTo>
                  <a:lnTo>
                    <a:pt x="60" y="330"/>
                  </a:lnTo>
                  <a:lnTo>
                    <a:pt x="60" y="180"/>
                  </a:lnTo>
                  <a:lnTo>
                    <a:pt x="45" y="180"/>
                  </a:lnTo>
                  <a:lnTo>
                    <a:pt x="40" y="179"/>
                  </a:lnTo>
                  <a:lnTo>
                    <a:pt x="38" y="178"/>
                  </a:lnTo>
                  <a:lnTo>
                    <a:pt x="35" y="173"/>
                  </a:lnTo>
                  <a:lnTo>
                    <a:pt x="33" y="168"/>
                  </a:lnTo>
                  <a:lnTo>
                    <a:pt x="32" y="162"/>
                  </a:lnTo>
                  <a:lnTo>
                    <a:pt x="31" y="154"/>
                  </a:lnTo>
                  <a:lnTo>
                    <a:pt x="30" y="138"/>
                  </a:lnTo>
                  <a:lnTo>
                    <a:pt x="30" y="123"/>
                  </a:lnTo>
                  <a:lnTo>
                    <a:pt x="30" y="30"/>
                  </a:lnTo>
                  <a:close/>
                  <a:moveTo>
                    <a:pt x="0" y="123"/>
                  </a:moveTo>
                  <a:lnTo>
                    <a:pt x="0" y="143"/>
                  </a:lnTo>
                  <a:lnTo>
                    <a:pt x="2" y="164"/>
                  </a:lnTo>
                  <a:lnTo>
                    <a:pt x="4" y="175"/>
                  </a:lnTo>
                  <a:lnTo>
                    <a:pt x="7" y="183"/>
                  </a:lnTo>
                  <a:lnTo>
                    <a:pt x="12" y="192"/>
                  </a:lnTo>
                  <a:lnTo>
                    <a:pt x="17" y="199"/>
                  </a:lnTo>
                  <a:lnTo>
                    <a:pt x="23" y="203"/>
                  </a:lnTo>
                  <a:lnTo>
                    <a:pt x="30" y="208"/>
                  </a:lnTo>
                  <a:lnTo>
                    <a:pt x="30" y="360"/>
                  </a:lnTo>
                  <a:lnTo>
                    <a:pt x="180" y="360"/>
                  </a:lnTo>
                  <a:lnTo>
                    <a:pt x="180" y="208"/>
                  </a:lnTo>
                  <a:lnTo>
                    <a:pt x="184" y="206"/>
                  </a:lnTo>
                  <a:lnTo>
                    <a:pt x="187" y="203"/>
                  </a:lnTo>
                  <a:lnTo>
                    <a:pt x="192" y="200"/>
                  </a:lnTo>
                  <a:lnTo>
                    <a:pt x="195" y="197"/>
                  </a:lnTo>
                  <a:lnTo>
                    <a:pt x="198" y="193"/>
                  </a:lnTo>
                  <a:lnTo>
                    <a:pt x="201" y="187"/>
                  </a:lnTo>
                  <a:lnTo>
                    <a:pt x="203" y="181"/>
                  </a:lnTo>
                  <a:lnTo>
                    <a:pt x="206" y="175"/>
                  </a:lnTo>
                  <a:lnTo>
                    <a:pt x="209" y="162"/>
                  </a:lnTo>
                  <a:lnTo>
                    <a:pt x="210" y="149"/>
                  </a:lnTo>
                  <a:lnTo>
                    <a:pt x="210" y="136"/>
                  </a:lnTo>
                  <a:lnTo>
                    <a:pt x="210" y="123"/>
                  </a:lnTo>
                  <a:lnTo>
                    <a:pt x="210" y="0"/>
                  </a:lnTo>
                  <a:lnTo>
                    <a:pt x="0" y="0"/>
                  </a:lnTo>
                  <a:lnTo>
                    <a:pt x="0"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宋体" panose="02010600030101010101" pitchFamily="2" charset="-122"/>
                <a:ea typeface="宋体" panose="02010600030101010101" pitchFamily="2" charset="-122"/>
              </a:endParaRPr>
            </a:p>
          </p:txBody>
        </p:sp>
        <p:sp>
          <p:nvSpPr>
            <p:cNvPr id="260" name="Freeform 186">
              <a:extLst>
                <a:ext uri="{FF2B5EF4-FFF2-40B4-BE49-F238E27FC236}">
                  <a16:creationId xmlns:a16="http://schemas.microsoft.com/office/drawing/2014/main" id="{ECEB652B-5CB7-4268-B067-AC7D5BDAB749}"/>
                </a:ext>
              </a:extLst>
            </p:cNvPr>
            <p:cNvSpPr>
              <a:spLocks noEditPoints="1"/>
            </p:cNvSpPr>
            <p:nvPr/>
          </p:nvSpPr>
          <p:spPr bwMode="auto">
            <a:xfrm>
              <a:off x="5111750" y="2020888"/>
              <a:ext cx="66675" cy="114300"/>
            </a:xfrm>
            <a:custGeom>
              <a:avLst/>
              <a:gdLst>
                <a:gd name="T0" fmla="*/ 181 w 212"/>
                <a:gd name="T1" fmla="*/ 120 h 360"/>
                <a:gd name="T2" fmla="*/ 180 w 212"/>
                <a:gd name="T3" fmla="*/ 130 h 360"/>
                <a:gd name="T4" fmla="*/ 179 w 212"/>
                <a:gd name="T5" fmla="*/ 138 h 360"/>
                <a:gd name="T6" fmla="*/ 177 w 212"/>
                <a:gd name="T7" fmla="*/ 146 h 360"/>
                <a:gd name="T8" fmla="*/ 175 w 212"/>
                <a:gd name="T9" fmla="*/ 152 h 360"/>
                <a:gd name="T10" fmla="*/ 173 w 212"/>
                <a:gd name="T11" fmla="*/ 157 h 360"/>
                <a:gd name="T12" fmla="*/ 170 w 212"/>
                <a:gd name="T13" fmla="*/ 161 h 360"/>
                <a:gd name="T14" fmla="*/ 168 w 212"/>
                <a:gd name="T15" fmla="*/ 164 h 360"/>
                <a:gd name="T16" fmla="*/ 166 w 212"/>
                <a:gd name="T17" fmla="*/ 165 h 360"/>
                <a:gd name="T18" fmla="*/ 151 w 212"/>
                <a:gd name="T19" fmla="*/ 165 h 360"/>
                <a:gd name="T20" fmla="*/ 151 w 212"/>
                <a:gd name="T21" fmla="*/ 330 h 360"/>
                <a:gd name="T22" fmla="*/ 60 w 212"/>
                <a:gd name="T23" fmla="*/ 330 h 360"/>
                <a:gd name="T24" fmla="*/ 60 w 212"/>
                <a:gd name="T25" fmla="*/ 180 h 360"/>
                <a:gd name="T26" fmla="*/ 59 w 212"/>
                <a:gd name="T27" fmla="*/ 166 h 360"/>
                <a:gd name="T28" fmla="*/ 45 w 212"/>
                <a:gd name="T29" fmla="*/ 165 h 360"/>
                <a:gd name="T30" fmla="*/ 44 w 212"/>
                <a:gd name="T31" fmla="*/ 164 h 360"/>
                <a:gd name="T32" fmla="*/ 42 w 212"/>
                <a:gd name="T33" fmla="*/ 162 h 360"/>
                <a:gd name="T34" fmla="*/ 40 w 212"/>
                <a:gd name="T35" fmla="*/ 158 h 360"/>
                <a:gd name="T36" fmla="*/ 37 w 212"/>
                <a:gd name="T37" fmla="*/ 154 h 360"/>
                <a:gd name="T38" fmla="*/ 35 w 212"/>
                <a:gd name="T39" fmla="*/ 148 h 360"/>
                <a:gd name="T40" fmla="*/ 32 w 212"/>
                <a:gd name="T41" fmla="*/ 139 h 360"/>
                <a:gd name="T42" fmla="*/ 31 w 212"/>
                <a:gd name="T43" fmla="*/ 131 h 360"/>
                <a:gd name="T44" fmla="*/ 30 w 212"/>
                <a:gd name="T45" fmla="*/ 120 h 360"/>
                <a:gd name="T46" fmla="*/ 30 w 212"/>
                <a:gd name="T47" fmla="*/ 30 h 360"/>
                <a:gd name="T48" fmla="*/ 181 w 212"/>
                <a:gd name="T49" fmla="*/ 30 h 360"/>
                <a:gd name="T50" fmla="*/ 181 w 212"/>
                <a:gd name="T51" fmla="*/ 120 h 360"/>
                <a:gd name="T52" fmla="*/ 0 w 212"/>
                <a:gd name="T53" fmla="*/ 0 h 360"/>
                <a:gd name="T54" fmla="*/ 0 w 212"/>
                <a:gd name="T55" fmla="*/ 120 h 360"/>
                <a:gd name="T56" fmla="*/ 1 w 212"/>
                <a:gd name="T57" fmla="*/ 133 h 360"/>
                <a:gd name="T58" fmla="*/ 2 w 212"/>
                <a:gd name="T59" fmla="*/ 145 h 360"/>
                <a:gd name="T60" fmla="*/ 6 w 212"/>
                <a:gd name="T61" fmla="*/ 155 h 360"/>
                <a:gd name="T62" fmla="*/ 9 w 212"/>
                <a:gd name="T63" fmla="*/ 165 h 360"/>
                <a:gd name="T64" fmla="*/ 13 w 212"/>
                <a:gd name="T65" fmla="*/ 173 h 360"/>
                <a:gd name="T66" fmla="*/ 19 w 212"/>
                <a:gd name="T67" fmla="*/ 181 h 360"/>
                <a:gd name="T68" fmla="*/ 24 w 212"/>
                <a:gd name="T69" fmla="*/ 186 h 360"/>
                <a:gd name="T70" fmla="*/ 30 w 212"/>
                <a:gd name="T71" fmla="*/ 192 h 360"/>
                <a:gd name="T72" fmla="*/ 30 w 212"/>
                <a:gd name="T73" fmla="*/ 360 h 360"/>
                <a:gd name="T74" fmla="*/ 181 w 212"/>
                <a:gd name="T75" fmla="*/ 360 h 360"/>
                <a:gd name="T76" fmla="*/ 181 w 212"/>
                <a:gd name="T77" fmla="*/ 191 h 360"/>
                <a:gd name="T78" fmla="*/ 188 w 212"/>
                <a:gd name="T79" fmla="*/ 186 h 360"/>
                <a:gd name="T80" fmla="*/ 194 w 212"/>
                <a:gd name="T81" fmla="*/ 180 h 360"/>
                <a:gd name="T82" fmla="*/ 199 w 212"/>
                <a:gd name="T83" fmla="*/ 171 h 360"/>
                <a:gd name="T84" fmla="*/ 203 w 212"/>
                <a:gd name="T85" fmla="*/ 163 h 360"/>
                <a:gd name="T86" fmla="*/ 207 w 212"/>
                <a:gd name="T87" fmla="*/ 152 h 360"/>
                <a:gd name="T88" fmla="*/ 209 w 212"/>
                <a:gd name="T89" fmla="*/ 142 h 360"/>
                <a:gd name="T90" fmla="*/ 210 w 212"/>
                <a:gd name="T91" fmla="*/ 131 h 360"/>
                <a:gd name="T92" fmla="*/ 212 w 212"/>
                <a:gd name="T93" fmla="*/ 120 h 360"/>
                <a:gd name="T94" fmla="*/ 212 w 212"/>
                <a:gd name="T95" fmla="*/ 0 h 360"/>
                <a:gd name="T96" fmla="*/ 0 w 212"/>
                <a:gd name="T97"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2" h="360">
                  <a:moveTo>
                    <a:pt x="181" y="120"/>
                  </a:moveTo>
                  <a:lnTo>
                    <a:pt x="180" y="130"/>
                  </a:lnTo>
                  <a:lnTo>
                    <a:pt x="179" y="138"/>
                  </a:lnTo>
                  <a:lnTo>
                    <a:pt x="177" y="146"/>
                  </a:lnTo>
                  <a:lnTo>
                    <a:pt x="175" y="152"/>
                  </a:lnTo>
                  <a:lnTo>
                    <a:pt x="173" y="157"/>
                  </a:lnTo>
                  <a:lnTo>
                    <a:pt x="170" y="161"/>
                  </a:lnTo>
                  <a:lnTo>
                    <a:pt x="168" y="164"/>
                  </a:lnTo>
                  <a:lnTo>
                    <a:pt x="166" y="165"/>
                  </a:lnTo>
                  <a:lnTo>
                    <a:pt x="151" y="165"/>
                  </a:lnTo>
                  <a:lnTo>
                    <a:pt x="151" y="330"/>
                  </a:lnTo>
                  <a:lnTo>
                    <a:pt x="60" y="330"/>
                  </a:lnTo>
                  <a:lnTo>
                    <a:pt x="60" y="180"/>
                  </a:lnTo>
                  <a:lnTo>
                    <a:pt x="59" y="166"/>
                  </a:lnTo>
                  <a:lnTo>
                    <a:pt x="45" y="165"/>
                  </a:lnTo>
                  <a:lnTo>
                    <a:pt x="44" y="164"/>
                  </a:lnTo>
                  <a:lnTo>
                    <a:pt x="42" y="162"/>
                  </a:lnTo>
                  <a:lnTo>
                    <a:pt x="40" y="158"/>
                  </a:lnTo>
                  <a:lnTo>
                    <a:pt x="37" y="154"/>
                  </a:lnTo>
                  <a:lnTo>
                    <a:pt x="35" y="148"/>
                  </a:lnTo>
                  <a:lnTo>
                    <a:pt x="32" y="139"/>
                  </a:lnTo>
                  <a:lnTo>
                    <a:pt x="31" y="131"/>
                  </a:lnTo>
                  <a:lnTo>
                    <a:pt x="30" y="120"/>
                  </a:lnTo>
                  <a:lnTo>
                    <a:pt x="30" y="30"/>
                  </a:lnTo>
                  <a:lnTo>
                    <a:pt x="181" y="30"/>
                  </a:lnTo>
                  <a:lnTo>
                    <a:pt x="181" y="120"/>
                  </a:lnTo>
                  <a:close/>
                  <a:moveTo>
                    <a:pt x="0" y="0"/>
                  </a:moveTo>
                  <a:lnTo>
                    <a:pt x="0" y="120"/>
                  </a:lnTo>
                  <a:lnTo>
                    <a:pt x="1" y="133"/>
                  </a:lnTo>
                  <a:lnTo>
                    <a:pt x="2" y="145"/>
                  </a:lnTo>
                  <a:lnTo>
                    <a:pt x="6" y="155"/>
                  </a:lnTo>
                  <a:lnTo>
                    <a:pt x="9" y="165"/>
                  </a:lnTo>
                  <a:lnTo>
                    <a:pt x="13" y="173"/>
                  </a:lnTo>
                  <a:lnTo>
                    <a:pt x="19" y="181"/>
                  </a:lnTo>
                  <a:lnTo>
                    <a:pt x="24" y="186"/>
                  </a:lnTo>
                  <a:lnTo>
                    <a:pt x="30" y="192"/>
                  </a:lnTo>
                  <a:lnTo>
                    <a:pt x="30" y="360"/>
                  </a:lnTo>
                  <a:lnTo>
                    <a:pt x="181" y="360"/>
                  </a:lnTo>
                  <a:lnTo>
                    <a:pt x="181" y="191"/>
                  </a:lnTo>
                  <a:lnTo>
                    <a:pt x="188" y="186"/>
                  </a:lnTo>
                  <a:lnTo>
                    <a:pt x="194" y="180"/>
                  </a:lnTo>
                  <a:lnTo>
                    <a:pt x="199" y="171"/>
                  </a:lnTo>
                  <a:lnTo>
                    <a:pt x="203" y="163"/>
                  </a:lnTo>
                  <a:lnTo>
                    <a:pt x="207" y="152"/>
                  </a:lnTo>
                  <a:lnTo>
                    <a:pt x="209" y="142"/>
                  </a:lnTo>
                  <a:lnTo>
                    <a:pt x="210" y="131"/>
                  </a:lnTo>
                  <a:lnTo>
                    <a:pt x="212" y="120"/>
                  </a:lnTo>
                  <a:lnTo>
                    <a:pt x="21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宋体" panose="02010600030101010101" pitchFamily="2" charset="-122"/>
                <a:ea typeface="宋体" panose="02010600030101010101" pitchFamily="2" charset="-122"/>
              </a:endParaRPr>
            </a:p>
          </p:txBody>
        </p:sp>
        <p:sp>
          <p:nvSpPr>
            <p:cNvPr id="261" name="Freeform 187">
              <a:extLst>
                <a:ext uri="{FF2B5EF4-FFF2-40B4-BE49-F238E27FC236}">
                  <a16:creationId xmlns:a16="http://schemas.microsoft.com/office/drawing/2014/main" id="{80BE6BAA-80A9-4B90-95A9-CA6793BBFF93}"/>
                </a:ext>
              </a:extLst>
            </p:cNvPr>
            <p:cNvSpPr>
              <a:spLocks noEditPoints="1"/>
            </p:cNvSpPr>
            <p:nvPr/>
          </p:nvSpPr>
          <p:spPr bwMode="auto">
            <a:xfrm>
              <a:off x="4987925" y="2020888"/>
              <a:ext cx="95250" cy="161925"/>
            </a:xfrm>
            <a:custGeom>
              <a:avLst/>
              <a:gdLst>
                <a:gd name="T0" fmla="*/ 270 w 300"/>
                <a:gd name="T1" fmla="*/ 30 h 511"/>
                <a:gd name="T2" fmla="*/ 270 w 300"/>
                <a:gd name="T3" fmla="*/ 218 h 511"/>
                <a:gd name="T4" fmla="*/ 266 w 300"/>
                <a:gd name="T5" fmla="*/ 239 h 511"/>
                <a:gd name="T6" fmla="*/ 259 w 300"/>
                <a:gd name="T7" fmla="*/ 253 h 511"/>
                <a:gd name="T8" fmla="*/ 253 w 300"/>
                <a:gd name="T9" fmla="*/ 260 h 511"/>
                <a:gd name="T10" fmla="*/ 244 w 300"/>
                <a:gd name="T11" fmla="*/ 267 h 511"/>
                <a:gd name="T12" fmla="*/ 233 w 300"/>
                <a:gd name="T13" fmla="*/ 270 h 511"/>
                <a:gd name="T14" fmla="*/ 210 w 300"/>
                <a:gd name="T15" fmla="*/ 270 h 511"/>
                <a:gd name="T16" fmla="*/ 90 w 300"/>
                <a:gd name="T17" fmla="*/ 481 h 511"/>
                <a:gd name="T18" fmla="*/ 75 w 300"/>
                <a:gd name="T19" fmla="*/ 270 h 511"/>
                <a:gd name="T20" fmla="*/ 61 w 300"/>
                <a:gd name="T21" fmla="*/ 269 h 511"/>
                <a:gd name="T22" fmla="*/ 51 w 300"/>
                <a:gd name="T23" fmla="*/ 264 h 511"/>
                <a:gd name="T24" fmla="*/ 43 w 300"/>
                <a:gd name="T25" fmla="*/ 257 h 511"/>
                <a:gd name="T26" fmla="*/ 38 w 300"/>
                <a:gd name="T27" fmla="*/ 249 h 511"/>
                <a:gd name="T28" fmla="*/ 31 w 300"/>
                <a:gd name="T29" fmla="*/ 229 h 511"/>
                <a:gd name="T30" fmla="*/ 30 w 300"/>
                <a:gd name="T31" fmla="*/ 210 h 511"/>
                <a:gd name="T32" fmla="*/ 0 w 300"/>
                <a:gd name="T33" fmla="*/ 210 h 511"/>
                <a:gd name="T34" fmla="*/ 1 w 300"/>
                <a:gd name="T35" fmla="*/ 228 h 511"/>
                <a:gd name="T36" fmla="*/ 3 w 300"/>
                <a:gd name="T37" fmla="*/ 244 h 511"/>
                <a:gd name="T38" fmla="*/ 9 w 300"/>
                <a:gd name="T39" fmla="*/ 258 h 511"/>
                <a:gd name="T40" fmla="*/ 16 w 300"/>
                <a:gd name="T41" fmla="*/ 270 h 511"/>
                <a:gd name="T42" fmla="*/ 25 w 300"/>
                <a:gd name="T43" fmla="*/ 281 h 511"/>
                <a:gd name="T44" fmla="*/ 34 w 300"/>
                <a:gd name="T45" fmla="*/ 289 h 511"/>
                <a:gd name="T46" fmla="*/ 46 w 300"/>
                <a:gd name="T47" fmla="*/ 295 h 511"/>
                <a:gd name="T48" fmla="*/ 60 w 300"/>
                <a:gd name="T49" fmla="*/ 299 h 511"/>
                <a:gd name="T50" fmla="*/ 240 w 300"/>
                <a:gd name="T51" fmla="*/ 511 h 511"/>
                <a:gd name="T52" fmla="*/ 247 w 300"/>
                <a:gd name="T53" fmla="*/ 297 h 511"/>
                <a:gd name="T54" fmla="*/ 259 w 300"/>
                <a:gd name="T55" fmla="*/ 292 h 511"/>
                <a:gd name="T56" fmla="*/ 271 w 300"/>
                <a:gd name="T57" fmla="*/ 285 h 511"/>
                <a:gd name="T58" fmla="*/ 280 w 300"/>
                <a:gd name="T59" fmla="*/ 275 h 511"/>
                <a:gd name="T60" fmla="*/ 288 w 300"/>
                <a:gd name="T61" fmla="*/ 265 h 511"/>
                <a:gd name="T62" fmla="*/ 294 w 300"/>
                <a:gd name="T63" fmla="*/ 251 h 511"/>
                <a:gd name="T64" fmla="*/ 298 w 300"/>
                <a:gd name="T65" fmla="*/ 236 h 511"/>
                <a:gd name="T66" fmla="*/ 300 w 300"/>
                <a:gd name="T67" fmla="*/ 220 h 511"/>
                <a:gd name="T68" fmla="*/ 300 w 300"/>
                <a:gd name="T69" fmla="*/ 0 h 511"/>
                <a:gd name="T70" fmla="*/ 0 w 300"/>
                <a:gd name="T71" fmla="*/ 21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0" h="511">
                  <a:moveTo>
                    <a:pt x="30" y="30"/>
                  </a:moveTo>
                  <a:lnTo>
                    <a:pt x="270" y="30"/>
                  </a:lnTo>
                  <a:lnTo>
                    <a:pt x="270" y="210"/>
                  </a:lnTo>
                  <a:lnTo>
                    <a:pt x="270" y="218"/>
                  </a:lnTo>
                  <a:lnTo>
                    <a:pt x="269" y="229"/>
                  </a:lnTo>
                  <a:lnTo>
                    <a:pt x="266" y="239"/>
                  </a:lnTo>
                  <a:lnTo>
                    <a:pt x="263" y="249"/>
                  </a:lnTo>
                  <a:lnTo>
                    <a:pt x="259" y="253"/>
                  </a:lnTo>
                  <a:lnTo>
                    <a:pt x="256" y="257"/>
                  </a:lnTo>
                  <a:lnTo>
                    <a:pt x="253" y="260"/>
                  </a:lnTo>
                  <a:lnTo>
                    <a:pt x="249" y="264"/>
                  </a:lnTo>
                  <a:lnTo>
                    <a:pt x="244" y="267"/>
                  </a:lnTo>
                  <a:lnTo>
                    <a:pt x="238" y="269"/>
                  </a:lnTo>
                  <a:lnTo>
                    <a:pt x="233" y="270"/>
                  </a:lnTo>
                  <a:lnTo>
                    <a:pt x="225" y="270"/>
                  </a:lnTo>
                  <a:lnTo>
                    <a:pt x="210" y="270"/>
                  </a:lnTo>
                  <a:lnTo>
                    <a:pt x="210" y="481"/>
                  </a:lnTo>
                  <a:lnTo>
                    <a:pt x="90" y="481"/>
                  </a:lnTo>
                  <a:lnTo>
                    <a:pt x="90" y="270"/>
                  </a:lnTo>
                  <a:lnTo>
                    <a:pt x="75" y="270"/>
                  </a:lnTo>
                  <a:lnTo>
                    <a:pt x="68" y="270"/>
                  </a:lnTo>
                  <a:lnTo>
                    <a:pt x="61" y="269"/>
                  </a:lnTo>
                  <a:lnTo>
                    <a:pt x="56" y="267"/>
                  </a:lnTo>
                  <a:lnTo>
                    <a:pt x="51" y="264"/>
                  </a:lnTo>
                  <a:lnTo>
                    <a:pt x="47" y="260"/>
                  </a:lnTo>
                  <a:lnTo>
                    <a:pt x="43" y="257"/>
                  </a:lnTo>
                  <a:lnTo>
                    <a:pt x="40" y="253"/>
                  </a:lnTo>
                  <a:lnTo>
                    <a:pt x="38" y="249"/>
                  </a:lnTo>
                  <a:lnTo>
                    <a:pt x="33" y="239"/>
                  </a:lnTo>
                  <a:lnTo>
                    <a:pt x="31" y="229"/>
                  </a:lnTo>
                  <a:lnTo>
                    <a:pt x="30" y="218"/>
                  </a:lnTo>
                  <a:lnTo>
                    <a:pt x="30" y="210"/>
                  </a:lnTo>
                  <a:lnTo>
                    <a:pt x="30" y="30"/>
                  </a:lnTo>
                  <a:close/>
                  <a:moveTo>
                    <a:pt x="0" y="210"/>
                  </a:moveTo>
                  <a:lnTo>
                    <a:pt x="0" y="218"/>
                  </a:lnTo>
                  <a:lnTo>
                    <a:pt x="1" y="228"/>
                  </a:lnTo>
                  <a:lnTo>
                    <a:pt x="2" y="236"/>
                  </a:lnTo>
                  <a:lnTo>
                    <a:pt x="3" y="244"/>
                  </a:lnTo>
                  <a:lnTo>
                    <a:pt x="6" y="251"/>
                  </a:lnTo>
                  <a:lnTo>
                    <a:pt x="9" y="258"/>
                  </a:lnTo>
                  <a:lnTo>
                    <a:pt x="12" y="265"/>
                  </a:lnTo>
                  <a:lnTo>
                    <a:pt x="16" y="270"/>
                  </a:lnTo>
                  <a:lnTo>
                    <a:pt x="19" y="275"/>
                  </a:lnTo>
                  <a:lnTo>
                    <a:pt x="25" y="281"/>
                  </a:lnTo>
                  <a:lnTo>
                    <a:pt x="29" y="285"/>
                  </a:lnTo>
                  <a:lnTo>
                    <a:pt x="34" y="289"/>
                  </a:lnTo>
                  <a:lnTo>
                    <a:pt x="41" y="292"/>
                  </a:lnTo>
                  <a:lnTo>
                    <a:pt x="46" y="295"/>
                  </a:lnTo>
                  <a:lnTo>
                    <a:pt x="53" y="297"/>
                  </a:lnTo>
                  <a:lnTo>
                    <a:pt x="60" y="299"/>
                  </a:lnTo>
                  <a:lnTo>
                    <a:pt x="60" y="511"/>
                  </a:lnTo>
                  <a:lnTo>
                    <a:pt x="240" y="511"/>
                  </a:lnTo>
                  <a:lnTo>
                    <a:pt x="240" y="299"/>
                  </a:lnTo>
                  <a:lnTo>
                    <a:pt x="247" y="297"/>
                  </a:lnTo>
                  <a:lnTo>
                    <a:pt x="254" y="295"/>
                  </a:lnTo>
                  <a:lnTo>
                    <a:pt x="259" y="292"/>
                  </a:lnTo>
                  <a:lnTo>
                    <a:pt x="266" y="289"/>
                  </a:lnTo>
                  <a:lnTo>
                    <a:pt x="271" y="285"/>
                  </a:lnTo>
                  <a:lnTo>
                    <a:pt x="276" y="281"/>
                  </a:lnTo>
                  <a:lnTo>
                    <a:pt x="280" y="275"/>
                  </a:lnTo>
                  <a:lnTo>
                    <a:pt x="284" y="270"/>
                  </a:lnTo>
                  <a:lnTo>
                    <a:pt x="288" y="265"/>
                  </a:lnTo>
                  <a:lnTo>
                    <a:pt x="292" y="258"/>
                  </a:lnTo>
                  <a:lnTo>
                    <a:pt x="294" y="251"/>
                  </a:lnTo>
                  <a:lnTo>
                    <a:pt x="296" y="244"/>
                  </a:lnTo>
                  <a:lnTo>
                    <a:pt x="298" y="236"/>
                  </a:lnTo>
                  <a:lnTo>
                    <a:pt x="299" y="228"/>
                  </a:lnTo>
                  <a:lnTo>
                    <a:pt x="300" y="220"/>
                  </a:lnTo>
                  <a:lnTo>
                    <a:pt x="300" y="210"/>
                  </a:lnTo>
                  <a:lnTo>
                    <a:pt x="300" y="0"/>
                  </a:lnTo>
                  <a:lnTo>
                    <a:pt x="0" y="0"/>
                  </a:lnTo>
                  <a:lnTo>
                    <a:pt x="0"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宋体" panose="02010600030101010101" pitchFamily="2" charset="-122"/>
                <a:ea typeface="宋体" panose="02010600030101010101" pitchFamily="2" charset="-122"/>
              </a:endParaRPr>
            </a:p>
          </p:txBody>
        </p:sp>
        <p:sp>
          <p:nvSpPr>
            <p:cNvPr id="262" name="Freeform 188">
              <a:extLst>
                <a:ext uri="{FF2B5EF4-FFF2-40B4-BE49-F238E27FC236}">
                  <a16:creationId xmlns:a16="http://schemas.microsoft.com/office/drawing/2014/main" id="{34E26852-13DD-4B19-A545-4443F12DEA51}"/>
                </a:ext>
              </a:extLst>
            </p:cNvPr>
            <p:cNvSpPr>
              <a:spLocks noEditPoints="1"/>
            </p:cNvSpPr>
            <p:nvPr/>
          </p:nvSpPr>
          <p:spPr bwMode="auto">
            <a:xfrm>
              <a:off x="5121275" y="1963738"/>
              <a:ext cx="47625" cy="47625"/>
            </a:xfrm>
            <a:custGeom>
              <a:avLst/>
              <a:gdLst>
                <a:gd name="T0" fmla="*/ 85 w 151"/>
                <a:gd name="T1" fmla="*/ 31 h 151"/>
                <a:gd name="T2" fmla="*/ 101 w 151"/>
                <a:gd name="T3" fmla="*/ 38 h 151"/>
                <a:gd name="T4" fmla="*/ 113 w 151"/>
                <a:gd name="T5" fmla="*/ 50 h 151"/>
                <a:gd name="T6" fmla="*/ 120 w 151"/>
                <a:gd name="T7" fmla="*/ 66 h 151"/>
                <a:gd name="T8" fmla="*/ 120 w 151"/>
                <a:gd name="T9" fmla="*/ 84 h 151"/>
                <a:gd name="T10" fmla="*/ 113 w 151"/>
                <a:gd name="T11" fmla="*/ 100 h 151"/>
                <a:gd name="T12" fmla="*/ 101 w 151"/>
                <a:gd name="T13" fmla="*/ 112 h 151"/>
                <a:gd name="T14" fmla="*/ 85 w 151"/>
                <a:gd name="T15" fmla="*/ 120 h 151"/>
                <a:gd name="T16" fmla="*/ 67 w 151"/>
                <a:gd name="T17" fmla="*/ 120 h 151"/>
                <a:gd name="T18" fmla="*/ 51 w 151"/>
                <a:gd name="T19" fmla="*/ 112 h 151"/>
                <a:gd name="T20" fmla="*/ 39 w 151"/>
                <a:gd name="T21" fmla="*/ 100 h 151"/>
                <a:gd name="T22" fmla="*/ 31 w 151"/>
                <a:gd name="T23" fmla="*/ 84 h 151"/>
                <a:gd name="T24" fmla="*/ 31 w 151"/>
                <a:gd name="T25" fmla="*/ 66 h 151"/>
                <a:gd name="T26" fmla="*/ 39 w 151"/>
                <a:gd name="T27" fmla="*/ 50 h 151"/>
                <a:gd name="T28" fmla="*/ 51 w 151"/>
                <a:gd name="T29" fmla="*/ 38 h 151"/>
                <a:gd name="T30" fmla="*/ 67 w 151"/>
                <a:gd name="T31" fmla="*/ 31 h 151"/>
                <a:gd name="T32" fmla="*/ 76 w 151"/>
                <a:gd name="T33" fmla="*/ 151 h 151"/>
                <a:gd name="T34" fmla="*/ 91 w 151"/>
                <a:gd name="T35" fmla="*/ 149 h 151"/>
                <a:gd name="T36" fmla="*/ 105 w 151"/>
                <a:gd name="T37" fmla="*/ 144 h 151"/>
                <a:gd name="T38" fmla="*/ 118 w 151"/>
                <a:gd name="T39" fmla="*/ 138 h 151"/>
                <a:gd name="T40" fmla="*/ 129 w 151"/>
                <a:gd name="T41" fmla="*/ 128 h 151"/>
                <a:gd name="T42" fmla="*/ 139 w 151"/>
                <a:gd name="T43" fmla="*/ 118 h 151"/>
                <a:gd name="T44" fmla="*/ 145 w 151"/>
                <a:gd name="T45" fmla="*/ 105 h 151"/>
                <a:gd name="T46" fmla="*/ 149 w 151"/>
                <a:gd name="T47" fmla="*/ 91 h 151"/>
                <a:gd name="T48" fmla="*/ 151 w 151"/>
                <a:gd name="T49" fmla="*/ 75 h 151"/>
                <a:gd name="T50" fmla="*/ 149 w 151"/>
                <a:gd name="T51" fmla="*/ 60 h 151"/>
                <a:gd name="T52" fmla="*/ 145 w 151"/>
                <a:gd name="T53" fmla="*/ 46 h 151"/>
                <a:gd name="T54" fmla="*/ 139 w 151"/>
                <a:gd name="T55" fmla="*/ 33 h 151"/>
                <a:gd name="T56" fmla="*/ 129 w 151"/>
                <a:gd name="T57" fmla="*/ 22 h 151"/>
                <a:gd name="T58" fmla="*/ 118 w 151"/>
                <a:gd name="T59" fmla="*/ 12 h 151"/>
                <a:gd name="T60" fmla="*/ 105 w 151"/>
                <a:gd name="T61" fmla="*/ 6 h 151"/>
                <a:gd name="T62" fmla="*/ 91 w 151"/>
                <a:gd name="T63" fmla="*/ 2 h 151"/>
                <a:gd name="T64" fmla="*/ 76 w 151"/>
                <a:gd name="T65" fmla="*/ 0 h 151"/>
                <a:gd name="T66" fmla="*/ 60 w 151"/>
                <a:gd name="T67" fmla="*/ 2 h 151"/>
                <a:gd name="T68" fmla="*/ 46 w 151"/>
                <a:gd name="T69" fmla="*/ 6 h 151"/>
                <a:gd name="T70" fmla="*/ 34 w 151"/>
                <a:gd name="T71" fmla="*/ 12 h 151"/>
                <a:gd name="T72" fmla="*/ 23 w 151"/>
                <a:gd name="T73" fmla="*/ 22 h 151"/>
                <a:gd name="T74" fmla="*/ 13 w 151"/>
                <a:gd name="T75" fmla="*/ 33 h 151"/>
                <a:gd name="T76" fmla="*/ 7 w 151"/>
                <a:gd name="T77" fmla="*/ 46 h 151"/>
                <a:gd name="T78" fmla="*/ 2 w 151"/>
                <a:gd name="T79" fmla="*/ 60 h 151"/>
                <a:gd name="T80" fmla="*/ 0 w 151"/>
                <a:gd name="T81" fmla="*/ 75 h 151"/>
                <a:gd name="T82" fmla="*/ 2 w 151"/>
                <a:gd name="T83" fmla="*/ 91 h 151"/>
                <a:gd name="T84" fmla="*/ 7 w 151"/>
                <a:gd name="T85" fmla="*/ 105 h 151"/>
                <a:gd name="T86" fmla="*/ 13 w 151"/>
                <a:gd name="T87" fmla="*/ 118 h 151"/>
                <a:gd name="T88" fmla="*/ 23 w 151"/>
                <a:gd name="T89" fmla="*/ 128 h 151"/>
                <a:gd name="T90" fmla="*/ 34 w 151"/>
                <a:gd name="T91" fmla="*/ 138 h 151"/>
                <a:gd name="T92" fmla="*/ 46 w 151"/>
                <a:gd name="T93" fmla="*/ 144 h 151"/>
                <a:gd name="T94" fmla="*/ 60 w 151"/>
                <a:gd name="T95" fmla="*/ 149 h 151"/>
                <a:gd name="T96" fmla="*/ 76 w 151"/>
                <a:gd name="T97"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1" h="151">
                  <a:moveTo>
                    <a:pt x="76" y="30"/>
                  </a:moveTo>
                  <a:lnTo>
                    <a:pt x="85" y="31"/>
                  </a:lnTo>
                  <a:lnTo>
                    <a:pt x="94" y="34"/>
                  </a:lnTo>
                  <a:lnTo>
                    <a:pt x="101" y="38"/>
                  </a:lnTo>
                  <a:lnTo>
                    <a:pt x="108" y="44"/>
                  </a:lnTo>
                  <a:lnTo>
                    <a:pt x="113" y="50"/>
                  </a:lnTo>
                  <a:lnTo>
                    <a:pt x="117" y="57"/>
                  </a:lnTo>
                  <a:lnTo>
                    <a:pt x="120" y="66"/>
                  </a:lnTo>
                  <a:lnTo>
                    <a:pt x="121" y="75"/>
                  </a:lnTo>
                  <a:lnTo>
                    <a:pt x="120" y="84"/>
                  </a:lnTo>
                  <a:lnTo>
                    <a:pt x="117" y="93"/>
                  </a:lnTo>
                  <a:lnTo>
                    <a:pt x="113" y="100"/>
                  </a:lnTo>
                  <a:lnTo>
                    <a:pt x="108" y="107"/>
                  </a:lnTo>
                  <a:lnTo>
                    <a:pt x="101" y="112"/>
                  </a:lnTo>
                  <a:lnTo>
                    <a:pt x="94" y="116"/>
                  </a:lnTo>
                  <a:lnTo>
                    <a:pt x="85" y="120"/>
                  </a:lnTo>
                  <a:lnTo>
                    <a:pt x="76" y="121"/>
                  </a:lnTo>
                  <a:lnTo>
                    <a:pt x="67" y="120"/>
                  </a:lnTo>
                  <a:lnTo>
                    <a:pt x="58" y="116"/>
                  </a:lnTo>
                  <a:lnTo>
                    <a:pt x="51" y="112"/>
                  </a:lnTo>
                  <a:lnTo>
                    <a:pt x="44" y="107"/>
                  </a:lnTo>
                  <a:lnTo>
                    <a:pt x="39" y="100"/>
                  </a:lnTo>
                  <a:lnTo>
                    <a:pt x="35" y="93"/>
                  </a:lnTo>
                  <a:lnTo>
                    <a:pt x="31" y="84"/>
                  </a:lnTo>
                  <a:lnTo>
                    <a:pt x="30" y="75"/>
                  </a:lnTo>
                  <a:lnTo>
                    <a:pt x="31" y="66"/>
                  </a:lnTo>
                  <a:lnTo>
                    <a:pt x="35" y="57"/>
                  </a:lnTo>
                  <a:lnTo>
                    <a:pt x="39" y="50"/>
                  </a:lnTo>
                  <a:lnTo>
                    <a:pt x="44" y="44"/>
                  </a:lnTo>
                  <a:lnTo>
                    <a:pt x="51" y="38"/>
                  </a:lnTo>
                  <a:lnTo>
                    <a:pt x="58" y="34"/>
                  </a:lnTo>
                  <a:lnTo>
                    <a:pt x="67" y="31"/>
                  </a:lnTo>
                  <a:lnTo>
                    <a:pt x="76" y="30"/>
                  </a:lnTo>
                  <a:close/>
                  <a:moveTo>
                    <a:pt x="76" y="151"/>
                  </a:moveTo>
                  <a:lnTo>
                    <a:pt x="84" y="150"/>
                  </a:lnTo>
                  <a:lnTo>
                    <a:pt x="91" y="149"/>
                  </a:lnTo>
                  <a:lnTo>
                    <a:pt x="98" y="146"/>
                  </a:lnTo>
                  <a:lnTo>
                    <a:pt x="105" y="144"/>
                  </a:lnTo>
                  <a:lnTo>
                    <a:pt x="112" y="141"/>
                  </a:lnTo>
                  <a:lnTo>
                    <a:pt x="118" y="138"/>
                  </a:lnTo>
                  <a:lnTo>
                    <a:pt x="124" y="134"/>
                  </a:lnTo>
                  <a:lnTo>
                    <a:pt x="129" y="128"/>
                  </a:lnTo>
                  <a:lnTo>
                    <a:pt x="134" y="123"/>
                  </a:lnTo>
                  <a:lnTo>
                    <a:pt x="139" y="118"/>
                  </a:lnTo>
                  <a:lnTo>
                    <a:pt x="142" y="111"/>
                  </a:lnTo>
                  <a:lnTo>
                    <a:pt x="145" y="105"/>
                  </a:lnTo>
                  <a:lnTo>
                    <a:pt x="148" y="97"/>
                  </a:lnTo>
                  <a:lnTo>
                    <a:pt x="149" y="91"/>
                  </a:lnTo>
                  <a:lnTo>
                    <a:pt x="150" y="83"/>
                  </a:lnTo>
                  <a:lnTo>
                    <a:pt x="151" y="75"/>
                  </a:lnTo>
                  <a:lnTo>
                    <a:pt x="150" y="67"/>
                  </a:lnTo>
                  <a:lnTo>
                    <a:pt x="149" y="60"/>
                  </a:lnTo>
                  <a:lnTo>
                    <a:pt x="148" y="53"/>
                  </a:lnTo>
                  <a:lnTo>
                    <a:pt x="145" y="46"/>
                  </a:lnTo>
                  <a:lnTo>
                    <a:pt x="142" y="39"/>
                  </a:lnTo>
                  <a:lnTo>
                    <a:pt x="139" y="33"/>
                  </a:lnTo>
                  <a:lnTo>
                    <a:pt x="134" y="27"/>
                  </a:lnTo>
                  <a:lnTo>
                    <a:pt x="129" y="22"/>
                  </a:lnTo>
                  <a:lnTo>
                    <a:pt x="124" y="17"/>
                  </a:lnTo>
                  <a:lnTo>
                    <a:pt x="118" y="12"/>
                  </a:lnTo>
                  <a:lnTo>
                    <a:pt x="112" y="9"/>
                  </a:lnTo>
                  <a:lnTo>
                    <a:pt x="105" y="6"/>
                  </a:lnTo>
                  <a:lnTo>
                    <a:pt x="98" y="4"/>
                  </a:lnTo>
                  <a:lnTo>
                    <a:pt x="91" y="2"/>
                  </a:lnTo>
                  <a:lnTo>
                    <a:pt x="84" y="1"/>
                  </a:lnTo>
                  <a:lnTo>
                    <a:pt x="76" y="0"/>
                  </a:lnTo>
                  <a:lnTo>
                    <a:pt x="68" y="1"/>
                  </a:lnTo>
                  <a:lnTo>
                    <a:pt x="60" y="2"/>
                  </a:lnTo>
                  <a:lnTo>
                    <a:pt x="54" y="4"/>
                  </a:lnTo>
                  <a:lnTo>
                    <a:pt x="46" y="6"/>
                  </a:lnTo>
                  <a:lnTo>
                    <a:pt x="40" y="9"/>
                  </a:lnTo>
                  <a:lnTo>
                    <a:pt x="34" y="12"/>
                  </a:lnTo>
                  <a:lnTo>
                    <a:pt x="28" y="17"/>
                  </a:lnTo>
                  <a:lnTo>
                    <a:pt x="23" y="22"/>
                  </a:lnTo>
                  <a:lnTo>
                    <a:pt x="17" y="27"/>
                  </a:lnTo>
                  <a:lnTo>
                    <a:pt x="13" y="33"/>
                  </a:lnTo>
                  <a:lnTo>
                    <a:pt x="10" y="39"/>
                  </a:lnTo>
                  <a:lnTo>
                    <a:pt x="7" y="46"/>
                  </a:lnTo>
                  <a:lnTo>
                    <a:pt x="5" y="53"/>
                  </a:lnTo>
                  <a:lnTo>
                    <a:pt x="2" y="60"/>
                  </a:lnTo>
                  <a:lnTo>
                    <a:pt x="1" y="67"/>
                  </a:lnTo>
                  <a:lnTo>
                    <a:pt x="0" y="75"/>
                  </a:lnTo>
                  <a:lnTo>
                    <a:pt x="1" y="83"/>
                  </a:lnTo>
                  <a:lnTo>
                    <a:pt x="2" y="91"/>
                  </a:lnTo>
                  <a:lnTo>
                    <a:pt x="5" y="97"/>
                  </a:lnTo>
                  <a:lnTo>
                    <a:pt x="7" y="105"/>
                  </a:lnTo>
                  <a:lnTo>
                    <a:pt x="10" y="111"/>
                  </a:lnTo>
                  <a:lnTo>
                    <a:pt x="13" y="118"/>
                  </a:lnTo>
                  <a:lnTo>
                    <a:pt x="17" y="123"/>
                  </a:lnTo>
                  <a:lnTo>
                    <a:pt x="23" y="128"/>
                  </a:lnTo>
                  <a:lnTo>
                    <a:pt x="28" y="134"/>
                  </a:lnTo>
                  <a:lnTo>
                    <a:pt x="34" y="138"/>
                  </a:lnTo>
                  <a:lnTo>
                    <a:pt x="40" y="141"/>
                  </a:lnTo>
                  <a:lnTo>
                    <a:pt x="46" y="144"/>
                  </a:lnTo>
                  <a:lnTo>
                    <a:pt x="54" y="146"/>
                  </a:lnTo>
                  <a:lnTo>
                    <a:pt x="60" y="149"/>
                  </a:lnTo>
                  <a:lnTo>
                    <a:pt x="68" y="150"/>
                  </a:lnTo>
                  <a:lnTo>
                    <a:pt x="76"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宋体" panose="02010600030101010101" pitchFamily="2" charset="-122"/>
                <a:ea typeface="宋体" panose="02010600030101010101" pitchFamily="2" charset="-122"/>
              </a:endParaRPr>
            </a:p>
          </p:txBody>
        </p:sp>
        <p:sp>
          <p:nvSpPr>
            <p:cNvPr id="263" name="Freeform 189">
              <a:extLst>
                <a:ext uri="{FF2B5EF4-FFF2-40B4-BE49-F238E27FC236}">
                  <a16:creationId xmlns:a16="http://schemas.microsoft.com/office/drawing/2014/main" id="{3876482A-FB04-4C76-A271-75887E9F0E7B}"/>
                </a:ext>
              </a:extLst>
            </p:cNvPr>
            <p:cNvSpPr>
              <a:spLocks noEditPoints="1"/>
            </p:cNvSpPr>
            <p:nvPr/>
          </p:nvSpPr>
          <p:spPr bwMode="auto">
            <a:xfrm>
              <a:off x="4902200" y="1963738"/>
              <a:ext cx="47625" cy="47625"/>
            </a:xfrm>
            <a:custGeom>
              <a:avLst/>
              <a:gdLst>
                <a:gd name="T0" fmla="*/ 84 w 150"/>
                <a:gd name="T1" fmla="*/ 31 h 151"/>
                <a:gd name="T2" fmla="*/ 101 w 150"/>
                <a:gd name="T3" fmla="*/ 38 h 151"/>
                <a:gd name="T4" fmla="*/ 112 w 150"/>
                <a:gd name="T5" fmla="*/ 50 h 151"/>
                <a:gd name="T6" fmla="*/ 119 w 150"/>
                <a:gd name="T7" fmla="*/ 66 h 151"/>
                <a:gd name="T8" fmla="*/ 119 w 150"/>
                <a:gd name="T9" fmla="*/ 84 h 151"/>
                <a:gd name="T10" fmla="*/ 112 w 150"/>
                <a:gd name="T11" fmla="*/ 100 h 151"/>
                <a:gd name="T12" fmla="*/ 101 w 150"/>
                <a:gd name="T13" fmla="*/ 112 h 151"/>
                <a:gd name="T14" fmla="*/ 84 w 150"/>
                <a:gd name="T15" fmla="*/ 120 h 151"/>
                <a:gd name="T16" fmla="*/ 66 w 150"/>
                <a:gd name="T17" fmla="*/ 120 h 151"/>
                <a:gd name="T18" fmla="*/ 50 w 150"/>
                <a:gd name="T19" fmla="*/ 112 h 151"/>
                <a:gd name="T20" fmla="*/ 37 w 150"/>
                <a:gd name="T21" fmla="*/ 100 h 151"/>
                <a:gd name="T22" fmla="*/ 31 w 150"/>
                <a:gd name="T23" fmla="*/ 84 h 151"/>
                <a:gd name="T24" fmla="*/ 31 w 150"/>
                <a:gd name="T25" fmla="*/ 66 h 151"/>
                <a:gd name="T26" fmla="*/ 37 w 150"/>
                <a:gd name="T27" fmla="*/ 50 h 151"/>
                <a:gd name="T28" fmla="*/ 50 w 150"/>
                <a:gd name="T29" fmla="*/ 38 h 151"/>
                <a:gd name="T30" fmla="*/ 66 w 150"/>
                <a:gd name="T31" fmla="*/ 31 h 151"/>
                <a:gd name="T32" fmla="*/ 75 w 150"/>
                <a:gd name="T33" fmla="*/ 151 h 151"/>
                <a:gd name="T34" fmla="*/ 90 w 150"/>
                <a:gd name="T35" fmla="*/ 149 h 151"/>
                <a:gd name="T36" fmla="*/ 105 w 150"/>
                <a:gd name="T37" fmla="*/ 144 h 151"/>
                <a:gd name="T38" fmla="*/ 117 w 150"/>
                <a:gd name="T39" fmla="*/ 138 h 151"/>
                <a:gd name="T40" fmla="*/ 128 w 150"/>
                <a:gd name="T41" fmla="*/ 128 h 151"/>
                <a:gd name="T42" fmla="*/ 137 w 150"/>
                <a:gd name="T43" fmla="*/ 118 h 151"/>
                <a:gd name="T44" fmla="*/ 144 w 150"/>
                <a:gd name="T45" fmla="*/ 105 h 151"/>
                <a:gd name="T46" fmla="*/ 149 w 150"/>
                <a:gd name="T47" fmla="*/ 91 h 151"/>
                <a:gd name="T48" fmla="*/ 150 w 150"/>
                <a:gd name="T49" fmla="*/ 75 h 151"/>
                <a:gd name="T50" fmla="*/ 149 w 150"/>
                <a:gd name="T51" fmla="*/ 60 h 151"/>
                <a:gd name="T52" fmla="*/ 144 w 150"/>
                <a:gd name="T53" fmla="*/ 46 h 151"/>
                <a:gd name="T54" fmla="*/ 137 w 150"/>
                <a:gd name="T55" fmla="*/ 33 h 151"/>
                <a:gd name="T56" fmla="*/ 128 w 150"/>
                <a:gd name="T57" fmla="*/ 22 h 151"/>
                <a:gd name="T58" fmla="*/ 117 w 150"/>
                <a:gd name="T59" fmla="*/ 12 h 151"/>
                <a:gd name="T60" fmla="*/ 105 w 150"/>
                <a:gd name="T61" fmla="*/ 6 h 151"/>
                <a:gd name="T62" fmla="*/ 90 w 150"/>
                <a:gd name="T63" fmla="*/ 2 h 151"/>
                <a:gd name="T64" fmla="*/ 75 w 150"/>
                <a:gd name="T65" fmla="*/ 0 h 151"/>
                <a:gd name="T66" fmla="*/ 60 w 150"/>
                <a:gd name="T67" fmla="*/ 2 h 151"/>
                <a:gd name="T68" fmla="*/ 46 w 150"/>
                <a:gd name="T69" fmla="*/ 6 h 151"/>
                <a:gd name="T70" fmla="*/ 33 w 150"/>
                <a:gd name="T71" fmla="*/ 12 h 151"/>
                <a:gd name="T72" fmla="*/ 22 w 150"/>
                <a:gd name="T73" fmla="*/ 22 h 151"/>
                <a:gd name="T74" fmla="*/ 13 w 150"/>
                <a:gd name="T75" fmla="*/ 33 h 151"/>
                <a:gd name="T76" fmla="*/ 6 w 150"/>
                <a:gd name="T77" fmla="*/ 46 h 151"/>
                <a:gd name="T78" fmla="*/ 2 w 150"/>
                <a:gd name="T79" fmla="*/ 60 h 151"/>
                <a:gd name="T80" fmla="*/ 0 w 150"/>
                <a:gd name="T81" fmla="*/ 75 h 151"/>
                <a:gd name="T82" fmla="*/ 2 w 150"/>
                <a:gd name="T83" fmla="*/ 91 h 151"/>
                <a:gd name="T84" fmla="*/ 6 w 150"/>
                <a:gd name="T85" fmla="*/ 105 h 151"/>
                <a:gd name="T86" fmla="*/ 13 w 150"/>
                <a:gd name="T87" fmla="*/ 118 h 151"/>
                <a:gd name="T88" fmla="*/ 22 w 150"/>
                <a:gd name="T89" fmla="*/ 128 h 151"/>
                <a:gd name="T90" fmla="*/ 33 w 150"/>
                <a:gd name="T91" fmla="*/ 138 h 151"/>
                <a:gd name="T92" fmla="*/ 46 w 150"/>
                <a:gd name="T93" fmla="*/ 144 h 151"/>
                <a:gd name="T94" fmla="*/ 60 w 150"/>
                <a:gd name="T95" fmla="*/ 149 h 151"/>
                <a:gd name="T96" fmla="*/ 75 w 150"/>
                <a:gd name="T97"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0" h="151">
                  <a:moveTo>
                    <a:pt x="75" y="30"/>
                  </a:moveTo>
                  <a:lnTo>
                    <a:pt x="84" y="31"/>
                  </a:lnTo>
                  <a:lnTo>
                    <a:pt x="93" y="34"/>
                  </a:lnTo>
                  <a:lnTo>
                    <a:pt x="101" y="38"/>
                  </a:lnTo>
                  <a:lnTo>
                    <a:pt x="107" y="44"/>
                  </a:lnTo>
                  <a:lnTo>
                    <a:pt x="112" y="50"/>
                  </a:lnTo>
                  <a:lnTo>
                    <a:pt x="117" y="57"/>
                  </a:lnTo>
                  <a:lnTo>
                    <a:pt x="119" y="66"/>
                  </a:lnTo>
                  <a:lnTo>
                    <a:pt x="120" y="75"/>
                  </a:lnTo>
                  <a:lnTo>
                    <a:pt x="119" y="84"/>
                  </a:lnTo>
                  <a:lnTo>
                    <a:pt x="117" y="93"/>
                  </a:lnTo>
                  <a:lnTo>
                    <a:pt x="112" y="100"/>
                  </a:lnTo>
                  <a:lnTo>
                    <a:pt x="107" y="107"/>
                  </a:lnTo>
                  <a:lnTo>
                    <a:pt x="101" y="112"/>
                  </a:lnTo>
                  <a:lnTo>
                    <a:pt x="93" y="116"/>
                  </a:lnTo>
                  <a:lnTo>
                    <a:pt x="84" y="120"/>
                  </a:lnTo>
                  <a:lnTo>
                    <a:pt x="75" y="121"/>
                  </a:lnTo>
                  <a:lnTo>
                    <a:pt x="66" y="120"/>
                  </a:lnTo>
                  <a:lnTo>
                    <a:pt x="58" y="116"/>
                  </a:lnTo>
                  <a:lnTo>
                    <a:pt x="50" y="112"/>
                  </a:lnTo>
                  <a:lnTo>
                    <a:pt x="44" y="107"/>
                  </a:lnTo>
                  <a:lnTo>
                    <a:pt x="37" y="100"/>
                  </a:lnTo>
                  <a:lnTo>
                    <a:pt x="33" y="93"/>
                  </a:lnTo>
                  <a:lnTo>
                    <a:pt x="31" y="84"/>
                  </a:lnTo>
                  <a:lnTo>
                    <a:pt x="30" y="75"/>
                  </a:lnTo>
                  <a:lnTo>
                    <a:pt x="31" y="66"/>
                  </a:lnTo>
                  <a:lnTo>
                    <a:pt x="33" y="57"/>
                  </a:lnTo>
                  <a:lnTo>
                    <a:pt x="37" y="50"/>
                  </a:lnTo>
                  <a:lnTo>
                    <a:pt x="44" y="44"/>
                  </a:lnTo>
                  <a:lnTo>
                    <a:pt x="50" y="38"/>
                  </a:lnTo>
                  <a:lnTo>
                    <a:pt x="58" y="34"/>
                  </a:lnTo>
                  <a:lnTo>
                    <a:pt x="66" y="31"/>
                  </a:lnTo>
                  <a:lnTo>
                    <a:pt x="75" y="30"/>
                  </a:lnTo>
                  <a:close/>
                  <a:moveTo>
                    <a:pt x="75" y="151"/>
                  </a:moveTo>
                  <a:lnTo>
                    <a:pt x="82" y="150"/>
                  </a:lnTo>
                  <a:lnTo>
                    <a:pt x="90" y="149"/>
                  </a:lnTo>
                  <a:lnTo>
                    <a:pt x="97" y="146"/>
                  </a:lnTo>
                  <a:lnTo>
                    <a:pt x="105" y="144"/>
                  </a:lnTo>
                  <a:lnTo>
                    <a:pt x="111" y="141"/>
                  </a:lnTo>
                  <a:lnTo>
                    <a:pt x="117" y="138"/>
                  </a:lnTo>
                  <a:lnTo>
                    <a:pt x="123" y="134"/>
                  </a:lnTo>
                  <a:lnTo>
                    <a:pt x="128" y="128"/>
                  </a:lnTo>
                  <a:lnTo>
                    <a:pt x="133" y="123"/>
                  </a:lnTo>
                  <a:lnTo>
                    <a:pt x="137" y="118"/>
                  </a:lnTo>
                  <a:lnTo>
                    <a:pt x="141" y="111"/>
                  </a:lnTo>
                  <a:lnTo>
                    <a:pt x="144" y="105"/>
                  </a:lnTo>
                  <a:lnTo>
                    <a:pt x="147" y="97"/>
                  </a:lnTo>
                  <a:lnTo>
                    <a:pt x="149" y="91"/>
                  </a:lnTo>
                  <a:lnTo>
                    <a:pt x="150" y="83"/>
                  </a:lnTo>
                  <a:lnTo>
                    <a:pt x="150" y="75"/>
                  </a:lnTo>
                  <a:lnTo>
                    <a:pt x="150" y="67"/>
                  </a:lnTo>
                  <a:lnTo>
                    <a:pt x="149" y="60"/>
                  </a:lnTo>
                  <a:lnTo>
                    <a:pt x="147" y="53"/>
                  </a:lnTo>
                  <a:lnTo>
                    <a:pt x="144" y="46"/>
                  </a:lnTo>
                  <a:lnTo>
                    <a:pt x="141" y="39"/>
                  </a:lnTo>
                  <a:lnTo>
                    <a:pt x="137" y="33"/>
                  </a:lnTo>
                  <a:lnTo>
                    <a:pt x="133" y="27"/>
                  </a:lnTo>
                  <a:lnTo>
                    <a:pt x="128" y="22"/>
                  </a:lnTo>
                  <a:lnTo>
                    <a:pt x="123" y="17"/>
                  </a:lnTo>
                  <a:lnTo>
                    <a:pt x="117" y="12"/>
                  </a:lnTo>
                  <a:lnTo>
                    <a:pt x="111" y="9"/>
                  </a:lnTo>
                  <a:lnTo>
                    <a:pt x="105" y="6"/>
                  </a:lnTo>
                  <a:lnTo>
                    <a:pt x="97" y="4"/>
                  </a:lnTo>
                  <a:lnTo>
                    <a:pt x="90" y="2"/>
                  </a:lnTo>
                  <a:lnTo>
                    <a:pt x="82" y="1"/>
                  </a:lnTo>
                  <a:lnTo>
                    <a:pt x="75" y="0"/>
                  </a:lnTo>
                  <a:lnTo>
                    <a:pt x="67" y="1"/>
                  </a:lnTo>
                  <a:lnTo>
                    <a:pt x="60" y="2"/>
                  </a:lnTo>
                  <a:lnTo>
                    <a:pt x="52" y="4"/>
                  </a:lnTo>
                  <a:lnTo>
                    <a:pt x="46" y="6"/>
                  </a:lnTo>
                  <a:lnTo>
                    <a:pt x="39" y="9"/>
                  </a:lnTo>
                  <a:lnTo>
                    <a:pt x="33" y="12"/>
                  </a:lnTo>
                  <a:lnTo>
                    <a:pt x="28" y="17"/>
                  </a:lnTo>
                  <a:lnTo>
                    <a:pt x="22" y="22"/>
                  </a:lnTo>
                  <a:lnTo>
                    <a:pt x="17" y="27"/>
                  </a:lnTo>
                  <a:lnTo>
                    <a:pt x="13" y="33"/>
                  </a:lnTo>
                  <a:lnTo>
                    <a:pt x="9" y="39"/>
                  </a:lnTo>
                  <a:lnTo>
                    <a:pt x="6" y="46"/>
                  </a:lnTo>
                  <a:lnTo>
                    <a:pt x="3" y="53"/>
                  </a:lnTo>
                  <a:lnTo>
                    <a:pt x="2" y="60"/>
                  </a:lnTo>
                  <a:lnTo>
                    <a:pt x="0" y="67"/>
                  </a:lnTo>
                  <a:lnTo>
                    <a:pt x="0" y="75"/>
                  </a:lnTo>
                  <a:lnTo>
                    <a:pt x="0" y="83"/>
                  </a:lnTo>
                  <a:lnTo>
                    <a:pt x="2" y="91"/>
                  </a:lnTo>
                  <a:lnTo>
                    <a:pt x="3" y="97"/>
                  </a:lnTo>
                  <a:lnTo>
                    <a:pt x="6" y="105"/>
                  </a:lnTo>
                  <a:lnTo>
                    <a:pt x="9" y="111"/>
                  </a:lnTo>
                  <a:lnTo>
                    <a:pt x="13" y="118"/>
                  </a:lnTo>
                  <a:lnTo>
                    <a:pt x="17" y="123"/>
                  </a:lnTo>
                  <a:lnTo>
                    <a:pt x="22" y="128"/>
                  </a:lnTo>
                  <a:lnTo>
                    <a:pt x="28" y="134"/>
                  </a:lnTo>
                  <a:lnTo>
                    <a:pt x="33" y="138"/>
                  </a:lnTo>
                  <a:lnTo>
                    <a:pt x="39" y="141"/>
                  </a:lnTo>
                  <a:lnTo>
                    <a:pt x="46" y="144"/>
                  </a:lnTo>
                  <a:lnTo>
                    <a:pt x="52" y="146"/>
                  </a:lnTo>
                  <a:lnTo>
                    <a:pt x="60" y="149"/>
                  </a:lnTo>
                  <a:lnTo>
                    <a:pt x="67" y="150"/>
                  </a:lnTo>
                  <a:lnTo>
                    <a:pt x="7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宋体" panose="02010600030101010101" pitchFamily="2" charset="-122"/>
                <a:ea typeface="宋体" panose="02010600030101010101" pitchFamily="2" charset="-122"/>
              </a:endParaRPr>
            </a:p>
          </p:txBody>
        </p:sp>
        <p:sp>
          <p:nvSpPr>
            <p:cNvPr id="264" name="Freeform 190">
              <a:extLst>
                <a:ext uri="{FF2B5EF4-FFF2-40B4-BE49-F238E27FC236}">
                  <a16:creationId xmlns:a16="http://schemas.microsoft.com/office/drawing/2014/main" id="{BF9F9321-5F59-4E38-B63A-1CC404DE2939}"/>
                </a:ext>
              </a:extLst>
            </p:cNvPr>
            <p:cNvSpPr>
              <a:spLocks noEditPoints="1"/>
            </p:cNvSpPr>
            <p:nvPr/>
          </p:nvSpPr>
          <p:spPr bwMode="auto">
            <a:xfrm>
              <a:off x="4997450" y="1935163"/>
              <a:ext cx="76200" cy="76200"/>
            </a:xfrm>
            <a:custGeom>
              <a:avLst/>
              <a:gdLst>
                <a:gd name="T0" fmla="*/ 138 w 240"/>
                <a:gd name="T1" fmla="*/ 32 h 241"/>
                <a:gd name="T2" fmla="*/ 163 w 240"/>
                <a:gd name="T3" fmla="*/ 40 h 241"/>
                <a:gd name="T4" fmla="*/ 183 w 240"/>
                <a:gd name="T5" fmla="*/ 56 h 241"/>
                <a:gd name="T6" fmla="*/ 199 w 240"/>
                <a:gd name="T7" fmla="*/ 77 h 241"/>
                <a:gd name="T8" fmla="*/ 208 w 240"/>
                <a:gd name="T9" fmla="*/ 101 h 241"/>
                <a:gd name="T10" fmla="*/ 210 w 240"/>
                <a:gd name="T11" fmla="*/ 129 h 241"/>
                <a:gd name="T12" fmla="*/ 203 w 240"/>
                <a:gd name="T13" fmla="*/ 155 h 241"/>
                <a:gd name="T14" fmla="*/ 190 w 240"/>
                <a:gd name="T15" fmla="*/ 178 h 241"/>
                <a:gd name="T16" fmla="*/ 171 w 240"/>
                <a:gd name="T17" fmla="*/ 195 h 241"/>
                <a:gd name="T18" fmla="*/ 147 w 240"/>
                <a:gd name="T19" fmla="*/ 206 h 241"/>
                <a:gd name="T20" fmla="*/ 120 w 240"/>
                <a:gd name="T21" fmla="*/ 211 h 241"/>
                <a:gd name="T22" fmla="*/ 93 w 240"/>
                <a:gd name="T23" fmla="*/ 206 h 241"/>
                <a:gd name="T24" fmla="*/ 70 w 240"/>
                <a:gd name="T25" fmla="*/ 195 h 241"/>
                <a:gd name="T26" fmla="*/ 50 w 240"/>
                <a:gd name="T27" fmla="*/ 178 h 241"/>
                <a:gd name="T28" fmla="*/ 36 w 240"/>
                <a:gd name="T29" fmla="*/ 155 h 241"/>
                <a:gd name="T30" fmla="*/ 30 w 240"/>
                <a:gd name="T31" fmla="*/ 129 h 241"/>
                <a:gd name="T32" fmla="*/ 31 w 240"/>
                <a:gd name="T33" fmla="*/ 101 h 241"/>
                <a:gd name="T34" fmla="*/ 41 w 240"/>
                <a:gd name="T35" fmla="*/ 77 h 241"/>
                <a:gd name="T36" fmla="*/ 56 w 240"/>
                <a:gd name="T37" fmla="*/ 56 h 241"/>
                <a:gd name="T38" fmla="*/ 77 w 240"/>
                <a:gd name="T39" fmla="*/ 40 h 241"/>
                <a:gd name="T40" fmla="*/ 102 w 240"/>
                <a:gd name="T41" fmla="*/ 32 h 241"/>
                <a:gd name="T42" fmla="*/ 120 w 240"/>
                <a:gd name="T43" fmla="*/ 241 h 241"/>
                <a:gd name="T44" fmla="*/ 155 w 240"/>
                <a:gd name="T45" fmla="*/ 235 h 241"/>
                <a:gd name="T46" fmla="*/ 188 w 240"/>
                <a:gd name="T47" fmla="*/ 219 h 241"/>
                <a:gd name="T48" fmla="*/ 212 w 240"/>
                <a:gd name="T49" fmla="*/ 197 h 241"/>
                <a:gd name="T50" fmla="*/ 231 w 240"/>
                <a:gd name="T51" fmla="*/ 167 h 241"/>
                <a:gd name="T52" fmla="*/ 240 w 240"/>
                <a:gd name="T53" fmla="*/ 132 h 241"/>
                <a:gd name="T54" fmla="*/ 238 w 240"/>
                <a:gd name="T55" fmla="*/ 96 h 241"/>
                <a:gd name="T56" fmla="*/ 226 w 240"/>
                <a:gd name="T57" fmla="*/ 63 h 241"/>
                <a:gd name="T58" fmla="*/ 205 w 240"/>
                <a:gd name="T59" fmla="*/ 35 h 241"/>
                <a:gd name="T60" fmla="*/ 177 w 240"/>
                <a:gd name="T61" fmla="*/ 15 h 241"/>
                <a:gd name="T62" fmla="*/ 144 w 240"/>
                <a:gd name="T63" fmla="*/ 2 h 241"/>
                <a:gd name="T64" fmla="*/ 107 w 240"/>
                <a:gd name="T65" fmla="*/ 1 h 241"/>
                <a:gd name="T66" fmla="*/ 73 w 240"/>
                <a:gd name="T67" fmla="*/ 9 h 241"/>
                <a:gd name="T68" fmla="*/ 44 w 240"/>
                <a:gd name="T69" fmla="*/ 27 h 241"/>
                <a:gd name="T70" fmla="*/ 20 w 240"/>
                <a:gd name="T71" fmla="*/ 53 h 241"/>
                <a:gd name="T72" fmla="*/ 5 w 240"/>
                <a:gd name="T73" fmla="*/ 84 h 241"/>
                <a:gd name="T74" fmla="*/ 0 w 240"/>
                <a:gd name="T75" fmla="*/ 120 h 241"/>
                <a:gd name="T76" fmla="*/ 5 w 240"/>
                <a:gd name="T77" fmla="*/ 156 h 241"/>
                <a:gd name="T78" fmla="*/ 20 w 240"/>
                <a:gd name="T79" fmla="*/ 187 h 241"/>
                <a:gd name="T80" fmla="*/ 44 w 240"/>
                <a:gd name="T81" fmla="*/ 213 h 241"/>
                <a:gd name="T82" fmla="*/ 73 w 240"/>
                <a:gd name="T83" fmla="*/ 231 h 241"/>
                <a:gd name="T84" fmla="*/ 107 w 240"/>
                <a:gd name="T85" fmla="*/ 24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0" h="241">
                  <a:moveTo>
                    <a:pt x="120" y="30"/>
                  </a:moveTo>
                  <a:lnTo>
                    <a:pt x="129" y="31"/>
                  </a:lnTo>
                  <a:lnTo>
                    <a:pt x="138" y="32"/>
                  </a:lnTo>
                  <a:lnTo>
                    <a:pt x="147" y="34"/>
                  </a:lnTo>
                  <a:lnTo>
                    <a:pt x="155" y="37"/>
                  </a:lnTo>
                  <a:lnTo>
                    <a:pt x="163" y="40"/>
                  </a:lnTo>
                  <a:lnTo>
                    <a:pt x="171" y="46"/>
                  </a:lnTo>
                  <a:lnTo>
                    <a:pt x="177" y="50"/>
                  </a:lnTo>
                  <a:lnTo>
                    <a:pt x="183" y="56"/>
                  </a:lnTo>
                  <a:lnTo>
                    <a:pt x="190" y="63"/>
                  </a:lnTo>
                  <a:lnTo>
                    <a:pt x="195" y="69"/>
                  </a:lnTo>
                  <a:lnTo>
                    <a:pt x="199" y="77"/>
                  </a:lnTo>
                  <a:lnTo>
                    <a:pt x="203" y="85"/>
                  </a:lnTo>
                  <a:lnTo>
                    <a:pt x="206" y="93"/>
                  </a:lnTo>
                  <a:lnTo>
                    <a:pt x="208" y="101"/>
                  </a:lnTo>
                  <a:lnTo>
                    <a:pt x="210" y="111"/>
                  </a:lnTo>
                  <a:lnTo>
                    <a:pt x="210" y="120"/>
                  </a:lnTo>
                  <a:lnTo>
                    <a:pt x="210" y="129"/>
                  </a:lnTo>
                  <a:lnTo>
                    <a:pt x="208" y="138"/>
                  </a:lnTo>
                  <a:lnTo>
                    <a:pt x="206" y="146"/>
                  </a:lnTo>
                  <a:lnTo>
                    <a:pt x="203" y="155"/>
                  </a:lnTo>
                  <a:lnTo>
                    <a:pt x="199" y="163"/>
                  </a:lnTo>
                  <a:lnTo>
                    <a:pt x="195" y="170"/>
                  </a:lnTo>
                  <a:lnTo>
                    <a:pt x="190" y="178"/>
                  </a:lnTo>
                  <a:lnTo>
                    <a:pt x="183" y="184"/>
                  </a:lnTo>
                  <a:lnTo>
                    <a:pt x="177" y="189"/>
                  </a:lnTo>
                  <a:lnTo>
                    <a:pt x="171" y="195"/>
                  </a:lnTo>
                  <a:lnTo>
                    <a:pt x="163" y="199"/>
                  </a:lnTo>
                  <a:lnTo>
                    <a:pt x="155" y="203"/>
                  </a:lnTo>
                  <a:lnTo>
                    <a:pt x="147" y="206"/>
                  </a:lnTo>
                  <a:lnTo>
                    <a:pt x="138" y="209"/>
                  </a:lnTo>
                  <a:lnTo>
                    <a:pt x="129" y="210"/>
                  </a:lnTo>
                  <a:lnTo>
                    <a:pt x="120" y="211"/>
                  </a:lnTo>
                  <a:lnTo>
                    <a:pt x="110" y="210"/>
                  </a:lnTo>
                  <a:lnTo>
                    <a:pt x="102" y="209"/>
                  </a:lnTo>
                  <a:lnTo>
                    <a:pt x="93" y="206"/>
                  </a:lnTo>
                  <a:lnTo>
                    <a:pt x="85" y="203"/>
                  </a:lnTo>
                  <a:lnTo>
                    <a:pt x="77" y="199"/>
                  </a:lnTo>
                  <a:lnTo>
                    <a:pt x="70" y="195"/>
                  </a:lnTo>
                  <a:lnTo>
                    <a:pt x="62" y="189"/>
                  </a:lnTo>
                  <a:lnTo>
                    <a:pt x="56" y="184"/>
                  </a:lnTo>
                  <a:lnTo>
                    <a:pt x="50" y="178"/>
                  </a:lnTo>
                  <a:lnTo>
                    <a:pt x="45" y="170"/>
                  </a:lnTo>
                  <a:lnTo>
                    <a:pt x="41" y="164"/>
                  </a:lnTo>
                  <a:lnTo>
                    <a:pt x="36" y="155"/>
                  </a:lnTo>
                  <a:lnTo>
                    <a:pt x="34" y="146"/>
                  </a:lnTo>
                  <a:lnTo>
                    <a:pt x="31" y="138"/>
                  </a:lnTo>
                  <a:lnTo>
                    <a:pt x="30" y="129"/>
                  </a:lnTo>
                  <a:lnTo>
                    <a:pt x="30" y="120"/>
                  </a:lnTo>
                  <a:lnTo>
                    <a:pt x="30" y="111"/>
                  </a:lnTo>
                  <a:lnTo>
                    <a:pt x="31" y="101"/>
                  </a:lnTo>
                  <a:lnTo>
                    <a:pt x="34" y="93"/>
                  </a:lnTo>
                  <a:lnTo>
                    <a:pt x="36" y="85"/>
                  </a:lnTo>
                  <a:lnTo>
                    <a:pt x="41" y="77"/>
                  </a:lnTo>
                  <a:lnTo>
                    <a:pt x="45" y="69"/>
                  </a:lnTo>
                  <a:lnTo>
                    <a:pt x="50" y="63"/>
                  </a:lnTo>
                  <a:lnTo>
                    <a:pt x="56" y="56"/>
                  </a:lnTo>
                  <a:lnTo>
                    <a:pt x="62" y="50"/>
                  </a:lnTo>
                  <a:lnTo>
                    <a:pt x="70" y="46"/>
                  </a:lnTo>
                  <a:lnTo>
                    <a:pt x="77" y="40"/>
                  </a:lnTo>
                  <a:lnTo>
                    <a:pt x="85" y="37"/>
                  </a:lnTo>
                  <a:lnTo>
                    <a:pt x="93" y="34"/>
                  </a:lnTo>
                  <a:lnTo>
                    <a:pt x="102" y="32"/>
                  </a:lnTo>
                  <a:lnTo>
                    <a:pt x="110" y="31"/>
                  </a:lnTo>
                  <a:lnTo>
                    <a:pt x="120" y="30"/>
                  </a:lnTo>
                  <a:close/>
                  <a:moveTo>
                    <a:pt x="120" y="241"/>
                  </a:moveTo>
                  <a:lnTo>
                    <a:pt x="132" y="240"/>
                  </a:lnTo>
                  <a:lnTo>
                    <a:pt x="144" y="238"/>
                  </a:lnTo>
                  <a:lnTo>
                    <a:pt x="155" y="235"/>
                  </a:lnTo>
                  <a:lnTo>
                    <a:pt x="167" y="231"/>
                  </a:lnTo>
                  <a:lnTo>
                    <a:pt x="177" y="226"/>
                  </a:lnTo>
                  <a:lnTo>
                    <a:pt x="188" y="219"/>
                  </a:lnTo>
                  <a:lnTo>
                    <a:pt x="196" y="213"/>
                  </a:lnTo>
                  <a:lnTo>
                    <a:pt x="205" y="205"/>
                  </a:lnTo>
                  <a:lnTo>
                    <a:pt x="212" y="197"/>
                  </a:lnTo>
                  <a:lnTo>
                    <a:pt x="220" y="187"/>
                  </a:lnTo>
                  <a:lnTo>
                    <a:pt x="226" y="178"/>
                  </a:lnTo>
                  <a:lnTo>
                    <a:pt x="231" y="167"/>
                  </a:lnTo>
                  <a:lnTo>
                    <a:pt x="235" y="156"/>
                  </a:lnTo>
                  <a:lnTo>
                    <a:pt x="238" y="144"/>
                  </a:lnTo>
                  <a:lnTo>
                    <a:pt x="240" y="132"/>
                  </a:lnTo>
                  <a:lnTo>
                    <a:pt x="240" y="120"/>
                  </a:lnTo>
                  <a:lnTo>
                    <a:pt x="240" y="108"/>
                  </a:lnTo>
                  <a:lnTo>
                    <a:pt x="238" y="96"/>
                  </a:lnTo>
                  <a:lnTo>
                    <a:pt x="235" y="84"/>
                  </a:lnTo>
                  <a:lnTo>
                    <a:pt x="231" y="74"/>
                  </a:lnTo>
                  <a:lnTo>
                    <a:pt x="226" y="63"/>
                  </a:lnTo>
                  <a:lnTo>
                    <a:pt x="220" y="53"/>
                  </a:lnTo>
                  <a:lnTo>
                    <a:pt x="212" y="43"/>
                  </a:lnTo>
                  <a:lnTo>
                    <a:pt x="205" y="35"/>
                  </a:lnTo>
                  <a:lnTo>
                    <a:pt x="196" y="27"/>
                  </a:lnTo>
                  <a:lnTo>
                    <a:pt x="188" y="20"/>
                  </a:lnTo>
                  <a:lnTo>
                    <a:pt x="177" y="15"/>
                  </a:lnTo>
                  <a:lnTo>
                    <a:pt x="167" y="9"/>
                  </a:lnTo>
                  <a:lnTo>
                    <a:pt x="155" y="5"/>
                  </a:lnTo>
                  <a:lnTo>
                    <a:pt x="144" y="2"/>
                  </a:lnTo>
                  <a:lnTo>
                    <a:pt x="132" y="1"/>
                  </a:lnTo>
                  <a:lnTo>
                    <a:pt x="120" y="0"/>
                  </a:lnTo>
                  <a:lnTo>
                    <a:pt x="107" y="1"/>
                  </a:lnTo>
                  <a:lnTo>
                    <a:pt x="95" y="2"/>
                  </a:lnTo>
                  <a:lnTo>
                    <a:pt x="85" y="5"/>
                  </a:lnTo>
                  <a:lnTo>
                    <a:pt x="73" y="9"/>
                  </a:lnTo>
                  <a:lnTo>
                    <a:pt x="62" y="15"/>
                  </a:lnTo>
                  <a:lnTo>
                    <a:pt x="53" y="20"/>
                  </a:lnTo>
                  <a:lnTo>
                    <a:pt x="44" y="27"/>
                  </a:lnTo>
                  <a:lnTo>
                    <a:pt x="35" y="35"/>
                  </a:lnTo>
                  <a:lnTo>
                    <a:pt x="27" y="43"/>
                  </a:lnTo>
                  <a:lnTo>
                    <a:pt x="20" y="53"/>
                  </a:lnTo>
                  <a:lnTo>
                    <a:pt x="14" y="63"/>
                  </a:lnTo>
                  <a:lnTo>
                    <a:pt x="10" y="74"/>
                  </a:lnTo>
                  <a:lnTo>
                    <a:pt x="5" y="84"/>
                  </a:lnTo>
                  <a:lnTo>
                    <a:pt x="2" y="96"/>
                  </a:lnTo>
                  <a:lnTo>
                    <a:pt x="0" y="108"/>
                  </a:lnTo>
                  <a:lnTo>
                    <a:pt x="0" y="120"/>
                  </a:lnTo>
                  <a:lnTo>
                    <a:pt x="0" y="132"/>
                  </a:lnTo>
                  <a:lnTo>
                    <a:pt x="2" y="144"/>
                  </a:lnTo>
                  <a:lnTo>
                    <a:pt x="5" y="156"/>
                  </a:lnTo>
                  <a:lnTo>
                    <a:pt x="10" y="167"/>
                  </a:lnTo>
                  <a:lnTo>
                    <a:pt x="14" y="178"/>
                  </a:lnTo>
                  <a:lnTo>
                    <a:pt x="20" y="187"/>
                  </a:lnTo>
                  <a:lnTo>
                    <a:pt x="27" y="197"/>
                  </a:lnTo>
                  <a:lnTo>
                    <a:pt x="35" y="205"/>
                  </a:lnTo>
                  <a:lnTo>
                    <a:pt x="44" y="213"/>
                  </a:lnTo>
                  <a:lnTo>
                    <a:pt x="53" y="219"/>
                  </a:lnTo>
                  <a:lnTo>
                    <a:pt x="62" y="226"/>
                  </a:lnTo>
                  <a:lnTo>
                    <a:pt x="73" y="231"/>
                  </a:lnTo>
                  <a:lnTo>
                    <a:pt x="85" y="235"/>
                  </a:lnTo>
                  <a:lnTo>
                    <a:pt x="95" y="238"/>
                  </a:lnTo>
                  <a:lnTo>
                    <a:pt x="107" y="240"/>
                  </a:lnTo>
                  <a:lnTo>
                    <a:pt x="120" y="2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宋体" panose="02010600030101010101" pitchFamily="2" charset="-122"/>
                <a:ea typeface="宋体" panose="02010600030101010101" pitchFamily="2" charset="-122"/>
              </a:endParaRPr>
            </a:p>
          </p:txBody>
        </p:sp>
      </p:grpSp>
      <p:grpSp>
        <p:nvGrpSpPr>
          <p:cNvPr id="265" name="Group 264">
            <a:extLst>
              <a:ext uri="{FF2B5EF4-FFF2-40B4-BE49-F238E27FC236}">
                <a16:creationId xmlns:a16="http://schemas.microsoft.com/office/drawing/2014/main" id="{EEF851A2-2890-4BF4-ACD7-5FBAFF914CA5}"/>
              </a:ext>
            </a:extLst>
          </p:cNvPr>
          <p:cNvGrpSpPr/>
          <p:nvPr/>
        </p:nvGrpSpPr>
        <p:grpSpPr>
          <a:xfrm>
            <a:off x="5318293" y="5280846"/>
            <a:ext cx="343639" cy="345446"/>
            <a:chOff x="1547813" y="3240088"/>
            <a:chExt cx="301626" cy="303213"/>
          </a:xfrm>
          <a:solidFill>
            <a:schemeClr val="bg1"/>
          </a:solidFill>
        </p:grpSpPr>
        <p:sp>
          <p:nvSpPr>
            <p:cNvPr id="266" name="Freeform 61">
              <a:extLst>
                <a:ext uri="{FF2B5EF4-FFF2-40B4-BE49-F238E27FC236}">
                  <a16:creationId xmlns:a16="http://schemas.microsoft.com/office/drawing/2014/main" id="{8AE6579D-9477-4919-BB30-E429B462BF68}"/>
                </a:ext>
              </a:extLst>
            </p:cNvPr>
            <p:cNvSpPr>
              <a:spLocks noEditPoints="1"/>
            </p:cNvSpPr>
            <p:nvPr/>
          </p:nvSpPr>
          <p:spPr bwMode="auto">
            <a:xfrm>
              <a:off x="1611313" y="3392488"/>
              <a:ext cx="85725" cy="87313"/>
            </a:xfrm>
            <a:custGeom>
              <a:avLst/>
              <a:gdLst>
                <a:gd name="T0" fmla="*/ 92 w 218"/>
                <a:gd name="T1" fmla="*/ 191 h 219"/>
                <a:gd name="T2" fmla="*/ 70 w 218"/>
                <a:gd name="T3" fmla="*/ 183 h 219"/>
                <a:gd name="T4" fmla="*/ 50 w 218"/>
                <a:gd name="T5" fmla="*/ 168 h 219"/>
                <a:gd name="T6" fmla="*/ 35 w 218"/>
                <a:gd name="T7" fmla="*/ 149 h 219"/>
                <a:gd name="T8" fmla="*/ 27 w 218"/>
                <a:gd name="T9" fmla="*/ 125 h 219"/>
                <a:gd name="T10" fmla="*/ 26 w 218"/>
                <a:gd name="T11" fmla="*/ 101 h 219"/>
                <a:gd name="T12" fmla="*/ 32 w 218"/>
                <a:gd name="T13" fmla="*/ 77 h 219"/>
                <a:gd name="T14" fmla="*/ 45 w 218"/>
                <a:gd name="T15" fmla="*/ 56 h 219"/>
                <a:gd name="T16" fmla="*/ 62 w 218"/>
                <a:gd name="T17" fmla="*/ 40 h 219"/>
                <a:gd name="T18" fmla="*/ 85 w 218"/>
                <a:gd name="T19" fmla="*/ 29 h 219"/>
                <a:gd name="T20" fmla="*/ 109 w 218"/>
                <a:gd name="T21" fmla="*/ 26 h 219"/>
                <a:gd name="T22" fmla="*/ 134 w 218"/>
                <a:gd name="T23" fmla="*/ 29 h 219"/>
                <a:gd name="T24" fmla="*/ 155 w 218"/>
                <a:gd name="T25" fmla="*/ 40 h 219"/>
                <a:gd name="T26" fmla="*/ 174 w 218"/>
                <a:gd name="T27" fmla="*/ 56 h 219"/>
                <a:gd name="T28" fmla="*/ 186 w 218"/>
                <a:gd name="T29" fmla="*/ 77 h 219"/>
                <a:gd name="T30" fmla="*/ 192 w 218"/>
                <a:gd name="T31" fmla="*/ 101 h 219"/>
                <a:gd name="T32" fmla="*/ 191 w 218"/>
                <a:gd name="T33" fmla="*/ 125 h 219"/>
                <a:gd name="T34" fmla="*/ 182 w 218"/>
                <a:gd name="T35" fmla="*/ 149 h 219"/>
                <a:gd name="T36" fmla="*/ 168 w 218"/>
                <a:gd name="T37" fmla="*/ 168 h 219"/>
                <a:gd name="T38" fmla="*/ 149 w 218"/>
                <a:gd name="T39" fmla="*/ 183 h 219"/>
                <a:gd name="T40" fmla="*/ 125 w 218"/>
                <a:gd name="T41" fmla="*/ 191 h 219"/>
                <a:gd name="T42" fmla="*/ 109 w 218"/>
                <a:gd name="T43" fmla="*/ 0 h 219"/>
                <a:gd name="T44" fmla="*/ 77 w 218"/>
                <a:gd name="T45" fmla="*/ 4 h 219"/>
                <a:gd name="T46" fmla="*/ 48 w 218"/>
                <a:gd name="T47" fmla="*/ 18 h 219"/>
                <a:gd name="T48" fmla="*/ 25 w 218"/>
                <a:gd name="T49" fmla="*/ 40 h 219"/>
                <a:gd name="T50" fmla="*/ 8 w 218"/>
                <a:gd name="T51" fmla="*/ 66 h 219"/>
                <a:gd name="T52" fmla="*/ 1 w 218"/>
                <a:gd name="T53" fmla="*/ 98 h 219"/>
                <a:gd name="T54" fmla="*/ 2 w 218"/>
                <a:gd name="T55" fmla="*/ 131 h 219"/>
                <a:gd name="T56" fmla="*/ 13 w 218"/>
                <a:gd name="T57" fmla="*/ 161 h 219"/>
                <a:gd name="T58" fmla="*/ 32 w 218"/>
                <a:gd name="T59" fmla="*/ 187 h 219"/>
                <a:gd name="T60" fmla="*/ 57 w 218"/>
                <a:gd name="T61" fmla="*/ 205 h 219"/>
                <a:gd name="T62" fmla="*/ 87 w 218"/>
                <a:gd name="T63" fmla="*/ 217 h 219"/>
                <a:gd name="T64" fmla="*/ 120 w 218"/>
                <a:gd name="T65" fmla="*/ 218 h 219"/>
                <a:gd name="T66" fmla="*/ 151 w 218"/>
                <a:gd name="T67" fmla="*/ 210 h 219"/>
                <a:gd name="T68" fmla="*/ 178 w 218"/>
                <a:gd name="T69" fmla="*/ 193 h 219"/>
                <a:gd name="T70" fmla="*/ 200 w 218"/>
                <a:gd name="T71" fmla="*/ 171 h 219"/>
                <a:gd name="T72" fmla="*/ 213 w 218"/>
                <a:gd name="T73" fmla="*/ 142 h 219"/>
                <a:gd name="T74" fmla="*/ 218 w 218"/>
                <a:gd name="T75" fmla="*/ 109 h 219"/>
                <a:gd name="T76" fmla="*/ 213 w 218"/>
                <a:gd name="T77" fmla="*/ 77 h 219"/>
                <a:gd name="T78" fmla="*/ 200 w 218"/>
                <a:gd name="T79" fmla="*/ 48 h 219"/>
                <a:gd name="T80" fmla="*/ 178 w 218"/>
                <a:gd name="T81" fmla="*/ 25 h 219"/>
                <a:gd name="T82" fmla="*/ 151 w 218"/>
                <a:gd name="T83" fmla="*/ 8 h 219"/>
                <a:gd name="T84" fmla="*/ 120 w 218"/>
                <a:gd name="T85"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8" h="219">
                  <a:moveTo>
                    <a:pt x="109" y="193"/>
                  </a:moveTo>
                  <a:lnTo>
                    <a:pt x="101" y="193"/>
                  </a:lnTo>
                  <a:lnTo>
                    <a:pt x="92" y="191"/>
                  </a:lnTo>
                  <a:lnTo>
                    <a:pt x="85" y="190"/>
                  </a:lnTo>
                  <a:lnTo>
                    <a:pt x="76" y="187"/>
                  </a:lnTo>
                  <a:lnTo>
                    <a:pt x="70" y="183"/>
                  </a:lnTo>
                  <a:lnTo>
                    <a:pt x="62" y="179"/>
                  </a:lnTo>
                  <a:lnTo>
                    <a:pt x="56" y="174"/>
                  </a:lnTo>
                  <a:lnTo>
                    <a:pt x="50" y="168"/>
                  </a:lnTo>
                  <a:lnTo>
                    <a:pt x="45" y="162"/>
                  </a:lnTo>
                  <a:lnTo>
                    <a:pt x="40" y="156"/>
                  </a:lnTo>
                  <a:lnTo>
                    <a:pt x="35" y="149"/>
                  </a:lnTo>
                  <a:lnTo>
                    <a:pt x="32" y="142"/>
                  </a:lnTo>
                  <a:lnTo>
                    <a:pt x="29" y="134"/>
                  </a:lnTo>
                  <a:lnTo>
                    <a:pt x="27" y="125"/>
                  </a:lnTo>
                  <a:lnTo>
                    <a:pt x="26" y="118"/>
                  </a:lnTo>
                  <a:lnTo>
                    <a:pt x="26" y="109"/>
                  </a:lnTo>
                  <a:lnTo>
                    <a:pt x="26" y="101"/>
                  </a:lnTo>
                  <a:lnTo>
                    <a:pt x="27" y="92"/>
                  </a:lnTo>
                  <a:lnTo>
                    <a:pt x="29" y="85"/>
                  </a:lnTo>
                  <a:lnTo>
                    <a:pt x="32" y="77"/>
                  </a:lnTo>
                  <a:lnTo>
                    <a:pt x="35" y="70"/>
                  </a:lnTo>
                  <a:lnTo>
                    <a:pt x="40" y="62"/>
                  </a:lnTo>
                  <a:lnTo>
                    <a:pt x="45" y="56"/>
                  </a:lnTo>
                  <a:lnTo>
                    <a:pt x="50" y="50"/>
                  </a:lnTo>
                  <a:lnTo>
                    <a:pt x="56" y="45"/>
                  </a:lnTo>
                  <a:lnTo>
                    <a:pt x="62" y="40"/>
                  </a:lnTo>
                  <a:lnTo>
                    <a:pt x="70" y="35"/>
                  </a:lnTo>
                  <a:lnTo>
                    <a:pt x="76" y="32"/>
                  </a:lnTo>
                  <a:lnTo>
                    <a:pt x="85" y="29"/>
                  </a:lnTo>
                  <a:lnTo>
                    <a:pt x="92" y="27"/>
                  </a:lnTo>
                  <a:lnTo>
                    <a:pt x="101" y="26"/>
                  </a:lnTo>
                  <a:lnTo>
                    <a:pt x="109" y="26"/>
                  </a:lnTo>
                  <a:lnTo>
                    <a:pt x="118" y="26"/>
                  </a:lnTo>
                  <a:lnTo>
                    <a:pt x="125" y="27"/>
                  </a:lnTo>
                  <a:lnTo>
                    <a:pt x="134" y="29"/>
                  </a:lnTo>
                  <a:lnTo>
                    <a:pt x="142" y="32"/>
                  </a:lnTo>
                  <a:lnTo>
                    <a:pt x="149" y="35"/>
                  </a:lnTo>
                  <a:lnTo>
                    <a:pt x="155" y="40"/>
                  </a:lnTo>
                  <a:lnTo>
                    <a:pt x="162" y="45"/>
                  </a:lnTo>
                  <a:lnTo>
                    <a:pt x="168" y="50"/>
                  </a:lnTo>
                  <a:lnTo>
                    <a:pt x="174" y="56"/>
                  </a:lnTo>
                  <a:lnTo>
                    <a:pt x="178" y="62"/>
                  </a:lnTo>
                  <a:lnTo>
                    <a:pt x="182" y="70"/>
                  </a:lnTo>
                  <a:lnTo>
                    <a:pt x="186" y="77"/>
                  </a:lnTo>
                  <a:lnTo>
                    <a:pt x="189" y="85"/>
                  </a:lnTo>
                  <a:lnTo>
                    <a:pt x="191" y="92"/>
                  </a:lnTo>
                  <a:lnTo>
                    <a:pt x="192" y="101"/>
                  </a:lnTo>
                  <a:lnTo>
                    <a:pt x="193" y="109"/>
                  </a:lnTo>
                  <a:lnTo>
                    <a:pt x="192" y="118"/>
                  </a:lnTo>
                  <a:lnTo>
                    <a:pt x="191" y="125"/>
                  </a:lnTo>
                  <a:lnTo>
                    <a:pt x="189" y="134"/>
                  </a:lnTo>
                  <a:lnTo>
                    <a:pt x="186" y="142"/>
                  </a:lnTo>
                  <a:lnTo>
                    <a:pt x="182" y="149"/>
                  </a:lnTo>
                  <a:lnTo>
                    <a:pt x="178" y="156"/>
                  </a:lnTo>
                  <a:lnTo>
                    <a:pt x="174" y="162"/>
                  </a:lnTo>
                  <a:lnTo>
                    <a:pt x="168" y="168"/>
                  </a:lnTo>
                  <a:lnTo>
                    <a:pt x="162" y="174"/>
                  </a:lnTo>
                  <a:lnTo>
                    <a:pt x="155" y="179"/>
                  </a:lnTo>
                  <a:lnTo>
                    <a:pt x="149" y="183"/>
                  </a:lnTo>
                  <a:lnTo>
                    <a:pt x="142" y="187"/>
                  </a:lnTo>
                  <a:lnTo>
                    <a:pt x="134" y="190"/>
                  </a:lnTo>
                  <a:lnTo>
                    <a:pt x="125" y="191"/>
                  </a:lnTo>
                  <a:lnTo>
                    <a:pt x="118" y="193"/>
                  </a:lnTo>
                  <a:lnTo>
                    <a:pt x="109" y="193"/>
                  </a:lnTo>
                  <a:close/>
                  <a:moveTo>
                    <a:pt x="109" y="0"/>
                  </a:moveTo>
                  <a:lnTo>
                    <a:pt x="98" y="0"/>
                  </a:lnTo>
                  <a:lnTo>
                    <a:pt x="87" y="2"/>
                  </a:lnTo>
                  <a:lnTo>
                    <a:pt x="77" y="4"/>
                  </a:lnTo>
                  <a:lnTo>
                    <a:pt x="66" y="8"/>
                  </a:lnTo>
                  <a:lnTo>
                    <a:pt x="57" y="13"/>
                  </a:lnTo>
                  <a:lnTo>
                    <a:pt x="48" y="18"/>
                  </a:lnTo>
                  <a:lnTo>
                    <a:pt x="40" y="25"/>
                  </a:lnTo>
                  <a:lnTo>
                    <a:pt x="32" y="32"/>
                  </a:lnTo>
                  <a:lnTo>
                    <a:pt x="25" y="40"/>
                  </a:lnTo>
                  <a:lnTo>
                    <a:pt x="19" y="48"/>
                  </a:lnTo>
                  <a:lnTo>
                    <a:pt x="13" y="57"/>
                  </a:lnTo>
                  <a:lnTo>
                    <a:pt x="8" y="66"/>
                  </a:lnTo>
                  <a:lnTo>
                    <a:pt x="5" y="77"/>
                  </a:lnTo>
                  <a:lnTo>
                    <a:pt x="2" y="87"/>
                  </a:lnTo>
                  <a:lnTo>
                    <a:pt x="1" y="98"/>
                  </a:lnTo>
                  <a:lnTo>
                    <a:pt x="0" y="109"/>
                  </a:lnTo>
                  <a:lnTo>
                    <a:pt x="1" y="120"/>
                  </a:lnTo>
                  <a:lnTo>
                    <a:pt x="2" y="131"/>
                  </a:lnTo>
                  <a:lnTo>
                    <a:pt x="5" y="142"/>
                  </a:lnTo>
                  <a:lnTo>
                    <a:pt x="8" y="151"/>
                  </a:lnTo>
                  <a:lnTo>
                    <a:pt x="13" y="161"/>
                  </a:lnTo>
                  <a:lnTo>
                    <a:pt x="19" y="171"/>
                  </a:lnTo>
                  <a:lnTo>
                    <a:pt x="25" y="178"/>
                  </a:lnTo>
                  <a:lnTo>
                    <a:pt x="32" y="187"/>
                  </a:lnTo>
                  <a:lnTo>
                    <a:pt x="40" y="193"/>
                  </a:lnTo>
                  <a:lnTo>
                    <a:pt x="48" y="200"/>
                  </a:lnTo>
                  <a:lnTo>
                    <a:pt x="57" y="205"/>
                  </a:lnTo>
                  <a:lnTo>
                    <a:pt x="66" y="210"/>
                  </a:lnTo>
                  <a:lnTo>
                    <a:pt x="77" y="214"/>
                  </a:lnTo>
                  <a:lnTo>
                    <a:pt x="87" y="217"/>
                  </a:lnTo>
                  <a:lnTo>
                    <a:pt x="98" y="218"/>
                  </a:lnTo>
                  <a:lnTo>
                    <a:pt x="109" y="219"/>
                  </a:lnTo>
                  <a:lnTo>
                    <a:pt x="120" y="218"/>
                  </a:lnTo>
                  <a:lnTo>
                    <a:pt x="131" y="217"/>
                  </a:lnTo>
                  <a:lnTo>
                    <a:pt x="142" y="214"/>
                  </a:lnTo>
                  <a:lnTo>
                    <a:pt x="151" y="210"/>
                  </a:lnTo>
                  <a:lnTo>
                    <a:pt x="161" y="205"/>
                  </a:lnTo>
                  <a:lnTo>
                    <a:pt x="169" y="200"/>
                  </a:lnTo>
                  <a:lnTo>
                    <a:pt x="178" y="193"/>
                  </a:lnTo>
                  <a:lnTo>
                    <a:pt x="187" y="187"/>
                  </a:lnTo>
                  <a:lnTo>
                    <a:pt x="193" y="178"/>
                  </a:lnTo>
                  <a:lnTo>
                    <a:pt x="200" y="171"/>
                  </a:lnTo>
                  <a:lnTo>
                    <a:pt x="205" y="161"/>
                  </a:lnTo>
                  <a:lnTo>
                    <a:pt x="209" y="151"/>
                  </a:lnTo>
                  <a:lnTo>
                    <a:pt x="213" y="142"/>
                  </a:lnTo>
                  <a:lnTo>
                    <a:pt x="216" y="131"/>
                  </a:lnTo>
                  <a:lnTo>
                    <a:pt x="218" y="120"/>
                  </a:lnTo>
                  <a:lnTo>
                    <a:pt x="218" y="109"/>
                  </a:lnTo>
                  <a:lnTo>
                    <a:pt x="218" y="98"/>
                  </a:lnTo>
                  <a:lnTo>
                    <a:pt x="216" y="87"/>
                  </a:lnTo>
                  <a:lnTo>
                    <a:pt x="213" y="77"/>
                  </a:lnTo>
                  <a:lnTo>
                    <a:pt x="209" y="66"/>
                  </a:lnTo>
                  <a:lnTo>
                    <a:pt x="205" y="57"/>
                  </a:lnTo>
                  <a:lnTo>
                    <a:pt x="200" y="48"/>
                  </a:lnTo>
                  <a:lnTo>
                    <a:pt x="193" y="40"/>
                  </a:lnTo>
                  <a:lnTo>
                    <a:pt x="187" y="32"/>
                  </a:lnTo>
                  <a:lnTo>
                    <a:pt x="178" y="25"/>
                  </a:lnTo>
                  <a:lnTo>
                    <a:pt x="169" y="18"/>
                  </a:lnTo>
                  <a:lnTo>
                    <a:pt x="161" y="13"/>
                  </a:lnTo>
                  <a:lnTo>
                    <a:pt x="151" y="8"/>
                  </a:lnTo>
                  <a:lnTo>
                    <a:pt x="142" y="4"/>
                  </a:lnTo>
                  <a:lnTo>
                    <a:pt x="131" y="2"/>
                  </a:lnTo>
                  <a:lnTo>
                    <a:pt x="120" y="0"/>
                  </a:lnTo>
                  <a:lnTo>
                    <a:pt x="10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宋体" panose="02010600030101010101" pitchFamily="2" charset="-122"/>
                <a:ea typeface="宋体" panose="02010600030101010101" pitchFamily="2" charset="-122"/>
              </a:endParaRPr>
            </a:p>
          </p:txBody>
        </p:sp>
        <p:sp>
          <p:nvSpPr>
            <p:cNvPr id="267" name="Freeform 62">
              <a:extLst>
                <a:ext uri="{FF2B5EF4-FFF2-40B4-BE49-F238E27FC236}">
                  <a16:creationId xmlns:a16="http://schemas.microsoft.com/office/drawing/2014/main" id="{1C1E1F22-FEBE-43D1-8E6C-68165A727900}"/>
                </a:ext>
              </a:extLst>
            </p:cNvPr>
            <p:cNvSpPr>
              <a:spLocks noEditPoints="1"/>
            </p:cNvSpPr>
            <p:nvPr/>
          </p:nvSpPr>
          <p:spPr bwMode="auto">
            <a:xfrm>
              <a:off x="1763713" y="3278188"/>
              <a:ext cx="49213" cy="47625"/>
            </a:xfrm>
            <a:custGeom>
              <a:avLst/>
              <a:gdLst>
                <a:gd name="T0" fmla="*/ 54 w 122"/>
                <a:gd name="T1" fmla="*/ 96 h 121"/>
                <a:gd name="T2" fmla="*/ 41 w 122"/>
                <a:gd name="T3" fmla="*/ 90 h 121"/>
                <a:gd name="T4" fmla="*/ 31 w 122"/>
                <a:gd name="T5" fmla="*/ 81 h 121"/>
                <a:gd name="T6" fmla="*/ 26 w 122"/>
                <a:gd name="T7" fmla="*/ 68 h 121"/>
                <a:gd name="T8" fmla="*/ 26 w 122"/>
                <a:gd name="T9" fmla="*/ 54 h 121"/>
                <a:gd name="T10" fmla="*/ 31 w 122"/>
                <a:gd name="T11" fmla="*/ 41 h 121"/>
                <a:gd name="T12" fmla="*/ 41 w 122"/>
                <a:gd name="T13" fmla="*/ 31 h 121"/>
                <a:gd name="T14" fmla="*/ 54 w 122"/>
                <a:gd name="T15" fmla="*/ 26 h 121"/>
                <a:gd name="T16" fmla="*/ 68 w 122"/>
                <a:gd name="T17" fmla="*/ 26 h 121"/>
                <a:gd name="T18" fmla="*/ 81 w 122"/>
                <a:gd name="T19" fmla="*/ 31 h 121"/>
                <a:gd name="T20" fmla="*/ 90 w 122"/>
                <a:gd name="T21" fmla="*/ 41 h 121"/>
                <a:gd name="T22" fmla="*/ 96 w 122"/>
                <a:gd name="T23" fmla="*/ 54 h 121"/>
                <a:gd name="T24" fmla="*/ 96 w 122"/>
                <a:gd name="T25" fmla="*/ 68 h 121"/>
                <a:gd name="T26" fmla="*/ 90 w 122"/>
                <a:gd name="T27" fmla="*/ 81 h 121"/>
                <a:gd name="T28" fmla="*/ 81 w 122"/>
                <a:gd name="T29" fmla="*/ 90 h 121"/>
                <a:gd name="T30" fmla="*/ 68 w 122"/>
                <a:gd name="T31" fmla="*/ 96 h 121"/>
                <a:gd name="T32" fmla="*/ 61 w 122"/>
                <a:gd name="T33" fmla="*/ 0 h 121"/>
                <a:gd name="T34" fmla="*/ 49 w 122"/>
                <a:gd name="T35" fmla="*/ 1 h 121"/>
                <a:gd name="T36" fmla="*/ 38 w 122"/>
                <a:gd name="T37" fmla="*/ 4 h 121"/>
                <a:gd name="T38" fmla="*/ 27 w 122"/>
                <a:gd name="T39" fmla="*/ 11 h 121"/>
                <a:gd name="T40" fmla="*/ 19 w 122"/>
                <a:gd name="T41" fmla="*/ 18 h 121"/>
                <a:gd name="T42" fmla="*/ 11 w 122"/>
                <a:gd name="T43" fmla="*/ 27 h 121"/>
                <a:gd name="T44" fmla="*/ 5 w 122"/>
                <a:gd name="T45" fmla="*/ 38 h 121"/>
                <a:gd name="T46" fmla="*/ 1 w 122"/>
                <a:gd name="T47" fmla="*/ 48 h 121"/>
                <a:gd name="T48" fmla="*/ 0 w 122"/>
                <a:gd name="T49" fmla="*/ 61 h 121"/>
                <a:gd name="T50" fmla="*/ 1 w 122"/>
                <a:gd name="T51" fmla="*/ 73 h 121"/>
                <a:gd name="T52" fmla="*/ 5 w 122"/>
                <a:gd name="T53" fmla="*/ 85 h 121"/>
                <a:gd name="T54" fmla="*/ 11 w 122"/>
                <a:gd name="T55" fmla="*/ 96 h 121"/>
                <a:gd name="T56" fmla="*/ 19 w 122"/>
                <a:gd name="T57" fmla="*/ 104 h 121"/>
                <a:gd name="T58" fmla="*/ 27 w 122"/>
                <a:gd name="T59" fmla="*/ 112 h 121"/>
                <a:gd name="T60" fmla="*/ 38 w 122"/>
                <a:gd name="T61" fmla="*/ 117 h 121"/>
                <a:gd name="T62" fmla="*/ 49 w 122"/>
                <a:gd name="T63" fmla="*/ 120 h 121"/>
                <a:gd name="T64" fmla="*/ 61 w 122"/>
                <a:gd name="T65" fmla="*/ 121 h 121"/>
                <a:gd name="T66" fmla="*/ 73 w 122"/>
                <a:gd name="T67" fmla="*/ 120 h 121"/>
                <a:gd name="T68" fmla="*/ 85 w 122"/>
                <a:gd name="T69" fmla="*/ 117 h 121"/>
                <a:gd name="T70" fmla="*/ 95 w 122"/>
                <a:gd name="T71" fmla="*/ 112 h 121"/>
                <a:gd name="T72" fmla="*/ 104 w 122"/>
                <a:gd name="T73" fmla="*/ 104 h 121"/>
                <a:gd name="T74" fmla="*/ 112 w 122"/>
                <a:gd name="T75" fmla="*/ 96 h 121"/>
                <a:gd name="T76" fmla="*/ 117 w 122"/>
                <a:gd name="T77" fmla="*/ 85 h 121"/>
                <a:gd name="T78" fmla="*/ 121 w 122"/>
                <a:gd name="T79" fmla="*/ 73 h 121"/>
                <a:gd name="T80" fmla="*/ 122 w 122"/>
                <a:gd name="T81" fmla="*/ 61 h 121"/>
                <a:gd name="T82" fmla="*/ 121 w 122"/>
                <a:gd name="T83" fmla="*/ 48 h 121"/>
                <a:gd name="T84" fmla="*/ 117 w 122"/>
                <a:gd name="T85" fmla="*/ 38 h 121"/>
                <a:gd name="T86" fmla="*/ 112 w 122"/>
                <a:gd name="T87" fmla="*/ 27 h 121"/>
                <a:gd name="T88" fmla="*/ 104 w 122"/>
                <a:gd name="T89" fmla="*/ 18 h 121"/>
                <a:gd name="T90" fmla="*/ 95 w 122"/>
                <a:gd name="T91" fmla="*/ 11 h 121"/>
                <a:gd name="T92" fmla="*/ 85 w 122"/>
                <a:gd name="T93" fmla="*/ 4 h 121"/>
                <a:gd name="T94" fmla="*/ 73 w 122"/>
                <a:gd name="T95" fmla="*/ 1 h 121"/>
                <a:gd name="T96" fmla="*/ 61 w 122"/>
                <a:gd name="T9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2" h="121">
                  <a:moveTo>
                    <a:pt x="61" y="97"/>
                  </a:moveTo>
                  <a:lnTo>
                    <a:pt x="54" y="96"/>
                  </a:lnTo>
                  <a:lnTo>
                    <a:pt x="47" y="93"/>
                  </a:lnTo>
                  <a:lnTo>
                    <a:pt x="41" y="90"/>
                  </a:lnTo>
                  <a:lnTo>
                    <a:pt x="36" y="86"/>
                  </a:lnTo>
                  <a:lnTo>
                    <a:pt x="31" y="81"/>
                  </a:lnTo>
                  <a:lnTo>
                    <a:pt x="28" y="75"/>
                  </a:lnTo>
                  <a:lnTo>
                    <a:pt x="26" y="68"/>
                  </a:lnTo>
                  <a:lnTo>
                    <a:pt x="26" y="61"/>
                  </a:lnTo>
                  <a:lnTo>
                    <a:pt x="26" y="54"/>
                  </a:lnTo>
                  <a:lnTo>
                    <a:pt x="28" y="47"/>
                  </a:lnTo>
                  <a:lnTo>
                    <a:pt x="31" y="41"/>
                  </a:lnTo>
                  <a:lnTo>
                    <a:pt x="36" y="35"/>
                  </a:lnTo>
                  <a:lnTo>
                    <a:pt x="41" y="31"/>
                  </a:lnTo>
                  <a:lnTo>
                    <a:pt x="47" y="28"/>
                  </a:lnTo>
                  <a:lnTo>
                    <a:pt x="54" y="26"/>
                  </a:lnTo>
                  <a:lnTo>
                    <a:pt x="61" y="25"/>
                  </a:lnTo>
                  <a:lnTo>
                    <a:pt x="68" y="26"/>
                  </a:lnTo>
                  <a:lnTo>
                    <a:pt x="75" y="28"/>
                  </a:lnTo>
                  <a:lnTo>
                    <a:pt x="81" y="31"/>
                  </a:lnTo>
                  <a:lnTo>
                    <a:pt x="86" y="35"/>
                  </a:lnTo>
                  <a:lnTo>
                    <a:pt x="90" y="41"/>
                  </a:lnTo>
                  <a:lnTo>
                    <a:pt x="94" y="47"/>
                  </a:lnTo>
                  <a:lnTo>
                    <a:pt x="96" y="54"/>
                  </a:lnTo>
                  <a:lnTo>
                    <a:pt x="97" y="61"/>
                  </a:lnTo>
                  <a:lnTo>
                    <a:pt x="96" y="68"/>
                  </a:lnTo>
                  <a:lnTo>
                    <a:pt x="94" y="75"/>
                  </a:lnTo>
                  <a:lnTo>
                    <a:pt x="90" y="81"/>
                  </a:lnTo>
                  <a:lnTo>
                    <a:pt x="86" y="86"/>
                  </a:lnTo>
                  <a:lnTo>
                    <a:pt x="81" y="90"/>
                  </a:lnTo>
                  <a:lnTo>
                    <a:pt x="75" y="93"/>
                  </a:lnTo>
                  <a:lnTo>
                    <a:pt x="68" y="96"/>
                  </a:lnTo>
                  <a:lnTo>
                    <a:pt x="61" y="97"/>
                  </a:lnTo>
                  <a:close/>
                  <a:moveTo>
                    <a:pt x="61" y="0"/>
                  </a:moveTo>
                  <a:lnTo>
                    <a:pt x="55" y="0"/>
                  </a:lnTo>
                  <a:lnTo>
                    <a:pt x="49" y="1"/>
                  </a:lnTo>
                  <a:lnTo>
                    <a:pt x="43" y="2"/>
                  </a:lnTo>
                  <a:lnTo>
                    <a:pt x="38" y="4"/>
                  </a:lnTo>
                  <a:lnTo>
                    <a:pt x="32" y="8"/>
                  </a:lnTo>
                  <a:lnTo>
                    <a:pt x="27" y="11"/>
                  </a:lnTo>
                  <a:lnTo>
                    <a:pt x="23" y="14"/>
                  </a:lnTo>
                  <a:lnTo>
                    <a:pt x="19" y="18"/>
                  </a:lnTo>
                  <a:lnTo>
                    <a:pt x="14" y="23"/>
                  </a:lnTo>
                  <a:lnTo>
                    <a:pt x="11" y="27"/>
                  </a:lnTo>
                  <a:lnTo>
                    <a:pt x="8" y="32"/>
                  </a:lnTo>
                  <a:lnTo>
                    <a:pt x="5" y="38"/>
                  </a:lnTo>
                  <a:lnTo>
                    <a:pt x="3" y="43"/>
                  </a:lnTo>
                  <a:lnTo>
                    <a:pt x="1" y="48"/>
                  </a:lnTo>
                  <a:lnTo>
                    <a:pt x="0" y="55"/>
                  </a:lnTo>
                  <a:lnTo>
                    <a:pt x="0" y="61"/>
                  </a:lnTo>
                  <a:lnTo>
                    <a:pt x="0" y="67"/>
                  </a:lnTo>
                  <a:lnTo>
                    <a:pt x="1" y="73"/>
                  </a:lnTo>
                  <a:lnTo>
                    <a:pt x="3" y="79"/>
                  </a:lnTo>
                  <a:lnTo>
                    <a:pt x="5" y="85"/>
                  </a:lnTo>
                  <a:lnTo>
                    <a:pt x="8" y="90"/>
                  </a:lnTo>
                  <a:lnTo>
                    <a:pt x="11" y="96"/>
                  </a:lnTo>
                  <a:lnTo>
                    <a:pt x="14" y="100"/>
                  </a:lnTo>
                  <a:lnTo>
                    <a:pt x="19" y="104"/>
                  </a:lnTo>
                  <a:lnTo>
                    <a:pt x="23" y="108"/>
                  </a:lnTo>
                  <a:lnTo>
                    <a:pt x="27" y="112"/>
                  </a:lnTo>
                  <a:lnTo>
                    <a:pt x="32" y="115"/>
                  </a:lnTo>
                  <a:lnTo>
                    <a:pt x="38" y="117"/>
                  </a:lnTo>
                  <a:lnTo>
                    <a:pt x="43" y="119"/>
                  </a:lnTo>
                  <a:lnTo>
                    <a:pt x="49" y="120"/>
                  </a:lnTo>
                  <a:lnTo>
                    <a:pt x="55" y="121"/>
                  </a:lnTo>
                  <a:lnTo>
                    <a:pt x="61" y="121"/>
                  </a:lnTo>
                  <a:lnTo>
                    <a:pt x="68" y="121"/>
                  </a:lnTo>
                  <a:lnTo>
                    <a:pt x="73" y="120"/>
                  </a:lnTo>
                  <a:lnTo>
                    <a:pt x="80" y="119"/>
                  </a:lnTo>
                  <a:lnTo>
                    <a:pt x="85" y="117"/>
                  </a:lnTo>
                  <a:lnTo>
                    <a:pt x="90" y="115"/>
                  </a:lnTo>
                  <a:lnTo>
                    <a:pt x="95" y="112"/>
                  </a:lnTo>
                  <a:lnTo>
                    <a:pt x="100" y="108"/>
                  </a:lnTo>
                  <a:lnTo>
                    <a:pt x="104" y="104"/>
                  </a:lnTo>
                  <a:lnTo>
                    <a:pt x="108" y="100"/>
                  </a:lnTo>
                  <a:lnTo>
                    <a:pt x="112" y="96"/>
                  </a:lnTo>
                  <a:lnTo>
                    <a:pt x="115" y="90"/>
                  </a:lnTo>
                  <a:lnTo>
                    <a:pt x="117" y="85"/>
                  </a:lnTo>
                  <a:lnTo>
                    <a:pt x="119" y="79"/>
                  </a:lnTo>
                  <a:lnTo>
                    <a:pt x="121" y="73"/>
                  </a:lnTo>
                  <a:lnTo>
                    <a:pt x="122" y="67"/>
                  </a:lnTo>
                  <a:lnTo>
                    <a:pt x="122" y="61"/>
                  </a:lnTo>
                  <a:lnTo>
                    <a:pt x="122" y="55"/>
                  </a:lnTo>
                  <a:lnTo>
                    <a:pt x="121" y="48"/>
                  </a:lnTo>
                  <a:lnTo>
                    <a:pt x="119" y="43"/>
                  </a:lnTo>
                  <a:lnTo>
                    <a:pt x="117" y="38"/>
                  </a:lnTo>
                  <a:lnTo>
                    <a:pt x="115" y="32"/>
                  </a:lnTo>
                  <a:lnTo>
                    <a:pt x="112" y="27"/>
                  </a:lnTo>
                  <a:lnTo>
                    <a:pt x="108" y="23"/>
                  </a:lnTo>
                  <a:lnTo>
                    <a:pt x="104" y="18"/>
                  </a:lnTo>
                  <a:lnTo>
                    <a:pt x="100" y="14"/>
                  </a:lnTo>
                  <a:lnTo>
                    <a:pt x="95" y="11"/>
                  </a:lnTo>
                  <a:lnTo>
                    <a:pt x="90" y="8"/>
                  </a:lnTo>
                  <a:lnTo>
                    <a:pt x="85" y="4"/>
                  </a:lnTo>
                  <a:lnTo>
                    <a:pt x="80" y="2"/>
                  </a:lnTo>
                  <a:lnTo>
                    <a:pt x="73" y="1"/>
                  </a:lnTo>
                  <a:lnTo>
                    <a:pt x="68" y="0"/>
                  </a:lnTo>
                  <a:lnTo>
                    <a:pt x="6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宋体" panose="02010600030101010101" pitchFamily="2" charset="-122"/>
                <a:ea typeface="宋体" panose="02010600030101010101" pitchFamily="2" charset="-122"/>
              </a:endParaRPr>
            </a:p>
          </p:txBody>
        </p:sp>
        <p:sp>
          <p:nvSpPr>
            <p:cNvPr id="268" name="Freeform 63">
              <a:extLst>
                <a:ext uri="{FF2B5EF4-FFF2-40B4-BE49-F238E27FC236}">
                  <a16:creationId xmlns:a16="http://schemas.microsoft.com/office/drawing/2014/main" id="{CE97D880-A870-4A44-99A1-7EF1AAE63004}"/>
                </a:ext>
              </a:extLst>
            </p:cNvPr>
            <p:cNvSpPr>
              <a:spLocks noEditPoints="1"/>
            </p:cNvSpPr>
            <p:nvPr/>
          </p:nvSpPr>
          <p:spPr bwMode="auto">
            <a:xfrm>
              <a:off x="1547813" y="3330576"/>
              <a:ext cx="212725" cy="212725"/>
            </a:xfrm>
            <a:custGeom>
              <a:avLst/>
              <a:gdLst>
                <a:gd name="T0" fmla="*/ 407 w 535"/>
                <a:gd name="T1" fmla="*/ 408 h 536"/>
                <a:gd name="T2" fmla="*/ 367 w 535"/>
                <a:gd name="T3" fmla="*/ 436 h 536"/>
                <a:gd name="T4" fmla="*/ 330 w 535"/>
                <a:gd name="T5" fmla="*/ 452 h 536"/>
                <a:gd name="T6" fmla="*/ 321 w 535"/>
                <a:gd name="T7" fmla="*/ 465 h 536"/>
                <a:gd name="T8" fmla="*/ 217 w 535"/>
                <a:gd name="T9" fmla="*/ 461 h 536"/>
                <a:gd name="T10" fmla="*/ 199 w 535"/>
                <a:gd name="T11" fmla="*/ 449 h 536"/>
                <a:gd name="T12" fmla="*/ 163 w 535"/>
                <a:gd name="T13" fmla="*/ 432 h 536"/>
                <a:gd name="T14" fmla="*/ 134 w 535"/>
                <a:gd name="T15" fmla="*/ 409 h 536"/>
                <a:gd name="T16" fmla="*/ 82 w 535"/>
                <a:gd name="T17" fmla="*/ 433 h 536"/>
                <a:gd name="T18" fmla="*/ 75 w 535"/>
                <a:gd name="T19" fmla="*/ 316 h 536"/>
                <a:gd name="T20" fmla="*/ 72 w 535"/>
                <a:gd name="T21" fmla="*/ 287 h 536"/>
                <a:gd name="T22" fmla="*/ 72 w 535"/>
                <a:gd name="T23" fmla="*/ 246 h 536"/>
                <a:gd name="T24" fmla="*/ 75 w 535"/>
                <a:gd name="T25" fmla="*/ 217 h 536"/>
                <a:gd name="T26" fmla="*/ 82 w 535"/>
                <a:gd name="T27" fmla="*/ 99 h 536"/>
                <a:gd name="T28" fmla="*/ 134 w 535"/>
                <a:gd name="T29" fmla="*/ 124 h 536"/>
                <a:gd name="T30" fmla="*/ 163 w 535"/>
                <a:gd name="T31" fmla="*/ 101 h 536"/>
                <a:gd name="T32" fmla="*/ 199 w 535"/>
                <a:gd name="T33" fmla="*/ 84 h 536"/>
                <a:gd name="T34" fmla="*/ 217 w 535"/>
                <a:gd name="T35" fmla="*/ 72 h 536"/>
                <a:gd name="T36" fmla="*/ 321 w 535"/>
                <a:gd name="T37" fmla="*/ 68 h 536"/>
                <a:gd name="T38" fmla="*/ 330 w 535"/>
                <a:gd name="T39" fmla="*/ 81 h 536"/>
                <a:gd name="T40" fmla="*/ 367 w 535"/>
                <a:gd name="T41" fmla="*/ 97 h 536"/>
                <a:gd name="T42" fmla="*/ 407 w 535"/>
                <a:gd name="T43" fmla="*/ 124 h 536"/>
                <a:gd name="T44" fmla="*/ 505 w 535"/>
                <a:gd name="T45" fmla="*/ 188 h 536"/>
                <a:gd name="T46" fmla="*/ 458 w 535"/>
                <a:gd name="T47" fmla="*/ 221 h 536"/>
                <a:gd name="T48" fmla="*/ 463 w 535"/>
                <a:gd name="T49" fmla="*/ 256 h 536"/>
                <a:gd name="T50" fmla="*/ 461 w 535"/>
                <a:gd name="T51" fmla="*/ 297 h 536"/>
                <a:gd name="T52" fmla="*/ 462 w 535"/>
                <a:gd name="T53" fmla="*/ 319 h 536"/>
                <a:gd name="T54" fmla="*/ 528 w 535"/>
                <a:gd name="T55" fmla="*/ 329 h 536"/>
                <a:gd name="T56" fmla="*/ 489 w 535"/>
                <a:gd name="T57" fmla="*/ 276 h 536"/>
                <a:gd name="T58" fmla="*/ 486 w 535"/>
                <a:gd name="T59" fmla="*/ 238 h 536"/>
                <a:gd name="T60" fmla="*/ 534 w 535"/>
                <a:gd name="T61" fmla="*/ 197 h 536"/>
                <a:gd name="T62" fmla="*/ 467 w 535"/>
                <a:gd name="T63" fmla="*/ 74 h 536"/>
                <a:gd name="T64" fmla="*/ 455 w 535"/>
                <a:gd name="T65" fmla="*/ 70 h 536"/>
                <a:gd name="T66" fmla="*/ 380 w 535"/>
                <a:gd name="T67" fmla="*/ 74 h 536"/>
                <a:gd name="T68" fmla="*/ 346 w 535"/>
                <a:gd name="T69" fmla="*/ 8 h 536"/>
                <a:gd name="T70" fmla="*/ 205 w 535"/>
                <a:gd name="T71" fmla="*/ 0 h 536"/>
                <a:gd name="T72" fmla="*/ 192 w 535"/>
                <a:gd name="T73" fmla="*/ 13 h 536"/>
                <a:gd name="T74" fmla="*/ 143 w 535"/>
                <a:gd name="T75" fmla="*/ 84 h 536"/>
                <a:gd name="T76" fmla="*/ 74 w 535"/>
                <a:gd name="T77" fmla="*/ 70 h 536"/>
                <a:gd name="T78" fmla="*/ 0 w 535"/>
                <a:gd name="T79" fmla="*/ 191 h 536"/>
                <a:gd name="T80" fmla="*/ 49 w 535"/>
                <a:gd name="T81" fmla="*/ 229 h 536"/>
                <a:gd name="T82" fmla="*/ 46 w 535"/>
                <a:gd name="T83" fmla="*/ 266 h 536"/>
                <a:gd name="T84" fmla="*/ 48 w 535"/>
                <a:gd name="T85" fmla="*/ 303 h 536"/>
                <a:gd name="T86" fmla="*/ 0 w 535"/>
                <a:gd name="T87" fmla="*/ 340 h 536"/>
                <a:gd name="T88" fmla="*/ 73 w 535"/>
                <a:gd name="T89" fmla="*/ 463 h 536"/>
                <a:gd name="T90" fmla="*/ 143 w 535"/>
                <a:gd name="T91" fmla="*/ 449 h 536"/>
                <a:gd name="T92" fmla="*/ 192 w 535"/>
                <a:gd name="T93" fmla="*/ 523 h 536"/>
                <a:gd name="T94" fmla="*/ 205 w 535"/>
                <a:gd name="T95" fmla="*/ 536 h 536"/>
                <a:gd name="T96" fmla="*/ 346 w 535"/>
                <a:gd name="T97" fmla="*/ 528 h 536"/>
                <a:gd name="T98" fmla="*/ 364 w 535"/>
                <a:gd name="T99" fmla="*/ 467 h 536"/>
                <a:gd name="T100" fmla="*/ 409 w 535"/>
                <a:gd name="T101" fmla="*/ 437 h 536"/>
                <a:gd name="T102" fmla="*/ 458 w 535"/>
                <a:gd name="T103" fmla="*/ 463 h 536"/>
                <a:gd name="T104" fmla="*/ 467 w 535"/>
                <a:gd name="T105" fmla="*/ 459 h 536"/>
                <a:gd name="T106" fmla="*/ 535 w 535"/>
                <a:gd name="T107" fmla="*/ 335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35" h="536">
                  <a:moveTo>
                    <a:pt x="453" y="433"/>
                  </a:moveTo>
                  <a:lnTo>
                    <a:pt x="414" y="410"/>
                  </a:lnTo>
                  <a:lnTo>
                    <a:pt x="410" y="409"/>
                  </a:lnTo>
                  <a:lnTo>
                    <a:pt x="407" y="408"/>
                  </a:lnTo>
                  <a:lnTo>
                    <a:pt x="403" y="409"/>
                  </a:lnTo>
                  <a:lnTo>
                    <a:pt x="399" y="411"/>
                  </a:lnTo>
                  <a:lnTo>
                    <a:pt x="383" y="424"/>
                  </a:lnTo>
                  <a:lnTo>
                    <a:pt x="367" y="436"/>
                  </a:lnTo>
                  <a:lnTo>
                    <a:pt x="359" y="441"/>
                  </a:lnTo>
                  <a:lnTo>
                    <a:pt x="350" y="446"/>
                  </a:lnTo>
                  <a:lnTo>
                    <a:pt x="340" y="449"/>
                  </a:lnTo>
                  <a:lnTo>
                    <a:pt x="330" y="452"/>
                  </a:lnTo>
                  <a:lnTo>
                    <a:pt x="326" y="454"/>
                  </a:lnTo>
                  <a:lnTo>
                    <a:pt x="323" y="457"/>
                  </a:lnTo>
                  <a:lnTo>
                    <a:pt x="321" y="461"/>
                  </a:lnTo>
                  <a:lnTo>
                    <a:pt x="321" y="465"/>
                  </a:lnTo>
                  <a:lnTo>
                    <a:pt x="321" y="511"/>
                  </a:lnTo>
                  <a:lnTo>
                    <a:pt x="218" y="511"/>
                  </a:lnTo>
                  <a:lnTo>
                    <a:pt x="218" y="465"/>
                  </a:lnTo>
                  <a:lnTo>
                    <a:pt x="217" y="461"/>
                  </a:lnTo>
                  <a:lnTo>
                    <a:pt x="216" y="457"/>
                  </a:lnTo>
                  <a:lnTo>
                    <a:pt x="213" y="454"/>
                  </a:lnTo>
                  <a:lnTo>
                    <a:pt x="208" y="452"/>
                  </a:lnTo>
                  <a:lnTo>
                    <a:pt x="199" y="449"/>
                  </a:lnTo>
                  <a:lnTo>
                    <a:pt x="189" y="446"/>
                  </a:lnTo>
                  <a:lnTo>
                    <a:pt x="180" y="441"/>
                  </a:lnTo>
                  <a:lnTo>
                    <a:pt x="172" y="437"/>
                  </a:lnTo>
                  <a:lnTo>
                    <a:pt x="163" y="432"/>
                  </a:lnTo>
                  <a:lnTo>
                    <a:pt x="155" y="425"/>
                  </a:lnTo>
                  <a:lnTo>
                    <a:pt x="146" y="419"/>
                  </a:lnTo>
                  <a:lnTo>
                    <a:pt x="137" y="411"/>
                  </a:lnTo>
                  <a:lnTo>
                    <a:pt x="134" y="409"/>
                  </a:lnTo>
                  <a:lnTo>
                    <a:pt x="130" y="408"/>
                  </a:lnTo>
                  <a:lnTo>
                    <a:pt x="126" y="409"/>
                  </a:lnTo>
                  <a:lnTo>
                    <a:pt x="122" y="410"/>
                  </a:lnTo>
                  <a:lnTo>
                    <a:pt x="82" y="433"/>
                  </a:lnTo>
                  <a:lnTo>
                    <a:pt x="30" y="344"/>
                  </a:lnTo>
                  <a:lnTo>
                    <a:pt x="70" y="321"/>
                  </a:lnTo>
                  <a:lnTo>
                    <a:pt x="73" y="319"/>
                  </a:lnTo>
                  <a:lnTo>
                    <a:pt x="75" y="316"/>
                  </a:lnTo>
                  <a:lnTo>
                    <a:pt x="75" y="311"/>
                  </a:lnTo>
                  <a:lnTo>
                    <a:pt x="75" y="307"/>
                  </a:lnTo>
                  <a:lnTo>
                    <a:pt x="74" y="297"/>
                  </a:lnTo>
                  <a:lnTo>
                    <a:pt x="72" y="287"/>
                  </a:lnTo>
                  <a:lnTo>
                    <a:pt x="72" y="277"/>
                  </a:lnTo>
                  <a:lnTo>
                    <a:pt x="71" y="266"/>
                  </a:lnTo>
                  <a:lnTo>
                    <a:pt x="72" y="257"/>
                  </a:lnTo>
                  <a:lnTo>
                    <a:pt x="72" y="246"/>
                  </a:lnTo>
                  <a:lnTo>
                    <a:pt x="74" y="236"/>
                  </a:lnTo>
                  <a:lnTo>
                    <a:pt x="75" y="226"/>
                  </a:lnTo>
                  <a:lnTo>
                    <a:pt x="76" y="221"/>
                  </a:lnTo>
                  <a:lnTo>
                    <a:pt x="75" y="217"/>
                  </a:lnTo>
                  <a:lnTo>
                    <a:pt x="73" y="214"/>
                  </a:lnTo>
                  <a:lnTo>
                    <a:pt x="70" y="212"/>
                  </a:lnTo>
                  <a:lnTo>
                    <a:pt x="30" y="188"/>
                  </a:lnTo>
                  <a:lnTo>
                    <a:pt x="82" y="99"/>
                  </a:lnTo>
                  <a:lnTo>
                    <a:pt x="122" y="122"/>
                  </a:lnTo>
                  <a:lnTo>
                    <a:pt x="126" y="124"/>
                  </a:lnTo>
                  <a:lnTo>
                    <a:pt x="130" y="124"/>
                  </a:lnTo>
                  <a:lnTo>
                    <a:pt x="134" y="124"/>
                  </a:lnTo>
                  <a:lnTo>
                    <a:pt x="137" y="121"/>
                  </a:lnTo>
                  <a:lnTo>
                    <a:pt x="146" y="114"/>
                  </a:lnTo>
                  <a:lnTo>
                    <a:pt x="155" y="106"/>
                  </a:lnTo>
                  <a:lnTo>
                    <a:pt x="163" y="101"/>
                  </a:lnTo>
                  <a:lnTo>
                    <a:pt x="172" y="96"/>
                  </a:lnTo>
                  <a:lnTo>
                    <a:pt x="180" y="91"/>
                  </a:lnTo>
                  <a:lnTo>
                    <a:pt x="189" y="87"/>
                  </a:lnTo>
                  <a:lnTo>
                    <a:pt x="199" y="84"/>
                  </a:lnTo>
                  <a:lnTo>
                    <a:pt x="208" y="81"/>
                  </a:lnTo>
                  <a:lnTo>
                    <a:pt x="213" y="78"/>
                  </a:lnTo>
                  <a:lnTo>
                    <a:pt x="215" y="76"/>
                  </a:lnTo>
                  <a:lnTo>
                    <a:pt x="217" y="72"/>
                  </a:lnTo>
                  <a:lnTo>
                    <a:pt x="218" y="68"/>
                  </a:lnTo>
                  <a:lnTo>
                    <a:pt x="218" y="26"/>
                  </a:lnTo>
                  <a:lnTo>
                    <a:pt x="321" y="26"/>
                  </a:lnTo>
                  <a:lnTo>
                    <a:pt x="321" y="68"/>
                  </a:lnTo>
                  <a:lnTo>
                    <a:pt x="321" y="72"/>
                  </a:lnTo>
                  <a:lnTo>
                    <a:pt x="323" y="76"/>
                  </a:lnTo>
                  <a:lnTo>
                    <a:pt x="326" y="78"/>
                  </a:lnTo>
                  <a:lnTo>
                    <a:pt x="330" y="81"/>
                  </a:lnTo>
                  <a:lnTo>
                    <a:pt x="340" y="84"/>
                  </a:lnTo>
                  <a:lnTo>
                    <a:pt x="350" y="87"/>
                  </a:lnTo>
                  <a:lnTo>
                    <a:pt x="360" y="91"/>
                  </a:lnTo>
                  <a:lnTo>
                    <a:pt x="367" y="97"/>
                  </a:lnTo>
                  <a:lnTo>
                    <a:pt x="383" y="107"/>
                  </a:lnTo>
                  <a:lnTo>
                    <a:pt x="399" y="121"/>
                  </a:lnTo>
                  <a:lnTo>
                    <a:pt x="403" y="124"/>
                  </a:lnTo>
                  <a:lnTo>
                    <a:pt x="407" y="124"/>
                  </a:lnTo>
                  <a:lnTo>
                    <a:pt x="410" y="124"/>
                  </a:lnTo>
                  <a:lnTo>
                    <a:pt x="414" y="122"/>
                  </a:lnTo>
                  <a:lnTo>
                    <a:pt x="453" y="99"/>
                  </a:lnTo>
                  <a:lnTo>
                    <a:pt x="505" y="188"/>
                  </a:lnTo>
                  <a:lnTo>
                    <a:pt x="465" y="212"/>
                  </a:lnTo>
                  <a:lnTo>
                    <a:pt x="462" y="214"/>
                  </a:lnTo>
                  <a:lnTo>
                    <a:pt x="460" y="217"/>
                  </a:lnTo>
                  <a:lnTo>
                    <a:pt x="458" y="221"/>
                  </a:lnTo>
                  <a:lnTo>
                    <a:pt x="458" y="226"/>
                  </a:lnTo>
                  <a:lnTo>
                    <a:pt x="461" y="235"/>
                  </a:lnTo>
                  <a:lnTo>
                    <a:pt x="462" y="246"/>
                  </a:lnTo>
                  <a:lnTo>
                    <a:pt x="463" y="256"/>
                  </a:lnTo>
                  <a:lnTo>
                    <a:pt x="463" y="266"/>
                  </a:lnTo>
                  <a:lnTo>
                    <a:pt x="463" y="277"/>
                  </a:lnTo>
                  <a:lnTo>
                    <a:pt x="462" y="287"/>
                  </a:lnTo>
                  <a:lnTo>
                    <a:pt x="461" y="297"/>
                  </a:lnTo>
                  <a:lnTo>
                    <a:pt x="458" y="307"/>
                  </a:lnTo>
                  <a:lnTo>
                    <a:pt x="458" y="311"/>
                  </a:lnTo>
                  <a:lnTo>
                    <a:pt x="460" y="316"/>
                  </a:lnTo>
                  <a:lnTo>
                    <a:pt x="462" y="319"/>
                  </a:lnTo>
                  <a:lnTo>
                    <a:pt x="465" y="321"/>
                  </a:lnTo>
                  <a:lnTo>
                    <a:pt x="505" y="344"/>
                  </a:lnTo>
                  <a:lnTo>
                    <a:pt x="453" y="433"/>
                  </a:lnTo>
                  <a:close/>
                  <a:moveTo>
                    <a:pt x="528" y="329"/>
                  </a:moveTo>
                  <a:lnTo>
                    <a:pt x="485" y="303"/>
                  </a:lnTo>
                  <a:lnTo>
                    <a:pt x="486" y="294"/>
                  </a:lnTo>
                  <a:lnTo>
                    <a:pt x="487" y="285"/>
                  </a:lnTo>
                  <a:lnTo>
                    <a:pt x="489" y="276"/>
                  </a:lnTo>
                  <a:lnTo>
                    <a:pt x="489" y="266"/>
                  </a:lnTo>
                  <a:lnTo>
                    <a:pt x="489" y="257"/>
                  </a:lnTo>
                  <a:lnTo>
                    <a:pt x="487" y="248"/>
                  </a:lnTo>
                  <a:lnTo>
                    <a:pt x="486" y="238"/>
                  </a:lnTo>
                  <a:lnTo>
                    <a:pt x="485" y="229"/>
                  </a:lnTo>
                  <a:lnTo>
                    <a:pt x="528" y="205"/>
                  </a:lnTo>
                  <a:lnTo>
                    <a:pt x="531" y="202"/>
                  </a:lnTo>
                  <a:lnTo>
                    <a:pt x="534" y="197"/>
                  </a:lnTo>
                  <a:lnTo>
                    <a:pt x="535" y="192"/>
                  </a:lnTo>
                  <a:lnTo>
                    <a:pt x="533" y="187"/>
                  </a:lnTo>
                  <a:lnTo>
                    <a:pt x="468" y="76"/>
                  </a:lnTo>
                  <a:lnTo>
                    <a:pt x="467" y="74"/>
                  </a:lnTo>
                  <a:lnTo>
                    <a:pt x="465" y="72"/>
                  </a:lnTo>
                  <a:lnTo>
                    <a:pt x="463" y="71"/>
                  </a:lnTo>
                  <a:lnTo>
                    <a:pt x="461" y="70"/>
                  </a:lnTo>
                  <a:lnTo>
                    <a:pt x="455" y="70"/>
                  </a:lnTo>
                  <a:lnTo>
                    <a:pt x="451" y="71"/>
                  </a:lnTo>
                  <a:lnTo>
                    <a:pt x="409" y="96"/>
                  </a:lnTo>
                  <a:lnTo>
                    <a:pt x="395" y="85"/>
                  </a:lnTo>
                  <a:lnTo>
                    <a:pt x="380" y="74"/>
                  </a:lnTo>
                  <a:lnTo>
                    <a:pt x="364" y="66"/>
                  </a:lnTo>
                  <a:lnTo>
                    <a:pt x="347" y="59"/>
                  </a:lnTo>
                  <a:lnTo>
                    <a:pt x="347" y="13"/>
                  </a:lnTo>
                  <a:lnTo>
                    <a:pt x="346" y="8"/>
                  </a:lnTo>
                  <a:lnTo>
                    <a:pt x="342" y="4"/>
                  </a:lnTo>
                  <a:lnTo>
                    <a:pt x="338" y="1"/>
                  </a:lnTo>
                  <a:lnTo>
                    <a:pt x="334" y="0"/>
                  </a:lnTo>
                  <a:lnTo>
                    <a:pt x="205" y="0"/>
                  </a:lnTo>
                  <a:lnTo>
                    <a:pt x="200" y="1"/>
                  </a:lnTo>
                  <a:lnTo>
                    <a:pt x="196" y="4"/>
                  </a:lnTo>
                  <a:lnTo>
                    <a:pt x="193" y="8"/>
                  </a:lnTo>
                  <a:lnTo>
                    <a:pt x="192" y="13"/>
                  </a:lnTo>
                  <a:lnTo>
                    <a:pt x="192" y="59"/>
                  </a:lnTo>
                  <a:lnTo>
                    <a:pt x="175" y="66"/>
                  </a:lnTo>
                  <a:lnTo>
                    <a:pt x="159" y="73"/>
                  </a:lnTo>
                  <a:lnTo>
                    <a:pt x="143" y="84"/>
                  </a:lnTo>
                  <a:lnTo>
                    <a:pt x="127" y="96"/>
                  </a:lnTo>
                  <a:lnTo>
                    <a:pt x="84" y="71"/>
                  </a:lnTo>
                  <a:lnTo>
                    <a:pt x="78" y="70"/>
                  </a:lnTo>
                  <a:lnTo>
                    <a:pt x="74" y="70"/>
                  </a:lnTo>
                  <a:lnTo>
                    <a:pt x="70" y="72"/>
                  </a:lnTo>
                  <a:lnTo>
                    <a:pt x="67" y="76"/>
                  </a:lnTo>
                  <a:lnTo>
                    <a:pt x="2" y="187"/>
                  </a:lnTo>
                  <a:lnTo>
                    <a:pt x="0" y="191"/>
                  </a:lnTo>
                  <a:lnTo>
                    <a:pt x="0" y="197"/>
                  </a:lnTo>
                  <a:lnTo>
                    <a:pt x="2" y="201"/>
                  </a:lnTo>
                  <a:lnTo>
                    <a:pt x="6" y="205"/>
                  </a:lnTo>
                  <a:lnTo>
                    <a:pt x="49" y="229"/>
                  </a:lnTo>
                  <a:lnTo>
                    <a:pt x="47" y="238"/>
                  </a:lnTo>
                  <a:lnTo>
                    <a:pt x="46" y="248"/>
                  </a:lnTo>
                  <a:lnTo>
                    <a:pt x="46" y="257"/>
                  </a:lnTo>
                  <a:lnTo>
                    <a:pt x="46" y="266"/>
                  </a:lnTo>
                  <a:lnTo>
                    <a:pt x="46" y="276"/>
                  </a:lnTo>
                  <a:lnTo>
                    <a:pt x="46" y="285"/>
                  </a:lnTo>
                  <a:lnTo>
                    <a:pt x="47" y="294"/>
                  </a:lnTo>
                  <a:lnTo>
                    <a:pt x="48" y="303"/>
                  </a:lnTo>
                  <a:lnTo>
                    <a:pt x="6" y="329"/>
                  </a:lnTo>
                  <a:lnTo>
                    <a:pt x="2" y="332"/>
                  </a:lnTo>
                  <a:lnTo>
                    <a:pt x="0" y="335"/>
                  </a:lnTo>
                  <a:lnTo>
                    <a:pt x="0" y="340"/>
                  </a:lnTo>
                  <a:lnTo>
                    <a:pt x="1" y="345"/>
                  </a:lnTo>
                  <a:lnTo>
                    <a:pt x="65" y="457"/>
                  </a:lnTo>
                  <a:lnTo>
                    <a:pt x="69" y="461"/>
                  </a:lnTo>
                  <a:lnTo>
                    <a:pt x="73" y="463"/>
                  </a:lnTo>
                  <a:lnTo>
                    <a:pt x="78" y="463"/>
                  </a:lnTo>
                  <a:lnTo>
                    <a:pt x="83" y="461"/>
                  </a:lnTo>
                  <a:lnTo>
                    <a:pt x="127" y="437"/>
                  </a:lnTo>
                  <a:lnTo>
                    <a:pt x="143" y="449"/>
                  </a:lnTo>
                  <a:lnTo>
                    <a:pt x="159" y="459"/>
                  </a:lnTo>
                  <a:lnTo>
                    <a:pt x="175" y="467"/>
                  </a:lnTo>
                  <a:lnTo>
                    <a:pt x="192" y="474"/>
                  </a:lnTo>
                  <a:lnTo>
                    <a:pt x="192" y="523"/>
                  </a:lnTo>
                  <a:lnTo>
                    <a:pt x="193" y="528"/>
                  </a:lnTo>
                  <a:lnTo>
                    <a:pt x="196" y="533"/>
                  </a:lnTo>
                  <a:lnTo>
                    <a:pt x="200" y="535"/>
                  </a:lnTo>
                  <a:lnTo>
                    <a:pt x="205" y="536"/>
                  </a:lnTo>
                  <a:lnTo>
                    <a:pt x="334" y="536"/>
                  </a:lnTo>
                  <a:lnTo>
                    <a:pt x="338" y="535"/>
                  </a:lnTo>
                  <a:lnTo>
                    <a:pt x="342" y="533"/>
                  </a:lnTo>
                  <a:lnTo>
                    <a:pt x="346" y="528"/>
                  </a:lnTo>
                  <a:lnTo>
                    <a:pt x="347" y="523"/>
                  </a:lnTo>
                  <a:lnTo>
                    <a:pt x="347" y="474"/>
                  </a:lnTo>
                  <a:lnTo>
                    <a:pt x="355" y="470"/>
                  </a:lnTo>
                  <a:lnTo>
                    <a:pt x="364" y="467"/>
                  </a:lnTo>
                  <a:lnTo>
                    <a:pt x="373" y="463"/>
                  </a:lnTo>
                  <a:lnTo>
                    <a:pt x="380" y="459"/>
                  </a:lnTo>
                  <a:lnTo>
                    <a:pt x="395" y="449"/>
                  </a:lnTo>
                  <a:lnTo>
                    <a:pt x="409" y="437"/>
                  </a:lnTo>
                  <a:lnTo>
                    <a:pt x="452" y="461"/>
                  </a:lnTo>
                  <a:lnTo>
                    <a:pt x="454" y="463"/>
                  </a:lnTo>
                  <a:lnTo>
                    <a:pt x="456" y="463"/>
                  </a:lnTo>
                  <a:lnTo>
                    <a:pt x="458" y="463"/>
                  </a:lnTo>
                  <a:lnTo>
                    <a:pt x="462" y="462"/>
                  </a:lnTo>
                  <a:lnTo>
                    <a:pt x="464" y="462"/>
                  </a:lnTo>
                  <a:lnTo>
                    <a:pt x="466" y="461"/>
                  </a:lnTo>
                  <a:lnTo>
                    <a:pt x="467" y="459"/>
                  </a:lnTo>
                  <a:lnTo>
                    <a:pt x="469" y="457"/>
                  </a:lnTo>
                  <a:lnTo>
                    <a:pt x="533" y="345"/>
                  </a:lnTo>
                  <a:lnTo>
                    <a:pt x="535" y="340"/>
                  </a:lnTo>
                  <a:lnTo>
                    <a:pt x="535" y="335"/>
                  </a:lnTo>
                  <a:lnTo>
                    <a:pt x="533" y="332"/>
                  </a:lnTo>
                  <a:lnTo>
                    <a:pt x="528"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宋体" panose="02010600030101010101" pitchFamily="2" charset="-122"/>
                <a:ea typeface="宋体" panose="02010600030101010101" pitchFamily="2" charset="-122"/>
              </a:endParaRPr>
            </a:p>
          </p:txBody>
        </p:sp>
        <p:sp>
          <p:nvSpPr>
            <p:cNvPr id="269" name="Freeform 64">
              <a:extLst>
                <a:ext uri="{FF2B5EF4-FFF2-40B4-BE49-F238E27FC236}">
                  <a16:creationId xmlns:a16="http://schemas.microsoft.com/office/drawing/2014/main" id="{EFF122DE-37E7-4553-B59D-09C6CE509C92}"/>
                </a:ext>
              </a:extLst>
            </p:cNvPr>
            <p:cNvSpPr>
              <a:spLocks noEditPoints="1"/>
            </p:cNvSpPr>
            <p:nvPr/>
          </p:nvSpPr>
          <p:spPr bwMode="auto">
            <a:xfrm>
              <a:off x="1727201" y="3240088"/>
              <a:ext cx="122238" cy="125413"/>
            </a:xfrm>
            <a:custGeom>
              <a:avLst/>
              <a:gdLst>
                <a:gd name="T0" fmla="*/ 235 w 308"/>
                <a:gd name="T1" fmla="*/ 227 h 315"/>
                <a:gd name="T2" fmla="*/ 223 w 308"/>
                <a:gd name="T3" fmla="*/ 229 h 315"/>
                <a:gd name="T4" fmla="*/ 195 w 308"/>
                <a:gd name="T5" fmla="*/ 248 h 315"/>
                <a:gd name="T6" fmla="*/ 178 w 308"/>
                <a:gd name="T7" fmla="*/ 257 h 315"/>
                <a:gd name="T8" fmla="*/ 176 w 308"/>
                <a:gd name="T9" fmla="*/ 289 h 315"/>
                <a:gd name="T10" fmla="*/ 136 w 308"/>
                <a:gd name="T11" fmla="*/ 260 h 315"/>
                <a:gd name="T12" fmla="*/ 129 w 308"/>
                <a:gd name="T13" fmla="*/ 253 h 315"/>
                <a:gd name="T14" fmla="*/ 95 w 308"/>
                <a:gd name="T15" fmla="*/ 237 h 315"/>
                <a:gd name="T16" fmla="*/ 79 w 308"/>
                <a:gd name="T17" fmla="*/ 226 h 315"/>
                <a:gd name="T18" fmla="*/ 50 w 308"/>
                <a:gd name="T19" fmla="*/ 240 h 315"/>
                <a:gd name="T20" fmla="*/ 55 w 308"/>
                <a:gd name="T21" fmla="*/ 192 h 315"/>
                <a:gd name="T22" fmla="*/ 58 w 308"/>
                <a:gd name="T23" fmla="*/ 180 h 315"/>
                <a:gd name="T24" fmla="*/ 56 w 308"/>
                <a:gd name="T25" fmla="*/ 145 h 315"/>
                <a:gd name="T26" fmla="*/ 57 w 308"/>
                <a:gd name="T27" fmla="*/ 126 h 315"/>
                <a:gd name="T28" fmla="*/ 31 w 308"/>
                <a:gd name="T29" fmla="*/ 108 h 315"/>
                <a:gd name="T30" fmla="*/ 76 w 308"/>
                <a:gd name="T31" fmla="*/ 87 h 315"/>
                <a:gd name="T32" fmla="*/ 87 w 308"/>
                <a:gd name="T33" fmla="*/ 84 h 315"/>
                <a:gd name="T34" fmla="*/ 117 w 308"/>
                <a:gd name="T35" fmla="*/ 66 h 315"/>
                <a:gd name="T36" fmla="*/ 135 w 308"/>
                <a:gd name="T37" fmla="*/ 57 h 315"/>
                <a:gd name="T38" fmla="*/ 137 w 308"/>
                <a:gd name="T39" fmla="*/ 25 h 315"/>
                <a:gd name="T40" fmla="*/ 176 w 308"/>
                <a:gd name="T41" fmla="*/ 53 h 315"/>
                <a:gd name="T42" fmla="*/ 185 w 308"/>
                <a:gd name="T43" fmla="*/ 62 h 315"/>
                <a:gd name="T44" fmla="*/ 215 w 308"/>
                <a:gd name="T45" fmla="*/ 77 h 315"/>
                <a:gd name="T46" fmla="*/ 231 w 308"/>
                <a:gd name="T47" fmla="*/ 88 h 315"/>
                <a:gd name="T48" fmla="*/ 259 w 308"/>
                <a:gd name="T49" fmla="*/ 76 h 315"/>
                <a:gd name="T50" fmla="*/ 254 w 308"/>
                <a:gd name="T51" fmla="*/ 123 h 315"/>
                <a:gd name="T52" fmla="*/ 251 w 308"/>
                <a:gd name="T53" fmla="*/ 134 h 315"/>
                <a:gd name="T54" fmla="*/ 253 w 308"/>
                <a:gd name="T55" fmla="*/ 169 h 315"/>
                <a:gd name="T56" fmla="*/ 252 w 308"/>
                <a:gd name="T57" fmla="*/ 188 h 315"/>
                <a:gd name="T58" fmla="*/ 278 w 308"/>
                <a:gd name="T59" fmla="*/ 207 h 315"/>
                <a:gd name="T60" fmla="*/ 278 w 308"/>
                <a:gd name="T61" fmla="*/ 178 h 315"/>
                <a:gd name="T62" fmla="*/ 279 w 308"/>
                <a:gd name="T63" fmla="*/ 148 h 315"/>
                <a:gd name="T64" fmla="*/ 304 w 308"/>
                <a:gd name="T65" fmla="*/ 123 h 315"/>
                <a:gd name="T66" fmla="*/ 308 w 308"/>
                <a:gd name="T67" fmla="*/ 116 h 315"/>
                <a:gd name="T68" fmla="*/ 275 w 308"/>
                <a:gd name="T69" fmla="*/ 51 h 315"/>
                <a:gd name="T70" fmla="*/ 269 w 308"/>
                <a:gd name="T71" fmla="*/ 46 h 315"/>
                <a:gd name="T72" fmla="*/ 256 w 308"/>
                <a:gd name="T73" fmla="*/ 46 h 315"/>
                <a:gd name="T74" fmla="*/ 218 w 308"/>
                <a:gd name="T75" fmla="*/ 49 h 315"/>
                <a:gd name="T76" fmla="*/ 202 w 308"/>
                <a:gd name="T77" fmla="*/ 13 h 315"/>
                <a:gd name="T78" fmla="*/ 193 w 308"/>
                <a:gd name="T79" fmla="*/ 2 h 315"/>
                <a:gd name="T80" fmla="*/ 119 w 308"/>
                <a:gd name="T81" fmla="*/ 2 h 315"/>
                <a:gd name="T82" fmla="*/ 112 w 308"/>
                <a:gd name="T83" fmla="*/ 13 h 315"/>
                <a:gd name="T84" fmla="*/ 93 w 308"/>
                <a:gd name="T85" fmla="*/ 50 h 315"/>
                <a:gd name="T86" fmla="*/ 52 w 308"/>
                <a:gd name="T87" fmla="*/ 46 h 315"/>
                <a:gd name="T88" fmla="*/ 37 w 308"/>
                <a:gd name="T89" fmla="*/ 47 h 315"/>
                <a:gd name="T90" fmla="*/ 1 w 308"/>
                <a:gd name="T91" fmla="*/ 111 h 315"/>
                <a:gd name="T92" fmla="*/ 3 w 308"/>
                <a:gd name="T93" fmla="*/ 121 h 315"/>
                <a:gd name="T94" fmla="*/ 31 w 308"/>
                <a:gd name="T95" fmla="*/ 138 h 315"/>
                <a:gd name="T96" fmla="*/ 30 w 308"/>
                <a:gd name="T97" fmla="*/ 167 h 315"/>
                <a:gd name="T98" fmla="*/ 4 w 308"/>
                <a:gd name="T99" fmla="*/ 193 h 315"/>
                <a:gd name="T100" fmla="*/ 1 w 308"/>
                <a:gd name="T101" fmla="*/ 199 h 315"/>
                <a:gd name="T102" fmla="*/ 34 w 308"/>
                <a:gd name="T103" fmla="*/ 263 h 315"/>
                <a:gd name="T104" fmla="*/ 46 w 308"/>
                <a:gd name="T105" fmla="*/ 270 h 315"/>
                <a:gd name="T106" fmla="*/ 85 w 308"/>
                <a:gd name="T107" fmla="*/ 259 h 315"/>
                <a:gd name="T108" fmla="*/ 112 w 308"/>
                <a:gd name="T109" fmla="*/ 274 h 315"/>
                <a:gd name="T110" fmla="*/ 116 w 308"/>
                <a:gd name="T111" fmla="*/ 311 h 315"/>
                <a:gd name="T112" fmla="*/ 189 w 308"/>
                <a:gd name="T113" fmla="*/ 315 h 315"/>
                <a:gd name="T114" fmla="*/ 201 w 308"/>
                <a:gd name="T115" fmla="*/ 306 h 315"/>
                <a:gd name="T116" fmla="*/ 210 w 308"/>
                <a:gd name="T117" fmla="*/ 270 h 315"/>
                <a:gd name="T118" fmla="*/ 234 w 308"/>
                <a:gd name="T119" fmla="*/ 255 h 315"/>
                <a:gd name="T120" fmla="*/ 267 w 308"/>
                <a:gd name="T121" fmla="*/ 270 h 315"/>
                <a:gd name="T122" fmla="*/ 307 w 308"/>
                <a:gd name="T123" fmla="*/ 208 h 315"/>
                <a:gd name="T124" fmla="*/ 306 w 308"/>
                <a:gd name="T125" fmla="*/ 19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8" h="315">
                  <a:moveTo>
                    <a:pt x="260" y="240"/>
                  </a:moveTo>
                  <a:lnTo>
                    <a:pt x="239" y="228"/>
                  </a:lnTo>
                  <a:lnTo>
                    <a:pt x="235" y="227"/>
                  </a:lnTo>
                  <a:lnTo>
                    <a:pt x="231" y="226"/>
                  </a:lnTo>
                  <a:lnTo>
                    <a:pt x="227" y="227"/>
                  </a:lnTo>
                  <a:lnTo>
                    <a:pt x="223" y="229"/>
                  </a:lnTo>
                  <a:lnTo>
                    <a:pt x="215" y="237"/>
                  </a:lnTo>
                  <a:lnTo>
                    <a:pt x="205" y="243"/>
                  </a:lnTo>
                  <a:lnTo>
                    <a:pt x="195" y="248"/>
                  </a:lnTo>
                  <a:lnTo>
                    <a:pt x="185" y="253"/>
                  </a:lnTo>
                  <a:lnTo>
                    <a:pt x="181" y="255"/>
                  </a:lnTo>
                  <a:lnTo>
                    <a:pt x="178" y="257"/>
                  </a:lnTo>
                  <a:lnTo>
                    <a:pt x="177" y="260"/>
                  </a:lnTo>
                  <a:lnTo>
                    <a:pt x="176" y="265"/>
                  </a:lnTo>
                  <a:lnTo>
                    <a:pt x="176" y="289"/>
                  </a:lnTo>
                  <a:lnTo>
                    <a:pt x="137" y="289"/>
                  </a:lnTo>
                  <a:lnTo>
                    <a:pt x="137" y="265"/>
                  </a:lnTo>
                  <a:lnTo>
                    <a:pt x="136" y="260"/>
                  </a:lnTo>
                  <a:lnTo>
                    <a:pt x="135" y="257"/>
                  </a:lnTo>
                  <a:lnTo>
                    <a:pt x="132" y="255"/>
                  </a:lnTo>
                  <a:lnTo>
                    <a:pt x="129" y="253"/>
                  </a:lnTo>
                  <a:lnTo>
                    <a:pt x="117" y="248"/>
                  </a:lnTo>
                  <a:lnTo>
                    <a:pt x="105" y="243"/>
                  </a:lnTo>
                  <a:lnTo>
                    <a:pt x="95" y="237"/>
                  </a:lnTo>
                  <a:lnTo>
                    <a:pt x="87" y="229"/>
                  </a:lnTo>
                  <a:lnTo>
                    <a:pt x="84" y="227"/>
                  </a:lnTo>
                  <a:lnTo>
                    <a:pt x="79" y="226"/>
                  </a:lnTo>
                  <a:lnTo>
                    <a:pt x="76" y="227"/>
                  </a:lnTo>
                  <a:lnTo>
                    <a:pt x="72" y="228"/>
                  </a:lnTo>
                  <a:lnTo>
                    <a:pt x="50" y="240"/>
                  </a:lnTo>
                  <a:lnTo>
                    <a:pt x="30" y="207"/>
                  </a:lnTo>
                  <a:lnTo>
                    <a:pt x="51" y="194"/>
                  </a:lnTo>
                  <a:lnTo>
                    <a:pt x="55" y="192"/>
                  </a:lnTo>
                  <a:lnTo>
                    <a:pt x="57" y="188"/>
                  </a:lnTo>
                  <a:lnTo>
                    <a:pt x="58" y="184"/>
                  </a:lnTo>
                  <a:lnTo>
                    <a:pt x="58" y="180"/>
                  </a:lnTo>
                  <a:lnTo>
                    <a:pt x="56" y="168"/>
                  </a:lnTo>
                  <a:lnTo>
                    <a:pt x="55" y="157"/>
                  </a:lnTo>
                  <a:lnTo>
                    <a:pt x="56" y="145"/>
                  </a:lnTo>
                  <a:lnTo>
                    <a:pt x="58" y="134"/>
                  </a:lnTo>
                  <a:lnTo>
                    <a:pt x="58" y="130"/>
                  </a:lnTo>
                  <a:lnTo>
                    <a:pt x="57" y="126"/>
                  </a:lnTo>
                  <a:lnTo>
                    <a:pt x="55" y="123"/>
                  </a:lnTo>
                  <a:lnTo>
                    <a:pt x="51" y="120"/>
                  </a:lnTo>
                  <a:lnTo>
                    <a:pt x="31" y="108"/>
                  </a:lnTo>
                  <a:lnTo>
                    <a:pt x="50" y="73"/>
                  </a:lnTo>
                  <a:lnTo>
                    <a:pt x="72" y="86"/>
                  </a:lnTo>
                  <a:lnTo>
                    <a:pt x="76" y="87"/>
                  </a:lnTo>
                  <a:lnTo>
                    <a:pt x="79" y="87"/>
                  </a:lnTo>
                  <a:lnTo>
                    <a:pt x="84" y="86"/>
                  </a:lnTo>
                  <a:lnTo>
                    <a:pt x="87" y="84"/>
                  </a:lnTo>
                  <a:lnTo>
                    <a:pt x="95" y="78"/>
                  </a:lnTo>
                  <a:lnTo>
                    <a:pt x="105" y="71"/>
                  </a:lnTo>
                  <a:lnTo>
                    <a:pt x="117" y="66"/>
                  </a:lnTo>
                  <a:lnTo>
                    <a:pt x="129" y="62"/>
                  </a:lnTo>
                  <a:lnTo>
                    <a:pt x="132" y="59"/>
                  </a:lnTo>
                  <a:lnTo>
                    <a:pt x="135" y="57"/>
                  </a:lnTo>
                  <a:lnTo>
                    <a:pt x="136" y="53"/>
                  </a:lnTo>
                  <a:lnTo>
                    <a:pt x="137" y="50"/>
                  </a:lnTo>
                  <a:lnTo>
                    <a:pt x="137" y="25"/>
                  </a:lnTo>
                  <a:lnTo>
                    <a:pt x="176" y="25"/>
                  </a:lnTo>
                  <a:lnTo>
                    <a:pt x="176" y="50"/>
                  </a:lnTo>
                  <a:lnTo>
                    <a:pt x="176" y="53"/>
                  </a:lnTo>
                  <a:lnTo>
                    <a:pt x="178" y="57"/>
                  </a:lnTo>
                  <a:lnTo>
                    <a:pt x="181" y="59"/>
                  </a:lnTo>
                  <a:lnTo>
                    <a:pt x="185" y="62"/>
                  </a:lnTo>
                  <a:lnTo>
                    <a:pt x="195" y="66"/>
                  </a:lnTo>
                  <a:lnTo>
                    <a:pt x="205" y="71"/>
                  </a:lnTo>
                  <a:lnTo>
                    <a:pt x="215" y="77"/>
                  </a:lnTo>
                  <a:lnTo>
                    <a:pt x="223" y="84"/>
                  </a:lnTo>
                  <a:lnTo>
                    <a:pt x="227" y="87"/>
                  </a:lnTo>
                  <a:lnTo>
                    <a:pt x="231" y="88"/>
                  </a:lnTo>
                  <a:lnTo>
                    <a:pt x="235" y="88"/>
                  </a:lnTo>
                  <a:lnTo>
                    <a:pt x="239" y="86"/>
                  </a:lnTo>
                  <a:lnTo>
                    <a:pt x="259" y="76"/>
                  </a:lnTo>
                  <a:lnTo>
                    <a:pt x="278" y="108"/>
                  </a:lnTo>
                  <a:lnTo>
                    <a:pt x="258" y="120"/>
                  </a:lnTo>
                  <a:lnTo>
                    <a:pt x="254" y="123"/>
                  </a:lnTo>
                  <a:lnTo>
                    <a:pt x="252" y="126"/>
                  </a:lnTo>
                  <a:lnTo>
                    <a:pt x="251" y="130"/>
                  </a:lnTo>
                  <a:lnTo>
                    <a:pt x="251" y="134"/>
                  </a:lnTo>
                  <a:lnTo>
                    <a:pt x="253" y="145"/>
                  </a:lnTo>
                  <a:lnTo>
                    <a:pt x="254" y="157"/>
                  </a:lnTo>
                  <a:lnTo>
                    <a:pt x="253" y="169"/>
                  </a:lnTo>
                  <a:lnTo>
                    <a:pt x="251" y="180"/>
                  </a:lnTo>
                  <a:lnTo>
                    <a:pt x="251" y="184"/>
                  </a:lnTo>
                  <a:lnTo>
                    <a:pt x="252" y="188"/>
                  </a:lnTo>
                  <a:lnTo>
                    <a:pt x="254" y="192"/>
                  </a:lnTo>
                  <a:lnTo>
                    <a:pt x="258" y="194"/>
                  </a:lnTo>
                  <a:lnTo>
                    <a:pt x="278" y="207"/>
                  </a:lnTo>
                  <a:lnTo>
                    <a:pt x="260" y="240"/>
                  </a:lnTo>
                  <a:close/>
                  <a:moveTo>
                    <a:pt x="302" y="192"/>
                  </a:moveTo>
                  <a:lnTo>
                    <a:pt x="278" y="178"/>
                  </a:lnTo>
                  <a:lnTo>
                    <a:pt x="279" y="167"/>
                  </a:lnTo>
                  <a:lnTo>
                    <a:pt x="279" y="157"/>
                  </a:lnTo>
                  <a:lnTo>
                    <a:pt x="279" y="148"/>
                  </a:lnTo>
                  <a:lnTo>
                    <a:pt x="278" y="138"/>
                  </a:lnTo>
                  <a:lnTo>
                    <a:pt x="302" y="124"/>
                  </a:lnTo>
                  <a:lnTo>
                    <a:pt x="304" y="123"/>
                  </a:lnTo>
                  <a:lnTo>
                    <a:pt x="306" y="121"/>
                  </a:lnTo>
                  <a:lnTo>
                    <a:pt x="307" y="119"/>
                  </a:lnTo>
                  <a:lnTo>
                    <a:pt x="308" y="116"/>
                  </a:lnTo>
                  <a:lnTo>
                    <a:pt x="308" y="111"/>
                  </a:lnTo>
                  <a:lnTo>
                    <a:pt x="306" y="106"/>
                  </a:lnTo>
                  <a:lnTo>
                    <a:pt x="275" y="51"/>
                  </a:lnTo>
                  <a:lnTo>
                    <a:pt x="273" y="49"/>
                  </a:lnTo>
                  <a:lnTo>
                    <a:pt x="271" y="47"/>
                  </a:lnTo>
                  <a:lnTo>
                    <a:pt x="269" y="46"/>
                  </a:lnTo>
                  <a:lnTo>
                    <a:pt x="266" y="44"/>
                  </a:lnTo>
                  <a:lnTo>
                    <a:pt x="262" y="44"/>
                  </a:lnTo>
                  <a:lnTo>
                    <a:pt x="256" y="46"/>
                  </a:lnTo>
                  <a:lnTo>
                    <a:pt x="234" y="59"/>
                  </a:lnTo>
                  <a:lnTo>
                    <a:pt x="226" y="54"/>
                  </a:lnTo>
                  <a:lnTo>
                    <a:pt x="218" y="49"/>
                  </a:lnTo>
                  <a:lnTo>
                    <a:pt x="210" y="44"/>
                  </a:lnTo>
                  <a:lnTo>
                    <a:pt x="202" y="41"/>
                  </a:lnTo>
                  <a:lnTo>
                    <a:pt x="202" y="13"/>
                  </a:lnTo>
                  <a:lnTo>
                    <a:pt x="201" y="8"/>
                  </a:lnTo>
                  <a:lnTo>
                    <a:pt x="197" y="4"/>
                  </a:lnTo>
                  <a:lnTo>
                    <a:pt x="193" y="2"/>
                  </a:lnTo>
                  <a:lnTo>
                    <a:pt x="189" y="0"/>
                  </a:lnTo>
                  <a:lnTo>
                    <a:pt x="124" y="0"/>
                  </a:lnTo>
                  <a:lnTo>
                    <a:pt x="119" y="2"/>
                  </a:lnTo>
                  <a:lnTo>
                    <a:pt x="116" y="4"/>
                  </a:lnTo>
                  <a:lnTo>
                    <a:pt x="113" y="8"/>
                  </a:lnTo>
                  <a:lnTo>
                    <a:pt x="112" y="13"/>
                  </a:lnTo>
                  <a:lnTo>
                    <a:pt x="112" y="41"/>
                  </a:lnTo>
                  <a:lnTo>
                    <a:pt x="102" y="44"/>
                  </a:lnTo>
                  <a:lnTo>
                    <a:pt x="93" y="50"/>
                  </a:lnTo>
                  <a:lnTo>
                    <a:pt x="85" y="54"/>
                  </a:lnTo>
                  <a:lnTo>
                    <a:pt x="77" y="59"/>
                  </a:lnTo>
                  <a:lnTo>
                    <a:pt x="52" y="46"/>
                  </a:lnTo>
                  <a:lnTo>
                    <a:pt x="47" y="44"/>
                  </a:lnTo>
                  <a:lnTo>
                    <a:pt x="43" y="44"/>
                  </a:lnTo>
                  <a:lnTo>
                    <a:pt x="37" y="47"/>
                  </a:lnTo>
                  <a:lnTo>
                    <a:pt x="34" y="51"/>
                  </a:lnTo>
                  <a:lnTo>
                    <a:pt x="2" y="106"/>
                  </a:lnTo>
                  <a:lnTo>
                    <a:pt x="1" y="111"/>
                  </a:lnTo>
                  <a:lnTo>
                    <a:pt x="1" y="116"/>
                  </a:lnTo>
                  <a:lnTo>
                    <a:pt x="2" y="119"/>
                  </a:lnTo>
                  <a:lnTo>
                    <a:pt x="3" y="121"/>
                  </a:lnTo>
                  <a:lnTo>
                    <a:pt x="5" y="123"/>
                  </a:lnTo>
                  <a:lnTo>
                    <a:pt x="7" y="124"/>
                  </a:lnTo>
                  <a:lnTo>
                    <a:pt x="31" y="138"/>
                  </a:lnTo>
                  <a:lnTo>
                    <a:pt x="30" y="148"/>
                  </a:lnTo>
                  <a:lnTo>
                    <a:pt x="29" y="157"/>
                  </a:lnTo>
                  <a:lnTo>
                    <a:pt x="30" y="167"/>
                  </a:lnTo>
                  <a:lnTo>
                    <a:pt x="31" y="178"/>
                  </a:lnTo>
                  <a:lnTo>
                    <a:pt x="6" y="192"/>
                  </a:lnTo>
                  <a:lnTo>
                    <a:pt x="4" y="193"/>
                  </a:lnTo>
                  <a:lnTo>
                    <a:pt x="3" y="194"/>
                  </a:lnTo>
                  <a:lnTo>
                    <a:pt x="2" y="196"/>
                  </a:lnTo>
                  <a:lnTo>
                    <a:pt x="1" y="199"/>
                  </a:lnTo>
                  <a:lnTo>
                    <a:pt x="0" y="203"/>
                  </a:lnTo>
                  <a:lnTo>
                    <a:pt x="2" y="208"/>
                  </a:lnTo>
                  <a:lnTo>
                    <a:pt x="34" y="263"/>
                  </a:lnTo>
                  <a:lnTo>
                    <a:pt x="37" y="268"/>
                  </a:lnTo>
                  <a:lnTo>
                    <a:pt x="42" y="270"/>
                  </a:lnTo>
                  <a:lnTo>
                    <a:pt x="46" y="270"/>
                  </a:lnTo>
                  <a:lnTo>
                    <a:pt x="51" y="269"/>
                  </a:lnTo>
                  <a:lnTo>
                    <a:pt x="77" y="254"/>
                  </a:lnTo>
                  <a:lnTo>
                    <a:pt x="85" y="259"/>
                  </a:lnTo>
                  <a:lnTo>
                    <a:pt x="93" y="266"/>
                  </a:lnTo>
                  <a:lnTo>
                    <a:pt x="102" y="270"/>
                  </a:lnTo>
                  <a:lnTo>
                    <a:pt x="112" y="274"/>
                  </a:lnTo>
                  <a:lnTo>
                    <a:pt x="112" y="302"/>
                  </a:lnTo>
                  <a:lnTo>
                    <a:pt x="113" y="306"/>
                  </a:lnTo>
                  <a:lnTo>
                    <a:pt x="116" y="311"/>
                  </a:lnTo>
                  <a:lnTo>
                    <a:pt x="119" y="314"/>
                  </a:lnTo>
                  <a:lnTo>
                    <a:pt x="124" y="315"/>
                  </a:lnTo>
                  <a:lnTo>
                    <a:pt x="189" y="315"/>
                  </a:lnTo>
                  <a:lnTo>
                    <a:pt x="193" y="314"/>
                  </a:lnTo>
                  <a:lnTo>
                    <a:pt x="197" y="311"/>
                  </a:lnTo>
                  <a:lnTo>
                    <a:pt x="201" y="306"/>
                  </a:lnTo>
                  <a:lnTo>
                    <a:pt x="202" y="302"/>
                  </a:lnTo>
                  <a:lnTo>
                    <a:pt x="202" y="274"/>
                  </a:lnTo>
                  <a:lnTo>
                    <a:pt x="210" y="270"/>
                  </a:lnTo>
                  <a:lnTo>
                    <a:pt x="218" y="266"/>
                  </a:lnTo>
                  <a:lnTo>
                    <a:pt x="226" y="260"/>
                  </a:lnTo>
                  <a:lnTo>
                    <a:pt x="234" y="255"/>
                  </a:lnTo>
                  <a:lnTo>
                    <a:pt x="258" y="268"/>
                  </a:lnTo>
                  <a:lnTo>
                    <a:pt x="262" y="270"/>
                  </a:lnTo>
                  <a:lnTo>
                    <a:pt x="267" y="270"/>
                  </a:lnTo>
                  <a:lnTo>
                    <a:pt x="271" y="268"/>
                  </a:lnTo>
                  <a:lnTo>
                    <a:pt x="275" y="263"/>
                  </a:lnTo>
                  <a:lnTo>
                    <a:pt x="307" y="208"/>
                  </a:lnTo>
                  <a:lnTo>
                    <a:pt x="308" y="202"/>
                  </a:lnTo>
                  <a:lnTo>
                    <a:pt x="308" y="198"/>
                  </a:lnTo>
                  <a:lnTo>
                    <a:pt x="306" y="194"/>
                  </a:lnTo>
                  <a:lnTo>
                    <a:pt x="30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宋体" panose="02010600030101010101" pitchFamily="2" charset="-122"/>
                <a:ea typeface="宋体" panose="02010600030101010101" pitchFamily="2" charset="-122"/>
              </a:endParaRPr>
            </a:p>
          </p:txBody>
        </p:sp>
      </p:grpSp>
    </p:spTree>
    <p:extLst>
      <p:ext uri="{BB962C8B-B14F-4D97-AF65-F5344CB8AC3E}">
        <p14:creationId xmlns:p14="http://schemas.microsoft.com/office/powerpoint/2010/main" val="79460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E4D9497-D6ED-4F5D-9AF8-723FC8208BDE}"/>
              </a:ext>
            </a:extLst>
          </p:cNvPr>
          <p:cNvSpPr>
            <a:spLocks noGrp="1"/>
          </p:cNvSpPr>
          <p:nvPr>
            <p:ph type="sldNum" sz="quarter" idx="12"/>
          </p:nvPr>
        </p:nvSpPr>
        <p:spPr/>
        <p:txBody>
          <a:bodyPr/>
          <a:lstStyle/>
          <a:p>
            <a:fld id="{C0C94304-9D7D-4EDB-90E1-FCA55F75F38C}" type="slidenum">
              <a:rPr lang="en-US" sz="1000" smtClean="0">
                <a:solidFill>
                  <a:schemeClr val="tx1"/>
                </a:solidFill>
              </a:rPr>
              <a:t>11</a:t>
            </a:fld>
            <a:endParaRPr lang="en-US" sz="1000">
              <a:solidFill>
                <a:schemeClr val="tx1"/>
              </a:solidFill>
            </a:endParaRPr>
          </a:p>
        </p:txBody>
      </p:sp>
      <p:sp>
        <p:nvSpPr>
          <p:cNvPr id="4" name="Rectangle 70">
            <a:extLst>
              <a:ext uri="{FF2B5EF4-FFF2-40B4-BE49-F238E27FC236}">
                <a16:creationId xmlns:a16="http://schemas.microsoft.com/office/drawing/2014/main" id="{2C7F6899-AA89-4ACF-BBC6-9182A564A0B3}"/>
              </a:ext>
            </a:extLst>
          </p:cNvPr>
          <p:cNvSpPr/>
          <p:nvPr/>
        </p:nvSpPr>
        <p:spPr>
          <a:xfrm>
            <a:off x="205437" y="245049"/>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70">
            <a:extLst>
              <a:ext uri="{FF2B5EF4-FFF2-40B4-BE49-F238E27FC236}">
                <a16:creationId xmlns:a16="http://schemas.microsoft.com/office/drawing/2014/main" id="{46EBEB8D-01EC-4B1A-B44A-BDF60EEB1BDB}"/>
              </a:ext>
            </a:extLst>
          </p:cNvPr>
          <p:cNvSpPr/>
          <p:nvPr/>
        </p:nvSpPr>
        <p:spPr>
          <a:xfrm rot="10800000">
            <a:off x="11483037" y="6109425"/>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70">
            <a:extLst>
              <a:ext uri="{FF2B5EF4-FFF2-40B4-BE49-F238E27FC236}">
                <a16:creationId xmlns:a16="http://schemas.microsoft.com/office/drawing/2014/main" id="{68FA4209-A2EF-480B-BBDC-DE5322790CE7}"/>
              </a:ext>
            </a:extLst>
          </p:cNvPr>
          <p:cNvSpPr/>
          <p:nvPr/>
        </p:nvSpPr>
        <p:spPr>
          <a:xfrm rot="10800000" flipV="1">
            <a:off x="11483037" y="245049"/>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3FE3DD1-8761-4FA2-A00F-4C407ED92CBC}"/>
              </a:ext>
            </a:extLst>
          </p:cNvPr>
          <p:cNvSpPr txBox="1"/>
          <p:nvPr/>
        </p:nvSpPr>
        <p:spPr>
          <a:xfrm>
            <a:off x="708963" y="410021"/>
            <a:ext cx="10774074" cy="677108"/>
          </a:xfrm>
          <a:prstGeom prst="rect">
            <a:avLst/>
          </a:prstGeom>
          <a:noFill/>
        </p:spPr>
        <p:txBody>
          <a:bodyPr wrap="square" lIns="0" tIns="0" rIns="0" bIns="0" rtlCol="0" anchor="t">
            <a:spAutoFit/>
          </a:bodyPr>
          <a:lstStyle/>
          <a:p>
            <a:r>
              <a:rPr lang="zh-CN" altLang="en-US" sz="4400" dirty="0"/>
              <a:t>宪法分析：不是宪法权利</a:t>
            </a:r>
            <a:endParaRPr lang="en-US" sz="4400" dirty="0"/>
          </a:p>
        </p:txBody>
      </p:sp>
      <p:sp>
        <p:nvSpPr>
          <p:cNvPr id="10" name="文本框 9">
            <a:extLst>
              <a:ext uri="{FF2B5EF4-FFF2-40B4-BE49-F238E27FC236}">
                <a16:creationId xmlns:a16="http://schemas.microsoft.com/office/drawing/2014/main" id="{D872A698-D770-50BE-337C-2537D92A0EC1}"/>
              </a:ext>
            </a:extLst>
          </p:cNvPr>
          <p:cNvSpPr txBox="1"/>
          <p:nvPr/>
        </p:nvSpPr>
        <p:spPr>
          <a:xfrm>
            <a:off x="649878" y="2672649"/>
            <a:ext cx="10892243" cy="1938992"/>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   对于堕胎，无论是否支持，都应该是一个</a:t>
            </a:r>
            <a:r>
              <a:rPr lang="zh-CN" altLang="en-US" sz="2400" b="1" dirty="0">
                <a:latin typeface="宋体" panose="02010600030101010101" pitchFamily="2" charset="-122"/>
                <a:ea typeface="宋体" panose="02010600030101010101" pitchFamily="2" charset="-122"/>
              </a:rPr>
              <a:t>价值问题</a:t>
            </a:r>
            <a:r>
              <a:rPr lang="zh-CN" altLang="en-US" sz="2400" dirty="0">
                <a:latin typeface="宋体" panose="02010600030101010101" pitchFamily="2" charset="-122"/>
                <a:ea typeface="宋体" panose="02010600030101010101" pitchFamily="2" charset="-122"/>
              </a:rPr>
              <a:t>，而不是宪法问题。</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）宪法没有明确提及妇女堕胎的权利；</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）堕胎自由不属于宪法第十四修正案正当程序条款中未列举出的自由；</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）既往判例无法找到一以贯之的解释</a:t>
            </a:r>
            <a:endParaRPr lang="en-US"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24336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E4D9497-D6ED-4F5D-9AF8-723FC8208BDE}"/>
              </a:ext>
            </a:extLst>
          </p:cNvPr>
          <p:cNvSpPr>
            <a:spLocks noGrp="1"/>
          </p:cNvSpPr>
          <p:nvPr>
            <p:ph type="sldNum" sz="quarter" idx="12"/>
          </p:nvPr>
        </p:nvSpPr>
        <p:spPr/>
        <p:txBody>
          <a:bodyPr/>
          <a:lstStyle/>
          <a:p>
            <a:fld id="{C0C94304-9D7D-4EDB-90E1-FCA55F75F38C}" type="slidenum">
              <a:rPr lang="en-US" sz="1000" smtClean="0">
                <a:solidFill>
                  <a:schemeClr val="tx1"/>
                </a:solidFill>
              </a:rPr>
              <a:t>12</a:t>
            </a:fld>
            <a:endParaRPr lang="en-US" sz="1000">
              <a:solidFill>
                <a:schemeClr val="tx1"/>
              </a:solidFill>
            </a:endParaRPr>
          </a:p>
        </p:txBody>
      </p:sp>
      <p:sp>
        <p:nvSpPr>
          <p:cNvPr id="4" name="Rectangle 70">
            <a:extLst>
              <a:ext uri="{FF2B5EF4-FFF2-40B4-BE49-F238E27FC236}">
                <a16:creationId xmlns:a16="http://schemas.microsoft.com/office/drawing/2014/main" id="{2C7F6899-AA89-4ACF-BBC6-9182A564A0B3}"/>
              </a:ext>
            </a:extLst>
          </p:cNvPr>
          <p:cNvSpPr/>
          <p:nvPr/>
        </p:nvSpPr>
        <p:spPr>
          <a:xfrm>
            <a:off x="205437" y="245049"/>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70">
            <a:extLst>
              <a:ext uri="{FF2B5EF4-FFF2-40B4-BE49-F238E27FC236}">
                <a16:creationId xmlns:a16="http://schemas.microsoft.com/office/drawing/2014/main" id="{46EBEB8D-01EC-4B1A-B44A-BDF60EEB1BDB}"/>
              </a:ext>
            </a:extLst>
          </p:cNvPr>
          <p:cNvSpPr/>
          <p:nvPr/>
        </p:nvSpPr>
        <p:spPr>
          <a:xfrm rot="10800000">
            <a:off x="11483037" y="6109425"/>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70">
            <a:extLst>
              <a:ext uri="{FF2B5EF4-FFF2-40B4-BE49-F238E27FC236}">
                <a16:creationId xmlns:a16="http://schemas.microsoft.com/office/drawing/2014/main" id="{68FA4209-A2EF-480B-BBDC-DE5322790CE7}"/>
              </a:ext>
            </a:extLst>
          </p:cNvPr>
          <p:cNvSpPr/>
          <p:nvPr/>
        </p:nvSpPr>
        <p:spPr>
          <a:xfrm rot="10800000" flipV="1">
            <a:off x="11483037" y="245049"/>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3FE3DD1-8761-4FA2-A00F-4C407ED92CBC}"/>
              </a:ext>
            </a:extLst>
          </p:cNvPr>
          <p:cNvSpPr txBox="1"/>
          <p:nvPr/>
        </p:nvSpPr>
        <p:spPr>
          <a:xfrm>
            <a:off x="708963" y="410021"/>
            <a:ext cx="10774074" cy="1723549"/>
          </a:xfrm>
          <a:prstGeom prst="rect">
            <a:avLst/>
          </a:prstGeom>
          <a:noFill/>
        </p:spPr>
        <p:txBody>
          <a:bodyPr wrap="square" lIns="0" tIns="0" rIns="0" bIns="0" rtlCol="0" anchor="t">
            <a:spAutoFit/>
          </a:bodyPr>
          <a:lstStyle/>
          <a:p>
            <a:r>
              <a:rPr lang="zh-CN" altLang="en-US" sz="4400" dirty="0"/>
              <a:t>宪法分析：不是宪法权利</a:t>
            </a:r>
            <a:endParaRPr lang="en-US" altLang="zh-CN" sz="4400" dirty="0"/>
          </a:p>
          <a:p>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）宪法没有明确提及妇女堕胎的权利</a:t>
            </a:r>
            <a:endParaRPr lang="en-US" altLang="zh-CN" sz="2400" dirty="0">
              <a:latin typeface="宋体" panose="02010600030101010101" pitchFamily="2" charset="-122"/>
              <a:ea typeface="宋体" panose="02010600030101010101" pitchFamily="2" charset="-122"/>
            </a:endParaRPr>
          </a:p>
          <a:p>
            <a:endParaRPr lang="en-US" sz="4400" dirty="0"/>
          </a:p>
        </p:txBody>
      </p:sp>
      <p:sp>
        <p:nvSpPr>
          <p:cNvPr id="10" name="文本框 9">
            <a:extLst>
              <a:ext uri="{FF2B5EF4-FFF2-40B4-BE49-F238E27FC236}">
                <a16:creationId xmlns:a16="http://schemas.microsoft.com/office/drawing/2014/main" id="{D872A698-D770-50BE-337C-2537D92A0EC1}"/>
              </a:ext>
            </a:extLst>
          </p:cNvPr>
          <p:cNvSpPr txBox="1"/>
          <p:nvPr/>
        </p:nvSpPr>
        <p:spPr>
          <a:xfrm>
            <a:off x="649878" y="1905505"/>
            <a:ext cx="10892243" cy="3785652"/>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从字面上来看，宪法通篇没有提到堕胎二字，因此主张堕胎权必须证明它属于宪法暗示的诸多权利中的一项。</a:t>
            </a:r>
            <a:endParaRPr lang="en-US" altLang="zh-CN" sz="2400" b="1"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在罗伊案的解释中，援引了否认妇女堕胎的选择权对孕妇造成的各种痛苦</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身体伤害、心理伤害、经济压力等，试图由此论证此项自由是值得宪法保护的。</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但是该判决对宪法文本的处理是非常随意的：似乎意在说明，堕胎权就包含在以上所提宪法条款的某个位置，却不明确它的宪法授权究竟在哪个位置；它弱化处理了</a:t>
            </a:r>
            <a:r>
              <a:rPr lang="zh-CN" altLang="en-US" sz="2400" b="1" dirty="0">
                <a:latin typeface="宋体" panose="02010600030101010101" pitchFamily="2" charset="-122"/>
                <a:ea typeface="宋体" panose="02010600030101010101" pitchFamily="2" charset="-122"/>
              </a:rPr>
              <a:t>宪法原文</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隐私权</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堕胎权</a:t>
            </a:r>
            <a:r>
              <a:rPr lang="zh-CN" altLang="en-US" sz="2400" dirty="0">
                <a:latin typeface="宋体" panose="02010600030101010101" pitchFamily="2" charset="-122"/>
                <a:ea typeface="宋体" panose="02010600030101010101" pitchFamily="2" charset="-122"/>
              </a:rPr>
              <a:t>这一论证过程所需的逻辑链条，更像是站在一个期望达成的论证结果上反推论据，而忽视了宪法文本在开辟一个新的权利领域中的重要性。</a:t>
            </a:r>
            <a:endParaRPr lang="en-US"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7776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E4D9497-D6ED-4F5D-9AF8-723FC8208BDE}"/>
              </a:ext>
            </a:extLst>
          </p:cNvPr>
          <p:cNvSpPr>
            <a:spLocks noGrp="1"/>
          </p:cNvSpPr>
          <p:nvPr>
            <p:ph type="sldNum" sz="quarter" idx="12"/>
          </p:nvPr>
        </p:nvSpPr>
        <p:spPr/>
        <p:txBody>
          <a:bodyPr/>
          <a:lstStyle/>
          <a:p>
            <a:fld id="{C0C94304-9D7D-4EDB-90E1-FCA55F75F38C}" type="slidenum">
              <a:rPr lang="en-US" sz="1000" smtClean="0">
                <a:solidFill>
                  <a:schemeClr val="tx1"/>
                </a:solidFill>
              </a:rPr>
              <a:t>13</a:t>
            </a:fld>
            <a:endParaRPr lang="en-US" sz="1000">
              <a:solidFill>
                <a:schemeClr val="tx1"/>
              </a:solidFill>
            </a:endParaRPr>
          </a:p>
        </p:txBody>
      </p:sp>
      <p:sp>
        <p:nvSpPr>
          <p:cNvPr id="4" name="Rectangle 70">
            <a:extLst>
              <a:ext uri="{FF2B5EF4-FFF2-40B4-BE49-F238E27FC236}">
                <a16:creationId xmlns:a16="http://schemas.microsoft.com/office/drawing/2014/main" id="{2C7F6899-AA89-4ACF-BBC6-9182A564A0B3}"/>
              </a:ext>
            </a:extLst>
          </p:cNvPr>
          <p:cNvSpPr/>
          <p:nvPr/>
        </p:nvSpPr>
        <p:spPr>
          <a:xfrm>
            <a:off x="205437" y="245049"/>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70">
            <a:extLst>
              <a:ext uri="{FF2B5EF4-FFF2-40B4-BE49-F238E27FC236}">
                <a16:creationId xmlns:a16="http://schemas.microsoft.com/office/drawing/2014/main" id="{46EBEB8D-01EC-4B1A-B44A-BDF60EEB1BDB}"/>
              </a:ext>
            </a:extLst>
          </p:cNvPr>
          <p:cNvSpPr/>
          <p:nvPr/>
        </p:nvSpPr>
        <p:spPr>
          <a:xfrm rot="10800000">
            <a:off x="11483037" y="6109425"/>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70">
            <a:extLst>
              <a:ext uri="{FF2B5EF4-FFF2-40B4-BE49-F238E27FC236}">
                <a16:creationId xmlns:a16="http://schemas.microsoft.com/office/drawing/2014/main" id="{68FA4209-A2EF-480B-BBDC-DE5322790CE7}"/>
              </a:ext>
            </a:extLst>
          </p:cNvPr>
          <p:cNvSpPr/>
          <p:nvPr/>
        </p:nvSpPr>
        <p:spPr>
          <a:xfrm rot="10800000" flipV="1">
            <a:off x="11483037" y="245049"/>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3FE3DD1-8761-4FA2-A00F-4C407ED92CBC}"/>
              </a:ext>
            </a:extLst>
          </p:cNvPr>
          <p:cNvSpPr txBox="1"/>
          <p:nvPr/>
        </p:nvSpPr>
        <p:spPr>
          <a:xfrm>
            <a:off x="708963" y="410021"/>
            <a:ext cx="10774074" cy="1046440"/>
          </a:xfrm>
          <a:prstGeom prst="rect">
            <a:avLst/>
          </a:prstGeom>
          <a:noFill/>
        </p:spPr>
        <p:txBody>
          <a:bodyPr wrap="square" lIns="0" tIns="0" rIns="0" bIns="0" rtlCol="0" anchor="t">
            <a:spAutoFit/>
          </a:bodyPr>
          <a:lstStyle/>
          <a:p>
            <a:r>
              <a:rPr lang="zh-CN" altLang="en-US" sz="4400" dirty="0"/>
              <a:t>宪法分析：不是宪法权利</a:t>
            </a:r>
            <a:endParaRPr lang="en-US" altLang="zh-CN" sz="4400" dirty="0"/>
          </a:p>
          <a:p>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）堕胎自由不属于宪法第十四修正案正当程序条款中未列举出的自由</a:t>
            </a:r>
            <a:endParaRPr lang="en-US" sz="4400" dirty="0"/>
          </a:p>
        </p:txBody>
      </p:sp>
      <p:sp>
        <p:nvSpPr>
          <p:cNvPr id="10" name="文本框 9">
            <a:extLst>
              <a:ext uri="{FF2B5EF4-FFF2-40B4-BE49-F238E27FC236}">
                <a16:creationId xmlns:a16="http://schemas.microsoft.com/office/drawing/2014/main" id="{D872A698-D770-50BE-337C-2537D92A0EC1}"/>
              </a:ext>
            </a:extLst>
          </p:cNvPr>
          <p:cNvSpPr txBox="1"/>
          <p:nvPr/>
        </p:nvSpPr>
        <p:spPr>
          <a:xfrm>
            <a:off x="649878" y="1905505"/>
            <a:ext cx="10892243" cy="3785652"/>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在凯西案中，法院的理由是：它关涉“个人最基本的决策权、家庭和父母权以及身体的完整权”；它源于“良心与信仰”，反映个人对于 “亲密关系”的私人理解等</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州无权干涉这种自由。</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这一论断的得出类似于国际法层面习惯国际法的法律确信问题，主观因素的作用影响了其逻辑的严谨性。站在自然法的角度，一夫多妻制、乱伦、自杀等问题同样也反映个人对于“亲密关系”的私人理解、关涉“个人最基本的决策权”，为何堕胎权脱颖而出？</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或许大法官们有着别样的法律哲思，但仅从公开的判决上看，</a:t>
            </a:r>
            <a:r>
              <a:rPr lang="zh-CN" altLang="en-US" sz="2400" b="1" dirty="0">
                <a:latin typeface="宋体" panose="02010600030101010101" pitchFamily="2" charset="-122"/>
                <a:ea typeface="宋体" panose="02010600030101010101" pitchFamily="2" charset="-122"/>
              </a:rPr>
              <a:t>法官们判定堕胎是否属于第十四修正案所保障自由的依据不是宪法，而是沾染了极大的主观色彩</a:t>
            </a:r>
            <a:r>
              <a:rPr lang="zh-CN" altLang="en-US" sz="2400" dirty="0">
                <a:latin typeface="宋体" panose="02010600030101010101" pitchFamily="2" charset="-122"/>
                <a:ea typeface="宋体" panose="02010600030101010101" pitchFamily="2" charset="-122"/>
              </a:rPr>
              <a:t>，且是与以往判决自相矛盾的。</a:t>
            </a:r>
            <a:endParaRPr lang="en-US"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77886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E4D9497-D6ED-4F5D-9AF8-723FC8208BDE}"/>
              </a:ext>
            </a:extLst>
          </p:cNvPr>
          <p:cNvSpPr>
            <a:spLocks noGrp="1"/>
          </p:cNvSpPr>
          <p:nvPr>
            <p:ph type="sldNum" sz="quarter" idx="12"/>
          </p:nvPr>
        </p:nvSpPr>
        <p:spPr/>
        <p:txBody>
          <a:bodyPr/>
          <a:lstStyle/>
          <a:p>
            <a:fld id="{C0C94304-9D7D-4EDB-90E1-FCA55F75F38C}" type="slidenum">
              <a:rPr lang="en-US" sz="1000" smtClean="0">
                <a:solidFill>
                  <a:schemeClr val="tx1"/>
                </a:solidFill>
              </a:rPr>
              <a:t>14</a:t>
            </a:fld>
            <a:endParaRPr lang="en-US" sz="1000">
              <a:solidFill>
                <a:schemeClr val="tx1"/>
              </a:solidFill>
            </a:endParaRPr>
          </a:p>
        </p:txBody>
      </p:sp>
      <p:sp>
        <p:nvSpPr>
          <p:cNvPr id="4" name="Rectangle 70">
            <a:extLst>
              <a:ext uri="{FF2B5EF4-FFF2-40B4-BE49-F238E27FC236}">
                <a16:creationId xmlns:a16="http://schemas.microsoft.com/office/drawing/2014/main" id="{2C7F6899-AA89-4ACF-BBC6-9182A564A0B3}"/>
              </a:ext>
            </a:extLst>
          </p:cNvPr>
          <p:cNvSpPr/>
          <p:nvPr/>
        </p:nvSpPr>
        <p:spPr>
          <a:xfrm>
            <a:off x="205437" y="245049"/>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70">
            <a:extLst>
              <a:ext uri="{FF2B5EF4-FFF2-40B4-BE49-F238E27FC236}">
                <a16:creationId xmlns:a16="http://schemas.microsoft.com/office/drawing/2014/main" id="{46EBEB8D-01EC-4B1A-B44A-BDF60EEB1BDB}"/>
              </a:ext>
            </a:extLst>
          </p:cNvPr>
          <p:cNvSpPr/>
          <p:nvPr/>
        </p:nvSpPr>
        <p:spPr>
          <a:xfrm rot="10800000">
            <a:off x="11483037" y="6109425"/>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70">
            <a:extLst>
              <a:ext uri="{FF2B5EF4-FFF2-40B4-BE49-F238E27FC236}">
                <a16:creationId xmlns:a16="http://schemas.microsoft.com/office/drawing/2014/main" id="{68FA4209-A2EF-480B-BBDC-DE5322790CE7}"/>
              </a:ext>
            </a:extLst>
          </p:cNvPr>
          <p:cNvSpPr/>
          <p:nvPr/>
        </p:nvSpPr>
        <p:spPr>
          <a:xfrm rot="10800000" flipV="1">
            <a:off x="11483037" y="245049"/>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3FE3DD1-8761-4FA2-A00F-4C407ED92CBC}"/>
              </a:ext>
            </a:extLst>
          </p:cNvPr>
          <p:cNvSpPr txBox="1"/>
          <p:nvPr/>
        </p:nvSpPr>
        <p:spPr>
          <a:xfrm>
            <a:off x="708963" y="410021"/>
            <a:ext cx="10774074" cy="1046440"/>
          </a:xfrm>
          <a:prstGeom prst="rect">
            <a:avLst/>
          </a:prstGeom>
          <a:noFill/>
        </p:spPr>
        <p:txBody>
          <a:bodyPr wrap="square" lIns="0" tIns="0" rIns="0" bIns="0" rtlCol="0" anchor="t">
            <a:spAutoFit/>
          </a:bodyPr>
          <a:lstStyle/>
          <a:p>
            <a:r>
              <a:rPr lang="zh-CN" altLang="en-US" sz="4400" dirty="0"/>
              <a:t>宪法分析：不是宪法权利</a:t>
            </a:r>
            <a:endParaRPr lang="en-US" altLang="zh-CN" sz="4400" dirty="0"/>
          </a:p>
          <a:p>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）从既往案例中无法为堕胎权找到一以贯之的解释</a:t>
            </a:r>
            <a:endParaRPr lang="en-US" sz="4400" dirty="0"/>
          </a:p>
        </p:txBody>
      </p:sp>
      <p:sp>
        <p:nvSpPr>
          <p:cNvPr id="10" name="文本框 9">
            <a:extLst>
              <a:ext uri="{FF2B5EF4-FFF2-40B4-BE49-F238E27FC236}">
                <a16:creationId xmlns:a16="http://schemas.microsoft.com/office/drawing/2014/main" id="{D872A698-D770-50BE-337C-2537D92A0EC1}"/>
              </a:ext>
            </a:extLst>
          </p:cNvPr>
          <p:cNvSpPr txBox="1"/>
          <p:nvPr/>
        </p:nvSpPr>
        <p:spPr>
          <a:xfrm>
            <a:off x="649878" y="1905505"/>
            <a:ext cx="10892243" cy="4154984"/>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法院的论证逻辑存在一定的矛盾：在论证堕胎权为何属于宪法第十四修正案所保障的自由时，</a:t>
            </a:r>
            <a:r>
              <a:rPr lang="zh-CN" altLang="en-US" sz="2400" b="1" dirty="0">
                <a:latin typeface="宋体" panose="02010600030101010101" pitchFamily="2" charset="-122"/>
                <a:ea typeface="宋体" panose="02010600030101010101" pitchFamily="2" charset="-122"/>
              </a:rPr>
              <a:t>力求证明堕胎自由的特殊性</a:t>
            </a:r>
            <a:r>
              <a:rPr lang="zh-CN" altLang="en-US" sz="2400" dirty="0">
                <a:latin typeface="宋体" panose="02010600030101010101" pitchFamily="2" charset="-122"/>
                <a:ea typeface="宋体" panose="02010600030101010101" pitchFamily="2" charset="-122"/>
              </a:rPr>
              <a:t>。在论证堕胎权的宪法性的时候，却又强调其与宪法所明示的权利本质相同，</a:t>
            </a:r>
            <a:r>
              <a:rPr lang="zh-CN" altLang="en-US" sz="2400" b="1" dirty="0">
                <a:latin typeface="宋体" panose="02010600030101010101" pitchFamily="2" charset="-122"/>
                <a:ea typeface="宋体" panose="02010600030101010101" pitchFamily="2" charset="-122"/>
              </a:rPr>
              <a:t>论证其统一性</a:t>
            </a:r>
            <a:r>
              <a:rPr lang="zh-CN" altLang="en-US" sz="2400" dirty="0">
                <a:latin typeface="宋体" panose="02010600030101010101" pitchFamily="2" charset="-122"/>
                <a:ea typeface="宋体" panose="02010600030101010101" pitchFamily="2" charset="-122"/>
              </a:rPr>
              <a:t>，都是人对自由的选择。</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其矛盾的原因来自于堕胎所涉及的是对“潜在生命”的摧毁。法院辩论的结果反而意味着</a:t>
            </a:r>
            <a:r>
              <a:rPr lang="en-US" altLang="zh-CN" sz="2400"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堕胎根本就不是一个宪法问题</a:t>
            </a:r>
            <a:r>
              <a:rPr lang="zh-CN" altLang="en-US" sz="2400" dirty="0">
                <a:latin typeface="宋体" panose="02010600030101010101" pitchFamily="2" charset="-122"/>
                <a:ea typeface="宋体" panose="02010600030101010101" pitchFamily="2" charset="-122"/>
              </a:rPr>
              <a:t>。为什么对三个月大的胎儿有堕胎权，而七个月大的胎儿没有堕胎权？这一结论的得出可能涉及到生物学、社会学，但恰恰反映了这不是一个宪法问题，更多的是价值问题，是人们对“生命阶梯”的排序。</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正如过去的人们不认为堕胎是一个问题，以后的我们可能也不会认为堕胎是一个问题。</a:t>
            </a:r>
            <a:endParaRPr lang="en-US" altLang="zh-CN" sz="24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15893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E4D9497-D6ED-4F5D-9AF8-723FC8208BDE}"/>
              </a:ext>
            </a:extLst>
          </p:cNvPr>
          <p:cNvSpPr>
            <a:spLocks noGrp="1"/>
          </p:cNvSpPr>
          <p:nvPr>
            <p:ph type="sldNum" sz="quarter" idx="12"/>
          </p:nvPr>
        </p:nvSpPr>
        <p:spPr/>
        <p:txBody>
          <a:bodyPr/>
          <a:lstStyle/>
          <a:p>
            <a:fld id="{C0C94304-9D7D-4EDB-90E1-FCA55F75F38C}" type="slidenum">
              <a:rPr lang="en-US" sz="1000" smtClean="0">
                <a:solidFill>
                  <a:schemeClr val="tx1"/>
                </a:solidFill>
              </a:rPr>
              <a:t>15</a:t>
            </a:fld>
            <a:endParaRPr lang="en-US" sz="1000">
              <a:solidFill>
                <a:schemeClr val="tx1"/>
              </a:solidFill>
            </a:endParaRPr>
          </a:p>
        </p:txBody>
      </p:sp>
      <p:sp>
        <p:nvSpPr>
          <p:cNvPr id="4" name="Rectangle 70">
            <a:extLst>
              <a:ext uri="{FF2B5EF4-FFF2-40B4-BE49-F238E27FC236}">
                <a16:creationId xmlns:a16="http://schemas.microsoft.com/office/drawing/2014/main" id="{2C7F6899-AA89-4ACF-BBC6-9182A564A0B3}"/>
              </a:ext>
            </a:extLst>
          </p:cNvPr>
          <p:cNvSpPr/>
          <p:nvPr/>
        </p:nvSpPr>
        <p:spPr>
          <a:xfrm>
            <a:off x="205437" y="245049"/>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70">
            <a:extLst>
              <a:ext uri="{FF2B5EF4-FFF2-40B4-BE49-F238E27FC236}">
                <a16:creationId xmlns:a16="http://schemas.microsoft.com/office/drawing/2014/main" id="{46EBEB8D-01EC-4B1A-B44A-BDF60EEB1BDB}"/>
              </a:ext>
            </a:extLst>
          </p:cNvPr>
          <p:cNvSpPr/>
          <p:nvPr/>
        </p:nvSpPr>
        <p:spPr>
          <a:xfrm rot="10800000">
            <a:off x="11483037" y="6109425"/>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70">
            <a:extLst>
              <a:ext uri="{FF2B5EF4-FFF2-40B4-BE49-F238E27FC236}">
                <a16:creationId xmlns:a16="http://schemas.microsoft.com/office/drawing/2014/main" id="{68FA4209-A2EF-480B-BBDC-DE5322790CE7}"/>
              </a:ext>
            </a:extLst>
          </p:cNvPr>
          <p:cNvSpPr/>
          <p:nvPr/>
        </p:nvSpPr>
        <p:spPr>
          <a:xfrm rot="10800000" flipV="1">
            <a:off x="11483037" y="245049"/>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3FE3DD1-8761-4FA2-A00F-4C407ED92CBC}"/>
              </a:ext>
            </a:extLst>
          </p:cNvPr>
          <p:cNvSpPr txBox="1"/>
          <p:nvPr/>
        </p:nvSpPr>
        <p:spPr>
          <a:xfrm>
            <a:off x="708963" y="410021"/>
            <a:ext cx="10774074" cy="1046440"/>
          </a:xfrm>
          <a:prstGeom prst="rect">
            <a:avLst/>
          </a:prstGeom>
          <a:noFill/>
        </p:spPr>
        <p:txBody>
          <a:bodyPr wrap="square" lIns="0" tIns="0" rIns="0" bIns="0" rtlCol="0" anchor="t">
            <a:spAutoFit/>
          </a:bodyPr>
          <a:lstStyle/>
          <a:p>
            <a:r>
              <a:rPr lang="zh-CN" altLang="en-US" sz="4400" dirty="0"/>
              <a:t>宪法分析：不是宪法权利</a:t>
            </a:r>
            <a:endParaRPr lang="en-US" altLang="zh-CN" sz="4400" dirty="0"/>
          </a:p>
          <a:p>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）总结</a:t>
            </a:r>
            <a:endParaRPr lang="en-US" sz="4400" dirty="0"/>
          </a:p>
        </p:txBody>
      </p:sp>
      <p:sp>
        <p:nvSpPr>
          <p:cNvPr id="10" name="文本框 9">
            <a:extLst>
              <a:ext uri="{FF2B5EF4-FFF2-40B4-BE49-F238E27FC236}">
                <a16:creationId xmlns:a16="http://schemas.microsoft.com/office/drawing/2014/main" id="{D872A698-D770-50BE-337C-2537D92A0EC1}"/>
              </a:ext>
            </a:extLst>
          </p:cNvPr>
          <p:cNvSpPr txBox="1"/>
          <p:nvPr/>
        </p:nvSpPr>
        <p:spPr>
          <a:xfrm>
            <a:off x="649878" y="1905505"/>
            <a:ext cx="10892243" cy="2677656"/>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柯蒂斯法官曾说过：“当我们放弃按照法律解释的固定规则对宪法进行严格解释，而允许个人的理论观点控制宪法的含义时，我们就不再有宪法了；我们处于法官个人的管理之下，他们就此有权根据自己对宪法应有的含义的看法，宣布宪法是什么。”</a:t>
            </a:r>
            <a:endParaRPr lang="en-US" altLang="zh-CN" sz="2400" dirty="0">
              <a:latin typeface="宋体" panose="02010600030101010101" pitchFamily="2" charset="-122"/>
              <a:ea typeface="宋体" panose="02010600030101010101" pitchFamily="2" charset="-122"/>
            </a:endParaRPr>
          </a:p>
          <a:p>
            <a:endParaRPr lang="en-US" altLang="zh-CN" sz="2400" b="1" dirty="0">
              <a:latin typeface="宋体" panose="02010600030101010101" pitchFamily="2" charset="-122"/>
              <a:ea typeface="宋体" panose="02010600030101010101" pitchFamily="2" charset="-122"/>
            </a:endParaRPr>
          </a:p>
          <a:p>
            <a:r>
              <a:rPr lang="en-US" altLang="zh-CN" sz="2400" b="1"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一个</a:t>
            </a:r>
            <a:r>
              <a:rPr lang="en-US" altLang="zh-CN" sz="2400" dirty="0" err="1">
                <a:latin typeface="宋体" panose="02010600030101010101" pitchFamily="2" charset="-122"/>
                <a:ea typeface="宋体" panose="02010600030101010101" pitchFamily="2" charset="-122"/>
              </a:rPr>
              <a:t>Whatsapp</a:t>
            </a:r>
            <a:r>
              <a:rPr lang="zh-CN" altLang="en-US" sz="2400" dirty="0">
                <a:latin typeface="宋体" panose="02010600030101010101" pitchFamily="2" charset="-122"/>
                <a:ea typeface="宋体" panose="02010600030101010101" pitchFamily="2" charset="-122"/>
              </a:rPr>
              <a:t>网友曾说：“罗伊案对堕胎权错误的宪法解释终结了人民自由讨论这一问题的权利，现在这个权利又回来了。”</a:t>
            </a:r>
            <a:endParaRPr lang="en-US"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588461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E4D9497-D6ED-4F5D-9AF8-723FC8208BDE}"/>
              </a:ext>
            </a:extLst>
          </p:cNvPr>
          <p:cNvSpPr>
            <a:spLocks noGrp="1"/>
          </p:cNvSpPr>
          <p:nvPr>
            <p:ph type="sldNum" sz="quarter" idx="12"/>
          </p:nvPr>
        </p:nvSpPr>
        <p:spPr/>
        <p:txBody>
          <a:bodyPr/>
          <a:lstStyle/>
          <a:p>
            <a:fld id="{C0C94304-9D7D-4EDB-90E1-FCA55F75F38C}" type="slidenum">
              <a:rPr lang="en-US" sz="1000" smtClean="0">
                <a:solidFill>
                  <a:schemeClr val="tx1"/>
                </a:solidFill>
              </a:rPr>
              <a:t>16</a:t>
            </a:fld>
            <a:endParaRPr lang="en-US" sz="1000">
              <a:solidFill>
                <a:schemeClr val="tx1"/>
              </a:solidFill>
            </a:endParaRPr>
          </a:p>
        </p:txBody>
      </p:sp>
      <p:sp>
        <p:nvSpPr>
          <p:cNvPr id="4" name="Rectangle 70">
            <a:extLst>
              <a:ext uri="{FF2B5EF4-FFF2-40B4-BE49-F238E27FC236}">
                <a16:creationId xmlns:a16="http://schemas.microsoft.com/office/drawing/2014/main" id="{2C7F6899-AA89-4ACF-BBC6-9182A564A0B3}"/>
              </a:ext>
            </a:extLst>
          </p:cNvPr>
          <p:cNvSpPr/>
          <p:nvPr/>
        </p:nvSpPr>
        <p:spPr>
          <a:xfrm>
            <a:off x="205437" y="245049"/>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70">
            <a:extLst>
              <a:ext uri="{FF2B5EF4-FFF2-40B4-BE49-F238E27FC236}">
                <a16:creationId xmlns:a16="http://schemas.microsoft.com/office/drawing/2014/main" id="{46EBEB8D-01EC-4B1A-B44A-BDF60EEB1BDB}"/>
              </a:ext>
            </a:extLst>
          </p:cNvPr>
          <p:cNvSpPr/>
          <p:nvPr/>
        </p:nvSpPr>
        <p:spPr>
          <a:xfrm rot="10800000">
            <a:off x="11483037" y="6109425"/>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70">
            <a:extLst>
              <a:ext uri="{FF2B5EF4-FFF2-40B4-BE49-F238E27FC236}">
                <a16:creationId xmlns:a16="http://schemas.microsoft.com/office/drawing/2014/main" id="{68FA4209-A2EF-480B-BBDC-DE5322790CE7}"/>
              </a:ext>
            </a:extLst>
          </p:cNvPr>
          <p:cNvSpPr/>
          <p:nvPr/>
        </p:nvSpPr>
        <p:spPr>
          <a:xfrm rot="10800000" flipV="1">
            <a:off x="11483037" y="245049"/>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3FE3DD1-8761-4FA2-A00F-4C407ED92CBC}"/>
              </a:ext>
            </a:extLst>
          </p:cNvPr>
          <p:cNvSpPr txBox="1"/>
          <p:nvPr/>
        </p:nvSpPr>
        <p:spPr>
          <a:xfrm>
            <a:off x="708963" y="410021"/>
            <a:ext cx="10774074" cy="677108"/>
          </a:xfrm>
          <a:prstGeom prst="rect">
            <a:avLst/>
          </a:prstGeom>
          <a:noFill/>
        </p:spPr>
        <p:txBody>
          <a:bodyPr wrap="square" lIns="0" tIns="0" rIns="0" bIns="0" rtlCol="0" anchor="t">
            <a:spAutoFit/>
          </a:bodyPr>
          <a:lstStyle/>
          <a:p>
            <a:r>
              <a:rPr lang="zh-CN" altLang="en-US" sz="4400" dirty="0"/>
              <a:t>宪法分析：是宪法权利</a:t>
            </a:r>
            <a:endParaRPr lang="en-US" sz="4400" dirty="0"/>
          </a:p>
        </p:txBody>
      </p:sp>
      <p:sp>
        <p:nvSpPr>
          <p:cNvPr id="10" name="文本框 9">
            <a:extLst>
              <a:ext uri="{FF2B5EF4-FFF2-40B4-BE49-F238E27FC236}">
                <a16:creationId xmlns:a16="http://schemas.microsoft.com/office/drawing/2014/main" id="{D872A698-D770-50BE-337C-2537D92A0EC1}"/>
              </a:ext>
            </a:extLst>
          </p:cNvPr>
          <p:cNvSpPr txBox="1"/>
          <p:nvPr/>
        </p:nvSpPr>
        <p:spPr>
          <a:xfrm>
            <a:off x="649878" y="2672649"/>
            <a:ext cx="10892243" cy="2308324"/>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   与反对不同，不能通过驳斥原有判决而得出结论，出于学识所限，只能从自然法的角度略谈些许看法。</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）宪法第十四修正案保障怀孕妇女的堕胎权；</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）出于对人类生命价值的关切，州理当拥有管制堕胎的合法权益；</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）管制和禁止堕胎必须遵守宪法标准</a:t>
            </a:r>
            <a:endParaRPr lang="en-US"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96383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E4D9497-D6ED-4F5D-9AF8-723FC8208BDE}"/>
              </a:ext>
            </a:extLst>
          </p:cNvPr>
          <p:cNvSpPr>
            <a:spLocks noGrp="1"/>
          </p:cNvSpPr>
          <p:nvPr>
            <p:ph type="sldNum" sz="quarter" idx="12"/>
          </p:nvPr>
        </p:nvSpPr>
        <p:spPr/>
        <p:txBody>
          <a:bodyPr/>
          <a:lstStyle/>
          <a:p>
            <a:fld id="{C0C94304-9D7D-4EDB-90E1-FCA55F75F38C}" type="slidenum">
              <a:rPr lang="en-US" sz="1000" smtClean="0">
                <a:solidFill>
                  <a:schemeClr val="tx1"/>
                </a:solidFill>
              </a:rPr>
              <a:t>17</a:t>
            </a:fld>
            <a:endParaRPr lang="en-US" sz="1000">
              <a:solidFill>
                <a:schemeClr val="tx1"/>
              </a:solidFill>
            </a:endParaRPr>
          </a:p>
        </p:txBody>
      </p:sp>
      <p:sp>
        <p:nvSpPr>
          <p:cNvPr id="4" name="Rectangle 70">
            <a:extLst>
              <a:ext uri="{FF2B5EF4-FFF2-40B4-BE49-F238E27FC236}">
                <a16:creationId xmlns:a16="http://schemas.microsoft.com/office/drawing/2014/main" id="{2C7F6899-AA89-4ACF-BBC6-9182A564A0B3}"/>
              </a:ext>
            </a:extLst>
          </p:cNvPr>
          <p:cNvSpPr/>
          <p:nvPr/>
        </p:nvSpPr>
        <p:spPr>
          <a:xfrm>
            <a:off x="205437" y="245049"/>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70">
            <a:extLst>
              <a:ext uri="{FF2B5EF4-FFF2-40B4-BE49-F238E27FC236}">
                <a16:creationId xmlns:a16="http://schemas.microsoft.com/office/drawing/2014/main" id="{46EBEB8D-01EC-4B1A-B44A-BDF60EEB1BDB}"/>
              </a:ext>
            </a:extLst>
          </p:cNvPr>
          <p:cNvSpPr/>
          <p:nvPr/>
        </p:nvSpPr>
        <p:spPr>
          <a:xfrm rot="10800000">
            <a:off x="11483037" y="6109425"/>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70">
            <a:extLst>
              <a:ext uri="{FF2B5EF4-FFF2-40B4-BE49-F238E27FC236}">
                <a16:creationId xmlns:a16="http://schemas.microsoft.com/office/drawing/2014/main" id="{68FA4209-A2EF-480B-BBDC-DE5322790CE7}"/>
              </a:ext>
            </a:extLst>
          </p:cNvPr>
          <p:cNvSpPr/>
          <p:nvPr/>
        </p:nvSpPr>
        <p:spPr>
          <a:xfrm rot="10800000" flipV="1">
            <a:off x="11483037" y="245049"/>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3FE3DD1-8761-4FA2-A00F-4C407ED92CBC}"/>
              </a:ext>
            </a:extLst>
          </p:cNvPr>
          <p:cNvSpPr txBox="1"/>
          <p:nvPr/>
        </p:nvSpPr>
        <p:spPr>
          <a:xfrm>
            <a:off x="708963" y="410021"/>
            <a:ext cx="10774074" cy="1046440"/>
          </a:xfrm>
          <a:prstGeom prst="rect">
            <a:avLst/>
          </a:prstGeom>
          <a:noFill/>
        </p:spPr>
        <p:txBody>
          <a:bodyPr wrap="square" lIns="0" tIns="0" rIns="0" bIns="0" rtlCol="0" anchor="t">
            <a:spAutoFit/>
          </a:bodyPr>
          <a:lstStyle/>
          <a:p>
            <a:r>
              <a:rPr lang="zh-CN" altLang="en-US" sz="4400" dirty="0"/>
              <a:t>宪法分析：是宪法权利</a:t>
            </a:r>
            <a:endParaRPr lang="en-US" altLang="zh-CN" sz="4400" dirty="0"/>
          </a:p>
          <a:p>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0</a:t>
            </a:r>
            <a:r>
              <a:rPr lang="zh-CN" altLang="en-US" sz="2400" dirty="0">
                <a:latin typeface="宋体" panose="02010600030101010101" pitchFamily="2" charset="-122"/>
                <a:ea typeface="宋体" panose="02010600030101010101" pitchFamily="2" charset="-122"/>
              </a:rPr>
              <a:t>）自然法上的</a:t>
            </a:r>
            <a:r>
              <a:rPr lang="zh-CN" altLang="en-US" sz="2400" b="1" dirty="0">
                <a:solidFill>
                  <a:srgbClr val="FF0000"/>
                </a:solidFill>
                <a:latin typeface="宋体" panose="02010600030101010101" pitchFamily="2" charset="-122"/>
                <a:ea typeface="宋体" panose="02010600030101010101" pitchFamily="2" charset="-122"/>
              </a:rPr>
              <a:t>人类生命价值</a:t>
            </a:r>
            <a:endParaRPr lang="en-US" sz="4400" b="1" dirty="0">
              <a:solidFill>
                <a:srgbClr val="FF0000"/>
              </a:solidFill>
            </a:endParaRPr>
          </a:p>
        </p:txBody>
      </p:sp>
      <p:sp>
        <p:nvSpPr>
          <p:cNvPr id="10" name="文本框 9">
            <a:extLst>
              <a:ext uri="{FF2B5EF4-FFF2-40B4-BE49-F238E27FC236}">
                <a16:creationId xmlns:a16="http://schemas.microsoft.com/office/drawing/2014/main" id="{D872A698-D770-50BE-337C-2537D92A0EC1}"/>
              </a:ext>
            </a:extLst>
          </p:cNvPr>
          <p:cNvSpPr txBox="1"/>
          <p:nvPr/>
        </p:nvSpPr>
        <p:spPr>
          <a:xfrm>
            <a:off x="649878" y="1905505"/>
            <a:ext cx="10892243" cy="3416320"/>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我们做一个思维实验：</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宪法如果规定，应当禁止人自杀。那么禁止自杀并不是出于人的权利而考虑，而是出于人类的生命价值，尽管活下来可能损害他们的利益，但是宪法更加看重人类的生命价值。</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凭借朴素的价值观念，主动终结潜在人类生命是一个不好的事情，宪法出于对人类生命价值的保护和捍卫，就应当对堕胎作出规定。或许在每一个时代对如何实施行动以保障这份生命价值有不同的理解，但是毋庸置疑的是</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堕胎就是一个宪法问题，人们对权利外观的纠结与辩论恰恰有力证明了这一点。</a:t>
            </a:r>
            <a:endParaRPr lang="en-US"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60283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E4D9497-D6ED-4F5D-9AF8-723FC8208BDE}"/>
              </a:ext>
            </a:extLst>
          </p:cNvPr>
          <p:cNvSpPr>
            <a:spLocks noGrp="1"/>
          </p:cNvSpPr>
          <p:nvPr>
            <p:ph type="sldNum" sz="quarter" idx="12"/>
          </p:nvPr>
        </p:nvSpPr>
        <p:spPr/>
        <p:txBody>
          <a:bodyPr/>
          <a:lstStyle/>
          <a:p>
            <a:fld id="{C0C94304-9D7D-4EDB-90E1-FCA55F75F38C}" type="slidenum">
              <a:rPr lang="en-US" sz="1000" smtClean="0">
                <a:solidFill>
                  <a:schemeClr val="tx1"/>
                </a:solidFill>
              </a:rPr>
              <a:t>18</a:t>
            </a:fld>
            <a:endParaRPr lang="en-US" sz="1000">
              <a:solidFill>
                <a:schemeClr val="tx1"/>
              </a:solidFill>
            </a:endParaRPr>
          </a:p>
        </p:txBody>
      </p:sp>
      <p:sp>
        <p:nvSpPr>
          <p:cNvPr id="4" name="Rectangle 70">
            <a:extLst>
              <a:ext uri="{FF2B5EF4-FFF2-40B4-BE49-F238E27FC236}">
                <a16:creationId xmlns:a16="http://schemas.microsoft.com/office/drawing/2014/main" id="{2C7F6899-AA89-4ACF-BBC6-9182A564A0B3}"/>
              </a:ext>
            </a:extLst>
          </p:cNvPr>
          <p:cNvSpPr/>
          <p:nvPr/>
        </p:nvSpPr>
        <p:spPr>
          <a:xfrm>
            <a:off x="205437" y="245049"/>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70">
            <a:extLst>
              <a:ext uri="{FF2B5EF4-FFF2-40B4-BE49-F238E27FC236}">
                <a16:creationId xmlns:a16="http://schemas.microsoft.com/office/drawing/2014/main" id="{46EBEB8D-01EC-4B1A-B44A-BDF60EEB1BDB}"/>
              </a:ext>
            </a:extLst>
          </p:cNvPr>
          <p:cNvSpPr/>
          <p:nvPr/>
        </p:nvSpPr>
        <p:spPr>
          <a:xfrm rot="10800000">
            <a:off x="11483037" y="6109425"/>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70">
            <a:extLst>
              <a:ext uri="{FF2B5EF4-FFF2-40B4-BE49-F238E27FC236}">
                <a16:creationId xmlns:a16="http://schemas.microsoft.com/office/drawing/2014/main" id="{68FA4209-A2EF-480B-BBDC-DE5322790CE7}"/>
              </a:ext>
            </a:extLst>
          </p:cNvPr>
          <p:cNvSpPr/>
          <p:nvPr/>
        </p:nvSpPr>
        <p:spPr>
          <a:xfrm rot="10800000" flipV="1">
            <a:off x="11483037" y="245049"/>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3FE3DD1-8761-4FA2-A00F-4C407ED92CBC}"/>
              </a:ext>
            </a:extLst>
          </p:cNvPr>
          <p:cNvSpPr txBox="1"/>
          <p:nvPr/>
        </p:nvSpPr>
        <p:spPr>
          <a:xfrm>
            <a:off x="708963" y="410021"/>
            <a:ext cx="10774074" cy="677108"/>
          </a:xfrm>
          <a:prstGeom prst="rect">
            <a:avLst/>
          </a:prstGeom>
          <a:noFill/>
        </p:spPr>
        <p:txBody>
          <a:bodyPr wrap="square" lIns="0" tIns="0" rIns="0" bIns="0" rtlCol="0" anchor="t">
            <a:spAutoFit/>
          </a:bodyPr>
          <a:lstStyle/>
          <a:p>
            <a:r>
              <a:rPr lang="zh-CN" altLang="en-US" sz="4400" dirty="0"/>
              <a:t>宪法分析：是宪法权利</a:t>
            </a:r>
            <a:endParaRPr lang="en-US" altLang="zh-CN" sz="4400" dirty="0"/>
          </a:p>
        </p:txBody>
      </p:sp>
      <p:sp>
        <p:nvSpPr>
          <p:cNvPr id="10" name="文本框 9">
            <a:extLst>
              <a:ext uri="{FF2B5EF4-FFF2-40B4-BE49-F238E27FC236}">
                <a16:creationId xmlns:a16="http://schemas.microsoft.com/office/drawing/2014/main" id="{D872A698-D770-50BE-337C-2537D92A0EC1}"/>
              </a:ext>
            </a:extLst>
          </p:cNvPr>
          <p:cNvSpPr txBox="1"/>
          <p:nvPr/>
        </p:nvSpPr>
        <p:spPr>
          <a:xfrm>
            <a:off x="590794" y="1766655"/>
            <a:ext cx="10892243" cy="3785652"/>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一个人对堕胎的看法，来源于对“</a:t>
            </a:r>
            <a:r>
              <a:rPr lang="zh-CN" altLang="en-US" sz="2400" b="1" dirty="0">
                <a:latin typeface="宋体" panose="02010600030101010101" pitchFamily="2" charset="-122"/>
                <a:ea typeface="宋体" panose="02010600030101010101" pitchFamily="2" charset="-122"/>
              </a:rPr>
              <a:t>为什么活着</a:t>
            </a:r>
            <a:r>
              <a:rPr lang="zh-CN" altLang="en-US" sz="2400" dirty="0">
                <a:latin typeface="宋体" panose="02010600030101010101" pitchFamily="2" charset="-122"/>
                <a:ea typeface="宋体" panose="02010600030101010101" pitchFamily="2" charset="-122"/>
              </a:rPr>
              <a:t>”这一问题的认识。从人的基本的生命价值出发，认为堕胎是错的；从人的价值从行为实践中塑造出发，认为堕胎有时是必须的。两种不同的看法都肯定了</a:t>
            </a:r>
            <a:r>
              <a:rPr lang="zh-CN" altLang="en-US" sz="2400" b="1" dirty="0">
                <a:latin typeface="宋体" panose="02010600030101010101" pitchFamily="2" charset="-122"/>
                <a:ea typeface="宋体" panose="02010600030101010101" pitchFamily="2" charset="-122"/>
              </a:rPr>
              <a:t>人的生命价值是超过任何人的主观经验的</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在凯西案对第十四修正案的解释中，对权利外观进行了明确化、标准化的区分。将堕胎性规则分为</a:t>
            </a:r>
            <a:r>
              <a:rPr lang="zh-CN" altLang="en-US" sz="2400" b="1" dirty="0">
                <a:latin typeface="宋体" panose="02010600030101010101" pitchFamily="2" charset="-122"/>
                <a:ea typeface="宋体" panose="02010600030101010101" pitchFamily="2" charset="-122"/>
              </a:rPr>
              <a:t>鼓励妇女具有责任感的规则</a:t>
            </a:r>
            <a:r>
              <a:rPr lang="zh-CN" altLang="en-US" sz="2400" dirty="0">
                <a:latin typeface="宋体" panose="02010600030101010101" pitchFamily="2" charset="-122"/>
                <a:ea typeface="宋体" panose="02010600030101010101" pitchFamily="2" charset="-122"/>
              </a:rPr>
              <a:t>和</a:t>
            </a:r>
            <a:r>
              <a:rPr lang="zh-CN" altLang="en-US" sz="2400" b="1" dirty="0">
                <a:latin typeface="宋体" panose="02010600030101010101" pitchFamily="2" charset="-122"/>
                <a:ea typeface="宋体" panose="02010600030101010101" pitchFamily="2" charset="-122"/>
              </a:rPr>
              <a:t>具有强制性的规则</a:t>
            </a:r>
            <a:r>
              <a:rPr lang="zh-CN" altLang="en-US" sz="2400" dirty="0">
                <a:latin typeface="宋体" panose="02010600030101010101" pitchFamily="2" charset="-122"/>
                <a:ea typeface="宋体" panose="02010600030101010101" pitchFamily="2" charset="-122"/>
              </a:rPr>
              <a:t>，并以此确立了“不当负担”的标准。因而，凯西案原则上依然尊重妇女面对堕胎自由的价值选择。</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那么，宪法是否赋予州出于某种根本性价值的考虑而禁止堕胎？不能。</a:t>
            </a:r>
            <a:endParaRPr lang="en-US"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56720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E4D9497-D6ED-4F5D-9AF8-723FC8208BDE}"/>
              </a:ext>
            </a:extLst>
          </p:cNvPr>
          <p:cNvSpPr>
            <a:spLocks noGrp="1"/>
          </p:cNvSpPr>
          <p:nvPr>
            <p:ph type="sldNum" sz="quarter" idx="12"/>
          </p:nvPr>
        </p:nvSpPr>
        <p:spPr/>
        <p:txBody>
          <a:bodyPr/>
          <a:lstStyle/>
          <a:p>
            <a:fld id="{C0C94304-9D7D-4EDB-90E1-FCA55F75F38C}" type="slidenum">
              <a:rPr lang="en-US" sz="1000" smtClean="0">
                <a:solidFill>
                  <a:schemeClr val="tx1"/>
                </a:solidFill>
              </a:rPr>
              <a:t>19</a:t>
            </a:fld>
            <a:endParaRPr lang="en-US" sz="1000">
              <a:solidFill>
                <a:schemeClr val="tx1"/>
              </a:solidFill>
            </a:endParaRPr>
          </a:p>
        </p:txBody>
      </p:sp>
      <p:sp>
        <p:nvSpPr>
          <p:cNvPr id="4" name="Rectangle 70">
            <a:extLst>
              <a:ext uri="{FF2B5EF4-FFF2-40B4-BE49-F238E27FC236}">
                <a16:creationId xmlns:a16="http://schemas.microsoft.com/office/drawing/2014/main" id="{2C7F6899-AA89-4ACF-BBC6-9182A564A0B3}"/>
              </a:ext>
            </a:extLst>
          </p:cNvPr>
          <p:cNvSpPr/>
          <p:nvPr/>
        </p:nvSpPr>
        <p:spPr>
          <a:xfrm>
            <a:off x="205437" y="245049"/>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70">
            <a:extLst>
              <a:ext uri="{FF2B5EF4-FFF2-40B4-BE49-F238E27FC236}">
                <a16:creationId xmlns:a16="http://schemas.microsoft.com/office/drawing/2014/main" id="{46EBEB8D-01EC-4B1A-B44A-BDF60EEB1BDB}"/>
              </a:ext>
            </a:extLst>
          </p:cNvPr>
          <p:cNvSpPr/>
          <p:nvPr/>
        </p:nvSpPr>
        <p:spPr>
          <a:xfrm rot="10800000">
            <a:off x="11483037" y="6109425"/>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70">
            <a:extLst>
              <a:ext uri="{FF2B5EF4-FFF2-40B4-BE49-F238E27FC236}">
                <a16:creationId xmlns:a16="http://schemas.microsoft.com/office/drawing/2014/main" id="{68FA4209-A2EF-480B-BBDC-DE5322790CE7}"/>
              </a:ext>
            </a:extLst>
          </p:cNvPr>
          <p:cNvSpPr/>
          <p:nvPr/>
        </p:nvSpPr>
        <p:spPr>
          <a:xfrm rot="10800000" flipV="1">
            <a:off x="11483037" y="245049"/>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3FE3DD1-8761-4FA2-A00F-4C407ED92CBC}"/>
              </a:ext>
            </a:extLst>
          </p:cNvPr>
          <p:cNvSpPr txBox="1"/>
          <p:nvPr/>
        </p:nvSpPr>
        <p:spPr>
          <a:xfrm>
            <a:off x="708963" y="410021"/>
            <a:ext cx="10774074" cy="677108"/>
          </a:xfrm>
          <a:prstGeom prst="rect">
            <a:avLst/>
          </a:prstGeom>
          <a:noFill/>
        </p:spPr>
        <p:txBody>
          <a:bodyPr wrap="square" lIns="0" tIns="0" rIns="0" bIns="0" rtlCol="0" anchor="t">
            <a:spAutoFit/>
          </a:bodyPr>
          <a:lstStyle/>
          <a:p>
            <a:r>
              <a:rPr lang="zh-CN" altLang="en-US" sz="4400" dirty="0"/>
              <a:t>宪法分析：是宪法权利</a:t>
            </a:r>
            <a:endParaRPr lang="en-US" altLang="zh-CN" sz="4400" dirty="0"/>
          </a:p>
        </p:txBody>
      </p:sp>
      <p:sp>
        <p:nvSpPr>
          <p:cNvPr id="10" name="文本框 9">
            <a:extLst>
              <a:ext uri="{FF2B5EF4-FFF2-40B4-BE49-F238E27FC236}">
                <a16:creationId xmlns:a16="http://schemas.microsoft.com/office/drawing/2014/main" id="{D872A698-D770-50BE-337C-2537D92A0EC1}"/>
              </a:ext>
            </a:extLst>
          </p:cNvPr>
          <p:cNvSpPr txBox="1"/>
          <p:nvPr/>
        </p:nvSpPr>
        <p:spPr>
          <a:xfrm>
            <a:off x="590794" y="1766655"/>
            <a:ext cx="10892243" cy="3416320"/>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至此，我们认为堕胎是一个宪法权利，但又不允许宪法赋予州权利对此规制和禁止，这显然是不合理的。所以借助老祖宗的</a:t>
            </a:r>
            <a:r>
              <a:rPr lang="zh-CN" altLang="en-US" sz="2400" b="1" dirty="0">
                <a:latin typeface="宋体" panose="02010600030101010101" pitchFamily="2" charset="-122"/>
                <a:ea typeface="宋体" panose="02010600030101010101" pitchFamily="2" charset="-122"/>
              </a:rPr>
              <a:t>中庸</a:t>
            </a:r>
            <a:r>
              <a:rPr lang="zh-CN" altLang="en-US" sz="2400" dirty="0">
                <a:latin typeface="宋体" panose="02010600030101010101" pitchFamily="2" charset="-122"/>
                <a:ea typeface="宋体" panose="02010600030101010101" pitchFamily="2" charset="-122"/>
              </a:rPr>
              <a:t>之道进行协调：</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宪法保障妇女的</a:t>
            </a:r>
            <a:r>
              <a:rPr lang="zh-CN" altLang="en-US" sz="2400" b="1" dirty="0">
                <a:latin typeface="宋体" panose="02010600030101010101" pitchFamily="2" charset="-122"/>
                <a:ea typeface="宋体" panose="02010600030101010101" pitchFamily="2" charset="-122"/>
              </a:rPr>
              <a:t>生育自主权</a:t>
            </a:r>
            <a:r>
              <a:rPr lang="zh-CN" altLang="en-US" sz="2400" dirty="0">
                <a:latin typeface="宋体" panose="02010600030101010101" pitchFamily="2" charset="-122"/>
                <a:ea typeface="宋体" panose="02010600030101010101" pitchFamily="2" charset="-122"/>
              </a:rPr>
              <a:t>，包括堕胎权，也保障州在关心人类生命内在价值崇高性方面的合法权益。堕胎自主权利和</a:t>
            </a:r>
            <a:r>
              <a:rPr lang="zh-CN" altLang="en-US" sz="2400" b="1" dirty="0">
                <a:latin typeface="宋体" panose="02010600030101010101" pitchFamily="2" charset="-122"/>
                <a:ea typeface="宋体" panose="02010600030101010101" pitchFamily="2" charset="-122"/>
              </a:rPr>
              <a:t>禁止堕胎权力</a:t>
            </a:r>
            <a:r>
              <a:rPr lang="zh-CN" altLang="en-US" sz="2400" dirty="0">
                <a:latin typeface="宋体" panose="02010600030101010101" pitchFamily="2" charset="-122"/>
                <a:ea typeface="宋体" panose="02010600030101010101" pitchFamily="2" charset="-122"/>
              </a:rPr>
              <a:t>不是二元对立的，需要根据具体情况具体分析。例如，妇女怀的是畸形儿，州如果强制禁止妇女堕胎，是不合理的，而要求妇女堕胎也同样应是违宪的。</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所以，罗伊案和凯西案为平衡两种权利，相继完善了检验管制或禁止堕胎的法律的合宪性原则，适用当下价值判断，我认为是合理的。</a:t>
            </a:r>
            <a:endParaRPr lang="en-US"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77603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descr="https://www.nycgo.com/images/venues/145/statueliberty_schaer-087_2__x_large.jpg">
            <a:extLst>
              <a:ext uri="{FF2B5EF4-FFF2-40B4-BE49-F238E27FC236}">
                <a16:creationId xmlns:a16="http://schemas.microsoft.com/office/drawing/2014/main" id="{9F515F0A-AADC-439A-A7C2-10D28E15003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048" t="3573" r="19048" b="3573"/>
          <a:stretch/>
        </p:blipFill>
        <p:spPr bwMode="auto">
          <a:xfrm>
            <a:off x="-1330731" y="128458"/>
            <a:ext cx="6601086" cy="6601086"/>
          </a:xfrm>
          <a:custGeom>
            <a:avLst/>
            <a:gdLst>
              <a:gd name="connsiteX0" fmla="*/ 3183950 w 6367900"/>
              <a:gd name="connsiteY0" fmla="*/ 0 h 6367900"/>
              <a:gd name="connsiteX1" fmla="*/ 6367900 w 6367900"/>
              <a:gd name="connsiteY1" fmla="*/ 3183950 h 6367900"/>
              <a:gd name="connsiteX2" fmla="*/ 3183950 w 6367900"/>
              <a:gd name="connsiteY2" fmla="*/ 6367900 h 6367900"/>
              <a:gd name="connsiteX3" fmla="*/ 0 w 6367900"/>
              <a:gd name="connsiteY3" fmla="*/ 3183950 h 6367900"/>
              <a:gd name="connsiteX4" fmla="*/ 3183950 w 6367900"/>
              <a:gd name="connsiteY4" fmla="*/ 0 h 636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7900" h="6367900">
                <a:moveTo>
                  <a:pt x="3183950" y="0"/>
                </a:moveTo>
                <a:cubicBezTo>
                  <a:pt x="4942397" y="0"/>
                  <a:pt x="6367900" y="1425503"/>
                  <a:pt x="6367900" y="3183950"/>
                </a:cubicBezTo>
                <a:cubicBezTo>
                  <a:pt x="6367900" y="4942397"/>
                  <a:pt x="4942397" y="6367900"/>
                  <a:pt x="3183950" y="6367900"/>
                </a:cubicBezTo>
                <a:cubicBezTo>
                  <a:pt x="1425503" y="6367900"/>
                  <a:pt x="0" y="4942397"/>
                  <a:pt x="0" y="3183950"/>
                </a:cubicBezTo>
                <a:cubicBezTo>
                  <a:pt x="0" y="1425503"/>
                  <a:pt x="1425503" y="0"/>
                  <a:pt x="3183950" y="0"/>
                </a:cubicBezTo>
                <a:close/>
              </a:path>
            </a:pathLst>
          </a:custGeom>
          <a:noFill/>
          <a:extLst>
            <a:ext uri="{909E8E84-426E-40DD-AFC4-6F175D3DCCD1}">
              <a14:hiddenFill xmlns:a14="http://schemas.microsoft.com/office/drawing/2010/main">
                <a:solidFill>
                  <a:srgbClr val="FFFFFF"/>
                </a:solidFill>
              </a14:hiddenFill>
            </a:ext>
          </a:extLst>
        </p:spPr>
      </p:pic>
      <p:sp>
        <p:nvSpPr>
          <p:cNvPr id="163" name="Oval 162">
            <a:extLst>
              <a:ext uri="{FF2B5EF4-FFF2-40B4-BE49-F238E27FC236}">
                <a16:creationId xmlns:a16="http://schemas.microsoft.com/office/drawing/2014/main" id="{587710D6-8523-431B-996E-7032CCCA533C}"/>
              </a:ext>
            </a:extLst>
          </p:cNvPr>
          <p:cNvSpPr/>
          <p:nvPr/>
        </p:nvSpPr>
        <p:spPr>
          <a:xfrm>
            <a:off x="-1214138" y="245051"/>
            <a:ext cx="6367900" cy="6367900"/>
          </a:xfrm>
          <a:prstGeom prst="ellipse">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华文仿宋" panose="02010600040101010101" pitchFamily="2" charset="-122"/>
              <a:ea typeface="华文仿宋" panose="02010600040101010101" pitchFamily="2" charset="-122"/>
            </a:endParaRPr>
          </a:p>
        </p:txBody>
      </p:sp>
      <p:sp>
        <p:nvSpPr>
          <p:cNvPr id="233" name="Rectangle: Rounded Corners 232">
            <a:extLst>
              <a:ext uri="{FF2B5EF4-FFF2-40B4-BE49-F238E27FC236}">
                <a16:creationId xmlns:a16="http://schemas.microsoft.com/office/drawing/2014/main" id="{38BC1830-0828-45B0-8117-5E01FBBAF93B}"/>
              </a:ext>
            </a:extLst>
          </p:cNvPr>
          <p:cNvSpPr/>
          <p:nvPr/>
        </p:nvSpPr>
        <p:spPr>
          <a:xfrm>
            <a:off x="5061568" y="5023288"/>
            <a:ext cx="5930282" cy="907001"/>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华文仿宋" panose="02010600040101010101" pitchFamily="2" charset="-122"/>
              <a:ea typeface="华文仿宋" panose="02010600040101010101" pitchFamily="2" charset="-122"/>
            </a:endParaRPr>
          </a:p>
        </p:txBody>
      </p:sp>
      <p:sp>
        <p:nvSpPr>
          <p:cNvPr id="234" name="Rectangle: Rounded Corners 233">
            <a:extLst>
              <a:ext uri="{FF2B5EF4-FFF2-40B4-BE49-F238E27FC236}">
                <a16:creationId xmlns:a16="http://schemas.microsoft.com/office/drawing/2014/main" id="{E1FFB987-CEE0-4B84-8D88-BEC2C8F681F9}"/>
              </a:ext>
            </a:extLst>
          </p:cNvPr>
          <p:cNvSpPr/>
          <p:nvPr/>
        </p:nvSpPr>
        <p:spPr>
          <a:xfrm>
            <a:off x="5529835" y="2981395"/>
            <a:ext cx="5930282" cy="907001"/>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华文仿宋" panose="02010600040101010101" pitchFamily="2" charset="-122"/>
              <a:ea typeface="华文仿宋" panose="02010600040101010101" pitchFamily="2" charset="-122"/>
            </a:endParaRPr>
          </a:p>
        </p:txBody>
      </p:sp>
      <p:sp>
        <p:nvSpPr>
          <p:cNvPr id="232" name="Rectangle: Rounded Corners 231">
            <a:extLst>
              <a:ext uri="{FF2B5EF4-FFF2-40B4-BE49-F238E27FC236}">
                <a16:creationId xmlns:a16="http://schemas.microsoft.com/office/drawing/2014/main" id="{29A1ED7D-5033-48C6-8873-2F2C2AB23293}"/>
              </a:ext>
            </a:extLst>
          </p:cNvPr>
          <p:cNvSpPr/>
          <p:nvPr/>
        </p:nvSpPr>
        <p:spPr>
          <a:xfrm>
            <a:off x="5061568" y="925168"/>
            <a:ext cx="5930282" cy="907001"/>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华文仿宋" panose="02010600040101010101" pitchFamily="2" charset="-122"/>
              <a:ea typeface="华文仿宋" panose="02010600040101010101" pitchFamily="2" charset="-122"/>
            </a:endParaRPr>
          </a:p>
        </p:txBody>
      </p:sp>
      <p:sp>
        <p:nvSpPr>
          <p:cNvPr id="220" name="Oval 219">
            <a:extLst>
              <a:ext uri="{FF2B5EF4-FFF2-40B4-BE49-F238E27FC236}">
                <a16:creationId xmlns:a16="http://schemas.microsoft.com/office/drawing/2014/main" id="{3EB49829-0A41-487F-B974-500A2624368D}"/>
              </a:ext>
            </a:extLst>
          </p:cNvPr>
          <p:cNvSpPr/>
          <p:nvPr/>
        </p:nvSpPr>
        <p:spPr>
          <a:xfrm>
            <a:off x="-2054452" y="-595263"/>
            <a:ext cx="8048526" cy="8048526"/>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华文仿宋" panose="02010600040101010101" pitchFamily="2" charset="-122"/>
              <a:ea typeface="华文仿宋" panose="02010600040101010101" pitchFamily="2" charset="-122"/>
            </a:endParaRPr>
          </a:p>
        </p:txBody>
      </p:sp>
      <p:sp>
        <p:nvSpPr>
          <p:cNvPr id="3" name="Slide Number Placeholder 2">
            <a:extLst>
              <a:ext uri="{FF2B5EF4-FFF2-40B4-BE49-F238E27FC236}">
                <a16:creationId xmlns:a16="http://schemas.microsoft.com/office/drawing/2014/main" id="{0E4D9497-D6ED-4F5D-9AF8-723FC8208BDE}"/>
              </a:ext>
            </a:extLst>
          </p:cNvPr>
          <p:cNvSpPr>
            <a:spLocks noGrp="1"/>
          </p:cNvSpPr>
          <p:nvPr>
            <p:ph type="sldNum" sz="quarter" idx="12"/>
          </p:nvPr>
        </p:nvSpPr>
        <p:spPr/>
        <p:txBody>
          <a:bodyPr/>
          <a:lstStyle/>
          <a:p>
            <a:fld id="{C0C94304-9D7D-4EDB-90E1-FCA55F75F38C}" type="slidenum">
              <a:rPr lang="en-US" sz="1000" smtClean="0">
                <a:solidFill>
                  <a:schemeClr val="tx1"/>
                </a:solidFill>
                <a:latin typeface="华文仿宋" panose="02010600040101010101" pitchFamily="2" charset="-122"/>
                <a:ea typeface="华文仿宋" panose="02010600040101010101" pitchFamily="2" charset="-122"/>
              </a:rPr>
              <a:t>2</a:t>
            </a:fld>
            <a:endParaRPr lang="en-US" sz="1000">
              <a:solidFill>
                <a:schemeClr val="tx1"/>
              </a:solidFill>
              <a:latin typeface="华文仿宋" panose="02010600040101010101" pitchFamily="2" charset="-122"/>
              <a:ea typeface="华文仿宋" panose="02010600040101010101" pitchFamily="2" charset="-122"/>
            </a:endParaRPr>
          </a:p>
        </p:txBody>
      </p:sp>
      <p:sp>
        <p:nvSpPr>
          <p:cNvPr id="5" name="Rectangle 70">
            <a:extLst>
              <a:ext uri="{FF2B5EF4-FFF2-40B4-BE49-F238E27FC236}">
                <a16:creationId xmlns:a16="http://schemas.microsoft.com/office/drawing/2014/main" id="{46EBEB8D-01EC-4B1A-B44A-BDF60EEB1BDB}"/>
              </a:ext>
            </a:extLst>
          </p:cNvPr>
          <p:cNvSpPr/>
          <p:nvPr/>
        </p:nvSpPr>
        <p:spPr>
          <a:xfrm rot="10800000">
            <a:off x="11483037" y="6109425"/>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华文仿宋" panose="02010600040101010101" pitchFamily="2" charset="-122"/>
              <a:ea typeface="华文仿宋" panose="02010600040101010101" pitchFamily="2" charset="-122"/>
            </a:endParaRPr>
          </a:p>
        </p:txBody>
      </p:sp>
      <p:sp>
        <p:nvSpPr>
          <p:cNvPr id="7" name="Rectangle 70">
            <a:extLst>
              <a:ext uri="{FF2B5EF4-FFF2-40B4-BE49-F238E27FC236}">
                <a16:creationId xmlns:a16="http://schemas.microsoft.com/office/drawing/2014/main" id="{68FA4209-A2EF-480B-BBDC-DE5322790CE7}"/>
              </a:ext>
            </a:extLst>
          </p:cNvPr>
          <p:cNvSpPr/>
          <p:nvPr/>
        </p:nvSpPr>
        <p:spPr>
          <a:xfrm rot="10800000" flipV="1">
            <a:off x="11483037" y="245049"/>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华文仿宋" panose="02010600040101010101" pitchFamily="2" charset="-122"/>
              <a:ea typeface="华文仿宋" panose="02010600040101010101" pitchFamily="2" charset="-122"/>
            </a:endParaRPr>
          </a:p>
        </p:txBody>
      </p:sp>
      <p:grpSp>
        <p:nvGrpSpPr>
          <p:cNvPr id="223" name="Group 222">
            <a:extLst>
              <a:ext uri="{FF2B5EF4-FFF2-40B4-BE49-F238E27FC236}">
                <a16:creationId xmlns:a16="http://schemas.microsoft.com/office/drawing/2014/main" id="{CDF97437-E644-4EBF-9D83-B1FC68C1B97C}"/>
              </a:ext>
            </a:extLst>
          </p:cNvPr>
          <p:cNvGrpSpPr/>
          <p:nvPr/>
        </p:nvGrpSpPr>
        <p:grpSpPr>
          <a:xfrm>
            <a:off x="4994811" y="843644"/>
            <a:ext cx="1070049" cy="1070049"/>
            <a:chOff x="7627217" y="1716585"/>
            <a:chExt cx="825878" cy="825878"/>
          </a:xfrm>
        </p:grpSpPr>
        <p:sp>
          <p:nvSpPr>
            <p:cNvPr id="221" name="Oval 220">
              <a:extLst>
                <a:ext uri="{FF2B5EF4-FFF2-40B4-BE49-F238E27FC236}">
                  <a16:creationId xmlns:a16="http://schemas.microsoft.com/office/drawing/2014/main" id="{99A8F7AA-5B7C-4B00-8D58-0FDA8D0C7210}"/>
                </a:ext>
              </a:extLst>
            </p:cNvPr>
            <p:cNvSpPr/>
            <p:nvPr/>
          </p:nvSpPr>
          <p:spPr>
            <a:xfrm>
              <a:off x="7627217" y="1716585"/>
              <a:ext cx="825878" cy="82587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华文仿宋" panose="02010600040101010101" pitchFamily="2" charset="-122"/>
                <a:ea typeface="华文仿宋" panose="02010600040101010101" pitchFamily="2" charset="-122"/>
              </a:endParaRPr>
            </a:p>
          </p:txBody>
        </p:sp>
        <p:sp>
          <p:nvSpPr>
            <p:cNvPr id="222" name="Oval 221">
              <a:extLst>
                <a:ext uri="{FF2B5EF4-FFF2-40B4-BE49-F238E27FC236}">
                  <a16:creationId xmlns:a16="http://schemas.microsoft.com/office/drawing/2014/main" id="{B5F317E6-2729-4C98-A8CD-E419A9FB3017}"/>
                </a:ext>
              </a:extLst>
            </p:cNvPr>
            <p:cNvSpPr/>
            <p:nvPr/>
          </p:nvSpPr>
          <p:spPr>
            <a:xfrm>
              <a:off x="8241772" y="2350385"/>
              <a:ext cx="192078" cy="19207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华文仿宋" panose="02010600040101010101" pitchFamily="2" charset="-122"/>
                <a:ea typeface="华文仿宋" panose="02010600040101010101" pitchFamily="2" charset="-122"/>
              </a:endParaRPr>
            </a:p>
          </p:txBody>
        </p:sp>
      </p:grpSp>
      <p:grpSp>
        <p:nvGrpSpPr>
          <p:cNvPr id="225" name="Group 224">
            <a:extLst>
              <a:ext uri="{FF2B5EF4-FFF2-40B4-BE49-F238E27FC236}">
                <a16:creationId xmlns:a16="http://schemas.microsoft.com/office/drawing/2014/main" id="{8F8D1ED3-2736-4D2C-B00A-D1212439100F}"/>
              </a:ext>
            </a:extLst>
          </p:cNvPr>
          <p:cNvGrpSpPr/>
          <p:nvPr/>
        </p:nvGrpSpPr>
        <p:grpSpPr>
          <a:xfrm>
            <a:off x="5423355" y="2893976"/>
            <a:ext cx="1070049" cy="1070049"/>
            <a:chOff x="7627217" y="1716585"/>
            <a:chExt cx="825878" cy="825878"/>
          </a:xfrm>
        </p:grpSpPr>
        <p:sp>
          <p:nvSpPr>
            <p:cNvPr id="226" name="Oval 225">
              <a:extLst>
                <a:ext uri="{FF2B5EF4-FFF2-40B4-BE49-F238E27FC236}">
                  <a16:creationId xmlns:a16="http://schemas.microsoft.com/office/drawing/2014/main" id="{05CAC969-8FC2-4EB6-A79E-07BF05376F52}"/>
                </a:ext>
              </a:extLst>
            </p:cNvPr>
            <p:cNvSpPr/>
            <p:nvPr/>
          </p:nvSpPr>
          <p:spPr>
            <a:xfrm>
              <a:off x="7627217" y="1716585"/>
              <a:ext cx="825878" cy="8258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华文仿宋" panose="02010600040101010101" pitchFamily="2" charset="-122"/>
                <a:ea typeface="华文仿宋" panose="02010600040101010101" pitchFamily="2" charset="-122"/>
              </a:endParaRPr>
            </a:p>
          </p:txBody>
        </p:sp>
        <p:sp>
          <p:nvSpPr>
            <p:cNvPr id="227" name="Oval 226">
              <a:extLst>
                <a:ext uri="{FF2B5EF4-FFF2-40B4-BE49-F238E27FC236}">
                  <a16:creationId xmlns:a16="http://schemas.microsoft.com/office/drawing/2014/main" id="{41BD4277-4EE9-4E53-B276-513588161F26}"/>
                </a:ext>
              </a:extLst>
            </p:cNvPr>
            <p:cNvSpPr/>
            <p:nvPr/>
          </p:nvSpPr>
          <p:spPr>
            <a:xfrm>
              <a:off x="8241772" y="2350385"/>
              <a:ext cx="192078" cy="19207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华文仿宋" panose="02010600040101010101" pitchFamily="2" charset="-122"/>
                <a:ea typeface="华文仿宋" panose="02010600040101010101" pitchFamily="2" charset="-122"/>
              </a:endParaRPr>
            </a:p>
          </p:txBody>
        </p:sp>
      </p:grpSp>
      <p:grpSp>
        <p:nvGrpSpPr>
          <p:cNvPr id="228" name="Group 227">
            <a:extLst>
              <a:ext uri="{FF2B5EF4-FFF2-40B4-BE49-F238E27FC236}">
                <a16:creationId xmlns:a16="http://schemas.microsoft.com/office/drawing/2014/main" id="{19BB436D-4280-40CC-9A5B-509DBD00BCEA}"/>
              </a:ext>
            </a:extLst>
          </p:cNvPr>
          <p:cNvGrpSpPr/>
          <p:nvPr/>
        </p:nvGrpSpPr>
        <p:grpSpPr>
          <a:xfrm>
            <a:off x="4994811" y="4944308"/>
            <a:ext cx="1070049" cy="1070049"/>
            <a:chOff x="7627217" y="1716585"/>
            <a:chExt cx="825878" cy="825878"/>
          </a:xfrm>
        </p:grpSpPr>
        <p:sp>
          <p:nvSpPr>
            <p:cNvPr id="229" name="Oval 228">
              <a:extLst>
                <a:ext uri="{FF2B5EF4-FFF2-40B4-BE49-F238E27FC236}">
                  <a16:creationId xmlns:a16="http://schemas.microsoft.com/office/drawing/2014/main" id="{51879BCF-6A94-42EF-92DF-9969D9350198}"/>
                </a:ext>
              </a:extLst>
            </p:cNvPr>
            <p:cNvSpPr/>
            <p:nvPr/>
          </p:nvSpPr>
          <p:spPr>
            <a:xfrm>
              <a:off x="7627217" y="1716585"/>
              <a:ext cx="825878" cy="82587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华文仿宋" panose="02010600040101010101" pitchFamily="2" charset="-122"/>
                <a:ea typeface="华文仿宋" panose="02010600040101010101" pitchFamily="2" charset="-122"/>
              </a:endParaRPr>
            </a:p>
          </p:txBody>
        </p:sp>
        <p:sp>
          <p:nvSpPr>
            <p:cNvPr id="230" name="Oval 229">
              <a:extLst>
                <a:ext uri="{FF2B5EF4-FFF2-40B4-BE49-F238E27FC236}">
                  <a16:creationId xmlns:a16="http://schemas.microsoft.com/office/drawing/2014/main" id="{A290477A-95C3-4F21-81B7-A58AA4AD9D9E}"/>
                </a:ext>
              </a:extLst>
            </p:cNvPr>
            <p:cNvSpPr/>
            <p:nvPr/>
          </p:nvSpPr>
          <p:spPr>
            <a:xfrm>
              <a:off x="8241772" y="2350385"/>
              <a:ext cx="192078" cy="192078"/>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华文仿宋" panose="02010600040101010101" pitchFamily="2" charset="-122"/>
                <a:ea typeface="华文仿宋" panose="02010600040101010101" pitchFamily="2" charset="-122"/>
              </a:endParaRPr>
            </a:p>
          </p:txBody>
        </p:sp>
      </p:grpSp>
      <p:sp>
        <p:nvSpPr>
          <p:cNvPr id="235" name="TextBox 234">
            <a:extLst>
              <a:ext uri="{FF2B5EF4-FFF2-40B4-BE49-F238E27FC236}">
                <a16:creationId xmlns:a16="http://schemas.microsoft.com/office/drawing/2014/main" id="{F8AC30B2-2A23-40E5-8EFE-8BBD1E7D1149}"/>
              </a:ext>
            </a:extLst>
          </p:cNvPr>
          <p:cNvSpPr txBox="1"/>
          <p:nvPr/>
        </p:nvSpPr>
        <p:spPr>
          <a:xfrm>
            <a:off x="6285868" y="1040117"/>
            <a:ext cx="4335882" cy="677108"/>
          </a:xfrm>
          <a:prstGeom prst="rect">
            <a:avLst/>
          </a:prstGeom>
          <a:noFill/>
        </p:spPr>
        <p:txBody>
          <a:bodyPr wrap="square" lIns="0" tIns="0" rIns="0" bIns="0" rtlCol="0" anchor="ctr">
            <a:spAutoFit/>
          </a:bodyPr>
          <a:lstStyle/>
          <a:p>
            <a:r>
              <a:rPr lang="zh-CN" altLang="en-US" sz="4400" b="1" dirty="0">
                <a:latin typeface="华文仿宋" panose="02010600040101010101" pitchFamily="2" charset="-122"/>
                <a:ea typeface="华文仿宋" panose="02010600040101010101" pitchFamily="2" charset="-122"/>
              </a:rPr>
              <a:t>案例简介和分析</a:t>
            </a:r>
            <a:endParaRPr lang="en-US" sz="4400" dirty="0">
              <a:latin typeface="华文仿宋" panose="02010600040101010101" pitchFamily="2" charset="-122"/>
              <a:ea typeface="华文仿宋" panose="02010600040101010101" pitchFamily="2" charset="-122"/>
            </a:endParaRPr>
          </a:p>
        </p:txBody>
      </p:sp>
      <p:sp>
        <p:nvSpPr>
          <p:cNvPr id="236" name="TextBox 235">
            <a:extLst>
              <a:ext uri="{FF2B5EF4-FFF2-40B4-BE49-F238E27FC236}">
                <a16:creationId xmlns:a16="http://schemas.microsoft.com/office/drawing/2014/main" id="{A0240E70-8440-491F-ABF0-3F7A94F0601C}"/>
              </a:ext>
            </a:extLst>
          </p:cNvPr>
          <p:cNvSpPr txBox="1"/>
          <p:nvPr/>
        </p:nvSpPr>
        <p:spPr>
          <a:xfrm>
            <a:off x="6285868" y="5107458"/>
            <a:ext cx="4335882" cy="738664"/>
          </a:xfrm>
          <a:prstGeom prst="rect">
            <a:avLst/>
          </a:prstGeom>
          <a:noFill/>
        </p:spPr>
        <p:txBody>
          <a:bodyPr wrap="square" lIns="0" tIns="0" rIns="0" bIns="0" rtlCol="0" anchor="ctr">
            <a:spAutoFit/>
          </a:bodyPr>
          <a:lstStyle/>
          <a:p>
            <a:r>
              <a:rPr lang="zh-CN" altLang="en-US" sz="4800" b="1" dirty="0">
                <a:latin typeface="华文仿宋" panose="02010600040101010101" pitchFamily="2" charset="-122"/>
                <a:ea typeface="华文仿宋" panose="02010600040101010101" pitchFamily="2" charset="-122"/>
              </a:rPr>
              <a:t>总结</a:t>
            </a:r>
            <a:endParaRPr lang="en-US" sz="4800" dirty="0">
              <a:latin typeface="华文仿宋" panose="02010600040101010101" pitchFamily="2" charset="-122"/>
              <a:ea typeface="华文仿宋" panose="02010600040101010101" pitchFamily="2" charset="-122"/>
            </a:endParaRPr>
          </a:p>
        </p:txBody>
      </p:sp>
      <p:sp>
        <p:nvSpPr>
          <p:cNvPr id="237" name="TextBox 236">
            <a:extLst>
              <a:ext uri="{FF2B5EF4-FFF2-40B4-BE49-F238E27FC236}">
                <a16:creationId xmlns:a16="http://schemas.microsoft.com/office/drawing/2014/main" id="{FE7F7003-3D1B-472D-A1E5-0DDCD09DCAA5}"/>
              </a:ext>
            </a:extLst>
          </p:cNvPr>
          <p:cNvSpPr txBox="1"/>
          <p:nvPr/>
        </p:nvSpPr>
        <p:spPr>
          <a:xfrm>
            <a:off x="6717981" y="3098029"/>
            <a:ext cx="4335882" cy="677108"/>
          </a:xfrm>
          <a:prstGeom prst="rect">
            <a:avLst/>
          </a:prstGeom>
          <a:noFill/>
        </p:spPr>
        <p:txBody>
          <a:bodyPr wrap="square" lIns="0" tIns="0" rIns="0" bIns="0" rtlCol="0" anchor="ctr">
            <a:spAutoFit/>
          </a:bodyPr>
          <a:lstStyle/>
          <a:p>
            <a:r>
              <a:rPr lang="zh-CN" altLang="en-US" sz="4400" b="1" dirty="0">
                <a:latin typeface="华文仿宋" panose="02010600040101010101" pitchFamily="2" charset="-122"/>
                <a:ea typeface="华文仿宋" panose="02010600040101010101" pitchFamily="2" charset="-122"/>
              </a:rPr>
              <a:t>宪法分析</a:t>
            </a:r>
            <a:endParaRPr lang="en-US" sz="4400" dirty="0">
              <a:latin typeface="华文仿宋" panose="02010600040101010101" pitchFamily="2" charset="-122"/>
              <a:ea typeface="华文仿宋" panose="02010600040101010101" pitchFamily="2" charset="-122"/>
            </a:endParaRPr>
          </a:p>
        </p:txBody>
      </p:sp>
      <p:sp>
        <p:nvSpPr>
          <p:cNvPr id="253" name="Freeform 2511">
            <a:extLst>
              <a:ext uri="{FF2B5EF4-FFF2-40B4-BE49-F238E27FC236}">
                <a16:creationId xmlns:a16="http://schemas.microsoft.com/office/drawing/2014/main" id="{356F3155-47FD-44A4-B29E-5543F6D92A2A}"/>
              </a:ext>
            </a:extLst>
          </p:cNvPr>
          <p:cNvSpPr>
            <a:spLocks noEditPoints="1"/>
          </p:cNvSpPr>
          <p:nvPr/>
        </p:nvSpPr>
        <p:spPr bwMode="auto">
          <a:xfrm>
            <a:off x="1651545" y="2977915"/>
            <a:ext cx="636534" cy="902172"/>
          </a:xfrm>
          <a:custGeom>
            <a:avLst/>
            <a:gdLst>
              <a:gd name="T0" fmla="*/ 288 w 631"/>
              <a:gd name="T1" fmla="*/ 449 h 901"/>
              <a:gd name="T2" fmla="*/ 251 w 631"/>
              <a:gd name="T3" fmla="*/ 434 h 901"/>
              <a:gd name="T4" fmla="*/ 220 w 631"/>
              <a:gd name="T5" fmla="*/ 411 h 901"/>
              <a:gd name="T6" fmla="*/ 196 w 631"/>
              <a:gd name="T7" fmla="*/ 380 h 901"/>
              <a:gd name="T8" fmla="*/ 183 w 631"/>
              <a:gd name="T9" fmla="*/ 343 h 901"/>
              <a:gd name="T10" fmla="*/ 180 w 631"/>
              <a:gd name="T11" fmla="*/ 302 h 901"/>
              <a:gd name="T12" fmla="*/ 190 w 631"/>
              <a:gd name="T13" fmla="*/ 264 h 901"/>
              <a:gd name="T14" fmla="*/ 211 w 631"/>
              <a:gd name="T15" fmla="*/ 231 h 901"/>
              <a:gd name="T16" fmla="*/ 240 w 631"/>
              <a:gd name="T17" fmla="*/ 204 h 901"/>
              <a:gd name="T18" fmla="*/ 275 w 631"/>
              <a:gd name="T19" fmla="*/ 186 h 901"/>
              <a:gd name="T20" fmla="*/ 315 w 631"/>
              <a:gd name="T21" fmla="*/ 181 h 901"/>
              <a:gd name="T22" fmla="*/ 355 w 631"/>
              <a:gd name="T23" fmla="*/ 186 h 901"/>
              <a:gd name="T24" fmla="*/ 391 w 631"/>
              <a:gd name="T25" fmla="*/ 204 h 901"/>
              <a:gd name="T26" fmla="*/ 419 w 631"/>
              <a:gd name="T27" fmla="*/ 231 h 901"/>
              <a:gd name="T28" fmla="*/ 439 w 631"/>
              <a:gd name="T29" fmla="*/ 264 h 901"/>
              <a:gd name="T30" fmla="*/ 449 w 631"/>
              <a:gd name="T31" fmla="*/ 302 h 901"/>
              <a:gd name="T32" fmla="*/ 448 w 631"/>
              <a:gd name="T33" fmla="*/ 343 h 901"/>
              <a:gd name="T34" fmla="*/ 434 w 631"/>
              <a:gd name="T35" fmla="*/ 380 h 901"/>
              <a:gd name="T36" fmla="*/ 411 w 631"/>
              <a:gd name="T37" fmla="*/ 411 h 901"/>
              <a:gd name="T38" fmla="*/ 380 w 631"/>
              <a:gd name="T39" fmla="*/ 435 h 901"/>
              <a:gd name="T40" fmla="*/ 342 w 631"/>
              <a:gd name="T41" fmla="*/ 449 h 901"/>
              <a:gd name="T42" fmla="*/ 315 w 631"/>
              <a:gd name="T43" fmla="*/ 0 h 901"/>
              <a:gd name="T44" fmla="*/ 267 w 631"/>
              <a:gd name="T45" fmla="*/ 4 h 901"/>
              <a:gd name="T46" fmla="*/ 221 w 631"/>
              <a:gd name="T47" fmla="*/ 15 h 901"/>
              <a:gd name="T48" fmla="*/ 178 w 631"/>
              <a:gd name="T49" fmla="*/ 31 h 901"/>
              <a:gd name="T50" fmla="*/ 139 w 631"/>
              <a:gd name="T51" fmla="*/ 54 h 901"/>
              <a:gd name="T52" fmla="*/ 103 w 631"/>
              <a:gd name="T53" fmla="*/ 83 h 901"/>
              <a:gd name="T54" fmla="*/ 71 w 631"/>
              <a:gd name="T55" fmla="*/ 115 h 901"/>
              <a:gd name="T56" fmla="*/ 45 w 631"/>
              <a:gd name="T57" fmla="*/ 152 h 901"/>
              <a:gd name="T58" fmla="*/ 24 w 631"/>
              <a:gd name="T59" fmla="*/ 193 h 901"/>
              <a:gd name="T60" fmla="*/ 10 w 631"/>
              <a:gd name="T61" fmla="*/ 237 h 901"/>
              <a:gd name="T62" fmla="*/ 1 w 631"/>
              <a:gd name="T63" fmla="*/ 283 h 901"/>
              <a:gd name="T64" fmla="*/ 1 w 631"/>
              <a:gd name="T65" fmla="*/ 333 h 901"/>
              <a:gd name="T66" fmla="*/ 12 w 631"/>
              <a:gd name="T67" fmla="*/ 389 h 901"/>
              <a:gd name="T68" fmla="*/ 35 w 631"/>
              <a:gd name="T69" fmla="*/ 453 h 901"/>
              <a:gd name="T70" fmla="*/ 92 w 631"/>
              <a:gd name="T71" fmla="*/ 570 h 901"/>
              <a:gd name="T72" fmla="*/ 175 w 631"/>
              <a:gd name="T73" fmla="*/ 707 h 901"/>
              <a:gd name="T74" fmla="*/ 251 w 631"/>
              <a:gd name="T75" fmla="*/ 822 h 901"/>
              <a:gd name="T76" fmla="*/ 306 w 631"/>
              <a:gd name="T77" fmla="*/ 898 h 901"/>
              <a:gd name="T78" fmla="*/ 315 w 631"/>
              <a:gd name="T79" fmla="*/ 901 h 901"/>
              <a:gd name="T80" fmla="*/ 325 w 631"/>
              <a:gd name="T81" fmla="*/ 898 h 901"/>
              <a:gd name="T82" fmla="*/ 380 w 631"/>
              <a:gd name="T83" fmla="*/ 822 h 901"/>
              <a:gd name="T84" fmla="*/ 456 w 631"/>
              <a:gd name="T85" fmla="*/ 707 h 901"/>
              <a:gd name="T86" fmla="*/ 537 w 631"/>
              <a:gd name="T87" fmla="*/ 570 h 901"/>
              <a:gd name="T88" fmla="*/ 594 w 631"/>
              <a:gd name="T89" fmla="*/ 453 h 901"/>
              <a:gd name="T90" fmla="*/ 618 w 631"/>
              <a:gd name="T91" fmla="*/ 389 h 901"/>
              <a:gd name="T92" fmla="*/ 630 w 631"/>
              <a:gd name="T93" fmla="*/ 333 h 901"/>
              <a:gd name="T94" fmla="*/ 629 w 631"/>
              <a:gd name="T95" fmla="*/ 283 h 901"/>
              <a:gd name="T96" fmla="*/ 621 w 631"/>
              <a:gd name="T97" fmla="*/ 237 h 901"/>
              <a:gd name="T98" fmla="*/ 605 w 631"/>
              <a:gd name="T99" fmla="*/ 193 h 901"/>
              <a:gd name="T100" fmla="*/ 585 w 631"/>
              <a:gd name="T101" fmla="*/ 152 h 901"/>
              <a:gd name="T102" fmla="*/ 558 w 631"/>
              <a:gd name="T103" fmla="*/ 116 h 901"/>
              <a:gd name="T104" fmla="*/ 527 w 631"/>
              <a:gd name="T105" fmla="*/ 83 h 901"/>
              <a:gd name="T106" fmla="*/ 491 w 631"/>
              <a:gd name="T107" fmla="*/ 54 h 901"/>
              <a:gd name="T108" fmla="*/ 451 w 631"/>
              <a:gd name="T109" fmla="*/ 31 h 901"/>
              <a:gd name="T110" fmla="*/ 408 w 631"/>
              <a:gd name="T111" fmla="*/ 15 h 901"/>
              <a:gd name="T112" fmla="*/ 363 w 631"/>
              <a:gd name="T113" fmla="*/ 5 h 901"/>
              <a:gd name="T114" fmla="*/ 315 w 631"/>
              <a:gd name="T115" fmla="*/ 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31" h="901">
                <a:moveTo>
                  <a:pt x="315" y="451"/>
                </a:moveTo>
                <a:lnTo>
                  <a:pt x="302" y="451"/>
                </a:lnTo>
                <a:lnTo>
                  <a:pt x="288" y="449"/>
                </a:lnTo>
                <a:lnTo>
                  <a:pt x="275" y="445"/>
                </a:lnTo>
                <a:lnTo>
                  <a:pt x="263" y="441"/>
                </a:lnTo>
                <a:lnTo>
                  <a:pt x="251" y="434"/>
                </a:lnTo>
                <a:lnTo>
                  <a:pt x="240" y="428"/>
                </a:lnTo>
                <a:lnTo>
                  <a:pt x="229" y="420"/>
                </a:lnTo>
                <a:lnTo>
                  <a:pt x="220" y="411"/>
                </a:lnTo>
                <a:lnTo>
                  <a:pt x="211" y="402"/>
                </a:lnTo>
                <a:lnTo>
                  <a:pt x="204" y="391"/>
                </a:lnTo>
                <a:lnTo>
                  <a:pt x="196" y="380"/>
                </a:lnTo>
                <a:lnTo>
                  <a:pt x="190" y="368"/>
                </a:lnTo>
                <a:lnTo>
                  <a:pt x="186" y="356"/>
                </a:lnTo>
                <a:lnTo>
                  <a:pt x="183" y="343"/>
                </a:lnTo>
                <a:lnTo>
                  <a:pt x="180" y="330"/>
                </a:lnTo>
                <a:lnTo>
                  <a:pt x="180" y="316"/>
                </a:lnTo>
                <a:lnTo>
                  <a:pt x="180" y="302"/>
                </a:lnTo>
                <a:lnTo>
                  <a:pt x="183" y="289"/>
                </a:lnTo>
                <a:lnTo>
                  <a:pt x="186" y="276"/>
                </a:lnTo>
                <a:lnTo>
                  <a:pt x="190" y="264"/>
                </a:lnTo>
                <a:lnTo>
                  <a:pt x="196" y="251"/>
                </a:lnTo>
                <a:lnTo>
                  <a:pt x="204" y="240"/>
                </a:lnTo>
                <a:lnTo>
                  <a:pt x="211" y="231"/>
                </a:lnTo>
                <a:lnTo>
                  <a:pt x="220" y="221"/>
                </a:lnTo>
                <a:lnTo>
                  <a:pt x="229" y="212"/>
                </a:lnTo>
                <a:lnTo>
                  <a:pt x="240" y="204"/>
                </a:lnTo>
                <a:lnTo>
                  <a:pt x="251" y="197"/>
                </a:lnTo>
                <a:lnTo>
                  <a:pt x="263" y="192"/>
                </a:lnTo>
                <a:lnTo>
                  <a:pt x="275" y="186"/>
                </a:lnTo>
                <a:lnTo>
                  <a:pt x="288" y="183"/>
                </a:lnTo>
                <a:lnTo>
                  <a:pt x="302" y="181"/>
                </a:lnTo>
                <a:lnTo>
                  <a:pt x="315" y="181"/>
                </a:lnTo>
                <a:lnTo>
                  <a:pt x="329" y="181"/>
                </a:lnTo>
                <a:lnTo>
                  <a:pt x="342" y="183"/>
                </a:lnTo>
                <a:lnTo>
                  <a:pt x="355" y="186"/>
                </a:lnTo>
                <a:lnTo>
                  <a:pt x="368" y="192"/>
                </a:lnTo>
                <a:lnTo>
                  <a:pt x="380" y="197"/>
                </a:lnTo>
                <a:lnTo>
                  <a:pt x="391" y="204"/>
                </a:lnTo>
                <a:lnTo>
                  <a:pt x="401" y="212"/>
                </a:lnTo>
                <a:lnTo>
                  <a:pt x="411" y="221"/>
                </a:lnTo>
                <a:lnTo>
                  <a:pt x="419" y="231"/>
                </a:lnTo>
                <a:lnTo>
                  <a:pt x="427" y="240"/>
                </a:lnTo>
                <a:lnTo>
                  <a:pt x="434" y="251"/>
                </a:lnTo>
                <a:lnTo>
                  <a:pt x="439" y="264"/>
                </a:lnTo>
                <a:lnTo>
                  <a:pt x="444" y="276"/>
                </a:lnTo>
                <a:lnTo>
                  <a:pt x="448" y="289"/>
                </a:lnTo>
                <a:lnTo>
                  <a:pt x="449" y="302"/>
                </a:lnTo>
                <a:lnTo>
                  <a:pt x="450" y="316"/>
                </a:lnTo>
                <a:lnTo>
                  <a:pt x="449" y="330"/>
                </a:lnTo>
                <a:lnTo>
                  <a:pt x="448" y="343"/>
                </a:lnTo>
                <a:lnTo>
                  <a:pt x="444" y="356"/>
                </a:lnTo>
                <a:lnTo>
                  <a:pt x="439" y="368"/>
                </a:lnTo>
                <a:lnTo>
                  <a:pt x="434" y="380"/>
                </a:lnTo>
                <a:lnTo>
                  <a:pt x="427" y="391"/>
                </a:lnTo>
                <a:lnTo>
                  <a:pt x="419" y="402"/>
                </a:lnTo>
                <a:lnTo>
                  <a:pt x="411" y="411"/>
                </a:lnTo>
                <a:lnTo>
                  <a:pt x="401" y="420"/>
                </a:lnTo>
                <a:lnTo>
                  <a:pt x="391" y="428"/>
                </a:lnTo>
                <a:lnTo>
                  <a:pt x="380" y="435"/>
                </a:lnTo>
                <a:lnTo>
                  <a:pt x="368" y="441"/>
                </a:lnTo>
                <a:lnTo>
                  <a:pt x="355" y="445"/>
                </a:lnTo>
                <a:lnTo>
                  <a:pt x="342" y="449"/>
                </a:lnTo>
                <a:lnTo>
                  <a:pt x="329" y="451"/>
                </a:lnTo>
                <a:lnTo>
                  <a:pt x="315" y="451"/>
                </a:lnTo>
                <a:close/>
                <a:moveTo>
                  <a:pt x="315" y="0"/>
                </a:moveTo>
                <a:lnTo>
                  <a:pt x="299" y="0"/>
                </a:lnTo>
                <a:lnTo>
                  <a:pt x="283" y="3"/>
                </a:lnTo>
                <a:lnTo>
                  <a:pt x="267" y="4"/>
                </a:lnTo>
                <a:lnTo>
                  <a:pt x="252" y="7"/>
                </a:lnTo>
                <a:lnTo>
                  <a:pt x="237" y="10"/>
                </a:lnTo>
                <a:lnTo>
                  <a:pt x="221" y="15"/>
                </a:lnTo>
                <a:lnTo>
                  <a:pt x="207" y="20"/>
                </a:lnTo>
                <a:lnTo>
                  <a:pt x="193" y="26"/>
                </a:lnTo>
                <a:lnTo>
                  <a:pt x="178" y="31"/>
                </a:lnTo>
                <a:lnTo>
                  <a:pt x="165" y="39"/>
                </a:lnTo>
                <a:lnTo>
                  <a:pt x="152" y="47"/>
                </a:lnTo>
                <a:lnTo>
                  <a:pt x="139" y="54"/>
                </a:lnTo>
                <a:lnTo>
                  <a:pt x="126" y="63"/>
                </a:lnTo>
                <a:lnTo>
                  <a:pt x="114" y="73"/>
                </a:lnTo>
                <a:lnTo>
                  <a:pt x="103" y="83"/>
                </a:lnTo>
                <a:lnTo>
                  <a:pt x="92" y="93"/>
                </a:lnTo>
                <a:lnTo>
                  <a:pt x="81" y="104"/>
                </a:lnTo>
                <a:lnTo>
                  <a:pt x="71" y="115"/>
                </a:lnTo>
                <a:lnTo>
                  <a:pt x="63" y="127"/>
                </a:lnTo>
                <a:lnTo>
                  <a:pt x="54" y="140"/>
                </a:lnTo>
                <a:lnTo>
                  <a:pt x="45" y="152"/>
                </a:lnTo>
                <a:lnTo>
                  <a:pt x="37" y="166"/>
                </a:lnTo>
                <a:lnTo>
                  <a:pt x="31" y="180"/>
                </a:lnTo>
                <a:lnTo>
                  <a:pt x="24" y="193"/>
                </a:lnTo>
                <a:lnTo>
                  <a:pt x="19" y="207"/>
                </a:lnTo>
                <a:lnTo>
                  <a:pt x="14" y="223"/>
                </a:lnTo>
                <a:lnTo>
                  <a:pt x="10" y="237"/>
                </a:lnTo>
                <a:lnTo>
                  <a:pt x="6" y="253"/>
                </a:lnTo>
                <a:lnTo>
                  <a:pt x="3" y="268"/>
                </a:lnTo>
                <a:lnTo>
                  <a:pt x="1" y="283"/>
                </a:lnTo>
                <a:lnTo>
                  <a:pt x="0" y="300"/>
                </a:lnTo>
                <a:lnTo>
                  <a:pt x="0" y="316"/>
                </a:lnTo>
                <a:lnTo>
                  <a:pt x="1" y="333"/>
                </a:lnTo>
                <a:lnTo>
                  <a:pt x="3" y="351"/>
                </a:lnTo>
                <a:lnTo>
                  <a:pt x="6" y="369"/>
                </a:lnTo>
                <a:lnTo>
                  <a:pt x="12" y="389"/>
                </a:lnTo>
                <a:lnTo>
                  <a:pt x="19" y="409"/>
                </a:lnTo>
                <a:lnTo>
                  <a:pt x="26" y="431"/>
                </a:lnTo>
                <a:lnTo>
                  <a:pt x="35" y="453"/>
                </a:lnTo>
                <a:lnTo>
                  <a:pt x="45" y="475"/>
                </a:lnTo>
                <a:lnTo>
                  <a:pt x="67" y="522"/>
                </a:lnTo>
                <a:lnTo>
                  <a:pt x="92" y="570"/>
                </a:lnTo>
                <a:lnTo>
                  <a:pt x="119" y="616"/>
                </a:lnTo>
                <a:lnTo>
                  <a:pt x="146" y="663"/>
                </a:lnTo>
                <a:lnTo>
                  <a:pt x="175" y="707"/>
                </a:lnTo>
                <a:lnTo>
                  <a:pt x="201" y="749"/>
                </a:lnTo>
                <a:lnTo>
                  <a:pt x="227" y="788"/>
                </a:lnTo>
                <a:lnTo>
                  <a:pt x="251" y="822"/>
                </a:lnTo>
                <a:lnTo>
                  <a:pt x="286" y="872"/>
                </a:lnTo>
                <a:lnTo>
                  <a:pt x="303" y="895"/>
                </a:lnTo>
                <a:lnTo>
                  <a:pt x="306" y="898"/>
                </a:lnTo>
                <a:lnTo>
                  <a:pt x="308" y="900"/>
                </a:lnTo>
                <a:lnTo>
                  <a:pt x="311" y="901"/>
                </a:lnTo>
                <a:lnTo>
                  <a:pt x="315" y="901"/>
                </a:lnTo>
                <a:lnTo>
                  <a:pt x="318" y="901"/>
                </a:lnTo>
                <a:lnTo>
                  <a:pt x="321" y="900"/>
                </a:lnTo>
                <a:lnTo>
                  <a:pt x="325" y="898"/>
                </a:lnTo>
                <a:lnTo>
                  <a:pt x="327" y="895"/>
                </a:lnTo>
                <a:lnTo>
                  <a:pt x="343" y="872"/>
                </a:lnTo>
                <a:lnTo>
                  <a:pt x="380" y="822"/>
                </a:lnTo>
                <a:lnTo>
                  <a:pt x="403" y="788"/>
                </a:lnTo>
                <a:lnTo>
                  <a:pt x="428" y="749"/>
                </a:lnTo>
                <a:lnTo>
                  <a:pt x="456" y="707"/>
                </a:lnTo>
                <a:lnTo>
                  <a:pt x="483" y="663"/>
                </a:lnTo>
                <a:lnTo>
                  <a:pt x="511" y="616"/>
                </a:lnTo>
                <a:lnTo>
                  <a:pt x="537" y="570"/>
                </a:lnTo>
                <a:lnTo>
                  <a:pt x="562" y="522"/>
                </a:lnTo>
                <a:lnTo>
                  <a:pt x="585" y="475"/>
                </a:lnTo>
                <a:lnTo>
                  <a:pt x="594" y="453"/>
                </a:lnTo>
                <a:lnTo>
                  <a:pt x="603" y="431"/>
                </a:lnTo>
                <a:lnTo>
                  <a:pt x="611" y="409"/>
                </a:lnTo>
                <a:lnTo>
                  <a:pt x="618" y="389"/>
                </a:lnTo>
                <a:lnTo>
                  <a:pt x="623" y="369"/>
                </a:lnTo>
                <a:lnTo>
                  <a:pt x="627" y="351"/>
                </a:lnTo>
                <a:lnTo>
                  <a:pt x="630" y="333"/>
                </a:lnTo>
                <a:lnTo>
                  <a:pt x="631" y="316"/>
                </a:lnTo>
                <a:lnTo>
                  <a:pt x="630" y="300"/>
                </a:lnTo>
                <a:lnTo>
                  <a:pt x="629" y="283"/>
                </a:lnTo>
                <a:lnTo>
                  <a:pt x="626" y="268"/>
                </a:lnTo>
                <a:lnTo>
                  <a:pt x="624" y="253"/>
                </a:lnTo>
                <a:lnTo>
                  <a:pt x="621" y="237"/>
                </a:lnTo>
                <a:lnTo>
                  <a:pt x="616" y="223"/>
                </a:lnTo>
                <a:lnTo>
                  <a:pt x="611" y="207"/>
                </a:lnTo>
                <a:lnTo>
                  <a:pt x="605" y="193"/>
                </a:lnTo>
                <a:lnTo>
                  <a:pt x="599" y="180"/>
                </a:lnTo>
                <a:lnTo>
                  <a:pt x="592" y="166"/>
                </a:lnTo>
                <a:lnTo>
                  <a:pt x="585" y="152"/>
                </a:lnTo>
                <a:lnTo>
                  <a:pt x="577" y="140"/>
                </a:lnTo>
                <a:lnTo>
                  <a:pt x="568" y="127"/>
                </a:lnTo>
                <a:lnTo>
                  <a:pt x="558" y="116"/>
                </a:lnTo>
                <a:lnTo>
                  <a:pt x="548" y="104"/>
                </a:lnTo>
                <a:lnTo>
                  <a:pt x="538" y="93"/>
                </a:lnTo>
                <a:lnTo>
                  <a:pt x="527" y="83"/>
                </a:lnTo>
                <a:lnTo>
                  <a:pt x="515" y="73"/>
                </a:lnTo>
                <a:lnTo>
                  <a:pt x="504" y="63"/>
                </a:lnTo>
                <a:lnTo>
                  <a:pt x="491" y="54"/>
                </a:lnTo>
                <a:lnTo>
                  <a:pt x="479" y="47"/>
                </a:lnTo>
                <a:lnTo>
                  <a:pt x="466" y="39"/>
                </a:lnTo>
                <a:lnTo>
                  <a:pt x="451" y="31"/>
                </a:lnTo>
                <a:lnTo>
                  <a:pt x="438" y="26"/>
                </a:lnTo>
                <a:lnTo>
                  <a:pt x="424" y="20"/>
                </a:lnTo>
                <a:lnTo>
                  <a:pt x="408" y="15"/>
                </a:lnTo>
                <a:lnTo>
                  <a:pt x="394" y="10"/>
                </a:lnTo>
                <a:lnTo>
                  <a:pt x="379" y="7"/>
                </a:lnTo>
                <a:lnTo>
                  <a:pt x="363" y="5"/>
                </a:lnTo>
                <a:lnTo>
                  <a:pt x="348" y="3"/>
                </a:lnTo>
                <a:lnTo>
                  <a:pt x="331" y="2"/>
                </a:lnTo>
                <a:lnTo>
                  <a:pt x="315" y="0"/>
                </a:lnTo>
                <a:lnTo>
                  <a:pt x="315"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latin typeface="华文仿宋" panose="02010600040101010101" pitchFamily="2" charset="-122"/>
              <a:ea typeface="华文仿宋" panose="02010600040101010101" pitchFamily="2" charset="-122"/>
            </a:endParaRPr>
          </a:p>
        </p:txBody>
      </p:sp>
      <p:grpSp>
        <p:nvGrpSpPr>
          <p:cNvPr id="255" name="Group 254">
            <a:extLst>
              <a:ext uri="{FF2B5EF4-FFF2-40B4-BE49-F238E27FC236}">
                <a16:creationId xmlns:a16="http://schemas.microsoft.com/office/drawing/2014/main" id="{6DA2B9F7-9425-433F-8FF1-8AA9524FB9FD}"/>
              </a:ext>
            </a:extLst>
          </p:cNvPr>
          <p:cNvGrpSpPr/>
          <p:nvPr/>
        </p:nvGrpSpPr>
        <p:grpSpPr>
          <a:xfrm>
            <a:off x="5356956" y="1204829"/>
            <a:ext cx="345758" cy="347679"/>
            <a:chOff x="10455275" y="2498725"/>
            <a:chExt cx="285750" cy="287338"/>
          </a:xfrm>
          <a:solidFill>
            <a:schemeClr val="bg1"/>
          </a:solidFill>
        </p:grpSpPr>
        <p:sp>
          <p:nvSpPr>
            <p:cNvPr id="256" name="Freeform 214">
              <a:extLst>
                <a:ext uri="{FF2B5EF4-FFF2-40B4-BE49-F238E27FC236}">
                  <a16:creationId xmlns:a16="http://schemas.microsoft.com/office/drawing/2014/main" id="{0DA9DA44-535C-4298-8985-17DEF6A4695E}"/>
                </a:ext>
              </a:extLst>
            </p:cNvPr>
            <p:cNvSpPr>
              <a:spLocks noEditPoints="1"/>
            </p:cNvSpPr>
            <p:nvPr/>
          </p:nvSpPr>
          <p:spPr bwMode="auto">
            <a:xfrm>
              <a:off x="10455275" y="2593975"/>
              <a:ext cx="285750" cy="192088"/>
            </a:xfrm>
            <a:custGeom>
              <a:avLst/>
              <a:gdLst>
                <a:gd name="T0" fmla="*/ 812 w 903"/>
                <a:gd name="T1" fmla="*/ 30 h 601"/>
                <a:gd name="T2" fmla="*/ 512 w 903"/>
                <a:gd name="T3" fmla="*/ 571 h 601"/>
                <a:gd name="T4" fmla="*/ 602 w 903"/>
                <a:gd name="T5" fmla="*/ 571 h 601"/>
                <a:gd name="T6" fmla="*/ 301 w 903"/>
                <a:gd name="T7" fmla="*/ 210 h 601"/>
                <a:gd name="T8" fmla="*/ 301 w 903"/>
                <a:gd name="T9" fmla="*/ 571 h 601"/>
                <a:gd name="T10" fmla="*/ 181 w 903"/>
                <a:gd name="T11" fmla="*/ 421 h 601"/>
                <a:gd name="T12" fmla="*/ 888 w 903"/>
                <a:gd name="T13" fmla="*/ 571 h 601"/>
                <a:gd name="T14" fmla="*/ 842 w 903"/>
                <a:gd name="T15" fmla="*/ 12 h 601"/>
                <a:gd name="T16" fmla="*/ 838 w 903"/>
                <a:gd name="T17" fmla="*/ 5 h 601"/>
                <a:gd name="T18" fmla="*/ 830 w 903"/>
                <a:gd name="T19" fmla="*/ 0 h 601"/>
                <a:gd name="T20" fmla="*/ 704 w 903"/>
                <a:gd name="T21" fmla="*/ 0 h 601"/>
                <a:gd name="T22" fmla="*/ 696 w 903"/>
                <a:gd name="T23" fmla="*/ 5 h 601"/>
                <a:gd name="T24" fmla="*/ 692 w 903"/>
                <a:gd name="T25" fmla="*/ 12 h 601"/>
                <a:gd name="T26" fmla="*/ 632 w 903"/>
                <a:gd name="T27" fmla="*/ 571 h 601"/>
                <a:gd name="T28" fmla="*/ 631 w 903"/>
                <a:gd name="T29" fmla="*/ 280 h 601"/>
                <a:gd name="T30" fmla="*/ 626 w 903"/>
                <a:gd name="T31" fmla="*/ 274 h 601"/>
                <a:gd name="T32" fmla="*/ 617 w 903"/>
                <a:gd name="T33" fmla="*/ 270 h 601"/>
                <a:gd name="T34" fmla="*/ 491 w 903"/>
                <a:gd name="T35" fmla="*/ 271 h 601"/>
                <a:gd name="T36" fmla="*/ 484 w 903"/>
                <a:gd name="T37" fmla="*/ 278 h 601"/>
                <a:gd name="T38" fmla="*/ 482 w 903"/>
                <a:gd name="T39" fmla="*/ 285 h 601"/>
                <a:gd name="T40" fmla="*/ 421 w 903"/>
                <a:gd name="T41" fmla="*/ 195 h 601"/>
                <a:gd name="T42" fmla="*/ 419 w 903"/>
                <a:gd name="T43" fmla="*/ 187 h 601"/>
                <a:gd name="T44" fmla="*/ 412 w 903"/>
                <a:gd name="T45" fmla="*/ 181 h 601"/>
                <a:gd name="T46" fmla="*/ 286 w 903"/>
                <a:gd name="T47" fmla="*/ 180 h 601"/>
                <a:gd name="T48" fmla="*/ 277 w 903"/>
                <a:gd name="T49" fmla="*/ 184 h 601"/>
                <a:gd name="T50" fmla="*/ 272 w 903"/>
                <a:gd name="T51" fmla="*/ 190 h 601"/>
                <a:gd name="T52" fmla="*/ 271 w 903"/>
                <a:gd name="T53" fmla="*/ 571 h 601"/>
                <a:gd name="T54" fmla="*/ 211 w 903"/>
                <a:gd name="T55" fmla="*/ 403 h 601"/>
                <a:gd name="T56" fmla="*/ 207 w 903"/>
                <a:gd name="T57" fmla="*/ 396 h 601"/>
                <a:gd name="T58" fmla="*/ 199 w 903"/>
                <a:gd name="T59" fmla="*/ 391 h 601"/>
                <a:gd name="T60" fmla="*/ 73 w 903"/>
                <a:gd name="T61" fmla="*/ 391 h 601"/>
                <a:gd name="T62" fmla="*/ 65 w 903"/>
                <a:gd name="T63" fmla="*/ 396 h 601"/>
                <a:gd name="T64" fmla="*/ 61 w 903"/>
                <a:gd name="T65" fmla="*/ 403 h 601"/>
                <a:gd name="T66" fmla="*/ 16 w 903"/>
                <a:gd name="T67" fmla="*/ 571 h 601"/>
                <a:gd name="T68" fmla="*/ 7 w 903"/>
                <a:gd name="T69" fmla="*/ 573 h 601"/>
                <a:gd name="T70" fmla="*/ 2 w 903"/>
                <a:gd name="T71" fmla="*/ 581 h 601"/>
                <a:gd name="T72" fmla="*/ 1 w 903"/>
                <a:gd name="T73" fmla="*/ 590 h 601"/>
                <a:gd name="T74" fmla="*/ 5 w 903"/>
                <a:gd name="T75" fmla="*/ 597 h 601"/>
                <a:gd name="T76" fmla="*/ 13 w 903"/>
                <a:gd name="T77" fmla="*/ 601 h 601"/>
                <a:gd name="T78" fmla="*/ 196 w 903"/>
                <a:gd name="T79" fmla="*/ 601 h 601"/>
                <a:gd name="T80" fmla="*/ 497 w 903"/>
                <a:gd name="T81" fmla="*/ 601 h 601"/>
                <a:gd name="T82" fmla="*/ 827 w 903"/>
                <a:gd name="T83" fmla="*/ 601 h 601"/>
                <a:gd name="T84" fmla="*/ 893 w 903"/>
                <a:gd name="T85" fmla="*/ 600 h 601"/>
                <a:gd name="T86" fmla="*/ 900 w 903"/>
                <a:gd name="T87" fmla="*/ 595 h 601"/>
                <a:gd name="T88" fmla="*/ 903 w 903"/>
                <a:gd name="T89" fmla="*/ 586 h 601"/>
                <a:gd name="T90" fmla="*/ 900 w 903"/>
                <a:gd name="T91" fmla="*/ 578 h 601"/>
                <a:gd name="T92" fmla="*/ 893 w 903"/>
                <a:gd name="T93" fmla="*/ 572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03" h="601">
                  <a:moveTo>
                    <a:pt x="722" y="571"/>
                  </a:moveTo>
                  <a:lnTo>
                    <a:pt x="722" y="30"/>
                  </a:lnTo>
                  <a:lnTo>
                    <a:pt x="812" y="30"/>
                  </a:lnTo>
                  <a:lnTo>
                    <a:pt x="812" y="571"/>
                  </a:lnTo>
                  <a:lnTo>
                    <a:pt x="722" y="571"/>
                  </a:lnTo>
                  <a:close/>
                  <a:moveTo>
                    <a:pt x="512" y="571"/>
                  </a:moveTo>
                  <a:lnTo>
                    <a:pt x="512" y="300"/>
                  </a:lnTo>
                  <a:lnTo>
                    <a:pt x="602" y="300"/>
                  </a:lnTo>
                  <a:lnTo>
                    <a:pt x="602" y="571"/>
                  </a:lnTo>
                  <a:lnTo>
                    <a:pt x="512" y="571"/>
                  </a:lnTo>
                  <a:close/>
                  <a:moveTo>
                    <a:pt x="301" y="571"/>
                  </a:moveTo>
                  <a:lnTo>
                    <a:pt x="301" y="210"/>
                  </a:lnTo>
                  <a:lnTo>
                    <a:pt x="391" y="210"/>
                  </a:lnTo>
                  <a:lnTo>
                    <a:pt x="391" y="571"/>
                  </a:lnTo>
                  <a:lnTo>
                    <a:pt x="301" y="571"/>
                  </a:lnTo>
                  <a:close/>
                  <a:moveTo>
                    <a:pt x="91" y="571"/>
                  </a:moveTo>
                  <a:lnTo>
                    <a:pt x="91" y="421"/>
                  </a:lnTo>
                  <a:lnTo>
                    <a:pt x="181" y="421"/>
                  </a:lnTo>
                  <a:lnTo>
                    <a:pt x="181" y="571"/>
                  </a:lnTo>
                  <a:lnTo>
                    <a:pt x="91" y="571"/>
                  </a:lnTo>
                  <a:close/>
                  <a:moveTo>
                    <a:pt x="888" y="571"/>
                  </a:moveTo>
                  <a:lnTo>
                    <a:pt x="842" y="571"/>
                  </a:lnTo>
                  <a:lnTo>
                    <a:pt x="842" y="15"/>
                  </a:lnTo>
                  <a:lnTo>
                    <a:pt x="842" y="12"/>
                  </a:lnTo>
                  <a:lnTo>
                    <a:pt x="841" y="9"/>
                  </a:lnTo>
                  <a:lnTo>
                    <a:pt x="840" y="7"/>
                  </a:lnTo>
                  <a:lnTo>
                    <a:pt x="838" y="5"/>
                  </a:lnTo>
                  <a:lnTo>
                    <a:pt x="836" y="3"/>
                  </a:lnTo>
                  <a:lnTo>
                    <a:pt x="833" y="1"/>
                  </a:lnTo>
                  <a:lnTo>
                    <a:pt x="830" y="0"/>
                  </a:lnTo>
                  <a:lnTo>
                    <a:pt x="827" y="0"/>
                  </a:lnTo>
                  <a:lnTo>
                    <a:pt x="707" y="0"/>
                  </a:lnTo>
                  <a:lnTo>
                    <a:pt x="704" y="0"/>
                  </a:lnTo>
                  <a:lnTo>
                    <a:pt x="702" y="1"/>
                  </a:lnTo>
                  <a:lnTo>
                    <a:pt x="698" y="3"/>
                  </a:lnTo>
                  <a:lnTo>
                    <a:pt x="696" y="5"/>
                  </a:lnTo>
                  <a:lnTo>
                    <a:pt x="694" y="7"/>
                  </a:lnTo>
                  <a:lnTo>
                    <a:pt x="693" y="9"/>
                  </a:lnTo>
                  <a:lnTo>
                    <a:pt x="692" y="12"/>
                  </a:lnTo>
                  <a:lnTo>
                    <a:pt x="692" y="15"/>
                  </a:lnTo>
                  <a:lnTo>
                    <a:pt x="692" y="571"/>
                  </a:lnTo>
                  <a:lnTo>
                    <a:pt x="632" y="571"/>
                  </a:lnTo>
                  <a:lnTo>
                    <a:pt x="632" y="285"/>
                  </a:lnTo>
                  <a:lnTo>
                    <a:pt x="632" y="283"/>
                  </a:lnTo>
                  <a:lnTo>
                    <a:pt x="631" y="280"/>
                  </a:lnTo>
                  <a:lnTo>
                    <a:pt x="630" y="278"/>
                  </a:lnTo>
                  <a:lnTo>
                    <a:pt x="628" y="275"/>
                  </a:lnTo>
                  <a:lnTo>
                    <a:pt x="626" y="274"/>
                  </a:lnTo>
                  <a:lnTo>
                    <a:pt x="622" y="271"/>
                  </a:lnTo>
                  <a:lnTo>
                    <a:pt x="620" y="271"/>
                  </a:lnTo>
                  <a:lnTo>
                    <a:pt x="617" y="270"/>
                  </a:lnTo>
                  <a:lnTo>
                    <a:pt x="497" y="270"/>
                  </a:lnTo>
                  <a:lnTo>
                    <a:pt x="494" y="271"/>
                  </a:lnTo>
                  <a:lnTo>
                    <a:pt x="491" y="271"/>
                  </a:lnTo>
                  <a:lnTo>
                    <a:pt x="488" y="274"/>
                  </a:lnTo>
                  <a:lnTo>
                    <a:pt x="486" y="275"/>
                  </a:lnTo>
                  <a:lnTo>
                    <a:pt x="484" y="278"/>
                  </a:lnTo>
                  <a:lnTo>
                    <a:pt x="483" y="280"/>
                  </a:lnTo>
                  <a:lnTo>
                    <a:pt x="482" y="283"/>
                  </a:lnTo>
                  <a:lnTo>
                    <a:pt x="482" y="285"/>
                  </a:lnTo>
                  <a:lnTo>
                    <a:pt x="482" y="571"/>
                  </a:lnTo>
                  <a:lnTo>
                    <a:pt x="421" y="571"/>
                  </a:lnTo>
                  <a:lnTo>
                    <a:pt x="421" y="195"/>
                  </a:lnTo>
                  <a:lnTo>
                    <a:pt x="421" y="192"/>
                  </a:lnTo>
                  <a:lnTo>
                    <a:pt x="420" y="190"/>
                  </a:lnTo>
                  <a:lnTo>
                    <a:pt x="419" y="187"/>
                  </a:lnTo>
                  <a:lnTo>
                    <a:pt x="417" y="185"/>
                  </a:lnTo>
                  <a:lnTo>
                    <a:pt x="415" y="184"/>
                  </a:lnTo>
                  <a:lnTo>
                    <a:pt x="412" y="181"/>
                  </a:lnTo>
                  <a:lnTo>
                    <a:pt x="409" y="180"/>
                  </a:lnTo>
                  <a:lnTo>
                    <a:pt x="406" y="180"/>
                  </a:lnTo>
                  <a:lnTo>
                    <a:pt x="286" y="180"/>
                  </a:lnTo>
                  <a:lnTo>
                    <a:pt x="283" y="180"/>
                  </a:lnTo>
                  <a:lnTo>
                    <a:pt x="281" y="181"/>
                  </a:lnTo>
                  <a:lnTo>
                    <a:pt x="277" y="184"/>
                  </a:lnTo>
                  <a:lnTo>
                    <a:pt x="275" y="185"/>
                  </a:lnTo>
                  <a:lnTo>
                    <a:pt x="274" y="187"/>
                  </a:lnTo>
                  <a:lnTo>
                    <a:pt x="272" y="190"/>
                  </a:lnTo>
                  <a:lnTo>
                    <a:pt x="271" y="192"/>
                  </a:lnTo>
                  <a:lnTo>
                    <a:pt x="271" y="195"/>
                  </a:lnTo>
                  <a:lnTo>
                    <a:pt x="271" y="571"/>
                  </a:lnTo>
                  <a:lnTo>
                    <a:pt x="211" y="571"/>
                  </a:lnTo>
                  <a:lnTo>
                    <a:pt x="211" y="406"/>
                  </a:lnTo>
                  <a:lnTo>
                    <a:pt x="211" y="403"/>
                  </a:lnTo>
                  <a:lnTo>
                    <a:pt x="210" y="400"/>
                  </a:lnTo>
                  <a:lnTo>
                    <a:pt x="209" y="398"/>
                  </a:lnTo>
                  <a:lnTo>
                    <a:pt x="207" y="396"/>
                  </a:lnTo>
                  <a:lnTo>
                    <a:pt x="205" y="394"/>
                  </a:lnTo>
                  <a:lnTo>
                    <a:pt x="201" y="392"/>
                  </a:lnTo>
                  <a:lnTo>
                    <a:pt x="199" y="391"/>
                  </a:lnTo>
                  <a:lnTo>
                    <a:pt x="196" y="391"/>
                  </a:lnTo>
                  <a:lnTo>
                    <a:pt x="76" y="391"/>
                  </a:lnTo>
                  <a:lnTo>
                    <a:pt x="73" y="391"/>
                  </a:lnTo>
                  <a:lnTo>
                    <a:pt x="70" y="392"/>
                  </a:lnTo>
                  <a:lnTo>
                    <a:pt x="67" y="394"/>
                  </a:lnTo>
                  <a:lnTo>
                    <a:pt x="65" y="396"/>
                  </a:lnTo>
                  <a:lnTo>
                    <a:pt x="63" y="398"/>
                  </a:lnTo>
                  <a:lnTo>
                    <a:pt x="62" y="400"/>
                  </a:lnTo>
                  <a:lnTo>
                    <a:pt x="61" y="403"/>
                  </a:lnTo>
                  <a:lnTo>
                    <a:pt x="61" y="406"/>
                  </a:lnTo>
                  <a:lnTo>
                    <a:pt x="61" y="571"/>
                  </a:lnTo>
                  <a:lnTo>
                    <a:pt x="16" y="571"/>
                  </a:lnTo>
                  <a:lnTo>
                    <a:pt x="13" y="571"/>
                  </a:lnTo>
                  <a:lnTo>
                    <a:pt x="10" y="572"/>
                  </a:lnTo>
                  <a:lnTo>
                    <a:pt x="7" y="573"/>
                  </a:lnTo>
                  <a:lnTo>
                    <a:pt x="5" y="576"/>
                  </a:lnTo>
                  <a:lnTo>
                    <a:pt x="3" y="578"/>
                  </a:lnTo>
                  <a:lnTo>
                    <a:pt x="2" y="581"/>
                  </a:lnTo>
                  <a:lnTo>
                    <a:pt x="1" y="583"/>
                  </a:lnTo>
                  <a:lnTo>
                    <a:pt x="0" y="586"/>
                  </a:lnTo>
                  <a:lnTo>
                    <a:pt x="1" y="590"/>
                  </a:lnTo>
                  <a:lnTo>
                    <a:pt x="2" y="593"/>
                  </a:lnTo>
                  <a:lnTo>
                    <a:pt x="3" y="595"/>
                  </a:lnTo>
                  <a:lnTo>
                    <a:pt x="5" y="597"/>
                  </a:lnTo>
                  <a:lnTo>
                    <a:pt x="7" y="599"/>
                  </a:lnTo>
                  <a:lnTo>
                    <a:pt x="10" y="600"/>
                  </a:lnTo>
                  <a:lnTo>
                    <a:pt x="13" y="601"/>
                  </a:lnTo>
                  <a:lnTo>
                    <a:pt x="16" y="601"/>
                  </a:lnTo>
                  <a:lnTo>
                    <a:pt x="76" y="601"/>
                  </a:lnTo>
                  <a:lnTo>
                    <a:pt x="196" y="601"/>
                  </a:lnTo>
                  <a:lnTo>
                    <a:pt x="286" y="601"/>
                  </a:lnTo>
                  <a:lnTo>
                    <a:pt x="406" y="601"/>
                  </a:lnTo>
                  <a:lnTo>
                    <a:pt x="497" y="601"/>
                  </a:lnTo>
                  <a:lnTo>
                    <a:pt x="617" y="601"/>
                  </a:lnTo>
                  <a:lnTo>
                    <a:pt x="707" y="601"/>
                  </a:lnTo>
                  <a:lnTo>
                    <a:pt x="827" y="601"/>
                  </a:lnTo>
                  <a:lnTo>
                    <a:pt x="888" y="601"/>
                  </a:lnTo>
                  <a:lnTo>
                    <a:pt x="890" y="601"/>
                  </a:lnTo>
                  <a:lnTo>
                    <a:pt x="893" y="600"/>
                  </a:lnTo>
                  <a:lnTo>
                    <a:pt x="896" y="599"/>
                  </a:lnTo>
                  <a:lnTo>
                    <a:pt x="898" y="597"/>
                  </a:lnTo>
                  <a:lnTo>
                    <a:pt x="900" y="595"/>
                  </a:lnTo>
                  <a:lnTo>
                    <a:pt x="901" y="593"/>
                  </a:lnTo>
                  <a:lnTo>
                    <a:pt x="902" y="590"/>
                  </a:lnTo>
                  <a:lnTo>
                    <a:pt x="903" y="586"/>
                  </a:lnTo>
                  <a:lnTo>
                    <a:pt x="902" y="583"/>
                  </a:lnTo>
                  <a:lnTo>
                    <a:pt x="901" y="581"/>
                  </a:lnTo>
                  <a:lnTo>
                    <a:pt x="900" y="578"/>
                  </a:lnTo>
                  <a:lnTo>
                    <a:pt x="898" y="576"/>
                  </a:lnTo>
                  <a:lnTo>
                    <a:pt x="896" y="573"/>
                  </a:lnTo>
                  <a:lnTo>
                    <a:pt x="893" y="572"/>
                  </a:lnTo>
                  <a:lnTo>
                    <a:pt x="890" y="571"/>
                  </a:lnTo>
                  <a:lnTo>
                    <a:pt x="888" y="5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华文仿宋" panose="02010600040101010101" pitchFamily="2" charset="-122"/>
                <a:ea typeface="华文仿宋" panose="02010600040101010101" pitchFamily="2" charset="-122"/>
              </a:endParaRPr>
            </a:p>
          </p:txBody>
        </p:sp>
        <p:sp>
          <p:nvSpPr>
            <p:cNvPr id="257" name="Freeform 215">
              <a:extLst>
                <a:ext uri="{FF2B5EF4-FFF2-40B4-BE49-F238E27FC236}">
                  <a16:creationId xmlns:a16="http://schemas.microsoft.com/office/drawing/2014/main" id="{82B1B54F-FAF6-4D01-84DD-E035BBA38FEE}"/>
                </a:ext>
              </a:extLst>
            </p:cNvPr>
            <p:cNvSpPr>
              <a:spLocks noEditPoints="1"/>
            </p:cNvSpPr>
            <p:nvPr/>
          </p:nvSpPr>
          <p:spPr bwMode="auto">
            <a:xfrm>
              <a:off x="10474325" y="2498725"/>
              <a:ext cx="252413" cy="157163"/>
            </a:xfrm>
            <a:custGeom>
              <a:avLst/>
              <a:gdLst>
                <a:gd name="T0" fmla="*/ 83 w 796"/>
                <a:gd name="T1" fmla="*/ 417 h 496"/>
                <a:gd name="T2" fmla="*/ 89 w 796"/>
                <a:gd name="T3" fmla="*/ 431 h 496"/>
                <a:gd name="T4" fmla="*/ 76 w 796"/>
                <a:gd name="T5" fmla="*/ 461 h 496"/>
                <a:gd name="T6" fmla="*/ 43 w 796"/>
                <a:gd name="T7" fmla="*/ 461 h 496"/>
                <a:gd name="T8" fmla="*/ 30 w 796"/>
                <a:gd name="T9" fmla="*/ 430 h 496"/>
                <a:gd name="T10" fmla="*/ 54 w 796"/>
                <a:gd name="T11" fmla="*/ 407 h 496"/>
                <a:gd name="T12" fmla="*/ 302 w 796"/>
                <a:gd name="T13" fmla="*/ 216 h 496"/>
                <a:gd name="T14" fmla="*/ 315 w 796"/>
                <a:gd name="T15" fmla="*/ 247 h 496"/>
                <a:gd name="T16" fmla="*/ 291 w 796"/>
                <a:gd name="T17" fmla="*/ 270 h 496"/>
                <a:gd name="T18" fmla="*/ 260 w 796"/>
                <a:gd name="T19" fmla="*/ 257 h 496"/>
                <a:gd name="T20" fmla="*/ 260 w 796"/>
                <a:gd name="T21" fmla="*/ 224 h 496"/>
                <a:gd name="T22" fmla="*/ 511 w 796"/>
                <a:gd name="T23" fmla="*/ 301 h 496"/>
                <a:gd name="T24" fmla="*/ 530 w 796"/>
                <a:gd name="T25" fmla="*/ 308 h 496"/>
                <a:gd name="T26" fmla="*/ 541 w 796"/>
                <a:gd name="T27" fmla="*/ 331 h 496"/>
                <a:gd name="T28" fmla="*/ 523 w 796"/>
                <a:gd name="T29" fmla="*/ 359 h 496"/>
                <a:gd name="T30" fmla="*/ 490 w 796"/>
                <a:gd name="T31" fmla="*/ 353 h 496"/>
                <a:gd name="T32" fmla="*/ 483 w 796"/>
                <a:gd name="T33" fmla="*/ 320 h 496"/>
                <a:gd name="T34" fmla="*/ 511 w 796"/>
                <a:gd name="T35" fmla="*/ 301 h 496"/>
                <a:gd name="T36" fmla="*/ 757 w 796"/>
                <a:gd name="T37" fmla="*/ 39 h 496"/>
                <a:gd name="T38" fmla="*/ 764 w 796"/>
                <a:gd name="T39" fmla="*/ 72 h 496"/>
                <a:gd name="T40" fmla="*/ 736 w 796"/>
                <a:gd name="T41" fmla="*/ 90 h 496"/>
                <a:gd name="T42" fmla="*/ 708 w 796"/>
                <a:gd name="T43" fmla="*/ 72 h 496"/>
                <a:gd name="T44" fmla="*/ 716 w 796"/>
                <a:gd name="T45" fmla="*/ 39 h 496"/>
                <a:gd name="T46" fmla="*/ 60 w 796"/>
                <a:gd name="T47" fmla="*/ 496 h 496"/>
                <a:gd name="T48" fmla="*/ 93 w 796"/>
                <a:gd name="T49" fmla="*/ 487 h 496"/>
                <a:gd name="T50" fmla="*/ 115 w 796"/>
                <a:gd name="T51" fmla="*/ 460 h 496"/>
                <a:gd name="T52" fmla="*/ 118 w 796"/>
                <a:gd name="T53" fmla="*/ 422 h 496"/>
                <a:gd name="T54" fmla="*/ 276 w 796"/>
                <a:gd name="T55" fmla="*/ 300 h 496"/>
                <a:gd name="T56" fmla="*/ 318 w 796"/>
                <a:gd name="T57" fmla="*/ 291 h 496"/>
                <a:gd name="T58" fmla="*/ 451 w 796"/>
                <a:gd name="T59" fmla="*/ 331 h 496"/>
                <a:gd name="T60" fmla="*/ 461 w 796"/>
                <a:gd name="T61" fmla="*/ 365 h 496"/>
                <a:gd name="T62" fmla="*/ 487 w 796"/>
                <a:gd name="T63" fmla="*/ 387 h 496"/>
                <a:gd name="T64" fmla="*/ 523 w 796"/>
                <a:gd name="T65" fmla="*/ 390 h 496"/>
                <a:gd name="T66" fmla="*/ 554 w 796"/>
                <a:gd name="T67" fmla="*/ 373 h 496"/>
                <a:gd name="T68" fmla="*/ 570 w 796"/>
                <a:gd name="T69" fmla="*/ 343 h 496"/>
                <a:gd name="T70" fmla="*/ 559 w 796"/>
                <a:gd name="T71" fmla="*/ 296 h 496"/>
                <a:gd name="T72" fmla="*/ 742 w 796"/>
                <a:gd name="T73" fmla="*/ 120 h 496"/>
                <a:gd name="T74" fmla="*/ 775 w 796"/>
                <a:gd name="T75" fmla="*/ 106 h 496"/>
                <a:gd name="T76" fmla="*/ 794 w 796"/>
                <a:gd name="T77" fmla="*/ 79 h 496"/>
                <a:gd name="T78" fmla="*/ 794 w 796"/>
                <a:gd name="T79" fmla="*/ 43 h 496"/>
                <a:gd name="T80" fmla="*/ 775 w 796"/>
                <a:gd name="T81" fmla="*/ 14 h 496"/>
                <a:gd name="T82" fmla="*/ 742 w 796"/>
                <a:gd name="T83" fmla="*/ 0 h 496"/>
                <a:gd name="T84" fmla="*/ 708 w 796"/>
                <a:gd name="T85" fmla="*/ 8 h 496"/>
                <a:gd name="T86" fmla="*/ 683 w 796"/>
                <a:gd name="T87" fmla="*/ 31 h 496"/>
                <a:gd name="T88" fmla="*/ 677 w 796"/>
                <a:gd name="T89" fmla="*/ 70 h 496"/>
                <a:gd name="T90" fmla="*/ 524 w 796"/>
                <a:gd name="T91" fmla="*/ 272 h 496"/>
                <a:gd name="T92" fmla="*/ 483 w 796"/>
                <a:gd name="T93" fmla="*/ 278 h 496"/>
                <a:gd name="T94" fmla="*/ 345 w 796"/>
                <a:gd name="T95" fmla="*/ 245 h 496"/>
                <a:gd name="T96" fmla="*/ 339 w 796"/>
                <a:gd name="T97" fmla="*/ 212 h 496"/>
                <a:gd name="T98" fmla="*/ 314 w 796"/>
                <a:gd name="T99" fmla="*/ 188 h 496"/>
                <a:gd name="T100" fmla="*/ 280 w 796"/>
                <a:gd name="T101" fmla="*/ 181 h 496"/>
                <a:gd name="T102" fmla="*/ 247 w 796"/>
                <a:gd name="T103" fmla="*/ 194 h 496"/>
                <a:gd name="T104" fmla="*/ 228 w 796"/>
                <a:gd name="T105" fmla="*/ 223 h 496"/>
                <a:gd name="T106" fmla="*/ 229 w 796"/>
                <a:gd name="T107" fmla="*/ 262 h 496"/>
                <a:gd name="T108" fmla="*/ 60 w 796"/>
                <a:gd name="T109" fmla="*/ 376 h 496"/>
                <a:gd name="T110" fmla="*/ 26 w 796"/>
                <a:gd name="T111" fmla="*/ 387 h 496"/>
                <a:gd name="T112" fmla="*/ 4 w 796"/>
                <a:gd name="T113" fmla="*/ 413 h 496"/>
                <a:gd name="T114" fmla="*/ 1 w 796"/>
                <a:gd name="T115" fmla="*/ 448 h 496"/>
                <a:gd name="T116" fmla="*/ 17 w 796"/>
                <a:gd name="T117" fmla="*/ 479 h 496"/>
                <a:gd name="T118" fmla="*/ 47 w 796"/>
                <a:gd name="T119" fmla="*/ 49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96" h="496">
                  <a:moveTo>
                    <a:pt x="60" y="406"/>
                  </a:moveTo>
                  <a:lnTo>
                    <a:pt x="66" y="407"/>
                  </a:lnTo>
                  <a:lnTo>
                    <a:pt x="73" y="410"/>
                  </a:lnTo>
                  <a:lnTo>
                    <a:pt x="78" y="413"/>
                  </a:lnTo>
                  <a:lnTo>
                    <a:pt x="83" y="417"/>
                  </a:lnTo>
                  <a:lnTo>
                    <a:pt x="83" y="417"/>
                  </a:lnTo>
                  <a:lnTo>
                    <a:pt x="83" y="417"/>
                  </a:lnTo>
                  <a:lnTo>
                    <a:pt x="83" y="417"/>
                  </a:lnTo>
                  <a:lnTo>
                    <a:pt x="83" y="417"/>
                  </a:lnTo>
                  <a:lnTo>
                    <a:pt x="86" y="421"/>
                  </a:lnTo>
                  <a:lnTo>
                    <a:pt x="88" y="426"/>
                  </a:lnTo>
                  <a:lnTo>
                    <a:pt x="89" y="431"/>
                  </a:lnTo>
                  <a:lnTo>
                    <a:pt x="90" y="436"/>
                  </a:lnTo>
                  <a:lnTo>
                    <a:pt x="89" y="443"/>
                  </a:lnTo>
                  <a:lnTo>
                    <a:pt x="88" y="448"/>
                  </a:lnTo>
                  <a:lnTo>
                    <a:pt x="85" y="453"/>
                  </a:lnTo>
                  <a:lnTo>
                    <a:pt x="81" y="458"/>
                  </a:lnTo>
                  <a:lnTo>
                    <a:pt x="76" y="461"/>
                  </a:lnTo>
                  <a:lnTo>
                    <a:pt x="72" y="464"/>
                  </a:lnTo>
                  <a:lnTo>
                    <a:pt x="65" y="466"/>
                  </a:lnTo>
                  <a:lnTo>
                    <a:pt x="60" y="466"/>
                  </a:lnTo>
                  <a:lnTo>
                    <a:pt x="54" y="466"/>
                  </a:lnTo>
                  <a:lnTo>
                    <a:pt x="48" y="464"/>
                  </a:lnTo>
                  <a:lnTo>
                    <a:pt x="43" y="461"/>
                  </a:lnTo>
                  <a:lnTo>
                    <a:pt x="39" y="458"/>
                  </a:lnTo>
                  <a:lnTo>
                    <a:pt x="34" y="453"/>
                  </a:lnTo>
                  <a:lnTo>
                    <a:pt x="32" y="448"/>
                  </a:lnTo>
                  <a:lnTo>
                    <a:pt x="30" y="443"/>
                  </a:lnTo>
                  <a:lnTo>
                    <a:pt x="30" y="436"/>
                  </a:lnTo>
                  <a:lnTo>
                    <a:pt x="30" y="430"/>
                  </a:lnTo>
                  <a:lnTo>
                    <a:pt x="32" y="425"/>
                  </a:lnTo>
                  <a:lnTo>
                    <a:pt x="34" y="419"/>
                  </a:lnTo>
                  <a:lnTo>
                    <a:pt x="39" y="415"/>
                  </a:lnTo>
                  <a:lnTo>
                    <a:pt x="43" y="412"/>
                  </a:lnTo>
                  <a:lnTo>
                    <a:pt x="48" y="409"/>
                  </a:lnTo>
                  <a:lnTo>
                    <a:pt x="54" y="407"/>
                  </a:lnTo>
                  <a:lnTo>
                    <a:pt x="60" y="406"/>
                  </a:lnTo>
                  <a:lnTo>
                    <a:pt x="60" y="406"/>
                  </a:lnTo>
                  <a:close/>
                  <a:moveTo>
                    <a:pt x="285" y="211"/>
                  </a:moveTo>
                  <a:lnTo>
                    <a:pt x="291" y="211"/>
                  </a:lnTo>
                  <a:lnTo>
                    <a:pt x="297" y="214"/>
                  </a:lnTo>
                  <a:lnTo>
                    <a:pt x="302" y="216"/>
                  </a:lnTo>
                  <a:lnTo>
                    <a:pt x="306" y="220"/>
                  </a:lnTo>
                  <a:lnTo>
                    <a:pt x="311" y="224"/>
                  </a:lnTo>
                  <a:lnTo>
                    <a:pt x="313" y="230"/>
                  </a:lnTo>
                  <a:lnTo>
                    <a:pt x="315" y="235"/>
                  </a:lnTo>
                  <a:lnTo>
                    <a:pt x="315" y="241"/>
                  </a:lnTo>
                  <a:lnTo>
                    <a:pt x="315" y="247"/>
                  </a:lnTo>
                  <a:lnTo>
                    <a:pt x="313" y="253"/>
                  </a:lnTo>
                  <a:lnTo>
                    <a:pt x="311" y="257"/>
                  </a:lnTo>
                  <a:lnTo>
                    <a:pt x="306" y="262"/>
                  </a:lnTo>
                  <a:lnTo>
                    <a:pt x="302" y="266"/>
                  </a:lnTo>
                  <a:lnTo>
                    <a:pt x="297" y="268"/>
                  </a:lnTo>
                  <a:lnTo>
                    <a:pt x="291" y="270"/>
                  </a:lnTo>
                  <a:lnTo>
                    <a:pt x="285" y="271"/>
                  </a:lnTo>
                  <a:lnTo>
                    <a:pt x="280" y="270"/>
                  </a:lnTo>
                  <a:lnTo>
                    <a:pt x="273" y="268"/>
                  </a:lnTo>
                  <a:lnTo>
                    <a:pt x="269" y="266"/>
                  </a:lnTo>
                  <a:lnTo>
                    <a:pt x="264" y="262"/>
                  </a:lnTo>
                  <a:lnTo>
                    <a:pt x="260" y="257"/>
                  </a:lnTo>
                  <a:lnTo>
                    <a:pt x="257" y="253"/>
                  </a:lnTo>
                  <a:lnTo>
                    <a:pt x="256" y="247"/>
                  </a:lnTo>
                  <a:lnTo>
                    <a:pt x="255" y="241"/>
                  </a:lnTo>
                  <a:lnTo>
                    <a:pt x="256" y="235"/>
                  </a:lnTo>
                  <a:lnTo>
                    <a:pt x="257" y="230"/>
                  </a:lnTo>
                  <a:lnTo>
                    <a:pt x="260" y="224"/>
                  </a:lnTo>
                  <a:lnTo>
                    <a:pt x="264" y="220"/>
                  </a:lnTo>
                  <a:lnTo>
                    <a:pt x="269" y="216"/>
                  </a:lnTo>
                  <a:lnTo>
                    <a:pt x="273" y="214"/>
                  </a:lnTo>
                  <a:lnTo>
                    <a:pt x="280" y="211"/>
                  </a:lnTo>
                  <a:lnTo>
                    <a:pt x="285" y="211"/>
                  </a:lnTo>
                  <a:close/>
                  <a:moveTo>
                    <a:pt x="511" y="301"/>
                  </a:moveTo>
                  <a:lnTo>
                    <a:pt x="516" y="301"/>
                  </a:lnTo>
                  <a:lnTo>
                    <a:pt x="521" y="302"/>
                  </a:lnTo>
                  <a:lnTo>
                    <a:pt x="526" y="306"/>
                  </a:lnTo>
                  <a:lnTo>
                    <a:pt x="530" y="308"/>
                  </a:lnTo>
                  <a:lnTo>
                    <a:pt x="530" y="308"/>
                  </a:lnTo>
                  <a:lnTo>
                    <a:pt x="530" y="308"/>
                  </a:lnTo>
                  <a:lnTo>
                    <a:pt x="530" y="308"/>
                  </a:lnTo>
                  <a:lnTo>
                    <a:pt x="530" y="308"/>
                  </a:lnTo>
                  <a:lnTo>
                    <a:pt x="535" y="313"/>
                  </a:lnTo>
                  <a:lnTo>
                    <a:pt x="538" y="319"/>
                  </a:lnTo>
                  <a:lnTo>
                    <a:pt x="540" y="325"/>
                  </a:lnTo>
                  <a:lnTo>
                    <a:pt x="541" y="331"/>
                  </a:lnTo>
                  <a:lnTo>
                    <a:pt x="540" y="337"/>
                  </a:lnTo>
                  <a:lnTo>
                    <a:pt x="539" y="343"/>
                  </a:lnTo>
                  <a:lnTo>
                    <a:pt x="536" y="347"/>
                  </a:lnTo>
                  <a:lnTo>
                    <a:pt x="532" y="353"/>
                  </a:lnTo>
                  <a:lnTo>
                    <a:pt x="527" y="356"/>
                  </a:lnTo>
                  <a:lnTo>
                    <a:pt x="523" y="359"/>
                  </a:lnTo>
                  <a:lnTo>
                    <a:pt x="516" y="360"/>
                  </a:lnTo>
                  <a:lnTo>
                    <a:pt x="511" y="361"/>
                  </a:lnTo>
                  <a:lnTo>
                    <a:pt x="505" y="360"/>
                  </a:lnTo>
                  <a:lnTo>
                    <a:pt x="499" y="359"/>
                  </a:lnTo>
                  <a:lnTo>
                    <a:pt x="494" y="356"/>
                  </a:lnTo>
                  <a:lnTo>
                    <a:pt x="490" y="353"/>
                  </a:lnTo>
                  <a:lnTo>
                    <a:pt x="486" y="349"/>
                  </a:lnTo>
                  <a:lnTo>
                    <a:pt x="483" y="343"/>
                  </a:lnTo>
                  <a:lnTo>
                    <a:pt x="481" y="337"/>
                  </a:lnTo>
                  <a:lnTo>
                    <a:pt x="481" y="331"/>
                  </a:lnTo>
                  <a:lnTo>
                    <a:pt x="481" y="325"/>
                  </a:lnTo>
                  <a:lnTo>
                    <a:pt x="483" y="320"/>
                  </a:lnTo>
                  <a:lnTo>
                    <a:pt x="486" y="314"/>
                  </a:lnTo>
                  <a:lnTo>
                    <a:pt x="490" y="310"/>
                  </a:lnTo>
                  <a:lnTo>
                    <a:pt x="494" y="307"/>
                  </a:lnTo>
                  <a:lnTo>
                    <a:pt x="499" y="304"/>
                  </a:lnTo>
                  <a:lnTo>
                    <a:pt x="505" y="301"/>
                  </a:lnTo>
                  <a:lnTo>
                    <a:pt x="511" y="301"/>
                  </a:lnTo>
                  <a:lnTo>
                    <a:pt x="511" y="301"/>
                  </a:lnTo>
                  <a:close/>
                  <a:moveTo>
                    <a:pt x="736" y="30"/>
                  </a:moveTo>
                  <a:lnTo>
                    <a:pt x="742" y="31"/>
                  </a:lnTo>
                  <a:lnTo>
                    <a:pt x="748" y="33"/>
                  </a:lnTo>
                  <a:lnTo>
                    <a:pt x="753" y="36"/>
                  </a:lnTo>
                  <a:lnTo>
                    <a:pt x="757" y="39"/>
                  </a:lnTo>
                  <a:lnTo>
                    <a:pt x="762" y="43"/>
                  </a:lnTo>
                  <a:lnTo>
                    <a:pt x="764" y="49"/>
                  </a:lnTo>
                  <a:lnTo>
                    <a:pt x="766" y="55"/>
                  </a:lnTo>
                  <a:lnTo>
                    <a:pt x="766" y="60"/>
                  </a:lnTo>
                  <a:lnTo>
                    <a:pt x="766" y="67"/>
                  </a:lnTo>
                  <a:lnTo>
                    <a:pt x="764" y="72"/>
                  </a:lnTo>
                  <a:lnTo>
                    <a:pt x="762" y="78"/>
                  </a:lnTo>
                  <a:lnTo>
                    <a:pt x="757" y="82"/>
                  </a:lnTo>
                  <a:lnTo>
                    <a:pt x="753" y="85"/>
                  </a:lnTo>
                  <a:lnTo>
                    <a:pt x="748" y="88"/>
                  </a:lnTo>
                  <a:lnTo>
                    <a:pt x="742" y="90"/>
                  </a:lnTo>
                  <a:lnTo>
                    <a:pt x="736" y="90"/>
                  </a:lnTo>
                  <a:lnTo>
                    <a:pt x="731" y="90"/>
                  </a:lnTo>
                  <a:lnTo>
                    <a:pt x="724" y="88"/>
                  </a:lnTo>
                  <a:lnTo>
                    <a:pt x="720" y="85"/>
                  </a:lnTo>
                  <a:lnTo>
                    <a:pt x="716" y="82"/>
                  </a:lnTo>
                  <a:lnTo>
                    <a:pt x="711" y="78"/>
                  </a:lnTo>
                  <a:lnTo>
                    <a:pt x="708" y="72"/>
                  </a:lnTo>
                  <a:lnTo>
                    <a:pt x="707" y="67"/>
                  </a:lnTo>
                  <a:lnTo>
                    <a:pt x="706" y="60"/>
                  </a:lnTo>
                  <a:lnTo>
                    <a:pt x="707" y="55"/>
                  </a:lnTo>
                  <a:lnTo>
                    <a:pt x="708" y="49"/>
                  </a:lnTo>
                  <a:lnTo>
                    <a:pt x="711" y="43"/>
                  </a:lnTo>
                  <a:lnTo>
                    <a:pt x="716" y="39"/>
                  </a:lnTo>
                  <a:lnTo>
                    <a:pt x="720" y="36"/>
                  </a:lnTo>
                  <a:lnTo>
                    <a:pt x="724" y="33"/>
                  </a:lnTo>
                  <a:lnTo>
                    <a:pt x="731" y="31"/>
                  </a:lnTo>
                  <a:lnTo>
                    <a:pt x="736" y="30"/>
                  </a:lnTo>
                  <a:lnTo>
                    <a:pt x="736" y="30"/>
                  </a:lnTo>
                  <a:close/>
                  <a:moveTo>
                    <a:pt x="60" y="496"/>
                  </a:moveTo>
                  <a:lnTo>
                    <a:pt x="66" y="496"/>
                  </a:lnTo>
                  <a:lnTo>
                    <a:pt x="72" y="495"/>
                  </a:lnTo>
                  <a:lnTo>
                    <a:pt x="77" y="494"/>
                  </a:lnTo>
                  <a:lnTo>
                    <a:pt x="84" y="492"/>
                  </a:lnTo>
                  <a:lnTo>
                    <a:pt x="89" y="489"/>
                  </a:lnTo>
                  <a:lnTo>
                    <a:pt x="93" y="487"/>
                  </a:lnTo>
                  <a:lnTo>
                    <a:pt x="98" y="482"/>
                  </a:lnTo>
                  <a:lnTo>
                    <a:pt x="102" y="479"/>
                  </a:lnTo>
                  <a:lnTo>
                    <a:pt x="106" y="475"/>
                  </a:lnTo>
                  <a:lnTo>
                    <a:pt x="109" y="470"/>
                  </a:lnTo>
                  <a:lnTo>
                    <a:pt x="113" y="465"/>
                  </a:lnTo>
                  <a:lnTo>
                    <a:pt x="115" y="460"/>
                  </a:lnTo>
                  <a:lnTo>
                    <a:pt x="117" y="455"/>
                  </a:lnTo>
                  <a:lnTo>
                    <a:pt x="119" y="448"/>
                  </a:lnTo>
                  <a:lnTo>
                    <a:pt x="120" y="443"/>
                  </a:lnTo>
                  <a:lnTo>
                    <a:pt x="120" y="436"/>
                  </a:lnTo>
                  <a:lnTo>
                    <a:pt x="119" y="429"/>
                  </a:lnTo>
                  <a:lnTo>
                    <a:pt x="118" y="422"/>
                  </a:lnTo>
                  <a:lnTo>
                    <a:pt x="116" y="416"/>
                  </a:lnTo>
                  <a:lnTo>
                    <a:pt x="114" y="410"/>
                  </a:lnTo>
                  <a:lnTo>
                    <a:pt x="251" y="291"/>
                  </a:lnTo>
                  <a:lnTo>
                    <a:pt x="259" y="295"/>
                  </a:lnTo>
                  <a:lnTo>
                    <a:pt x="267" y="298"/>
                  </a:lnTo>
                  <a:lnTo>
                    <a:pt x="276" y="300"/>
                  </a:lnTo>
                  <a:lnTo>
                    <a:pt x="285" y="301"/>
                  </a:lnTo>
                  <a:lnTo>
                    <a:pt x="292" y="300"/>
                  </a:lnTo>
                  <a:lnTo>
                    <a:pt x="300" y="299"/>
                  </a:lnTo>
                  <a:lnTo>
                    <a:pt x="306" y="297"/>
                  </a:lnTo>
                  <a:lnTo>
                    <a:pt x="313" y="294"/>
                  </a:lnTo>
                  <a:lnTo>
                    <a:pt x="318" y="291"/>
                  </a:lnTo>
                  <a:lnTo>
                    <a:pt x="325" y="286"/>
                  </a:lnTo>
                  <a:lnTo>
                    <a:pt x="329" y="282"/>
                  </a:lnTo>
                  <a:lnTo>
                    <a:pt x="333" y="277"/>
                  </a:lnTo>
                  <a:lnTo>
                    <a:pt x="451" y="324"/>
                  </a:lnTo>
                  <a:lnTo>
                    <a:pt x="451" y="327"/>
                  </a:lnTo>
                  <a:lnTo>
                    <a:pt x="451" y="331"/>
                  </a:lnTo>
                  <a:lnTo>
                    <a:pt x="451" y="338"/>
                  </a:lnTo>
                  <a:lnTo>
                    <a:pt x="452" y="343"/>
                  </a:lnTo>
                  <a:lnTo>
                    <a:pt x="453" y="350"/>
                  </a:lnTo>
                  <a:lnTo>
                    <a:pt x="455" y="355"/>
                  </a:lnTo>
                  <a:lnTo>
                    <a:pt x="457" y="360"/>
                  </a:lnTo>
                  <a:lnTo>
                    <a:pt x="461" y="365"/>
                  </a:lnTo>
                  <a:lnTo>
                    <a:pt x="464" y="370"/>
                  </a:lnTo>
                  <a:lnTo>
                    <a:pt x="468" y="374"/>
                  </a:lnTo>
                  <a:lnTo>
                    <a:pt x="472" y="377"/>
                  </a:lnTo>
                  <a:lnTo>
                    <a:pt x="477" y="381"/>
                  </a:lnTo>
                  <a:lnTo>
                    <a:pt x="482" y="384"/>
                  </a:lnTo>
                  <a:lnTo>
                    <a:pt x="487" y="387"/>
                  </a:lnTo>
                  <a:lnTo>
                    <a:pt x="493" y="388"/>
                  </a:lnTo>
                  <a:lnTo>
                    <a:pt x="498" y="390"/>
                  </a:lnTo>
                  <a:lnTo>
                    <a:pt x="505" y="391"/>
                  </a:lnTo>
                  <a:lnTo>
                    <a:pt x="511" y="391"/>
                  </a:lnTo>
                  <a:lnTo>
                    <a:pt x="517" y="391"/>
                  </a:lnTo>
                  <a:lnTo>
                    <a:pt x="523" y="390"/>
                  </a:lnTo>
                  <a:lnTo>
                    <a:pt x="529" y="388"/>
                  </a:lnTo>
                  <a:lnTo>
                    <a:pt x="535" y="387"/>
                  </a:lnTo>
                  <a:lnTo>
                    <a:pt x="540" y="384"/>
                  </a:lnTo>
                  <a:lnTo>
                    <a:pt x="544" y="381"/>
                  </a:lnTo>
                  <a:lnTo>
                    <a:pt x="550" y="377"/>
                  </a:lnTo>
                  <a:lnTo>
                    <a:pt x="554" y="373"/>
                  </a:lnTo>
                  <a:lnTo>
                    <a:pt x="557" y="370"/>
                  </a:lnTo>
                  <a:lnTo>
                    <a:pt x="560" y="365"/>
                  </a:lnTo>
                  <a:lnTo>
                    <a:pt x="564" y="360"/>
                  </a:lnTo>
                  <a:lnTo>
                    <a:pt x="567" y="355"/>
                  </a:lnTo>
                  <a:lnTo>
                    <a:pt x="568" y="350"/>
                  </a:lnTo>
                  <a:lnTo>
                    <a:pt x="570" y="343"/>
                  </a:lnTo>
                  <a:lnTo>
                    <a:pt x="571" y="338"/>
                  </a:lnTo>
                  <a:lnTo>
                    <a:pt x="571" y="331"/>
                  </a:lnTo>
                  <a:lnTo>
                    <a:pt x="570" y="322"/>
                  </a:lnTo>
                  <a:lnTo>
                    <a:pt x="568" y="312"/>
                  </a:lnTo>
                  <a:lnTo>
                    <a:pt x="565" y="304"/>
                  </a:lnTo>
                  <a:lnTo>
                    <a:pt x="559" y="296"/>
                  </a:lnTo>
                  <a:lnTo>
                    <a:pt x="710" y="115"/>
                  </a:lnTo>
                  <a:lnTo>
                    <a:pt x="717" y="117"/>
                  </a:lnTo>
                  <a:lnTo>
                    <a:pt x="723" y="119"/>
                  </a:lnTo>
                  <a:lnTo>
                    <a:pt x="730" y="120"/>
                  </a:lnTo>
                  <a:lnTo>
                    <a:pt x="736" y="120"/>
                  </a:lnTo>
                  <a:lnTo>
                    <a:pt x="742" y="120"/>
                  </a:lnTo>
                  <a:lnTo>
                    <a:pt x="749" y="119"/>
                  </a:lnTo>
                  <a:lnTo>
                    <a:pt x="754" y="118"/>
                  </a:lnTo>
                  <a:lnTo>
                    <a:pt x="760" y="116"/>
                  </a:lnTo>
                  <a:lnTo>
                    <a:pt x="765" y="114"/>
                  </a:lnTo>
                  <a:lnTo>
                    <a:pt x="770" y="111"/>
                  </a:lnTo>
                  <a:lnTo>
                    <a:pt x="775" y="106"/>
                  </a:lnTo>
                  <a:lnTo>
                    <a:pt x="779" y="103"/>
                  </a:lnTo>
                  <a:lnTo>
                    <a:pt x="783" y="99"/>
                  </a:lnTo>
                  <a:lnTo>
                    <a:pt x="786" y="95"/>
                  </a:lnTo>
                  <a:lnTo>
                    <a:pt x="790" y="89"/>
                  </a:lnTo>
                  <a:lnTo>
                    <a:pt x="792" y="84"/>
                  </a:lnTo>
                  <a:lnTo>
                    <a:pt x="794" y="79"/>
                  </a:lnTo>
                  <a:lnTo>
                    <a:pt x="795" y="73"/>
                  </a:lnTo>
                  <a:lnTo>
                    <a:pt x="796" y="67"/>
                  </a:lnTo>
                  <a:lnTo>
                    <a:pt x="796" y="60"/>
                  </a:lnTo>
                  <a:lnTo>
                    <a:pt x="796" y="54"/>
                  </a:lnTo>
                  <a:lnTo>
                    <a:pt x="795" y="49"/>
                  </a:lnTo>
                  <a:lnTo>
                    <a:pt x="794" y="43"/>
                  </a:lnTo>
                  <a:lnTo>
                    <a:pt x="792" y="37"/>
                  </a:lnTo>
                  <a:lnTo>
                    <a:pt x="790" y="31"/>
                  </a:lnTo>
                  <a:lnTo>
                    <a:pt x="786" y="27"/>
                  </a:lnTo>
                  <a:lnTo>
                    <a:pt x="783" y="23"/>
                  </a:lnTo>
                  <a:lnTo>
                    <a:pt x="779" y="19"/>
                  </a:lnTo>
                  <a:lnTo>
                    <a:pt x="775" y="14"/>
                  </a:lnTo>
                  <a:lnTo>
                    <a:pt x="770" y="11"/>
                  </a:lnTo>
                  <a:lnTo>
                    <a:pt x="765" y="8"/>
                  </a:lnTo>
                  <a:lnTo>
                    <a:pt x="760" y="5"/>
                  </a:lnTo>
                  <a:lnTo>
                    <a:pt x="754" y="4"/>
                  </a:lnTo>
                  <a:lnTo>
                    <a:pt x="749" y="1"/>
                  </a:lnTo>
                  <a:lnTo>
                    <a:pt x="742" y="0"/>
                  </a:lnTo>
                  <a:lnTo>
                    <a:pt x="736" y="0"/>
                  </a:lnTo>
                  <a:lnTo>
                    <a:pt x="731" y="0"/>
                  </a:lnTo>
                  <a:lnTo>
                    <a:pt x="724" y="1"/>
                  </a:lnTo>
                  <a:lnTo>
                    <a:pt x="719" y="4"/>
                  </a:lnTo>
                  <a:lnTo>
                    <a:pt x="712" y="5"/>
                  </a:lnTo>
                  <a:lnTo>
                    <a:pt x="708" y="8"/>
                  </a:lnTo>
                  <a:lnTo>
                    <a:pt x="703" y="11"/>
                  </a:lnTo>
                  <a:lnTo>
                    <a:pt x="698" y="14"/>
                  </a:lnTo>
                  <a:lnTo>
                    <a:pt x="694" y="19"/>
                  </a:lnTo>
                  <a:lnTo>
                    <a:pt x="690" y="22"/>
                  </a:lnTo>
                  <a:lnTo>
                    <a:pt x="687" y="27"/>
                  </a:lnTo>
                  <a:lnTo>
                    <a:pt x="683" y="31"/>
                  </a:lnTo>
                  <a:lnTo>
                    <a:pt x="681" y="37"/>
                  </a:lnTo>
                  <a:lnTo>
                    <a:pt x="679" y="43"/>
                  </a:lnTo>
                  <a:lnTo>
                    <a:pt x="677" y="49"/>
                  </a:lnTo>
                  <a:lnTo>
                    <a:pt x="676" y="54"/>
                  </a:lnTo>
                  <a:lnTo>
                    <a:pt x="676" y="60"/>
                  </a:lnTo>
                  <a:lnTo>
                    <a:pt x="677" y="70"/>
                  </a:lnTo>
                  <a:lnTo>
                    <a:pt x="679" y="80"/>
                  </a:lnTo>
                  <a:lnTo>
                    <a:pt x="682" y="88"/>
                  </a:lnTo>
                  <a:lnTo>
                    <a:pt x="688" y="96"/>
                  </a:lnTo>
                  <a:lnTo>
                    <a:pt x="537" y="277"/>
                  </a:lnTo>
                  <a:lnTo>
                    <a:pt x="530" y="275"/>
                  </a:lnTo>
                  <a:lnTo>
                    <a:pt x="524" y="272"/>
                  </a:lnTo>
                  <a:lnTo>
                    <a:pt x="517" y="271"/>
                  </a:lnTo>
                  <a:lnTo>
                    <a:pt x="511" y="271"/>
                  </a:lnTo>
                  <a:lnTo>
                    <a:pt x="504" y="271"/>
                  </a:lnTo>
                  <a:lnTo>
                    <a:pt x="496" y="272"/>
                  </a:lnTo>
                  <a:lnTo>
                    <a:pt x="490" y="275"/>
                  </a:lnTo>
                  <a:lnTo>
                    <a:pt x="483" y="278"/>
                  </a:lnTo>
                  <a:lnTo>
                    <a:pt x="478" y="281"/>
                  </a:lnTo>
                  <a:lnTo>
                    <a:pt x="472" y="285"/>
                  </a:lnTo>
                  <a:lnTo>
                    <a:pt x="467" y="291"/>
                  </a:lnTo>
                  <a:lnTo>
                    <a:pt x="463" y="296"/>
                  </a:lnTo>
                  <a:lnTo>
                    <a:pt x="345" y="249"/>
                  </a:lnTo>
                  <a:lnTo>
                    <a:pt x="345" y="245"/>
                  </a:lnTo>
                  <a:lnTo>
                    <a:pt x="345" y="241"/>
                  </a:lnTo>
                  <a:lnTo>
                    <a:pt x="345" y="235"/>
                  </a:lnTo>
                  <a:lnTo>
                    <a:pt x="344" y="229"/>
                  </a:lnTo>
                  <a:lnTo>
                    <a:pt x="343" y="223"/>
                  </a:lnTo>
                  <a:lnTo>
                    <a:pt x="341" y="218"/>
                  </a:lnTo>
                  <a:lnTo>
                    <a:pt x="339" y="212"/>
                  </a:lnTo>
                  <a:lnTo>
                    <a:pt x="335" y="207"/>
                  </a:lnTo>
                  <a:lnTo>
                    <a:pt x="332" y="203"/>
                  </a:lnTo>
                  <a:lnTo>
                    <a:pt x="328" y="199"/>
                  </a:lnTo>
                  <a:lnTo>
                    <a:pt x="324" y="194"/>
                  </a:lnTo>
                  <a:lnTo>
                    <a:pt x="319" y="191"/>
                  </a:lnTo>
                  <a:lnTo>
                    <a:pt x="314" y="188"/>
                  </a:lnTo>
                  <a:lnTo>
                    <a:pt x="309" y="186"/>
                  </a:lnTo>
                  <a:lnTo>
                    <a:pt x="303" y="184"/>
                  </a:lnTo>
                  <a:lnTo>
                    <a:pt x="298" y="182"/>
                  </a:lnTo>
                  <a:lnTo>
                    <a:pt x="291" y="181"/>
                  </a:lnTo>
                  <a:lnTo>
                    <a:pt x="285" y="180"/>
                  </a:lnTo>
                  <a:lnTo>
                    <a:pt x="280" y="181"/>
                  </a:lnTo>
                  <a:lnTo>
                    <a:pt x="273" y="182"/>
                  </a:lnTo>
                  <a:lnTo>
                    <a:pt x="268" y="184"/>
                  </a:lnTo>
                  <a:lnTo>
                    <a:pt x="261" y="186"/>
                  </a:lnTo>
                  <a:lnTo>
                    <a:pt x="257" y="188"/>
                  </a:lnTo>
                  <a:lnTo>
                    <a:pt x="252" y="191"/>
                  </a:lnTo>
                  <a:lnTo>
                    <a:pt x="247" y="194"/>
                  </a:lnTo>
                  <a:lnTo>
                    <a:pt x="243" y="199"/>
                  </a:lnTo>
                  <a:lnTo>
                    <a:pt x="239" y="203"/>
                  </a:lnTo>
                  <a:lnTo>
                    <a:pt x="236" y="207"/>
                  </a:lnTo>
                  <a:lnTo>
                    <a:pt x="232" y="212"/>
                  </a:lnTo>
                  <a:lnTo>
                    <a:pt x="230" y="218"/>
                  </a:lnTo>
                  <a:lnTo>
                    <a:pt x="228" y="223"/>
                  </a:lnTo>
                  <a:lnTo>
                    <a:pt x="226" y="229"/>
                  </a:lnTo>
                  <a:lnTo>
                    <a:pt x="225" y="235"/>
                  </a:lnTo>
                  <a:lnTo>
                    <a:pt x="225" y="241"/>
                  </a:lnTo>
                  <a:lnTo>
                    <a:pt x="226" y="248"/>
                  </a:lnTo>
                  <a:lnTo>
                    <a:pt x="227" y="255"/>
                  </a:lnTo>
                  <a:lnTo>
                    <a:pt x="229" y="262"/>
                  </a:lnTo>
                  <a:lnTo>
                    <a:pt x="231" y="267"/>
                  </a:lnTo>
                  <a:lnTo>
                    <a:pt x="94" y="387"/>
                  </a:lnTo>
                  <a:lnTo>
                    <a:pt x="86" y="383"/>
                  </a:lnTo>
                  <a:lnTo>
                    <a:pt x="78" y="380"/>
                  </a:lnTo>
                  <a:lnTo>
                    <a:pt x="69" y="377"/>
                  </a:lnTo>
                  <a:lnTo>
                    <a:pt x="60" y="376"/>
                  </a:lnTo>
                  <a:lnTo>
                    <a:pt x="54" y="376"/>
                  </a:lnTo>
                  <a:lnTo>
                    <a:pt x="47" y="377"/>
                  </a:lnTo>
                  <a:lnTo>
                    <a:pt x="42" y="379"/>
                  </a:lnTo>
                  <a:lnTo>
                    <a:pt x="36" y="381"/>
                  </a:lnTo>
                  <a:lnTo>
                    <a:pt x="31" y="384"/>
                  </a:lnTo>
                  <a:lnTo>
                    <a:pt x="26" y="387"/>
                  </a:lnTo>
                  <a:lnTo>
                    <a:pt x="21" y="390"/>
                  </a:lnTo>
                  <a:lnTo>
                    <a:pt x="17" y="394"/>
                  </a:lnTo>
                  <a:lnTo>
                    <a:pt x="13" y="398"/>
                  </a:lnTo>
                  <a:lnTo>
                    <a:pt x="10" y="403"/>
                  </a:lnTo>
                  <a:lnTo>
                    <a:pt x="6" y="407"/>
                  </a:lnTo>
                  <a:lnTo>
                    <a:pt x="4" y="413"/>
                  </a:lnTo>
                  <a:lnTo>
                    <a:pt x="2" y="418"/>
                  </a:lnTo>
                  <a:lnTo>
                    <a:pt x="1" y="425"/>
                  </a:lnTo>
                  <a:lnTo>
                    <a:pt x="0" y="430"/>
                  </a:lnTo>
                  <a:lnTo>
                    <a:pt x="0" y="436"/>
                  </a:lnTo>
                  <a:lnTo>
                    <a:pt x="0" y="443"/>
                  </a:lnTo>
                  <a:lnTo>
                    <a:pt x="1" y="448"/>
                  </a:lnTo>
                  <a:lnTo>
                    <a:pt x="2" y="455"/>
                  </a:lnTo>
                  <a:lnTo>
                    <a:pt x="4" y="460"/>
                  </a:lnTo>
                  <a:lnTo>
                    <a:pt x="6" y="465"/>
                  </a:lnTo>
                  <a:lnTo>
                    <a:pt x="10" y="470"/>
                  </a:lnTo>
                  <a:lnTo>
                    <a:pt x="13" y="475"/>
                  </a:lnTo>
                  <a:lnTo>
                    <a:pt x="17" y="479"/>
                  </a:lnTo>
                  <a:lnTo>
                    <a:pt x="21" y="482"/>
                  </a:lnTo>
                  <a:lnTo>
                    <a:pt x="26" y="487"/>
                  </a:lnTo>
                  <a:lnTo>
                    <a:pt x="31" y="489"/>
                  </a:lnTo>
                  <a:lnTo>
                    <a:pt x="36" y="492"/>
                  </a:lnTo>
                  <a:lnTo>
                    <a:pt x="42" y="494"/>
                  </a:lnTo>
                  <a:lnTo>
                    <a:pt x="47" y="495"/>
                  </a:lnTo>
                  <a:lnTo>
                    <a:pt x="54" y="496"/>
                  </a:lnTo>
                  <a:lnTo>
                    <a:pt x="60" y="4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华文仿宋" panose="02010600040101010101" pitchFamily="2" charset="-122"/>
                <a:ea typeface="华文仿宋" panose="02010600040101010101" pitchFamily="2" charset="-122"/>
              </a:endParaRPr>
            </a:p>
          </p:txBody>
        </p:sp>
      </p:grpSp>
      <p:grpSp>
        <p:nvGrpSpPr>
          <p:cNvPr id="258" name="Group 257">
            <a:extLst>
              <a:ext uri="{FF2B5EF4-FFF2-40B4-BE49-F238E27FC236}">
                <a16:creationId xmlns:a16="http://schemas.microsoft.com/office/drawing/2014/main" id="{54A713FE-0681-4AC3-9131-A8FB43F34CAA}"/>
              </a:ext>
            </a:extLst>
          </p:cNvPr>
          <p:cNvGrpSpPr/>
          <p:nvPr/>
        </p:nvGrpSpPr>
        <p:grpSpPr>
          <a:xfrm>
            <a:off x="5356956" y="5329504"/>
            <a:ext cx="345758" cy="299657"/>
            <a:chOff x="4892675" y="1935163"/>
            <a:chExt cx="285750" cy="247650"/>
          </a:xfrm>
          <a:solidFill>
            <a:schemeClr val="bg1"/>
          </a:solidFill>
        </p:grpSpPr>
        <p:sp>
          <p:nvSpPr>
            <p:cNvPr id="259" name="Freeform 185">
              <a:extLst>
                <a:ext uri="{FF2B5EF4-FFF2-40B4-BE49-F238E27FC236}">
                  <a16:creationId xmlns:a16="http://schemas.microsoft.com/office/drawing/2014/main" id="{4897E088-DE01-4ACE-A0D8-0F0A9D006A47}"/>
                </a:ext>
              </a:extLst>
            </p:cNvPr>
            <p:cNvSpPr>
              <a:spLocks noEditPoints="1"/>
            </p:cNvSpPr>
            <p:nvPr/>
          </p:nvSpPr>
          <p:spPr bwMode="auto">
            <a:xfrm>
              <a:off x="4892675" y="2020888"/>
              <a:ext cx="66675" cy="114300"/>
            </a:xfrm>
            <a:custGeom>
              <a:avLst/>
              <a:gdLst>
                <a:gd name="T0" fmla="*/ 30 w 210"/>
                <a:gd name="T1" fmla="*/ 30 h 360"/>
                <a:gd name="T2" fmla="*/ 180 w 210"/>
                <a:gd name="T3" fmla="*/ 30 h 360"/>
                <a:gd name="T4" fmla="*/ 180 w 210"/>
                <a:gd name="T5" fmla="*/ 123 h 360"/>
                <a:gd name="T6" fmla="*/ 180 w 210"/>
                <a:gd name="T7" fmla="*/ 135 h 360"/>
                <a:gd name="T8" fmla="*/ 180 w 210"/>
                <a:gd name="T9" fmla="*/ 146 h 360"/>
                <a:gd name="T10" fmla="*/ 179 w 210"/>
                <a:gd name="T11" fmla="*/ 157 h 360"/>
                <a:gd name="T12" fmla="*/ 177 w 210"/>
                <a:gd name="T13" fmla="*/ 167 h 360"/>
                <a:gd name="T14" fmla="*/ 174 w 210"/>
                <a:gd name="T15" fmla="*/ 175 h 360"/>
                <a:gd name="T16" fmla="*/ 171 w 210"/>
                <a:gd name="T17" fmla="*/ 178 h 360"/>
                <a:gd name="T18" fmla="*/ 168 w 210"/>
                <a:gd name="T19" fmla="*/ 180 h 360"/>
                <a:gd name="T20" fmla="*/ 165 w 210"/>
                <a:gd name="T21" fmla="*/ 180 h 360"/>
                <a:gd name="T22" fmla="*/ 150 w 210"/>
                <a:gd name="T23" fmla="*/ 180 h 360"/>
                <a:gd name="T24" fmla="*/ 150 w 210"/>
                <a:gd name="T25" fmla="*/ 330 h 360"/>
                <a:gd name="T26" fmla="*/ 60 w 210"/>
                <a:gd name="T27" fmla="*/ 330 h 360"/>
                <a:gd name="T28" fmla="*/ 60 w 210"/>
                <a:gd name="T29" fmla="*/ 180 h 360"/>
                <a:gd name="T30" fmla="*/ 45 w 210"/>
                <a:gd name="T31" fmla="*/ 180 h 360"/>
                <a:gd name="T32" fmla="*/ 40 w 210"/>
                <a:gd name="T33" fmla="*/ 179 h 360"/>
                <a:gd name="T34" fmla="*/ 38 w 210"/>
                <a:gd name="T35" fmla="*/ 178 h 360"/>
                <a:gd name="T36" fmla="*/ 35 w 210"/>
                <a:gd name="T37" fmla="*/ 173 h 360"/>
                <a:gd name="T38" fmla="*/ 33 w 210"/>
                <a:gd name="T39" fmla="*/ 168 h 360"/>
                <a:gd name="T40" fmla="*/ 32 w 210"/>
                <a:gd name="T41" fmla="*/ 162 h 360"/>
                <a:gd name="T42" fmla="*/ 31 w 210"/>
                <a:gd name="T43" fmla="*/ 154 h 360"/>
                <a:gd name="T44" fmla="*/ 30 w 210"/>
                <a:gd name="T45" fmla="*/ 138 h 360"/>
                <a:gd name="T46" fmla="*/ 30 w 210"/>
                <a:gd name="T47" fmla="*/ 123 h 360"/>
                <a:gd name="T48" fmla="*/ 30 w 210"/>
                <a:gd name="T49" fmla="*/ 30 h 360"/>
                <a:gd name="T50" fmla="*/ 0 w 210"/>
                <a:gd name="T51" fmla="*/ 123 h 360"/>
                <a:gd name="T52" fmla="*/ 0 w 210"/>
                <a:gd name="T53" fmla="*/ 143 h 360"/>
                <a:gd name="T54" fmla="*/ 2 w 210"/>
                <a:gd name="T55" fmla="*/ 164 h 360"/>
                <a:gd name="T56" fmla="*/ 4 w 210"/>
                <a:gd name="T57" fmla="*/ 175 h 360"/>
                <a:gd name="T58" fmla="*/ 7 w 210"/>
                <a:gd name="T59" fmla="*/ 183 h 360"/>
                <a:gd name="T60" fmla="*/ 12 w 210"/>
                <a:gd name="T61" fmla="*/ 192 h 360"/>
                <a:gd name="T62" fmla="*/ 17 w 210"/>
                <a:gd name="T63" fmla="*/ 199 h 360"/>
                <a:gd name="T64" fmla="*/ 23 w 210"/>
                <a:gd name="T65" fmla="*/ 203 h 360"/>
                <a:gd name="T66" fmla="*/ 30 w 210"/>
                <a:gd name="T67" fmla="*/ 208 h 360"/>
                <a:gd name="T68" fmla="*/ 30 w 210"/>
                <a:gd name="T69" fmla="*/ 360 h 360"/>
                <a:gd name="T70" fmla="*/ 180 w 210"/>
                <a:gd name="T71" fmla="*/ 360 h 360"/>
                <a:gd name="T72" fmla="*/ 180 w 210"/>
                <a:gd name="T73" fmla="*/ 208 h 360"/>
                <a:gd name="T74" fmla="*/ 184 w 210"/>
                <a:gd name="T75" fmla="*/ 206 h 360"/>
                <a:gd name="T76" fmla="*/ 187 w 210"/>
                <a:gd name="T77" fmla="*/ 203 h 360"/>
                <a:gd name="T78" fmla="*/ 192 w 210"/>
                <a:gd name="T79" fmla="*/ 200 h 360"/>
                <a:gd name="T80" fmla="*/ 195 w 210"/>
                <a:gd name="T81" fmla="*/ 197 h 360"/>
                <a:gd name="T82" fmla="*/ 198 w 210"/>
                <a:gd name="T83" fmla="*/ 193 h 360"/>
                <a:gd name="T84" fmla="*/ 201 w 210"/>
                <a:gd name="T85" fmla="*/ 187 h 360"/>
                <a:gd name="T86" fmla="*/ 203 w 210"/>
                <a:gd name="T87" fmla="*/ 181 h 360"/>
                <a:gd name="T88" fmla="*/ 206 w 210"/>
                <a:gd name="T89" fmla="*/ 175 h 360"/>
                <a:gd name="T90" fmla="*/ 209 w 210"/>
                <a:gd name="T91" fmla="*/ 162 h 360"/>
                <a:gd name="T92" fmla="*/ 210 w 210"/>
                <a:gd name="T93" fmla="*/ 149 h 360"/>
                <a:gd name="T94" fmla="*/ 210 w 210"/>
                <a:gd name="T95" fmla="*/ 136 h 360"/>
                <a:gd name="T96" fmla="*/ 210 w 210"/>
                <a:gd name="T97" fmla="*/ 123 h 360"/>
                <a:gd name="T98" fmla="*/ 210 w 210"/>
                <a:gd name="T99" fmla="*/ 0 h 360"/>
                <a:gd name="T100" fmla="*/ 0 w 210"/>
                <a:gd name="T101" fmla="*/ 0 h 360"/>
                <a:gd name="T102" fmla="*/ 0 w 210"/>
                <a:gd name="T103" fmla="*/ 123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0" h="360">
                  <a:moveTo>
                    <a:pt x="30" y="30"/>
                  </a:moveTo>
                  <a:lnTo>
                    <a:pt x="180" y="30"/>
                  </a:lnTo>
                  <a:lnTo>
                    <a:pt x="180" y="123"/>
                  </a:lnTo>
                  <a:lnTo>
                    <a:pt x="180" y="135"/>
                  </a:lnTo>
                  <a:lnTo>
                    <a:pt x="180" y="146"/>
                  </a:lnTo>
                  <a:lnTo>
                    <a:pt x="179" y="157"/>
                  </a:lnTo>
                  <a:lnTo>
                    <a:pt x="177" y="167"/>
                  </a:lnTo>
                  <a:lnTo>
                    <a:pt x="174" y="175"/>
                  </a:lnTo>
                  <a:lnTo>
                    <a:pt x="171" y="178"/>
                  </a:lnTo>
                  <a:lnTo>
                    <a:pt x="168" y="180"/>
                  </a:lnTo>
                  <a:lnTo>
                    <a:pt x="165" y="180"/>
                  </a:lnTo>
                  <a:lnTo>
                    <a:pt x="150" y="180"/>
                  </a:lnTo>
                  <a:lnTo>
                    <a:pt x="150" y="330"/>
                  </a:lnTo>
                  <a:lnTo>
                    <a:pt x="60" y="330"/>
                  </a:lnTo>
                  <a:lnTo>
                    <a:pt x="60" y="180"/>
                  </a:lnTo>
                  <a:lnTo>
                    <a:pt x="45" y="180"/>
                  </a:lnTo>
                  <a:lnTo>
                    <a:pt x="40" y="179"/>
                  </a:lnTo>
                  <a:lnTo>
                    <a:pt x="38" y="178"/>
                  </a:lnTo>
                  <a:lnTo>
                    <a:pt x="35" y="173"/>
                  </a:lnTo>
                  <a:lnTo>
                    <a:pt x="33" y="168"/>
                  </a:lnTo>
                  <a:lnTo>
                    <a:pt x="32" y="162"/>
                  </a:lnTo>
                  <a:lnTo>
                    <a:pt x="31" y="154"/>
                  </a:lnTo>
                  <a:lnTo>
                    <a:pt x="30" y="138"/>
                  </a:lnTo>
                  <a:lnTo>
                    <a:pt x="30" y="123"/>
                  </a:lnTo>
                  <a:lnTo>
                    <a:pt x="30" y="30"/>
                  </a:lnTo>
                  <a:close/>
                  <a:moveTo>
                    <a:pt x="0" y="123"/>
                  </a:moveTo>
                  <a:lnTo>
                    <a:pt x="0" y="143"/>
                  </a:lnTo>
                  <a:lnTo>
                    <a:pt x="2" y="164"/>
                  </a:lnTo>
                  <a:lnTo>
                    <a:pt x="4" y="175"/>
                  </a:lnTo>
                  <a:lnTo>
                    <a:pt x="7" y="183"/>
                  </a:lnTo>
                  <a:lnTo>
                    <a:pt x="12" y="192"/>
                  </a:lnTo>
                  <a:lnTo>
                    <a:pt x="17" y="199"/>
                  </a:lnTo>
                  <a:lnTo>
                    <a:pt x="23" y="203"/>
                  </a:lnTo>
                  <a:lnTo>
                    <a:pt x="30" y="208"/>
                  </a:lnTo>
                  <a:lnTo>
                    <a:pt x="30" y="360"/>
                  </a:lnTo>
                  <a:lnTo>
                    <a:pt x="180" y="360"/>
                  </a:lnTo>
                  <a:lnTo>
                    <a:pt x="180" y="208"/>
                  </a:lnTo>
                  <a:lnTo>
                    <a:pt x="184" y="206"/>
                  </a:lnTo>
                  <a:lnTo>
                    <a:pt x="187" y="203"/>
                  </a:lnTo>
                  <a:lnTo>
                    <a:pt x="192" y="200"/>
                  </a:lnTo>
                  <a:lnTo>
                    <a:pt x="195" y="197"/>
                  </a:lnTo>
                  <a:lnTo>
                    <a:pt x="198" y="193"/>
                  </a:lnTo>
                  <a:lnTo>
                    <a:pt x="201" y="187"/>
                  </a:lnTo>
                  <a:lnTo>
                    <a:pt x="203" y="181"/>
                  </a:lnTo>
                  <a:lnTo>
                    <a:pt x="206" y="175"/>
                  </a:lnTo>
                  <a:lnTo>
                    <a:pt x="209" y="162"/>
                  </a:lnTo>
                  <a:lnTo>
                    <a:pt x="210" y="149"/>
                  </a:lnTo>
                  <a:lnTo>
                    <a:pt x="210" y="136"/>
                  </a:lnTo>
                  <a:lnTo>
                    <a:pt x="210" y="123"/>
                  </a:lnTo>
                  <a:lnTo>
                    <a:pt x="210" y="0"/>
                  </a:lnTo>
                  <a:lnTo>
                    <a:pt x="0" y="0"/>
                  </a:lnTo>
                  <a:lnTo>
                    <a:pt x="0"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华文仿宋" panose="02010600040101010101" pitchFamily="2" charset="-122"/>
                <a:ea typeface="华文仿宋" panose="02010600040101010101" pitchFamily="2" charset="-122"/>
              </a:endParaRPr>
            </a:p>
          </p:txBody>
        </p:sp>
        <p:sp>
          <p:nvSpPr>
            <p:cNvPr id="260" name="Freeform 186">
              <a:extLst>
                <a:ext uri="{FF2B5EF4-FFF2-40B4-BE49-F238E27FC236}">
                  <a16:creationId xmlns:a16="http://schemas.microsoft.com/office/drawing/2014/main" id="{ECEB652B-5CB7-4268-B067-AC7D5BDAB749}"/>
                </a:ext>
              </a:extLst>
            </p:cNvPr>
            <p:cNvSpPr>
              <a:spLocks noEditPoints="1"/>
            </p:cNvSpPr>
            <p:nvPr/>
          </p:nvSpPr>
          <p:spPr bwMode="auto">
            <a:xfrm>
              <a:off x="5111750" y="2020888"/>
              <a:ext cx="66675" cy="114300"/>
            </a:xfrm>
            <a:custGeom>
              <a:avLst/>
              <a:gdLst>
                <a:gd name="T0" fmla="*/ 181 w 212"/>
                <a:gd name="T1" fmla="*/ 120 h 360"/>
                <a:gd name="T2" fmla="*/ 180 w 212"/>
                <a:gd name="T3" fmla="*/ 130 h 360"/>
                <a:gd name="T4" fmla="*/ 179 w 212"/>
                <a:gd name="T5" fmla="*/ 138 h 360"/>
                <a:gd name="T6" fmla="*/ 177 w 212"/>
                <a:gd name="T7" fmla="*/ 146 h 360"/>
                <a:gd name="T8" fmla="*/ 175 w 212"/>
                <a:gd name="T9" fmla="*/ 152 h 360"/>
                <a:gd name="T10" fmla="*/ 173 w 212"/>
                <a:gd name="T11" fmla="*/ 157 h 360"/>
                <a:gd name="T12" fmla="*/ 170 w 212"/>
                <a:gd name="T13" fmla="*/ 161 h 360"/>
                <a:gd name="T14" fmla="*/ 168 w 212"/>
                <a:gd name="T15" fmla="*/ 164 h 360"/>
                <a:gd name="T16" fmla="*/ 166 w 212"/>
                <a:gd name="T17" fmla="*/ 165 h 360"/>
                <a:gd name="T18" fmla="*/ 151 w 212"/>
                <a:gd name="T19" fmla="*/ 165 h 360"/>
                <a:gd name="T20" fmla="*/ 151 w 212"/>
                <a:gd name="T21" fmla="*/ 330 h 360"/>
                <a:gd name="T22" fmla="*/ 60 w 212"/>
                <a:gd name="T23" fmla="*/ 330 h 360"/>
                <a:gd name="T24" fmla="*/ 60 w 212"/>
                <a:gd name="T25" fmla="*/ 180 h 360"/>
                <a:gd name="T26" fmla="*/ 59 w 212"/>
                <a:gd name="T27" fmla="*/ 166 h 360"/>
                <a:gd name="T28" fmla="*/ 45 w 212"/>
                <a:gd name="T29" fmla="*/ 165 h 360"/>
                <a:gd name="T30" fmla="*/ 44 w 212"/>
                <a:gd name="T31" fmla="*/ 164 h 360"/>
                <a:gd name="T32" fmla="*/ 42 w 212"/>
                <a:gd name="T33" fmla="*/ 162 h 360"/>
                <a:gd name="T34" fmla="*/ 40 w 212"/>
                <a:gd name="T35" fmla="*/ 158 h 360"/>
                <a:gd name="T36" fmla="*/ 37 w 212"/>
                <a:gd name="T37" fmla="*/ 154 h 360"/>
                <a:gd name="T38" fmla="*/ 35 w 212"/>
                <a:gd name="T39" fmla="*/ 148 h 360"/>
                <a:gd name="T40" fmla="*/ 32 w 212"/>
                <a:gd name="T41" fmla="*/ 139 h 360"/>
                <a:gd name="T42" fmla="*/ 31 w 212"/>
                <a:gd name="T43" fmla="*/ 131 h 360"/>
                <a:gd name="T44" fmla="*/ 30 w 212"/>
                <a:gd name="T45" fmla="*/ 120 h 360"/>
                <a:gd name="T46" fmla="*/ 30 w 212"/>
                <a:gd name="T47" fmla="*/ 30 h 360"/>
                <a:gd name="T48" fmla="*/ 181 w 212"/>
                <a:gd name="T49" fmla="*/ 30 h 360"/>
                <a:gd name="T50" fmla="*/ 181 w 212"/>
                <a:gd name="T51" fmla="*/ 120 h 360"/>
                <a:gd name="T52" fmla="*/ 0 w 212"/>
                <a:gd name="T53" fmla="*/ 0 h 360"/>
                <a:gd name="T54" fmla="*/ 0 w 212"/>
                <a:gd name="T55" fmla="*/ 120 h 360"/>
                <a:gd name="T56" fmla="*/ 1 w 212"/>
                <a:gd name="T57" fmla="*/ 133 h 360"/>
                <a:gd name="T58" fmla="*/ 2 w 212"/>
                <a:gd name="T59" fmla="*/ 145 h 360"/>
                <a:gd name="T60" fmla="*/ 6 w 212"/>
                <a:gd name="T61" fmla="*/ 155 h 360"/>
                <a:gd name="T62" fmla="*/ 9 w 212"/>
                <a:gd name="T63" fmla="*/ 165 h 360"/>
                <a:gd name="T64" fmla="*/ 13 w 212"/>
                <a:gd name="T65" fmla="*/ 173 h 360"/>
                <a:gd name="T66" fmla="*/ 19 w 212"/>
                <a:gd name="T67" fmla="*/ 181 h 360"/>
                <a:gd name="T68" fmla="*/ 24 w 212"/>
                <a:gd name="T69" fmla="*/ 186 h 360"/>
                <a:gd name="T70" fmla="*/ 30 w 212"/>
                <a:gd name="T71" fmla="*/ 192 h 360"/>
                <a:gd name="T72" fmla="*/ 30 w 212"/>
                <a:gd name="T73" fmla="*/ 360 h 360"/>
                <a:gd name="T74" fmla="*/ 181 w 212"/>
                <a:gd name="T75" fmla="*/ 360 h 360"/>
                <a:gd name="T76" fmla="*/ 181 w 212"/>
                <a:gd name="T77" fmla="*/ 191 h 360"/>
                <a:gd name="T78" fmla="*/ 188 w 212"/>
                <a:gd name="T79" fmla="*/ 186 h 360"/>
                <a:gd name="T80" fmla="*/ 194 w 212"/>
                <a:gd name="T81" fmla="*/ 180 h 360"/>
                <a:gd name="T82" fmla="*/ 199 w 212"/>
                <a:gd name="T83" fmla="*/ 171 h 360"/>
                <a:gd name="T84" fmla="*/ 203 w 212"/>
                <a:gd name="T85" fmla="*/ 163 h 360"/>
                <a:gd name="T86" fmla="*/ 207 w 212"/>
                <a:gd name="T87" fmla="*/ 152 h 360"/>
                <a:gd name="T88" fmla="*/ 209 w 212"/>
                <a:gd name="T89" fmla="*/ 142 h 360"/>
                <a:gd name="T90" fmla="*/ 210 w 212"/>
                <a:gd name="T91" fmla="*/ 131 h 360"/>
                <a:gd name="T92" fmla="*/ 212 w 212"/>
                <a:gd name="T93" fmla="*/ 120 h 360"/>
                <a:gd name="T94" fmla="*/ 212 w 212"/>
                <a:gd name="T95" fmla="*/ 0 h 360"/>
                <a:gd name="T96" fmla="*/ 0 w 212"/>
                <a:gd name="T97"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2" h="360">
                  <a:moveTo>
                    <a:pt x="181" y="120"/>
                  </a:moveTo>
                  <a:lnTo>
                    <a:pt x="180" y="130"/>
                  </a:lnTo>
                  <a:lnTo>
                    <a:pt x="179" y="138"/>
                  </a:lnTo>
                  <a:lnTo>
                    <a:pt x="177" y="146"/>
                  </a:lnTo>
                  <a:lnTo>
                    <a:pt x="175" y="152"/>
                  </a:lnTo>
                  <a:lnTo>
                    <a:pt x="173" y="157"/>
                  </a:lnTo>
                  <a:lnTo>
                    <a:pt x="170" y="161"/>
                  </a:lnTo>
                  <a:lnTo>
                    <a:pt x="168" y="164"/>
                  </a:lnTo>
                  <a:lnTo>
                    <a:pt x="166" y="165"/>
                  </a:lnTo>
                  <a:lnTo>
                    <a:pt x="151" y="165"/>
                  </a:lnTo>
                  <a:lnTo>
                    <a:pt x="151" y="330"/>
                  </a:lnTo>
                  <a:lnTo>
                    <a:pt x="60" y="330"/>
                  </a:lnTo>
                  <a:lnTo>
                    <a:pt x="60" y="180"/>
                  </a:lnTo>
                  <a:lnTo>
                    <a:pt x="59" y="166"/>
                  </a:lnTo>
                  <a:lnTo>
                    <a:pt x="45" y="165"/>
                  </a:lnTo>
                  <a:lnTo>
                    <a:pt x="44" y="164"/>
                  </a:lnTo>
                  <a:lnTo>
                    <a:pt x="42" y="162"/>
                  </a:lnTo>
                  <a:lnTo>
                    <a:pt x="40" y="158"/>
                  </a:lnTo>
                  <a:lnTo>
                    <a:pt x="37" y="154"/>
                  </a:lnTo>
                  <a:lnTo>
                    <a:pt x="35" y="148"/>
                  </a:lnTo>
                  <a:lnTo>
                    <a:pt x="32" y="139"/>
                  </a:lnTo>
                  <a:lnTo>
                    <a:pt x="31" y="131"/>
                  </a:lnTo>
                  <a:lnTo>
                    <a:pt x="30" y="120"/>
                  </a:lnTo>
                  <a:lnTo>
                    <a:pt x="30" y="30"/>
                  </a:lnTo>
                  <a:lnTo>
                    <a:pt x="181" y="30"/>
                  </a:lnTo>
                  <a:lnTo>
                    <a:pt x="181" y="120"/>
                  </a:lnTo>
                  <a:close/>
                  <a:moveTo>
                    <a:pt x="0" y="0"/>
                  </a:moveTo>
                  <a:lnTo>
                    <a:pt x="0" y="120"/>
                  </a:lnTo>
                  <a:lnTo>
                    <a:pt x="1" y="133"/>
                  </a:lnTo>
                  <a:lnTo>
                    <a:pt x="2" y="145"/>
                  </a:lnTo>
                  <a:lnTo>
                    <a:pt x="6" y="155"/>
                  </a:lnTo>
                  <a:lnTo>
                    <a:pt x="9" y="165"/>
                  </a:lnTo>
                  <a:lnTo>
                    <a:pt x="13" y="173"/>
                  </a:lnTo>
                  <a:lnTo>
                    <a:pt x="19" y="181"/>
                  </a:lnTo>
                  <a:lnTo>
                    <a:pt x="24" y="186"/>
                  </a:lnTo>
                  <a:lnTo>
                    <a:pt x="30" y="192"/>
                  </a:lnTo>
                  <a:lnTo>
                    <a:pt x="30" y="360"/>
                  </a:lnTo>
                  <a:lnTo>
                    <a:pt x="181" y="360"/>
                  </a:lnTo>
                  <a:lnTo>
                    <a:pt x="181" y="191"/>
                  </a:lnTo>
                  <a:lnTo>
                    <a:pt x="188" y="186"/>
                  </a:lnTo>
                  <a:lnTo>
                    <a:pt x="194" y="180"/>
                  </a:lnTo>
                  <a:lnTo>
                    <a:pt x="199" y="171"/>
                  </a:lnTo>
                  <a:lnTo>
                    <a:pt x="203" y="163"/>
                  </a:lnTo>
                  <a:lnTo>
                    <a:pt x="207" y="152"/>
                  </a:lnTo>
                  <a:lnTo>
                    <a:pt x="209" y="142"/>
                  </a:lnTo>
                  <a:lnTo>
                    <a:pt x="210" y="131"/>
                  </a:lnTo>
                  <a:lnTo>
                    <a:pt x="212" y="120"/>
                  </a:lnTo>
                  <a:lnTo>
                    <a:pt x="21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华文仿宋" panose="02010600040101010101" pitchFamily="2" charset="-122"/>
                <a:ea typeface="华文仿宋" panose="02010600040101010101" pitchFamily="2" charset="-122"/>
              </a:endParaRPr>
            </a:p>
          </p:txBody>
        </p:sp>
        <p:sp>
          <p:nvSpPr>
            <p:cNvPr id="261" name="Freeform 187">
              <a:extLst>
                <a:ext uri="{FF2B5EF4-FFF2-40B4-BE49-F238E27FC236}">
                  <a16:creationId xmlns:a16="http://schemas.microsoft.com/office/drawing/2014/main" id="{80BE6BAA-80A9-4B90-95A9-CA6793BBFF93}"/>
                </a:ext>
              </a:extLst>
            </p:cNvPr>
            <p:cNvSpPr>
              <a:spLocks noEditPoints="1"/>
            </p:cNvSpPr>
            <p:nvPr/>
          </p:nvSpPr>
          <p:spPr bwMode="auto">
            <a:xfrm>
              <a:off x="4987925" y="2020888"/>
              <a:ext cx="95250" cy="161925"/>
            </a:xfrm>
            <a:custGeom>
              <a:avLst/>
              <a:gdLst>
                <a:gd name="T0" fmla="*/ 270 w 300"/>
                <a:gd name="T1" fmla="*/ 30 h 511"/>
                <a:gd name="T2" fmla="*/ 270 w 300"/>
                <a:gd name="T3" fmla="*/ 218 h 511"/>
                <a:gd name="T4" fmla="*/ 266 w 300"/>
                <a:gd name="T5" fmla="*/ 239 h 511"/>
                <a:gd name="T6" fmla="*/ 259 w 300"/>
                <a:gd name="T7" fmla="*/ 253 h 511"/>
                <a:gd name="T8" fmla="*/ 253 w 300"/>
                <a:gd name="T9" fmla="*/ 260 h 511"/>
                <a:gd name="T10" fmla="*/ 244 w 300"/>
                <a:gd name="T11" fmla="*/ 267 h 511"/>
                <a:gd name="T12" fmla="*/ 233 w 300"/>
                <a:gd name="T13" fmla="*/ 270 h 511"/>
                <a:gd name="T14" fmla="*/ 210 w 300"/>
                <a:gd name="T15" fmla="*/ 270 h 511"/>
                <a:gd name="T16" fmla="*/ 90 w 300"/>
                <a:gd name="T17" fmla="*/ 481 h 511"/>
                <a:gd name="T18" fmla="*/ 75 w 300"/>
                <a:gd name="T19" fmla="*/ 270 h 511"/>
                <a:gd name="T20" fmla="*/ 61 w 300"/>
                <a:gd name="T21" fmla="*/ 269 h 511"/>
                <a:gd name="T22" fmla="*/ 51 w 300"/>
                <a:gd name="T23" fmla="*/ 264 h 511"/>
                <a:gd name="T24" fmla="*/ 43 w 300"/>
                <a:gd name="T25" fmla="*/ 257 h 511"/>
                <a:gd name="T26" fmla="*/ 38 w 300"/>
                <a:gd name="T27" fmla="*/ 249 h 511"/>
                <a:gd name="T28" fmla="*/ 31 w 300"/>
                <a:gd name="T29" fmla="*/ 229 h 511"/>
                <a:gd name="T30" fmla="*/ 30 w 300"/>
                <a:gd name="T31" fmla="*/ 210 h 511"/>
                <a:gd name="T32" fmla="*/ 0 w 300"/>
                <a:gd name="T33" fmla="*/ 210 h 511"/>
                <a:gd name="T34" fmla="*/ 1 w 300"/>
                <a:gd name="T35" fmla="*/ 228 h 511"/>
                <a:gd name="T36" fmla="*/ 3 w 300"/>
                <a:gd name="T37" fmla="*/ 244 h 511"/>
                <a:gd name="T38" fmla="*/ 9 w 300"/>
                <a:gd name="T39" fmla="*/ 258 h 511"/>
                <a:gd name="T40" fmla="*/ 16 w 300"/>
                <a:gd name="T41" fmla="*/ 270 h 511"/>
                <a:gd name="T42" fmla="*/ 25 w 300"/>
                <a:gd name="T43" fmla="*/ 281 h 511"/>
                <a:gd name="T44" fmla="*/ 34 w 300"/>
                <a:gd name="T45" fmla="*/ 289 h 511"/>
                <a:gd name="T46" fmla="*/ 46 w 300"/>
                <a:gd name="T47" fmla="*/ 295 h 511"/>
                <a:gd name="T48" fmla="*/ 60 w 300"/>
                <a:gd name="T49" fmla="*/ 299 h 511"/>
                <a:gd name="T50" fmla="*/ 240 w 300"/>
                <a:gd name="T51" fmla="*/ 511 h 511"/>
                <a:gd name="T52" fmla="*/ 247 w 300"/>
                <a:gd name="T53" fmla="*/ 297 h 511"/>
                <a:gd name="T54" fmla="*/ 259 w 300"/>
                <a:gd name="T55" fmla="*/ 292 h 511"/>
                <a:gd name="T56" fmla="*/ 271 w 300"/>
                <a:gd name="T57" fmla="*/ 285 h 511"/>
                <a:gd name="T58" fmla="*/ 280 w 300"/>
                <a:gd name="T59" fmla="*/ 275 h 511"/>
                <a:gd name="T60" fmla="*/ 288 w 300"/>
                <a:gd name="T61" fmla="*/ 265 h 511"/>
                <a:gd name="T62" fmla="*/ 294 w 300"/>
                <a:gd name="T63" fmla="*/ 251 h 511"/>
                <a:gd name="T64" fmla="*/ 298 w 300"/>
                <a:gd name="T65" fmla="*/ 236 h 511"/>
                <a:gd name="T66" fmla="*/ 300 w 300"/>
                <a:gd name="T67" fmla="*/ 220 h 511"/>
                <a:gd name="T68" fmla="*/ 300 w 300"/>
                <a:gd name="T69" fmla="*/ 0 h 511"/>
                <a:gd name="T70" fmla="*/ 0 w 300"/>
                <a:gd name="T71" fmla="*/ 21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0" h="511">
                  <a:moveTo>
                    <a:pt x="30" y="30"/>
                  </a:moveTo>
                  <a:lnTo>
                    <a:pt x="270" y="30"/>
                  </a:lnTo>
                  <a:lnTo>
                    <a:pt x="270" y="210"/>
                  </a:lnTo>
                  <a:lnTo>
                    <a:pt x="270" y="218"/>
                  </a:lnTo>
                  <a:lnTo>
                    <a:pt x="269" y="229"/>
                  </a:lnTo>
                  <a:lnTo>
                    <a:pt x="266" y="239"/>
                  </a:lnTo>
                  <a:lnTo>
                    <a:pt x="263" y="249"/>
                  </a:lnTo>
                  <a:lnTo>
                    <a:pt x="259" y="253"/>
                  </a:lnTo>
                  <a:lnTo>
                    <a:pt x="256" y="257"/>
                  </a:lnTo>
                  <a:lnTo>
                    <a:pt x="253" y="260"/>
                  </a:lnTo>
                  <a:lnTo>
                    <a:pt x="249" y="264"/>
                  </a:lnTo>
                  <a:lnTo>
                    <a:pt x="244" y="267"/>
                  </a:lnTo>
                  <a:lnTo>
                    <a:pt x="238" y="269"/>
                  </a:lnTo>
                  <a:lnTo>
                    <a:pt x="233" y="270"/>
                  </a:lnTo>
                  <a:lnTo>
                    <a:pt x="225" y="270"/>
                  </a:lnTo>
                  <a:lnTo>
                    <a:pt x="210" y="270"/>
                  </a:lnTo>
                  <a:lnTo>
                    <a:pt x="210" y="481"/>
                  </a:lnTo>
                  <a:lnTo>
                    <a:pt x="90" y="481"/>
                  </a:lnTo>
                  <a:lnTo>
                    <a:pt x="90" y="270"/>
                  </a:lnTo>
                  <a:lnTo>
                    <a:pt x="75" y="270"/>
                  </a:lnTo>
                  <a:lnTo>
                    <a:pt x="68" y="270"/>
                  </a:lnTo>
                  <a:lnTo>
                    <a:pt x="61" y="269"/>
                  </a:lnTo>
                  <a:lnTo>
                    <a:pt x="56" y="267"/>
                  </a:lnTo>
                  <a:lnTo>
                    <a:pt x="51" y="264"/>
                  </a:lnTo>
                  <a:lnTo>
                    <a:pt x="47" y="260"/>
                  </a:lnTo>
                  <a:lnTo>
                    <a:pt x="43" y="257"/>
                  </a:lnTo>
                  <a:lnTo>
                    <a:pt x="40" y="253"/>
                  </a:lnTo>
                  <a:lnTo>
                    <a:pt x="38" y="249"/>
                  </a:lnTo>
                  <a:lnTo>
                    <a:pt x="33" y="239"/>
                  </a:lnTo>
                  <a:lnTo>
                    <a:pt x="31" y="229"/>
                  </a:lnTo>
                  <a:lnTo>
                    <a:pt x="30" y="218"/>
                  </a:lnTo>
                  <a:lnTo>
                    <a:pt x="30" y="210"/>
                  </a:lnTo>
                  <a:lnTo>
                    <a:pt x="30" y="30"/>
                  </a:lnTo>
                  <a:close/>
                  <a:moveTo>
                    <a:pt x="0" y="210"/>
                  </a:moveTo>
                  <a:lnTo>
                    <a:pt x="0" y="218"/>
                  </a:lnTo>
                  <a:lnTo>
                    <a:pt x="1" y="228"/>
                  </a:lnTo>
                  <a:lnTo>
                    <a:pt x="2" y="236"/>
                  </a:lnTo>
                  <a:lnTo>
                    <a:pt x="3" y="244"/>
                  </a:lnTo>
                  <a:lnTo>
                    <a:pt x="6" y="251"/>
                  </a:lnTo>
                  <a:lnTo>
                    <a:pt x="9" y="258"/>
                  </a:lnTo>
                  <a:lnTo>
                    <a:pt x="12" y="265"/>
                  </a:lnTo>
                  <a:lnTo>
                    <a:pt x="16" y="270"/>
                  </a:lnTo>
                  <a:lnTo>
                    <a:pt x="19" y="275"/>
                  </a:lnTo>
                  <a:lnTo>
                    <a:pt x="25" y="281"/>
                  </a:lnTo>
                  <a:lnTo>
                    <a:pt x="29" y="285"/>
                  </a:lnTo>
                  <a:lnTo>
                    <a:pt x="34" y="289"/>
                  </a:lnTo>
                  <a:lnTo>
                    <a:pt x="41" y="292"/>
                  </a:lnTo>
                  <a:lnTo>
                    <a:pt x="46" y="295"/>
                  </a:lnTo>
                  <a:lnTo>
                    <a:pt x="53" y="297"/>
                  </a:lnTo>
                  <a:lnTo>
                    <a:pt x="60" y="299"/>
                  </a:lnTo>
                  <a:lnTo>
                    <a:pt x="60" y="511"/>
                  </a:lnTo>
                  <a:lnTo>
                    <a:pt x="240" y="511"/>
                  </a:lnTo>
                  <a:lnTo>
                    <a:pt x="240" y="299"/>
                  </a:lnTo>
                  <a:lnTo>
                    <a:pt x="247" y="297"/>
                  </a:lnTo>
                  <a:lnTo>
                    <a:pt x="254" y="295"/>
                  </a:lnTo>
                  <a:lnTo>
                    <a:pt x="259" y="292"/>
                  </a:lnTo>
                  <a:lnTo>
                    <a:pt x="266" y="289"/>
                  </a:lnTo>
                  <a:lnTo>
                    <a:pt x="271" y="285"/>
                  </a:lnTo>
                  <a:lnTo>
                    <a:pt x="276" y="281"/>
                  </a:lnTo>
                  <a:lnTo>
                    <a:pt x="280" y="275"/>
                  </a:lnTo>
                  <a:lnTo>
                    <a:pt x="284" y="270"/>
                  </a:lnTo>
                  <a:lnTo>
                    <a:pt x="288" y="265"/>
                  </a:lnTo>
                  <a:lnTo>
                    <a:pt x="292" y="258"/>
                  </a:lnTo>
                  <a:lnTo>
                    <a:pt x="294" y="251"/>
                  </a:lnTo>
                  <a:lnTo>
                    <a:pt x="296" y="244"/>
                  </a:lnTo>
                  <a:lnTo>
                    <a:pt x="298" y="236"/>
                  </a:lnTo>
                  <a:lnTo>
                    <a:pt x="299" y="228"/>
                  </a:lnTo>
                  <a:lnTo>
                    <a:pt x="300" y="220"/>
                  </a:lnTo>
                  <a:lnTo>
                    <a:pt x="300" y="210"/>
                  </a:lnTo>
                  <a:lnTo>
                    <a:pt x="300" y="0"/>
                  </a:lnTo>
                  <a:lnTo>
                    <a:pt x="0" y="0"/>
                  </a:lnTo>
                  <a:lnTo>
                    <a:pt x="0"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华文仿宋" panose="02010600040101010101" pitchFamily="2" charset="-122"/>
                <a:ea typeface="华文仿宋" panose="02010600040101010101" pitchFamily="2" charset="-122"/>
              </a:endParaRPr>
            </a:p>
          </p:txBody>
        </p:sp>
        <p:sp>
          <p:nvSpPr>
            <p:cNvPr id="262" name="Freeform 188">
              <a:extLst>
                <a:ext uri="{FF2B5EF4-FFF2-40B4-BE49-F238E27FC236}">
                  <a16:creationId xmlns:a16="http://schemas.microsoft.com/office/drawing/2014/main" id="{34E26852-13DD-4B19-A545-4443F12DEA51}"/>
                </a:ext>
              </a:extLst>
            </p:cNvPr>
            <p:cNvSpPr>
              <a:spLocks noEditPoints="1"/>
            </p:cNvSpPr>
            <p:nvPr/>
          </p:nvSpPr>
          <p:spPr bwMode="auto">
            <a:xfrm>
              <a:off x="5121275" y="1963738"/>
              <a:ext cx="47625" cy="47625"/>
            </a:xfrm>
            <a:custGeom>
              <a:avLst/>
              <a:gdLst>
                <a:gd name="T0" fmla="*/ 85 w 151"/>
                <a:gd name="T1" fmla="*/ 31 h 151"/>
                <a:gd name="T2" fmla="*/ 101 w 151"/>
                <a:gd name="T3" fmla="*/ 38 h 151"/>
                <a:gd name="T4" fmla="*/ 113 w 151"/>
                <a:gd name="T5" fmla="*/ 50 h 151"/>
                <a:gd name="T6" fmla="*/ 120 w 151"/>
                <a:gd name="T7" fmla="*/ 66 h 151"/>
                <a:gd name="T8" fmla="*/ 120 w 151"/>
                <a:gd name="T9" fmla="*/ 84 h 151"/>
                <a:gd name="T10" fmla="*/ 113 w 151"/>
                <a:gd name="T11" fmla="*/ 100 h 151"/>
                <a:gd name="T12" fmla="*/ 101 w 151"/>
                <a:gd name="T13" fmla="*/ 112 h 151"/>
                <a:gd name="T14" fmla="*/ 85 w 151"/>
                <a:gd name="T15" fmla="*/ 120 h 151"/>
                <a:gd name="T16" fmla="*/ 67 w 151"/>
                <a:gd name="T17" fmla="*/ 120 h 151"/>
                <a:gd name="T18" fmla="*/ 51 w 151"/>
                <a:gd name="T19" fmla="*/ 112 h 151"/>
                <a:gd name="T20" fmla="*/ 39 w 151"/>
                <a:gd name="T21" fmla="*/ 100 h 151"/>
                <a:gd name="T22" fmla="*/ 31 w 151"/>
                <a:gd name="T23" fmla="*/ 84 h 151"/>
                <a:gd name="T24" fmla="*/ 31 w 151"/>
                <a:gd name="T25" fmla="*/ 66 h 151"/>
                <a:gd name="T26" fmla="*/ 39 w 151"/>
                <a:gd name="T27" fmla="*/ 50 h 151"/>
                <a:gd name="T28" fmla="*/ 51 w 151"/>
                <a:gd name="T29" fmla="*/ 38 h 151"/>
                <a:gd name="T30" fmla="*/ 67 w 151"/>
                <a:gd name="T31" fmla="*/ 31 h 151"/>
                <a:gd name="T32" fmla="*/ 76 w 151"/>
                <a:gd name="T33" fmla="*/ 151 h 151"/>
                <a:gd name="T34" fmla="*/ 91 w 151"/>
                <a:gd name="T35" fmla="*/ 149 h 151"/>
                <a:gd name="T36" fmla="*/ 105 w 151"/>
                <a:gd name="T37" fmla="*/ 144 h 151"/>
                <a:gd name="T38" fmla="*/ 118 w 151"/>
                <a:gd name="T39" fmla="*/ 138 h 151"/>
                <a:gd name="T40" fmla="*/ 129 w 151"/>
                <a:gd name="T41" fmla="*/ 128 h 151"/>
                <a:gd name="T42" fmla="*/ 139 w 151"/>
                <a:gd name="T43" fmla="*/ 118 h 151"/>
                <a:gd name="T44" fmla="*/ 145 w 151"/>
                <a:gd name="T45" fmla="*/ 105 h 151"/>
                <a:gd name="T46" fmla="*/ 149 w 151"/>
                <a:gd name="T47" fmla="*/ 91 h 151"/>
                <a:gd name="T48" fmla="*/ 151 w 151"/>
                <a:gd name="T49" fmla="*/ 75 h 151"/>
                <a:gd name="T50" fmla="*/ 149 w 151"/>
                <a:gd name="T51" fmla="*/ 60 h 151"/>
                <a:gd name="T52" fmla="*/ 145 w 151"/>
                <a:gd name="T53" fmla="*/ 46 h 151"/>
                <a:gd name="T54" fmla="*/ 139 w 151"/>
                <a:gd name="T55" fmla="*/ 33 h 151"/>
                <a:gd name="T56" fmla="*/ 129 w 151"/>
                <a:gd name="T57" fmla="*/ 22 h 151"/>
                <a:gd name="T58" fmla="*/ 118 w 151"/>
                <a:gd name="T59" fmla="*/ 12 h 151"/>
                <a:gd name="T60" fmla="*/ 105 w 151"/>
                <a:gd name="T61" fmla="*/ 6 h 151"/>
                <a:gd name="T62" fmla="*/ 91 w 151"/>
                <a:gd name="T63" fmla="*/ 2 h 151"/>
                <a:gd name="T64" fmla="*/ 76 w 151"/>
                <a:gd name="T65" fmla="*/ 0 h 151"/>
                <a:gd name="T66" fmla="*/ 60 w 151"/>
                <a:gd name="T67" fmla="*/ 2 h 151"/>
                <a:gd name="T68" fmla="*/ 46 w 151"/>
                <a:gd name="T69" fmla="*/ 6 h 151"/>
                <a:gd name="T70" fmla="*/ 34 w 151"/>
                <a:gd name="T71" fmla="*/ 12 h 151"/>
                <a:gd name="T72" fmla="*/ 23 w 151"/>
                <a:gd name="T73" fmla="*/ 22 h 151"/>
                <a:gd name="T74" fmla="*/ 13 w 151"/>
                <a:gd name="T75" fmla="*/ 33 h 151"/>
                <a:gd name="T76" fmla="*/ 7 w 151"/>
                <a:gd name="T77" fmla="*/ 46 h 151"/>
                <a:gd name="T78" fmla="*/ 2 w 151"/>
                <a:gd name="T79" fmla="*/ 60 h 151"/>
                <a:gd name="T80" fmla="*/ 0 w 151"/>
                <a:gd name="T81" fmla="*/ 75 h 151"/>
                <a:gd name="T82" fmla="*/ 2 w 151"/>
                <a:gd name="T83" fmla="*/ 91 h 151"/>
                <a:gd name="T84" fmla="*/ 7 w 151"/>
                <a:gd name="T85" fmla="*/ 105 h 151"/>
                <a:gd name="T86" fmla="*/ 13 w 151"/>
                <a:gd name="T87" fmla="*/ 118 h 151"/>
                <a:gd name="T88" fmla="*/ 23 w 151"/>
                <a:gd name="T89" fmla="*/ 128 h 151"/>
                <a:gd name="T90" fmla="*/ 34 w 151"/>
                <a:gd name="T91" fmla="*/ 138 h 151"/>
                <a:gd name="T92" fmla="*/ 46 w 151"/>
                <a:gd name="T93" fmla="*/ 144 h 151"/>
                <a:gd name="T94" fmla="*/ 60 w 151"/>
                <a:gd name="T95" fmla="*/ 149 h 151"/>
                <a:gd name="T96" fmla="*/ 76 w 151"/>
                <a:gd name="T97"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1" h="151">
                  <a:moveTo>
                    <a:pt x="76" y="30"/>
                  </a:moveTo>
                  <a:lnTo>
                    <a:pt x="85" y="31"/>
                  </a:lnTo>
                  <a:lnTo>
                    <a:pt x="94" y="34"/>
                  </a:lnTo>
                  <a:lnTo>
                    <a:pt x="101" y="38"/>
                  </a:lnTo>
                  <a:lnTo>
                    <a:pt x="108" y="44"/>
                  </a:lnTo>
                  <a:lnTo>
                    <a:pt x="113" y="50"/>
                  </a:lnTo>
                  <a:lnTo>
                    <a:pt x="117" y="57"/>
                  </a:lnTo>
                  <a:lnTo>
                    <a:pt x="120" y="66"/>
                  </a:lnTo>
                  <a:lnTo>
                    <a:pt x="121" y="75"/>
                  </a:lnTo>
                  <a:lnTo>
                    <a:pt x="120" y="84"/>
                  </a:lnTo>
                  <a:lnTo>
                    <a:pt x="117" y="93"/>
                  </a:lnTo>
                  <a:lnTo>
                    <a:pt x="113" y="100"/>
                  </a:lnTo>
                  <a:lnTo>
                    <a:pt x="108" y="107"/>
                  </a:lnTo>
                  <a:lnTo>
                    <a:pt x="101" y="112"/>
                  </a:lnTo>
                  <a:lnTo>
                    <a:pt x="94" y="116"/>
                  </a:lnTo>
                  <a:lnTo>
                    <a:pt x="85" y="120"/>
                  </a:lnTo>
                  <a:lnTo>
                    <a:pt x="76" y="121"/>
                  </a:lnTo>
                  <a:lnTo>
                    <a:pt x="67" y="120"/>
                  </a:lnTo>
                  <a:lnTo>
                    <a:pt x="58" y="116"/>
                  </a:lnTo>
                  <a:lnTo>
                    <a:pt x="51" y="112"/>
                  </a:lnTo>
                  <a:lnTo>
                    <a:pt x="44" y="107"/>
                  </a:lnTo>
                  <a:lnTo>
                    <a:pt x="39" y="100"/>
                  </a:lnTo>
                  <a:lnTo>
                    <a:pt x="35" y="93"/>
                  </a:lnTo>
                  <a:lnTo>
                    <a:pt x="31" y="84"/>
                  </a:lnTo>
                  <a:lnTo>
                    <a:pt x="30" y="75"/>
                  </a:lnTo>
                  <a:lnTo>
                    <a:pt x="31" y="66"/>
                  </a:lnTo>
                  <a:lnTo>
                    <a:pt x="35" y="57"/>
                  </a:lnTo>
                  <a:lnTo>
                    <a:pt x="39" y="50"/>
                  </a:lnTo>
                  <a:lnTo>
                    <a:pt x="44" y="44"/>
                  </a:lnTo>
                  <a:lnTo>
                    <a:pt x="51" y="38"/>
                  </a:lnTo>
                  <a:lnTo>
                    <a:pt x="58" y="34"/>
                  </a:lnTo>
                  <a:lnTo>
                    <a:pt x="67" y="31"/>
                  </a:lnTo>
                  <a:lnTo>
                    <a:pt x="76" y="30"/>
                  </a:lnTo>
                  <a:close/>
                  <a:moveTo>
                    <a:pt x="76" y="151"/>
                  </a:moveTo>
                  <a:lnTo>
                    <a:pt x="84" y="150"/>
                  </a:lnTo>
                  <a:lnTo>
                    <a:pt x="91" y="149"/>
                  </a:lnTo>
                  <a:lnTo>
                    <a:pt x="98" y="146"/>
                  </a:lnTo>
                  <a:lnTo>
                    <a:pt x="105" y="144"/>
                  </a:lnTo>
                  <a:lnTo>
                    <a:pt x="112" y="141"/>
                  </a:lnTo>
                  <a:lnTo>
                    <a:pt x="118" y="138"/>
                  </a:lnTo>
                  <a:lnTo>
                    <a:pt x="124" y="134"/>
                  </a:lnTo>
                  <a:lnTo>
                    <a:pt x="129" y="128"/>
                  </a:lnTo>
                  <a:lnTo>
                    <a:pt x="134" y="123"/>
                  </a:lnTo>
                  <a:lnTo>
                    <a:pt x="139" y="118"/>
                  </a:lnTo>
                  <a:lnTo>
                    <a:pt x="142" y="111"/>
                  </a:lnTo>
                  <a:lnTo>
                    <a:pt x="145" y="105"/>
                  </a:lnTo>
                  <a:lnTo>
                    <a:pt x="148" y="97"/>
                  </a:lnTo>
                  <a:lnTo>
                    <a:pt x="149" y="91"/>
                  </a:lnTo>
                  <a:lnTo>
                    <a:pt x="150" y="83"/>
                  </a:lnTo>
                  <a:lnTo>
                    <a:pt x="151" y="75"/>
                  </a:lnTo>
                  <a:lnTo>
                    <a:pt x="150" y="67"/>
                  </a:lnTo>
                  <a:lnTo>
                    <a:pt x="149" y="60"/>
                  </a:lnTo>
                  <a:lnTo>
                    <a:pt x="148" y="53"/>
                  </a:lnTo>
                  <a:lnTo>
                    <a:pt x="145" y="46"/>
                  </a:lnTo>
                  <a:lnTo>
                    <a:pt x="142" y="39"/>
                  </a:lnTo>
                  <a:lnTo>
                    <a:pt x="139" y="33"/>
                  </a:lnTo>
                  <a:lnTo>
                    <a:pt x="134" y="27"/>
                  </a:lnTo>
                  <a:lnTo>
                    <a:pt x="129" y="22"/>
                  </a:lnTo>
                  <a:lnTo>
                    <a:pt x="124" y="17"/>
                  </a:lnTo>
                  <a:lnTo>
                    <a:pt x="118" y="12"/>
                  </a:lnTo>
                  <a:lnTo>
                    <a:pt x="112" y="9"/>
                  </a:lnTo>
                  <a:lnTo>
                    <a:pt x="105" y="6"/>
                  </a:lnTo>
                  <a:lnTo>
                    <a:pt x="98" y="4"/>
                  </a:lnTo>
                  <a:lnTo>
                    <a:pt x="91" y="2"/>
                  </a:lnTo>
                  <a:lnTo>
                    <a:pt x="84" y="1"/>
                  </a:lnTo>
                  <a:lnTo>
                    <a:pt x="76" y="0"/>
                  </a:lnTo>
                  <a:lnTo>
                    <a:pt x="68" y="1"/>
                  </a:lnTo>
                  <a:lnTo>
                    <a:pt x="60" y="2"/>
                  </a:lnTo>
                  <a:lnTo>
                    <a:pt x="54" y="4"/>
                  </a:lnTo>
                  <a:lnTo>
                    <a:pt x="46" y="6"/>
                  </a:lnTo>
                  <a:lnTo>
                    <a:pt x="40" y="9"/>
                  </a:lnTo>
                  <a:lnTo>
                    <a:pt x="34" y="12"/>
                  </a:lnTo>
                  <a:lnTo>
                    <a:pt x="28" y="17"/>
                  </a:lnTo>
                  <a:lnTo>
                    <a:pt x="23" y="22"/>
                  </a:lnTo>
                  <a:lnTo>
                    <a:pt x="17" y="27"/>
                  </a:lnTo>
                  <a:lnTo>
                    <a:pt x="13" y="33"/>
                  </a:lnTo>
                  <a:lnTo>
                    <a:pt x="10" y="39"/>
                  </a:lnTo>
                  <a:lnTo>
                    <a:pt x="7" y="46"/>
                  </a:lnTo>
                  <a:lnTo>
                    <a:pt x="5" y="53"/>
                  </a:lnTo>
                  <a:lnTo>
                    <a:pt x="2" y="60"/>
                  </a:lnTo>
                  <a:lnTo>
                    <a:pt x="1" y="67"/>
                  </a:lnTo>
                  <a:lnTo>
                    <a:pt x="0" y="75"/>
                  </a:lnTo>
                  <a:lnTo>
                    <a:pt x="1" y="83"/>
                  </a:lnTo>
                  <a:lnTo>
                    <a:pt x="2" y="91"/>
                  </a:lnTo>
                  <a:lnTo>
                    <a:pt x="5" y="97"/>
                  </a:lnTo>
                  <a:lnTo>
                    <a:pt x="7" y="105"/>
                  </a:lnTo>
                  <a:lnTo>
                    <a:pt x="10" y="111"/>
                  </a:lnTo>
                  <a:lnTo>
                    <a:pt x="13" y="118"/>
                  </a:lnTo>
                  <a:lnTo>
                    <a:pt x="17" y="123"/>
                  </a:lnTo>
                  <a:lnTo>
                    <a:pt x="23" y="128"/>
                  </a:lnTo>
                  <a:lnTo>
                    <a:pt x="28" y="134"/>
                  </a:lnTo>
                  <a:lnTo>
                    <a:pt x="34" y="138"/>
                  </a:lnTo>
                  <a:lnTo>
                    <a:pt x="40" y="141"/>
                  </a:lnTo>
                  <a:lnTo>
                    <a:pt x="46" y="144"/>
                  </a:lnTo>
                  <a:lnTo>
                    <a:pt x="54" y="146"/>
                  </a:lnTo>
                  <a:lnTo>
                    <a:pt x="60" y="149"/>
                  </a:lnTo>
                  <a:lnTo>
                    <a:pt x="68" y="150"/>
                  </a:lnTo>
                  <a:lnTo>
                    <a:pt x="76"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华文仿宋" panose="02010600040101010101" pitchFamily="2" charset="-122"/>
                <a:ea typeface="华文仿宋" panose="02010600040101010101" pitchFamily="2" charset="-122"/>
              </a:endParaRPr>
            </a:p>
          </p:txBody>
        </p:sp>
        <p:sp>
          <p:nvSpPr>
            <p:cNvPr id="263" name="Freeform 189">
              <a:extLst>
                <a:ext uri="{FF2B5EF4-FFF2-40B4-BE49-F238E27FC236}">
                  <a16:creationId xmlns:a16="http://schemas.microsoft.com/office/drawing/2014/main" id="{3876482A-FB04-4C76-A271-75887E9F0E7B}"/>
                </a:ext>
              </a:extLst>
            </p:cNvPr>
            <p:cNvSpPr>
              <a:spLocks noEditPoints="1"/>
            </p:cNvSpPr>
            <p:nvPr/>
          </p:nvSpPr>
          <p:spPr bwMode="auto">
            <a:xfrm>
              <a:off x="4902200" y="1963738"/>
              <a:ext cx="47625" cy="47625"/>
            </a:xfrm>
            <a:custGeom>
              <a:avLst/>
              <a:gdLst>
                <a:gd name="T0" fmla="*/ 84 w 150"/>
                <a:gd name="T1" fmla="*/ 31 h 151"/>
                <a:gd name="T2" fmla="*/ 101 w 150"/>
                <a:gd name="T3" fmla="*/ 38 h 151"/>
                <a:gd name="T4" fmla="*/ 112 w 150"/>
                <a:gd name="T5" fmla="*/ 50 h 151"/>
                <a:gd name="T6" fmla="*/ 119 w 150"/>
                <a:gd name="T7" fmla="*/ 66 h 151"/>
                <a:gd name="T8" fmla="*/ 119 w 150"/>
                <a:gd name="T9" fmla="*/ 84 h 151"/>
                <a:gd name="T10" fmla="*/ 112 w 150"/>
                <a:gd name="T11" fmla="*/ 100 h 151"/>
                <a:gd name="T12" fmla="*/ 101 w 150"/>
                <a:gd name="T13" fmla="*/ 112 h 151"/>
                <a:gd name="T14" fmla="*/ 84 w 150"/>
                <a:gd name="T15" fmla="*/ 120 h 151"/>
                <a:gd name="T16" fmla="*/ 66 w 150"/>
                <a:gd name="T17" fmla="*/ 120 h 151"/>
                <a:gd name="T18" fmla="*/ 50 w 150"/>
                <a:gd name="T19" fmla="*/ 112 h 151"/>
                <a:gd name="T20" fmla="*/ 37 w 150"/>
                <a:gd name="T21" fmla="*/ 100 h 151"/>
                <a:gd name="T22" fmla="*/ 31 w 150"/>
                <a:gd name="T23" fmla="*/ 84 h 151"/>
                <a:gd name="T24" fmla="*/ 31 w 150"/>
                <a:gd name="T25" fmla="*/ 66 h 151"/>
                <a:gd name="T26" fmla="*/ 37 w 150"/>
                <a:gd name="T27" fmla="*/ 50 h 151"/>
                <a:gd name="T28" fmla="*/ 50 w 150"/>
                <a:gd name="T29" fmla="*/ 38 h 151"/>
                <a:gd name="T30" fmla="*/ 66 w 150"/>
                <a:gd name="T31" fmla="*/ 31 h 151"/>
                <a:gd name="T32" fmla="*/ 75 w 150"/>
                <a:gd name="T33" fmla="*/ 151 h 151"/>
                <a:gd name="T34" fmla="*/ 90 w 150"/>
                <a:gd name="T35" fmla="*/ 149 h 151"/>
                <a:gd name="T36" fmla="*/ 105 w 150"/>
                <a:gd name="T37" fmla="*/ 144 h 151"/>
                <a:gd name="T38" fmla="*/ 117 w 150"/>
                <a:gd name="T39" fmla="*/ 138 h 151"/>
                <a:gd name="T40" fmla="*/ 128 w 150"/>
                <a:gd name="T41" fmla="*/ 128 h 151"/>
                <a:gd name="T42" fmla="*/ 137 w 150"/>
                <a:gd name="T43" fmla="*/ 118 h 151"/>
                <a:gd name="T44" fmla="*/ 144 w 150"/>
                <a:gd name="T45" fmla="*/ 105 h 151"/>
                <a:gd name="T46" fmla="*/ 149 w 150"/>
                <a:gd name="T47" fmla="*/ 91 h 151"/>
                <a:gd name="T48" fmla="*/ 150 w 150"/>
                <a:gd name="T49" fmla="*/ 75 h 151"/>
                <a:gd name="T50" fmla="*/ 149 w 150"/>
                <a:gd name="T51" fmla="*/ 60 h 151"/>
                <a:gd name="T52" fmla="*/ 144 w 150"/>
                <a:gd name="T53" fmla="*/ 46 h 151"/>
                <a:gd name="T54" fmla="*/ 137 w 150"/>
                <a:gd name="T55" fmla="*/ 33 h 151"/>
                <a:gd name="T56" fmla="*/ 128 w 150"/>
                <a:gd name="T57" fmla="*/ 22 h 151"/>
                <a:gd name="T58" fmla="*/ 117 w 150"/>
                <a:gd name="T59" fmla="*/ 12 h 151"/>
                <a:gd name="T60" fmla="*/ 105 w 150"/>
                <a:gd name="T61" fmla="*/ 6 h 151"/>
                <a:gd name="T62" fmla="*/ 90 w 150"/>
                <a:gd name="T63" fmla="*/ 2 h 151"/>
                <a:gd name="T64" fmla="*/ 75 w 150"/>
                <a:gd name="T65" fmla="*/ 0 h 151"/>
                <a:gd name="T66" fmla="*/ 60 w 150"/>
                <a:gd name="T67" fmla="*/ 2 h 151"/>
                <a:gd name="T68" fmla="*/ 46 w 150"/>
                <a:gd name="T69" fmla="*/ 6 h 151"/>
                <a:gd name="T70" fmla="*/ 33 w 150"/>
                <a:gd name="T71" fmla="*/ 12 h 151"/>
                <a:gd name="T72" fmla="*/ 22 w 150"/>
                <a:gd name="T73" fmla="*/ 22 h 151"/>
                <a:gd name="T74" fmla="*/ 13 w 150"/>
                <a:gd name="T75" fmla="*/ 33 h 151"/>
                <a:gd name="T76" fmla="*/ 6 w 150"/>
                <a:gd name="T77" fmla="*/ 46 h 151"/>
                <a:gd name="T78" fmla="*/ 2 w 150"/>
                <a:gd name="T79" fmla="*/ 60 h 151"/>
                <a:gd name="T80" fmla="*/ 0 w 150"/>
                <a:gd name="T81" fmla="*/ 75 h 151"/>
                <a:gd name="T82" fmla="*/ 2 w 150"/>
                <a:gd name="T83" fmla="*/ 91 h 151"/>
                <a:gd name="T84" fmla="*/ 6 w 150"/>
                <a:gd name="T85" fmla="*/ 105 h 151"/>
                <a:gd name="T86" fmla="*/ 13 w 150"/>
                <a:gd name="T87" fmla="*/ 118 h 151"/>
                <a:gd name="T88" fmla="*/ 22 w 150"/>
                <a:gd name="T89" fmla="*/ 128 h 151"/>
                <a:gd name="T90" fmla="*/ 33 w 150"/>
                <a:gd name="T91" fmla="*/ 138 h 151"/>
                <a:gd name="T92" fmla="*/ 46 w 150"/>
                <a:gd name="T93" fmla="*/ 144 h 151"/>
                <a:gd name="T94" fmla="*/ 60 w 150"/>
                <a:gd name="T95" fmla="*/ 149 h 151"/>
                <a:gd name="T96" fmla="*/ 75 w 150"/>
                <a:gd name="T97"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0" h="151">
                  <a:moveTo>
                    <a:pt x="75" y="30"/>
                  </a:moveTo>
                  <a:lnTo>
                    <a:pt x="84" y="31"/>
                  </a:lnTo>
                  <a:lnTo>
                    <a:pt x="93" y="34"/>
                  </a:lnTo>
                  <a:lnTo>
                    <a:pt x="101" y="38"/>
                  </a:lnTo>
                  <a:lnTo>
                    <a:pt x="107" y="44"/>
                  </a:lnTo>
                  <a:lnTo>
                    <a:pt x="112" y="50"/>
                  </a:lnTo>
                  <a:lnTo>
                    <a:pt x="117" y="57"/>
                  </a:lnTo>
                  <a:lnTo>
                    <a:pt x="119" y="66"/>
                  </a:lnTo>
                  <a:lnTo>
                    <a:pt x="120" y="75"/>
                  </a:lnTo>
                  <a:lnTo>
                    <a:pt x="119" y="84"/>
                  </a:lnTo>
                  <a:lnTo>
                    <a:pt x="117" y="93"/>
                  </a:lnTo>
                  <a:lnTo>
                    <a:pt x="112" y="100"/>
                  </a:lnTo>
                  <a:lnTo>
                    <a:pt x="107" y="107"/>
                  </a:lnTo>
                  <a:lnTo>
                    <a:pt x="101" y="112"/>
                  </a:lnTo>
                  <a:lnTo>
                    <a:pt x="93" y="116"/>
                  </a:lnTo>
                  <a:lnTo>
                    <a:pt x="84" y="120"/>
                  </a:lnTo>
                  <a:lnTo>
                    <a:pt x="75" y="121"/>
                  </a:lnTo>
                  <a:lnTo>
                    <a:pt x="66" y="120"/>
                  </a:lnTo>
                  <a:lnTo>
                    <a:pt x="58" y="116"/>
                  </a:lnTo>
                  <a:lnTo>
                    <a:pt x="50" y="112"/>
                  </a:lnTo>
                  <a:lnTo>
                    <a:pt x="44" y="107"/>
                  </a:lnTo>
                  <a:lnTo>
                    <a:pt x="37" y="100"/>
                  </a:lnTo>
                  <a:lnTo>
                    <a:pt x="33" y="93"/>
                  </a:lnTo>
                  <a:lnTo>
                    <a:pt x="31" y="84"/>
                  </a:lnTo>
                  <a:lnTo>
                    <a:pt x="30" y="75"/>
                  </a:lnTo>
                  <a:lnTo>
                    <a:pt x="31" y="66"/>
                  </a:lnTo>
                  <a:lnTo>
                    <a:pt x="33" y="57"/>
                  </a:lnTo>
                  <a:lnTo>
                    <a:pt x="37" y="50"/>
                  </a:lnTo>
                  <a:lnTo>
                    <a:pt x="44" y="44"/>
                  </a:lnTo>
                  <a:lnTo>
                    <a:pt x="50" y="38"/>
                  </a:lnTo>
                  <a:lnTo>
                    <a:pt x="58" y="34"/>
                  </a:lnTo>
                  <a:lnTo>
                    <a:pt x="66" y="31"/>
                  </a:lnTo>
                  <a:lnTo>
                    <a:pt x="75" y="30"/>
                  </a:lnTo>
                  <a:close/>
                  <a:moveTo>
                    <a:pt x="75" y="151"/>
                  </a:moveTo>
                  <a:lnTo>
                    <a:pt x="82" y="150"/>
                  </a:lnTo>
                  <a:lnTo>
                    <a:pt x="90" y="149"/>
                  </a:lnTo>
                  <a:lnTo>
                    <a:pt x="97" y="146"/>
                  </a:lnTo>
                  <a:lnTo>
                    <a:pt x="105" y="144"/>
                  </a:lnTo>
                  <a:lnTo>
                    <a:pt x="111" y="141"/>
                  </a:lnTo>
                  <a:lnTo>
                    <a:pt x="117" y="138"/>
                  </a:lnTo>
                  <a:lnTo>
                    <a:pt x="123" y="134"/>
                  </a:lnTo>
                  <a:lnTo>
                    <a:pt x="128" y="128"/>
                  </a:lnTo>
                  <a:lnTo>
                    <a:pt x="133" y="123"/>
                  </a:lnTo>
                  <a:lnTo>
                    <a:pt x="137" y="118"/>
                  </a:lnTo>
                  <a:lnTo>
                    <a:pt x="141" y="111"/>
                  </a:lnTo>
                  <a:lnTo>
                    <a:pt x="144" y="105"/>
                  </a:lnTo>
                  <a:lnTo>
                    <a:pt x="147" y="97"/>
                  </a:lnTo>
                  <a:lnTo>
                    <a:pt x="149" y="91"/>
                  </a:lnTo>
                  <a:lnTo>
                    <a:pt x="150" y="83"/>
                  </a:lnTo>
                  <a:lnTo>
                    <a:pt x="150" y="75"/>
                  </a:lnTo>
                  <a:lnTo>
                    <a:pt x="150" y="67"/>
                  </a:lnTo>
                  <a:lnTo>
                    <a:pt x="149" y="60"/>
                  </a:lnTo>
                  <a:lnTo>
                    <a:pt x="147" y="53"/>
                  </a:lnTo>
                  <a:lnTo>
                    <a:pt x="144" y="46"/>
                  </a:lnTo>
                  <a:lnTo>
                    <a:pt x="141" y="39"/>
                  </a:lnTo>
                  <a:lnTo>
                    <a:pt x="137" y="33"/>
                  </a:lnTo>
                  <a:lnTo>
                    <a:pt x="133" y="27"/>
                  </a:lnTo>
                  <a:lnTo>
                    <a:pt x="128" y="22"/>
                  </a:lnTo>
                  <a:lnTo>
                    <a:pt x="123" y="17"/>
                  </a:lnTo>
                  <a:lnTo>
                    <a:pt x="117" y="12"/>
                  </a:lnTo>
                  <a:lnTo>
                    <a:pt x="111" y="9"/>
                  </a:lnTo>
                  <a:lnTo>
                    <a:pt x="105" y="6"/>
                  </a:lnTo>
                  <a:lnTo>
                    <a:pt x="97" y="4"/>
                  </a:lnTo>
                  <a:lnTo>
                    <a:pt x="90" y="2"/>
                  </a:lnTo>
                  <a:lnTo>
                    <a:pt x="82" y="1"/>
                  </a:lnTo>
                  <a:lnTo>
                    <a:pt x="75" y="0"/>
                  </a:lnTo>
                  <a:lnTo>
                    <a:pt x="67" y="1"/>
                  </a:lnTo>
                  <a:lnTo>
                    <a:pt x="60" y="2"/>
                  </a:lnTo>
                  <a:lnTo>
                    <a:pt x="52" y="4"/>
                  </a:lnTo>
                  <a:lnTo>
                    <a:pt x="46" y="6"/>
                  </a:lnTo>
                  <a:lnTo>
                    <a:pt x="39" y="9"/>
                  </a:lnTo>
                  <a:lnTo>
                    <a:pt x="33" y="12"/>
                  </a:lnTo>
                  <a:lnTo>
                    <a:pt x="28" y="17"/>
                  </a:lnTo>
                  <a:lnTo>
                    <a:pt x="22" y="22"/>
                  </a:lnTo>
                  <a:lnTo>
                    <a:pt x="17" y="27"/>
                  </a:lnTo>
                  <a:lnTo>
                    <a:pt x="13" y="33"/>
                  </a:lnTo>
                  <a:lnTo>
                    <a:pt x="9" y="39"/>
                  </a:lnTo>
                  <a:lnTo>
                    <a:pt x="6" y="46"/>
                  </a:lnTo>
                  <a:lnTo>
                    <a:pt x="3" y="53"/>
                  </a:lnTo>
                  <a:lnTo>
                    <a:pt x="2" y="60"/>
                  </a:lnTo>
                  <a:lnTo>
                    <a:pt x="0" y="67"/>
                  </a:lnTo>
                  <a:lnTo>
                    <a:pt x="0" y="75"/>
                  </a:lnTo>
                  <a:lnTo>
                    <a:pt x="0" y="83"/>
                  </a:lnTo>
                  <a:lnTo>
                    <a:pt x="2" y="91"/>
                  </a:lnTo>
                  <a:lnTo>
                    <a:pt x="3" y="97"/>
                  </a:lnTo>
                  <a:lnTo>
                    <a:pt x="6" y="105"/>
                  </a:lnTo>
                  <a:lnTo>
                    <a:pt x="9" y="111"/>
                  </a:lnTo>
                  <a:lnTo>
                    <a:pt x="13" y="118"/>
                  </a:lnTo>
                  <a:lnTo>
                    <a:pt x="17" y="123"/>
                  </a:lnTo>
                  <a:lnTo>
                    <a:pt x="22" y="128"/>
                  </a:lnTo>
                  <a:lnTo>
                    <a:pt x="28" y="134"/>
                  </a:lnTo>
                  <a:lnTo>
                    <a:pt x="33" y="138"/>
                  </a:lnTo>
                  <a:lnTo>
                    <a:pt x="39" y="141"/>
                  </a:lnTo>
                  <a:lnTo>
                    <a:pt x="46" y="144"/>
                  </a:lnTo>
                  <a:lnTo>
                    <a:pt x="52" y="146"/>
                  </a:lnTo>
                  <a:lnTo>
                    <a:pt x="60" y="149"/>
                  </a:lnTo>
                  <a:lnTo>
                    <a:pt x="67" y="150"/>
                  </a:lnTo>
                  <a:lnTo>
                    <a:pt x="7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华文仿宋" panose="02010600040101010101" pitchFamily="2" charset="-122"/>
                <a:ea typeface="华文仿宋" panose="02010600040101010101" pitchFamily="2" charset="-122"/>
              </a:endParaRPr>
            </a:p>
          </p:txBody>
        </p:sp>
        <p:sp>
          <p:nvSpPr>
            <p:cNvPr id="264" name="Freeform 190">
              <a:extLst>
                <a:ext uri="{FF2B5EF4-FFF2-40B4-BE49-F238E27FC236}">
                  <a16:creationId xmlns:a16="http://schemas.microsoft.com/office/drawing/2014/main" id="{BF9F9321-5F59-4E38-B63A-1CC404DE2939}"/>
                </a:ext>
              </a:extLst>
            </p:cNvPr>
            <p:cNvSpPr>
              <a:spLocks noEditPoints="1"/>
            </p:cNvSpPr>
            <p:nvPr/>
          </p:nvSpPr>
          <p:spPr bwMode="auto">
            <a:xfrm>
              <a:off x="4997450" y="1935163"/>
              <a:ext cx="76200" cy="76200"/>
            </a:xfrm>
            <a:custGeom>
              <a:avLst/>
              <a:gdLst>
                <a:gd name="T0" fmla="*/ 138 w 240"/>
                <a:gd name="T1" fmla="*/ 32 h 241"/>
                <a:gd name="T2" fmla="*/ 163 w 240"/>
                <a:gd name="T3" fmla="*/ 40 h 241"/>
                <a:gd name="T4" fmla="*/ 183 w 240"/>
                <a:gd name="T5" fmla="*/ 56 h 241"/>
                <a:gd name="T6" fmla="*/ 199 w 240"/>
                <a:gd name="T7" fmla="*/ 77 h 241"/>
                <a:gd name="T8" fmla="*/ 208 w 240"/>
                <a:gd name="T9" fmla="*/ 101 h 241"/>
                <a:gd name="T10" fmla="*/ 210 w 240"/>
                <a:gd name="T11" fmla="*/ 129 h 241"/>
                <a:gd name="T12" fmla="*/ 203 w 240"/>
                <a:gd name="T13" fmla="*/ 155 h 241"/>
                <a:gd name="T14" fmla="*/ 190 w 240"/>
                <a:gd name="T15" fmla="*/ 178 h 241"/>
                <a:gd name="T16" fmla="*/ 171 w 240"/>
                <a:gd name="T17" fmla="*/ 195 h 241"/>
                <a:gd name="T18" fmla="*/ 147 w 240"/>
                <a:gd name="T19" fmla="*/ 206 h 241"/>
                <a:gd name="T20" fmla="*/ 120 w 240"/>
                <a:gd name="T21" fmla="*/ 211 h 241"/>
                <a:gd name="T22" fmla="*/ 93 w 240"/>
                <a:gd name="T23" fmla="*/ 206 h 241"/>
                <a:gd name="T24" fmla="*/ 70 w 240"/>
                <a:gd name="T25" fmla="*/ 195 h 241"/>
                <a:gd name="T26" fmla="*/ 50 w 240"/>
                <a:gd name="T27" fmla="*/ 178 h 241"/>
                <a:gd name="T28" fmla="*/ 36 w 240"/>
                <a:gd name="T29" fmla="*/ 155 h 241"/>
                <a:gd name="T30" fmla="*/ 30 w 240"/>
                <a:gd name="T31" fmla="*/ 129 h 241"/>
                <a:gd name="T32" fmla="*/ 31 w 240"/>
                <a:gd name="T33" fmla="*/ 101 h 241"/>
                <a:gd name="T34" fmla="*/ 41 w 240"/>
                <a:gd name="T35" fmla="*/ 77 h 241"/>
                <a:gd name="T36" fmla="*/ 56 w 240"/>
                <a:gd name="T37" fmla="*/ 56 h 241"/>
                <a:gd name="T38" fmla="*/ 77 w 240"/>
                <a:gd name="T39" fmla="*/ 40 h 241"/>
                <a:gd name="T40" fmla="*/ 102 w 240"/>
                <a:gd name="T41" fmla="*/ 32 h 241"/>
                <a:gd name="T42" fmla="*/ 120 w 240"/>
                <a:gd name="T43" fmla="*/ 241 h 241"/>
                <a:gd name="T44" fmla="*/ 155 w 240"/>
                <a:gd name="T45" fmla="*/ 235 h 241"/>
                <a:gd name="T46" fmla="*/ 188 w 240"/>
                <a:gd name="T47" fmla="*/ 219 h 241"/>
                <a:gd name="T48" fmla="*/ 212 w 240"/>
                <a:gd name="T49" fmla="*/ 197 h 241"/>
                <a:gd name="T50" fmla="*/ 231 w 240"/>
                <a:gd name="T51" fmla="*/ 167 h 241"/>
                <a:gd name="T52" fmla="*/ 240 w 240"/>
                <a:gd name="T53" fmla="*/ 132 h 241"/>
                <a:gd name="T54" fmla="*/ 238 w 240"/>
                <a:gd name="T55" fmla="*/ 96 h 241"/>
                <a:gd name="T56" fmla="*/ 226 w 240"/>
                <a:gd name="T57" fmla="*/ 63 h 241"/>
                <a:gd name="T58" fmla="*/ 205 w 240"/>
                <a:gd name="T59" fmla="*/ 35 h 241"/>
                <a:gd name="T60" fmla="*/ 177 w 240"/>
                <a:gd name="T61" fmla="*/ 15 h 241"/>
                <a:gd name="T62" fmla="*/ 144 w 240"/>
                <a:gd name="T63" fmla="*/ 2 h 241"/>
                <a:gd name="T64" fmla="*/ 107 w 240"/>
                <a:gd name="T65" fmla="*/ 1 h 241"/>
                <a:gd name="T66" fmla="*/ 73 w 240"/>
                <a:gd name="T67" fmla="*/ 9 h 241"/>
                <a:gd name="T68" fmla="*/ 44 w 240"/>
                <a:gd name="T69" fmla="*/ 27 h 241"/>
                <a:gd name="T70" fmla="*/ 20 w 240"/>
                <a:gd name="T71" fmla="*/ 53 h 241"/>
                <a:gd name="T72" fmla="*/ 5 w 240"/>
                <a:gd name="T73" fmla="*/ 84 h 241"/>
                <a:gd name="T74" fmla="*/ 0 w 240"/>
                <a:gd name="T75" fmla="*/ 120 h 241"/>
                <a:gd name="T76" fmla="*/ 5 w 240"/>
                <a:gd name="T77" fmla="*/ 156 h 241"/>
                <a:gd name="T78" fmla="*/ 20 w 240"/>
                <a:gd name="T79" fmla="*/ 187 h 241"/>
                <a:gd name="T80" fmla="*/ 44 w 240"/>
                <a:gd name="T81" fmla="*/ 213 h 241"/>
                <a:gd name="T82" fmla="*/ 73 w 240"/>
                <a:gd name="T83" fmla="*/ 231 h 241"/>
                <a:gd name="T84" fmla="*/ 107 w 240"/>
                <a:gd name="T85" fmla="*/ 24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0" h="241">
                  <a:moveTo>
                    <a:pt x="120" y="30"/>
                  </a:moveTo>
                  <a:lnTo>
                    <a:pt x="129" y="31"/>
                  </a:lnTo>
                  <a:lnTo>
                    <a:pt x="138" y="32"/>
                  </a:lnTo>
                  <a:lnTo>
                    <a:pt x="147" y="34"/>
                  </a:lnTo>
                  <a:lnTo>
                    <a:pt x="155" y="37"/>
                  </a:lnTo>
                  <a:lnTo>
                    <a:pt x="163" y="40"/>
                  </a:lnTo>
                  <a:lnTo>
                    <a:pt x="171" y="46"/>
                  </a:lnTo>
                  <a:lnTo>
                    <a:pt x="177" y="50"/>
                  </a:lnTo>
                  <a:lnTo>
                    <a:pt x="183" y="56"/>
                  </a:lnTo>
                  <a:lnTo>
                    <a:pt x="190" y="63"/>
                  </a:lnTo>
                  <a:lnTo>
                    <a:pt x="195" y="69"/>
                  </a:lnTo>
                  <a:lnTo>
                    <a:pt x="199" y="77"/>
                  </a:lnTo>
                  <a:lnTo>
                    <a:pt x="203" y="85"/>
                  </a:lnTo>
                  <a:lnTo>
                    <a:pt x="206" y="93"/>
                  </a:lnTo>
                  <a:lnTo>
                    <a:pt x="208" y="101"/>
                  </a:lnTo>
                  <a:lnTo>
                    <a:pt x="210" y="111"/>
                  </a:lnTo>
                  <a:lnTo>
                    <a:pt x="210" y="120"/>
                  </a:lnTo>
                  <a:lnTo>
                    <a:pt x="210" y="129"/>
                  </a:lnTo>
                  <a:lnTo>
                    <a:pt x="208" y="138"/>
                  </a:lnTo>
                  <a:lnTo>
                    <a:pt x="206" y="146"/>
                  </a:lnTo>
                  <a:lnTo>
                    <a:pt x="203" y="155"/>
                  </a:lnTo>
                  <a:lnTo>
                    <a:pt x="199" y="163"/>
                  </a:lnTo>
                  <a:lnTo>
                    <a:pt x="195" y="170"/>
                  </a:lnTo>
                  <a:lnTo>
                    <a:pt x="190" y="178"/>
                  </a:lnTo>
                  <a:lnTo>
                    <a:pt x="183" y="184"/>
                  </a:lnTo>
                  <a:lnTo>
                    <a:pt x="177" y="189"/>
                  </a:lnTo>
                  <a:lnTo>
                    <a:pt x="171" y="195"/>
                  </a:lnTo>
                  <a:lnTo>
                    <a:pt x="163" y="199"/>
                  </a:lnTo>
                  <a:lnTo>
                    <a:pt x="155" y="203"/>
                  </a:lnTo>
                  <a:lnTo>
                    <a:pt x="147" y="206"/>
                  </a:lnTo>
                  <a:lnTo>
                    <a:pt x="138" y="209"/>
                  </a:lnTo>
                  <a:lnTo>
                    <a:pt x="129" y="210"/>
                  </a:lnTo>
                  <a:lnTo>
                    <a:pt x="120" y="211"/>
                  </a:lnTo>
                  <a:lnTo>
                    <a:pt x="110" y="210"/>
                  </a:lnTo>
                  <a:lnTo>
                    <a:pt x="102" y="209"/>
                  </a:lnTo>
                  <a:lnTo>
                    <a:pt x="93" y="206"/>
                  </a:lnTo>
                  <a:lnTo>
                    <a:pt x="85" y="203"/>
                  </a:lnTo>
                  <a:lnTo>
                    <a:pt x="77" y="199"/>
                  </a:lnTo>
                  <a:lnTo>
                    <a:pt x="70" y="195"/>
                  </a:lnTo>
                  <a:lnTo>
                    <a:pt x="62" y="189"/>
                  </a:lnTo>
                  <a:lnTo>
                    <a:pt x="56" y="184"/>
                  </a:lnTo>
                  <a:lnTo>
                    <a:pt x="50" y="178"/>
                  </a:lnTo>
                  <a:lnTo>
                    <a:pt x="45" y="170"/>
                  </a:lnTo>
                  <a:lnTo>
                    <a:pt x="41" y="164"/>
                  </a:lnTo>
                  <a:lnTo>
                    <a:pt x="36" y="155"/>
                  </a:lnTo>
                  <a:lnTo>
                    <a:pt x="34" y="146"/>
                  </a:lnTo>
                  <a:lnTo>
                    <a:pt x="31" y="138"/>
                  </a:lnTo>
                  <a:lnTo>
                    <a:pt x="30" y="129"/>
                  </a:lnTo>
                  <a:lnTo>
                    <a:pt x="30" y="120"/>
                  </a:lnTo>
                  <a:lnTo>
                    <a:pt x="30" y="111"/>
                  </a:lnTo>
                  <a:lnTo>
                    <a:pt x="31" y="101"/>
                  </a:lnTo>
                  <a:lnTo>
                    <a:pt x="34" y="93"/>
                  </a:lnTo>
                  <a:lnTo>
                    <a:pt x="36" y="85"/>
                  </a:lnTo>
                  <a:lnTo>
                    <a:pt x="41" y="77"/>
                  </a:lnTo>
                  <a:lnTo>
                    <a:pt x="45" y="69"/>
                  </a:lnTo>
                  <a:lnTo>
                    <a:pt x="50" y="63"/>
                  </a:lnTo>
                  <a:lnTo>
                    <a:pt x="56" y="56"/>
                  </a:lnTo>
                  <a:lnTo>
                    <a:pt x="62" y="50"/>
                  </a:lnTo>
                  <a:lnTo>
                    <a:pt x="70" y="46"/>
                  </a:lnTo>
                  <a:lnTo>
                    <a:pt x="77" y="40"/>
                  </a:lnTo>
                  <a:lnTo>
                    <a:pt x="85" y="37"/>
                  </a:lnTo>
                  <a:lnTo>
                    <a:pt x="93" y="34"/>
                  </a:lnTo>
                  <a:lnTo>
                    <a:pt x="102" y="32"/>
                  </a:lnTo>
                  <a:lnTo>
                    <a:pt x="110" y="31"/>
                  </a:lnTo>
                  <a:lnTo>
                    <a:pt x="120" y="30"/>
                  </a:lnTo>
                  <a:close/>
                  <a:moveTo>
                    <a:pt x="120" y="241"/>
                  </a:moveTo>
                  <a:lnTo>
                    <a:pt x="132" y="240"/>
                  </a:lnTo>
                  <a:lnTo>
                    <a:pt x="144" y="238"/>
                  </a:lnTo>
                  <a:lnTo>
                    <a:pt x="155" y="235"/>
                  </a:lnTo>
                  <a:lnTo>
                    <a:pt x="167" y="231"/>
                  </a:lnTo>
                  <a:lnTo>
                    <a:pt x="177" y="226"/>
                  </a:lnTo>
                  <a:lnTo>
                    <a:pt x="188" y="219"/>
                  </a:lnTo>
                  <a:lnTo>
                    <a:pt x="196" y="213"/>
                  </a:lnTo>
                  <a:lnTo>
                    <a:pt x="205" y="205"/>
                  </a:lnTo>
                  <a:lnTo>
                    <a:pt x="212" y="197"/>
                  </a:lnTo>
                  <a:lnTo>
                    <a:pt x="220" y="187"/>
                  </a:lnTo>
                  <a:lnTo>
                    <a:pt x="226" y="178"/>
                  </a:lnTo>
                  <a:lnTo>
                    <a:pt x="231" y="167"/>
                  </a:lnTo>
                  <a:lnTo>
                    <a:pt x="235" y="156"/>
                  </a:lnTo>
                  <a:lnTo>
                    <a:pt x="238" y="144"/>
                  </a:lnTo>
                  <a:lnTo>
                    <a:pt x="240" y="132"/>
                  </a:lnTo>
                  <a:lnTo>
                    <a:pt x="240" y="120"/>
                  </a:lnTo>
                  <a:lnTo>
                    <a:pt x="240" y="108"/>
                  </a:lnTo>
                  <a:lnTo>
                    <a:pt x="238" y="96"/>
                  </a:lnTo>
                  <a:lnTo>
                    <a:pt x="235" y="84"/>
                  </a:lnTo>
                  <a:lnTo>
                    <a:pt x="231" y="74"/>
                  </a:lnTo>
                  <a:lnTo>
                    <a:pt x="226" y="63"/>
                  </a:lnTo>
                  <a:lnTo>
                    <a:pt x="220" y="53"/>
                  </a:lnTo>
                  <a:lnTo>
                    <a:pt x="212" y="43"/>
                  </a:lnTo>
                  <a:lnTo>
                    <a:pt x="205" y="35"/>
                  </a:lnTo>
                  <a:lnTo>
                    <a:pt x="196" y="27"/>
                  </a:lnTo>
                  <a:lnTo>
                    <a:pt x="188" y="20"/>
                  </a:lnTo>
                  <a:lnTo>
                    <a:pt x="177" y="15"/>
                  </a:lnTo>
                  <a:lnTo>
                    <a:pt x="167" y="9"/>
                  </a:lnTo>
                  <a:lnTo>
                    <a:pt x="155" y="5"/>
                  </a:lnTo>
                  <a:lnTo>
                    <a:pt x="144" y="2"/>
                  </a:lnTo>
                  <a:lnTo>
                    <a:pt x="132" y="1"/>
                  </a:lnTo>
                  <a:lnTo>
                    <a:pt x="120" y="0"/>
                  </a:lnTo>
                  <a:lnTo>
                    <a:pt x="107" y="1"/>
                  </a:lnTo>
                  <a:lnTo>
                    <a:pt x="95" y="2"/>
                  </a:lnTo>
                  <a:lnTo>
                    <a:pt x="85" y="5"/>
                  </a:lnTo>
                  <a:lnTo>
                    <a:pt x="73" y="9"/>
                  </a:lnTo>
                  <a:lnTo>
                    <a:pt x="62" y="15"/>
                  </a:lnTo>
                  <a:lnTo>
                    <a:pt x="53" y="20"/>
                  </a:lnTo>
                  <a:lnTo>
                    <a:pt x="44" y="27"/>
                  </a:lnTo>
                  <a:lnTo>
                    <a:pt x="35" y="35"/>
                  </a:lnTo>
                  <a:lnTo>
                    <a:pt x="27" y="43"/>
                  </a:lnTo>
                  <a:lnTo>
                    <a:pt x="20" y="53"/>
                  </a:lnTo>
                  <a:lnTo>
                    <a:pt x="14" y="63"/>
                  </a:lnTo>
                  <a:lnTo>
                    <a:pt x="10" y="74"/>
                  </a:lnTo>
                  <a:lnTo>
                    <a:pt x="5" y="84"/>
                  </a:lnTo>
                  <a:lnTo>
                    <a:pt x="2" y="96"/>
                  </a:lnTo>
                  <a:lnTo>
                    <a:pt x="0" y="108"/>
                  </a:lnTo>
                  <a:lnTo>
                    <a:pt x="0" y="120"/>
                  </a:lnTo>
                  <a:lnTo>
                    <a:pt x="0" y="132"/>
                  </a:lnTo>
                  <a:lnTo>
                    <a:pt x="2" y="144"/>
                  </a:lnTo>
                  <a:lnTo>
                    <a:pt x="5" y="156"/>
                  </a:lnTo>
                  <a:lnTo>
                    <a:pt x="10" y="167"/>
                  </a:lnTo>
                  <a:lnTo>
                    <a:pt x="14" y="178"/>
                  </a:lnTo>
                  <a:lnTo>
                    <a:pt x="20" y="187"/>
                  </a:lnTo>
                  <a:lnTo>
                    <a:pt x="27" y="197"/>
                  </a:lnTo>
                  <a:lnTo>
                    <a:pt x="35" y="205"/>
                  </a:lnTo>
                  <a:lnTo>
                    <a:pt x="44" y="213"/>
                  </a:lnTo>
                  <a:lnTo>
                    <a:pt x="53" y="219"/>
                  </a:lnTo>
                  <a:lnTo>
                    <a:pt x="62" y="226"/>
                  </a:lnTo>
                  <a:lnTo>
                    <a:pt x="73" y="231"/>
                  </a:lnTo>
                  <a:lnTo>
                    <a:pt x="85" y="235"/>
                  </a:lnTo>
                  <a:lnTo>
                    <a:pt x="95" y="238"/>
                  </a:lnTo>
                  <a:lnTo>
                    <a:pt x="107" y="240"/>
                  </a:lnTo>
                  <a:lnTo>
                    <a:pt x="120" y="2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华文仿宋" panose="02010600040101010101" pitchFamily="2" charset="-122"/>
                <a:ea typeface="华文仿宋" panose="02010600040101010101" pitchFamily="2" charset="-122"/>
              </a:endParaRPr>
            </a:p>
          </p:txBody>
        </p:sp>
      </p:grpSp>
      <p:grpSp>
        <p:nvGrpSpPr>
          <p:cNvPr id="265" name="Group 264">
            <a:extLst>
              <a:ext uri="{FF2B5EF4-FFF2-40B4-BE49-F238E27FC236}">
                <a16:creationId xmlns:a16="http://schemas.microsoft.com/office/drawing/2014/main" id="{EEF851A2-2890-4BF4-ACD7-5FBAFF914CA5}"/>
              </a:ext>
            </a:extLst>
          </p:cNvPr>
          <p:cNvGrpSpPr/>
          <p:nvPr/>
        </p:nvGrpSpPr>
        <p:grpSpPr>
          <a:xfrm>
            <a:off x="5786560" y="3256277"/>
            <a:ext cx="343639" cy="345446"/>
            <a:chOff x="1547813" y="3240088"/>
            <a:chExt cx="301626" cy="303213"/>
          </a:xfrm>
          <a:solidFill>
            <a:schemeClr val="bg1"/>
          </a:solidFill>
        </p:grpSpPr>
        <p:sp>
          <p:nvSpPr>
            <p:cNvPr id="266" name="Freeform 61">
              <a:extLst>
                <a:ext uri="{FF2B5EF4-FFF2-40B4-BE49-F238E27FC236}">
                  <a16:creationId xmlns:a16="http://schemas.microsoft.com/office/drawing/2014/main" id="{8AE6579D-9477-4919-BB30-E429B462BF68}"/>
                </a:ext>
              </a:extLst>
            </p:cNvPr>
            <p:cNvSpPr>
              <a:spLocks noEditPoints="1"/>
            </p:cNvSpPr>
            <p:nvPr/>
          </p:nvSpPr>
          <p:spPr bwMode="auto">
            <a:xfrm>
              <a:off x="1611313" y="3392488"/>
              <a:ext cx="85725" cy="87313"/>
            </a:xfrm>
            <a:custGeom>
              <a:avLst/>
              <a:gdLst>
                <a:gd name="T0" fmla="*/ 92 w 218"/>
                <a:gd name="T1" fmla="*/ 191 h 219"/>
                <a:gd name="T2" fmla="*/ 70 w 218"/>
                <a:gd name="T3" fmla="*/ 183 h 219"/>
                <a:gd name="T4" fmla="*/ 50 w 218"/>
                <a:gd name="T5" fmla="*/ 168 h 219"/>
                <a:gd name="T6" fmla="*/ 35 w 218"/>
                <a:gd name="T7" fmla="*/ 149 h 219"/>
                <a:gd name="T8" fmla="*/ 27 w 218"/>
                <a:gd name="T9" fmla="*/ 125 h 219"/>
                <a:gd name="T10" fmla="*/ 26 w 218"/>
                <a:gd name="T11" fmla="*/ 101 h 219"/>
                <a:gd name="T12" fmla="*/ 32 w 218"/>
                <a:gd name="T13" fmla="*/ 77 h 219"/>
                <a:gd name="T14" fmla="*/ 45 w 218"/>
                <a:gd name="T15" fmla="*/ 56 h 219"/>
                <a:gd name="T16" fmla="*/ 62 w 218"/>
                <a:gd name="T17" fmla="*/ 40 h 219"/>
                <a:gd name="T18" fmla="*/ 85 w 218"/>
                <a:gd name="T19" fmla="*/ 29 h 219"/>
                <a:gd name="T20" fmla="*/ 109 w 218"/>
                <a:gd name="T21" fmla="*/ 26 h 219"/>
                <a:gd name="T22" fmla="*/ 134 w 218"/>
                <a:gd name="T23" fmla="*/ 29 h 219"/>
                <a:gd name="T24" fmla="*/ 155 w 218"/>
                <a:gd name="T25" fmla="*/ 40 h 219"/>
                <a:gd name="T26" fmla="*/ 174 w 218"/>
                <a:gd name="T27" fmla="*/ 56 h 219"/>
                <a:gd name="T28" fmla="*/ 186 w 218"/>
                <a:gd name="T29" fmla="*/ 77 h 219"/>
                <a:gd name="T30" fmla="*/ 192 w 218"/>
                <a:gd name="T31" fmla="*/ 101 h 219"/>
                <a:gd name="T32" fmla="*/ 191 w 218"/>
                <a:gd name="T33" fmla="*/ 125 h 219"/>
                <a:gd name="T34" fmla="*/ 182 w 218"/>
                <a:gd name="T35" fmla="*/ 149 h 219"/>
                <a:gd name="T36" fmla="*/ 168 w 218"/>
                <a:gd name="T37" fmla="*/ 168 h 219"/>
                <a:gd name="T38" fmla="*/ 149 w 218"/>
                <a:gd name="T39" fmla="*/ 183 h 219"/>
                <a:gd name="T40" fmla="*/ 125 w 218"/>
                <a:gd name="T41" fmla="*/ 191 h 219"/>
                <a:gd name="T42" fmla="*/ 109 w 218"/>
                <a:gd name="T43" fmla="*/ 0 h 219"/>
                <a:gd name="T44" fmla="*/ 77 w 218"/>
                <a:gd name="T45" fmla="*/ 4 h 219"/>
                <a:gd name="T46" fmla="*/ 48 w 218"/>
                <a:gd name="T47" fmla="*/ 18 h 219"/>
                <a:gd name="T48" fmla="*/ 25 w 218"/>
                <a:gd name="T49" fmla="*/ 40 h 219"/>
                <a:gd name="T50" fmla="*/ 8 w 218"/>
                <a:gd name="T51" fmla="*/ 66 h 219"/>
                <a:gd name="T52" fmla="*/ 1 w 218"/>
                <a:gd name="T53" fmla="*/ 98 h 219"/>
                <a:gd name="T54" fmla="*/ 2 w 218"/>
                <a:gd name="T55" fmla="*/ 131 h 219"/>
                <a:gd name="T56" fmla="*/ 13 w 218"/>
                <a:gd name="T57" fmla="*/ 161 h 219"/>
                <a:gd name="T58" fmla="*/ 32 w 218"/>
                <a:gd name="T59" fmla="*/ 187 h 219"/>
                <a:gd name="T60" fmla="*/ 57 w 218"/>
                <a:gd name="T61" fmla="*/ 205 h 219"/>
                <a:gd name="T62" fmla="*/ 87 w 218"/>
                <a:gd name="T63" fmla="*/ 217 h 219"/>
                <a:gd name="T64" fmla="*/ 120 w 218"/>
                <a:gd name="T65" fmla="*/ 218 h 219"/>
                <a:gd name="T66" fmla="*/ 151 w 218"/>
                <a:gd name="T67" fmla="*/ 210 h 219"/>
                <a:gd name="T68" fmla="*/ 178 w 218"/>
                <a:gd name="T69" fmla="*/ 193 h 219"/>
                <a:gd name="T70" fmla="*/ 200 w 218"/>
                <a:gd name="T71" fmla="*/ 171 h 219"/>
                <a:gd name="T72" fmla="*/ 213 w 218"/>
                <a:gd name="T73" fmla="*/ 142 h 219"/>
                <a:gd name="T74" fmla="*/ 218 w 218"/>
                <a:gd name="T75" fmla="*/ 109 h 219"/>
                <a:gd name="T76" fmla="*/ 213 w 218"/>
                <a:gd name="T77" fmla="*/ 77 h 219"/>
                <a:gd name="T78" fmla="*/ 200 w 218"/>
                <a:gd name="T79" fmla="*/ 48 h 219"/>
                <a:gd name="T80" fmla="*/ 178 w 218"/>
                <a:gd name="T81" fmla="*/ 25 h 219"/>
                <a:gd name="T82" fmla="*/ 151 w 218"/>
                <a:gd name="T83" fmla="*/ 8 h 219"/>
                <a:gd name="T84" fmla="*/ 120 w 218"/>
                <a:gd name="T85"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8" h="219">
                  <a:moveTo>
                    <a:pt x="109" y="193"/>
                  </a:moveTo>
                  <a:lnTo>
                    <a:pt x="101" y="193"/>
                  </a:lnTo>
                  <a:lnTo>
                    <a:pt x="92" y="191"/>
                  </a:lnTo>
                  <a:lnTo>
                    <a:pt x="85" y="190"/>
                  </a:lnTo>
                  <a:lnTo>
                    <a:pt x="76" y="187"/>
                  </a:lnTo>
                  <a:lnTo>
                    <a:pt x="70" y="183"/>
                  </a:lnTo>
                  <a:lnTo>
                    <a:pt x="62" y="179"/>
                  </a:lnTo>
                  <a:lnTo>
                    <a:pt x="56" y="174"/>
                  </a:lnTo>
                  <a:lnTo>
                    <a:pt x="50" y="168"/>
                  </a:lnTo>
                  <a:lnTo>
                    <a:pt x="45" y="162"/>
                  </a:lnTo>
                  <a:lnTo>
                    <a:pt x="40" y="156"/>
                  </a:lnTo>
                  <a:lnTo>
                    <a:pt x="35" y="149"/>
                  </a:lnTo>
                  <a:lnTo>
                    <a:pt x="32" y="142"/>
                  </a:lnTo>
                  <a:lnTo>
                    <a:pt x="29" y="134"/>
                  </a:lnTo>
                  <a:lnTo>
                    <a:pt x="27" y="125"/>
                  </a:lnTo>
                  <a:lnTo>
                    <a:pt x="26" y="118"/>
                  </a:lnTo>
                  <a:lnTo>
                    <a:pt x="26" y="109"/>
                  </a:lnTo>
                  <a:lnTo>
                    <a:pt x="26" y="101"/>
                  </a:lnTo>
                  <a:lnTo>
                    <a:pt x="27" y="92"/>
                  </a:lnTo>
                  <a:lnTo>
                    <a:pt x="29" y="85"/>
                  </a:lnTo>
                  <a:lnTo>
                    <a:pt x="32" y="77"/>
                  </a:lnTo>
                  <a:lnTo>
                    <a:pt x="35" y="70"/>
                  </a:lnTo>
                  <a:lnTo>
                    <a:pt x="40" y="62"/>
                  </a:lnTo>
                  <a:lnTo>
                    <a:pt x="45" y="56"/>
                  </a:lnTo>
                  <a:lnTo>
                    <a:pt x="50" y="50"/>
                  </a:lnTo>
                  <a:lnTo>
                    <a:pt x="56" y="45"/>
                  </a:lnTo>
                  <a:lnTo>
                    <a:pt x="62" y="40"/>
                  </a:lnTo>
                  <a:lnTo>
                    <a:pt x="70" y="35"/>
                  </a:lnTo>
                  <a:lnTo>
                    <a:pt x="76" y="32"/>
                  </a:lnTo>
                  <a:lnTo>
                    <a:pt x="85" y="29"/>
                  </a:lnTo>
                  <a:lnTo>
                    <a:pt x="92" y="27"/>
                  </a:lnTo>
                  <a:lnTo>
                    <a:pt x="101" y="26"/>
                  </a:lnTo>
                  <a:lnTo>
                    <a:pt x="109" y="26"/>
                  </a:lnTo>
                  <a:lnTo>
                    <a:pt x="118" y="26"/>
                  </a:lnTo>
                  <a:lnTo>
                    <a:pt x="125" y="27"/>
                  </a:lnTo>
                  <a:lnTo>
                    <a:pt x="134" y="29"/>
                  </a:lnTo>
                  <a:lnTo>
                    <a:pt x="142" y="32"/>
                  </a:lnTo>
                  <a:lnTo>
                    <a:pt x="149" y="35"/>
                  </a:lnTo>
                  <a:lnTo>
                    <a:pt x="155" y="40"/>
                  </a:lnTo>
                  <a:lnTo>
                    <a:pt x="162" y="45"/>
                  </a:lnTo>
                  <a:lnTo>
                    <a:pt x="168" y="50"/>
                  </a:lnTo>
                  <a:lnTo>
                    <a:pt x="174" y="56"/>
                  </a:lnTo>
                  <a:lnTo>
                    <a:pt x="178" y="62"/>
                  </a:lnTo>
                  <a:lnTo>
                    <a:pt x="182" y="70"/>
                  </a:lnTo>
                  <a:lnTo>
                    <a:pt x="186" y="77"/>
                  </a:lnTo>
                  <a:lnTo>
                    <a:pt x="189" y="85"/>
                  </a:lnTo>
                  <a:lnTo>
                    <a:pt x="191" y="92"/>
                  </a:lnTo>
                  <a:lnTo>
                    <a:pt x="192" y="101"/>
                  </a:lnTo>
                  <a:lnTo>
                    <a:pt x="193" y="109"/>
                  </a:lnTo>
                  <a:lnTo>
                    <a:pt x="192" y="118"/>
                  </a:lnTo>
                  <a:lnTo>
                    <a:pt x="191" y="125"/>
                  </a:lnTo>
                  <a:lnTo>
                    <a:pt x="189" y="134"/>
                  </a:lnTo>
                  <a:lnTo>
                    <a:pt x="186" y="142"/>
                  </a:lnTo>
                  <a:lnTo>
                    <a:pt x="182" y="149"/>
                  </a:lnTo>
                  <a:lnTo>
                    <a:pt x="178" y="156"/>
                  </a:lnTo>
                  <a:lnTo>
                    <a:pt x="174" y="162"/>
                  </a:lnTo>
                  <a:lnTo>
                    <a:pt x="168" y="168"/>
                  </a:lnTo>
                  <a:lnTo>
                    <a:pt x="162" y="174"/>
                  </a:lnTo>
                  <a:lnTo>
                    <a:pt x="155" y="179"/>
                  </a:lnTo>
                  <a:lnTo>
                    <a:pt x="149" y="183"/>
                  </a:lnTo>
                  <a:lnTo>
                    <a:pt x="142" y="187"/>
                  </a:lnTo>
                  <a:lnTo>
                    <a:pt x="134" y="190"/>
                  </a:lnTo>
                  <a:lnTo>
                    <a:pt x="125" y="191"/>
                  </a:lnTo>
                  <a:lnTo>
                    <a:pt x="118" y="193"/>
                  </a:lnTo>
                  <a:lnTo>
                    <a:pt x="109" y="193"/>
                  </a:lnTo>
                  <a:close/>
                  <a:moveTo>
                    <a:pt x="109" y="0"/>
                  </a:moveTo>
                  <a:lnTo>
                    <a:pt x="98" y="0"/>
                  </a:lnTo>
                  <a:lnTo>
                    <a:pt x="87" y="2"/>
                  </a:lnTo>
                  <a:lnTo>
                    <a:pt x="77" y="4"/>
                  </a:lnTo>
                  <a:lnTo>
                    <a:pt x="66" y="8"/>
                  </a:lnTo>
                  <a:lnTo>
                    <a:pt x="57" y="13"/>
                  </a:lnTo>
                  <a:lnTo>
                    <a:pt x="48" y="18"/>
                  </a:lnTo>
                  <a:lnTo>
                    <a:pt x="40" y="25"/>
                  </a:lnTo>
                  <a:lnTo>
                    <a:pt x="32" y="32"/>
                  </a:lnTo>
                  <a:lnTo>
                    <a:pt x="25" y="40"/>
                  </a:lnTo>
                  <a:lnTo>
                    <a:pt x="19" y="48"/>
                  </a:lnTo>
                  <a:lnTo>
                    <a:pt x="13" y="57"/>
                  </a:lnTo>
                  <a:lnTo>
                    <a:pt x="8" y="66"/>
                  </a:lnTo>
                  <a:lnTo>
                    <a:pt x="5" y="77"/>
                  </a:lnTo>
                  <a:lnTo>
                    <a:pt x="2" y="87"/>
                  </a:lnTo>
                  <a:lnTo>
                    <a:pt x="1" y="98"/>
                  </a:lnTo>
                  <a:lnTo>
                    <a:pt x="0" y="109"/>
                  </a:lnTo>
                  <a:lnTo>
                    <a:pt x="1" y="120"/>
                  </a:lnTo>
                  <a:lnTo>
                    <a:pt x="2" y="131"/>
                  </a:lnTo>
                  <a:lnTo>
                    <a:pt x="5" y="142"/>
                  </a:lnTo>
                  <a:lnTo>
                    <a:pt x="8" y="151"/>
                  </a:lnTo>
                  <a:lnTo>
                    <a:pt x="13" y="161"/>
                  </a:lnTo>
                  <a:lnTo>
                    <a:pt x="19" y="171"/>
                  </a:lnTo>
                  <a:lnTo>
                    <a:pt x="25" y="178"/>
                  </a:lnTo>
                  <a:lnTo>
                    <a:pt x="32" y="187"/>
                  </a:lnTo>
                  <a:lnTo>
                    <a:pt x="40" y="193"/>
                  </a:lnTo>
                  <a:lnTo>
                    <a:pt x="48" y="200"/>
                  </a:lnTo>
                  <a:lnTo>
                    <a:pt x="57" y="205"/>
                  </a:lnTo>
                  <a:lnTo>
                    <a:pt x="66" y="210"/>
                  </a:lnTo>
                  <a:lnTo>
                    <a:pt x="77" y="214"/>
                  </a:lnTo>
                  <a:lnTo>
                    <a:pt x="87" y="217"/>
                  </a:lnTo>
                  <a:lnTo>
                    <a:pt x="98" y="218"/>
                  </a:lnTo>
                  <a:lnTo>
                    <a:pt x="109" y="219"/>
                  </a:lnTo>
                  <a:lnTo>
                    <a:pt x="120" y="218"/>
                  </a:lnTo>
                  <a:lnTo>
                    <a:pt x="131" y="217"/>
                  </a:lnTo>
                  <a:lnTo>
                    <a:pt x="142" y="214"/>
                  </a:lnTo>
                  <a:lnTo>
                    <a:pt x="151" y="210"/>
                  </a:lnTo>
                  <a:lnTo>
                    <a:pt x="161" y="205"/>
                  </a:lnTo>
                  <a:lnTo>
                    <a:pt x="169" y="200"/>
                  </a:lnTo>
                  <a:lnTo>
                    <a:pt x="178" y="193"/>
                  </a:lnTo>
                  <a:lnTo>
                    <a:pt x="187" y="187"/>
                  </a:lnTo>
                  <a:lnTo>
                    <a:pt x="193" y="178"/>
                  </a:lnTo>
                  <a:lnTo>
                    <a:pt x="200" y="171"/>
                  </a:lnTo>
                  <a:lnTo>
                    <a:pt x="205" y="161"/>
                  </a:lnTo>
                  <a:lnTo>
                    <a:pt x="209" y="151"/>
                  </a:lnTo>
                  <a:lnTo>
                    <a:pt x="213" y="142"/>
                  </a:lnTo>
                  <a:lnTo>
                    <a:pt x="216" y="131"/>
                  </a:lnTo>
                  <a:lnTo>
                    <a:pt x="218" y="120"/>
                  </a:lnTo>
                  <a:lnTo>
                    <a:pt x="218" y="109"/>
                  </a:lnTo>
                  <a:lnTo>
                    <a:pt x="218" y="98"/>
                  </a:lnTo>
                  <a:lnTo>
                    <a:pt x="216" y="87"/>
                  </a:lnTo>
                  <a:lnTo>
                    <a:pt x="213" y="77"/>
                  </a:lnTo>
                  <a:lnTo>
                    <a:pt x="209" y="66"/>
                  </a:lnTo>
                  <a:lnTo>
                    <a:pt x="205" y="57"/>
                  </a:lnTo>
                  <a:lnTo>
                    <a:pt x="200" y="48"/>
                  </a:lnTo>
                  <a:lnTo>
                    <a:pt x="193" y="40"/>
                  </a:lnTo>
                  <a:lnTo>
                    <a:pt x="187" y="32"/>
                  </a:lnTo>
                  <a:lnTo>
                    <a:pt x="178" y="25"/>
                  </a:lnTo>
                  <a:lnTo>
                    <a:pt x="169" y="18"/>
                  </a:lnTo>
                  <a:lnTo>
                    <a:pt x="161" y="13"/>
                  </a:lnTo>
                  <a:lnTo>
                    <a:pt x="151" y="8"/>
                  </a:lnTo>
                  <a:lnTo>
                    <a:pt x="142" y="4"/>
                  </a:lnTo>
                  <a:lnTo>
                    <a:pt x="131" y="2"/>
                  </a:lnTo>
                  <a:lnTo>
                    <a:pt x="120" y="0"/>
                  </a:lnTo>
                  <a:lnTo>
                    <a:pt x="10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华文仿宋" panose="02010600040101010101" pitchFamily="2" charset="-122"/>
                <a:ea typeface="华文仿宋" panose="02010600040101010101" pitchFamily="2" charset="-122"/>
              </a:endParaRPr>
            </a:p>
          </p:txBody>
        </p:sp>
        <p:sp>
          <p:nvSpPr>
            <p:cNvPr id="267" name="Freeform 62">
              <a:extLst>
                <a:ext uri="{FF2B5EF4-FFF2-40B4-BE49-F238E27FC236}">
                  <a16:creationId xmlns:a16="http://schemas.microsoft.com/office/drawing/2014/main" id="{1C1E1F22-FEBE-43D1-8E6C-68165A727900}"/>
                </a:ext>
              </a:extLst>
            </p:cNvPr>
            <p:cNvSpPr>
              <a:spLocks noEditPoints="1"/>
            </p:cNvSpPr>
            <p:nvPr/>
          </p:nvSpPr>
          <p:spPr bwMode="auto">
            <a:xfrm>
              <a:off x="1763713" y="3278188"/>
              <a:ext cx="49213" cy="47625"/>
            </a:xfrm>
            <a:custGeom>
              <a:avLst/>
              <a:gdLst>
                <a:gd name="T0" fmla="*/ 54 w 122"/>
                <a:gd name="T1" fmla="*/ 96 h 121"/>
                <a:gd name="T2" fmla="*/ 41 w 122"/>
                <a:gd name="T3" fmla="*/ 90 h 121"/>
                <a:gd name="T4" fmla="*/ 31 w 122"/>
                <a:gd name="T5" fmla="*/ 81 h 121"/>
                <a:gd name="T6" fmla="*/ 26 w 122"/>
                <a:gd name="T7" fmla="*/ 68 h 121"/>
                <a:gd name="T8" fmla="*/ 26 w 122"/>
                <a:gd name="T9" fmla="*/ 54 h 121"/>
                <a:gd name="T10" fmla="*/ 31 w 122"/>
                <a:gd name="T11" fmla="*/ 41 h 121"/>
                <a:gd name="T12" fmla="*/ 41 w 122"/>
                <a:gd name="T13" fmla="*/ 31 h 121"/>
                <a:gd name="T14" fmla="*/ 54 w 122"/>
                <a:gd name="T15" fmla="*/ 26 h 121"/>
                <a:gd name="T16" fmla="*/ 68 w 122"/>
                <a:gd name="T17" fmla="*/ 26 h 121"/>
                <a:gd name="T18" fmla="*/ 81 w 122"/>
                <a:gd name="T19" fmla="*/ 31 h 121"/>
                <a:gd name="T20" fmla="*/ 90 w 122"/>
                <a:gd name="T21" fmla="*/ 41 h 121"/>
                <a:gd name="T22" fmla="*/ 96 w 122"/>
                <a:gd name="T23" fmla="*/ 54 h 121"/>
                <a:gd name="T24" fmla="*/ 96 w 122"/>
                <a:gd name="T25" fmla="*/ 68 h 121"/>
                <a:gd name="T26" fmla="*/ 90 w 122"/>
                <a:gd name="T27" fmla="*/ 81 h 121"/>
                <a:gd name="T28" fmla="*/ 81 w 122"/>
                <a:gd name="T29" fmla="*/ 90 h 121"/>
                <a:gd name="T30" fmla="*/ 68 w 122"/>
                <a:gd name="T31" fmla="*/ 96 h 121"/>
                <a:gd name="T32" fmla="*/ 61 w 122"/>
                <a:gd name="T33" fmla="*/ 0 h 121"/>
                <a:gd name="T34" fmla="*/ 49 w 122"/>
                <a:gd name="T35" fmla="*/ 1 h 121"/>
                <a:gd name="T36" fmla="*/ 38 w 122"/>
                <a:gd name="T37" fmla="*/ 4 h 121"/>
                <a:gd name="T38" fmla="*/ 27 w 122"/>
                <a:gd name="T39" fmla="*/ 11 h 121"/>
                <a:gd name="T40" fmla="*/ 19 w 122"/>
                <a:gd name="T41" fmla="*/ 18 h 121"/>
                <a:gd name="T42" fmla="*/ 11 w 122"/>
                <a:gd name="T43" fmla="*/ 27 h 121"/>
                <a:gd name="T44" fmla="*/ 5 w 122"/>
                <a:gd name="T45" fmla="*/ 38 h 121"/>
                <a:gd name="T46" fmla="*/ 1 w 122"/>
                <a:gd name="T47" fmla="*/ 48 h 121"/>
                <a:gd name="T48" fmla="*/ 0 w 122"/>
                <a:gd name="T49" fmla="*/ 61 h 121"/>
                <a:gd name="T50" fmla="*/ 1 w 122"/>
                <a:gd name="T51" fmla="*/ 73 h 121"/>
                <a:gd name="T52" fmla="*/ 5 w 122"/>
                <a:gd name="T53" fmla="*/ 85 h 121"/>
                <a:gd name="T54" fmla="*/ 11 w 122"/>
                <a:gd name="T55" fmla="*/ 96 h 121"/>
                <a:gd name="T56" fmla="*/ 19 w 122"/>
                <a:gd name="T57" fmla="*/ 104 h 121"/>
                <a:gd name="T58" fmla="*/ 27 w 122"/>
                <a:gd name="T59" fmla="*/ 112 h 121"/>
                <a:gd name="T60" fmla="*/ 38 w 122"/>
                <a:gd name="T61" fmla="*/ 117 h 121"/>
                <a:gd name="T62" fmla="*/ 49 w 122"/>
                <a:gd name="T63" fmla="*/ 120 h 121"/>
                <a:gd name="T64" fmla="*/ 61 w 122"/>
                <a:gd name="T65" fmla="*/ 121 h 121"/>
                <a:gd name="T66" fmla="*/ 73 w 122"/>
                <a:gd name="T67" fmla="*/ 120 h 121"/>
                <a:gd name="T68" fmla="*/ 85 w 122"/>
                <a:gd name="T69" fmla="*/ 117 h 121"/>
                <a:gd name="T70" fmla="*/ 95 w 122"/>
                <a:gd name="T71" fmla="*/ 112 h 121"/>
                <a:gd name="T72" fmla="*/ 104 w 122"/>
                <a:gd name="T73" fmla="*/ 104 h 121"/>
                <a:gd name="T74" fmla="*/ 112 w 122"/>
                <a:gd name="T75" fmla="*/ 96 h 121"/>
                <a:gd name="T76" fmla="*/ 117 w 122"/>
                <a:gd name="T77" fmla="*/ 85 h 121"/>
                <a:gd name="T78" fmla="*/ 121 w 122"/>
                <a:gd name="T79" fmla="*/ 73 h 121"/>
                <a:gd name="T80" fmla="*/ 122 w 122"/>
                <a:gd name="T81" fmla="*/ 61 h 121"/>
                <a:gd name="T82" fmla="*/ 121 w 122"/>
                <a:gd name="T83" fmla="*/ 48 h 121"/>
                <a:gd name="T84" fmla="*/ 117 w 122"/>
                <a:gd name="T85" fmla="*/ 38 h 121"/>
                <a:gd name="T86" fmla="*/ 112 w 122"/>
                <a:gd name="T87" fmla="*/ 27 h 121"/>
                <a:gd name="T88" fmla="*/ 104 w 122"/>
                <a:gd name="T89" fmla="*/ 18 h 121"/>
                <a:gd name="T90" fmla="*/ 95 w 122"/>
                <a:gd name="T91" fmla="*/ 11 h 121"/>
                <a:gd name="T92" fmla="*/ 85 w 122"/>
                <a:gd name="T93" fmla="*/ 4 h 121"/>
                <a:gd name="T94" fmla="*/ 73 w 122"/>
                <a:gd name="T95" fmla="*/ 1 h 121"/>
                <a:gd name="T96" fmla="*/ 61 w 122"/>
                <a:gd name="T9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2" h="121">
                  <a:moveTo>
                    <a:pt x="61" y="97"/>
                  </a:moveTo>
                  <a:lnTo>
                    <a:pt x="54" y="96"/>
                  </a:lnTo>
                  <a:lnTo>
                    <a:pt x="47" y="93"/>
                  </a:lnTo>
                  <a:lnTo>
                    <a:pt x="41" y="90"/>
                  </a:lnTo>
                  <a:lnTo>
                    <a:pt x="36" y="86"/>
                  </a:lnTo>
                  <a:lnTo>
                    <a:pt x="31" y="81"/>
                  </a:lnTo>
                  <a:lnTo>
                    <a:pt x="28" y="75"/>
                  </a:lnTo>
                  <a:lnTo>
                    <a:pt x="26" y="68"/>
                  </a:lnTo>
                  <a:lnTo>
                    <a:pt x="26" y="61"/>
                  </a:lnTo>
                  <a:lnTo>
                    <a:pt x="26" y="54"/>
                  </a:lnTo>
                  <a:lnTo>
                    <a:pt x="28" y="47"/>
                  </a:lnTo>
                  <a:lnTo>
                    <a:pt x="31" y="41"/>
                  </a:lnTo>
                  <a:lnTo>
                    <a:pt x="36" y="35"/>
                  </a:lnTo>
                  <a:lnTo>
                    <a:pt x="41" y="31"/>
                  </a:lnTo>
                  <a:lnTo>
                    <a:pt x="47" y="28"/>
                  </a:lnTo>
                  <a:lnTo>
                    <a:pt x="54" y="26"/>
                  </a:lnTo>
                  <a:lnTo>
                    <a:pt x="61" y="25"/>
                  </a:lnTo>
                  <a:lnTo>
                    <a:pt x="68" y="26"/>
                  </a:lnTo>
                  <a:lnTo>
                    <a:pt x="75" y="28"/>
                  </a:lnTo>
                  <a:lnTo>
                    <a:pt x="81" y="31"/>
                  </a:lnTo>
                  <a:lnTo>
                    <a:pt x="86" y="35"/>
                  </a:lnTo>
                  <a:lnTo>
                    <a:pt x="90" y="41"/>
                  </a:lnTo>
                  <a:lnTo>
                    <a:pt x="94" y="47"/>
                  </a:lnTo>
                  <a:lnTo>
                    <a:pt x="96" y="54"/>
                  </a:lnTo>
                  <a:lnTo>
                    <a:pt x="97" y="61"/>
                  </a:lnTo>
                  <a:lnTo>
                    <a:pt x="96" y="68"/>
                  </a:lnTo>
                  <a:lnTo>
                    <a:pt x="94" y="75"/>
                  </a:lnTo>
                  <a:lnTo>
                    <a:pt x="90" y="81"/>
                  </a:lnTo>
                  <a:lnTo>
                    <a:pt x="86" y="86"/>
                  </a:lnTo>
                  <a:lnTo>
                    <a:pt x="81" y="90"/>
                  </a:lnTo>
                  <a:lnTo>
                    <a:pt x="75" y="93"/>
                  </a:lnTo>
                  <a:lnTo>
                    <a:pt x="68" y="96"/>
                  </a:lnTo>
                  <a:lnTo>
                    <a:pt x="61" y="97"/>
                  </a:lnTo>
                  <a:close/>
                  <a:moveTo>
                    <a:pt x="61" y="0"/>
                  </a:moveTo>
                  <a:lnTo>
                    <a:pt x="55" y="0"/>
                  </a:lnTo>
                  <a:lnTo>
                    <a:pt x="49" y="1"/>
                  </a:lnTo>
                  <a:lnTo>
                    <a:pt x="43" y="2"/>
                  </a:lnTo>
                  <a:lnTo>
                    <a:pt x="38" y="4"/>
                  </a:lnTo>
                  <a:lnTo>
                    <a:pt x="32" y="8"/>
                  </a:lnTo>
                  <a:lnTo>
                    <a:pt x="27" y="11"/>
                  </a:lnTo>
                  <a:lnTo>
                    <a:pt x="23" y="14"/>
                  </a:lnTo>
                  <a:lnTo>
                    <a:pt x="19" y="18"/>
                  </a:lnTo>
                  <a:lnTo>
                    <a:pt x="14" y="23"/>
                  </a:lnTo>
                  <a:lnTo>
                    <a:pt x="11" y="27"/>
                  </a:lnTo>
                  <a:lnTo>
                    <a:pt x="8" y="32"/>
                  </a:lnTo>
                  <a:lnTo>
                    <a:pt x="5" y="38"/>
                  </a:lnTo>
                  <a:lnTo>
                    <a:pt x="3" y="43"/>
                  </a:lnTo>
                  <a:lnTo>
                    <a:pt x="1" y="48"/>
                  </a:lnTo>
                  <a:lnTo>
                    <a:pt x="0" y="55"/>
                  </a:lnTo>
                  <a:lnTo>
                    <a:pt x="0" y="61"/>
                  </a:lnTo>
                  <a:lnTo>
                    <a:pt x="0" y="67"/>
                  </a:lnTo>
                  <a:lnTo>
                    <a:pt x="1" y="73"/>
                  </a:lnTo>
                  <a:lnTo>
                    <a:pt x="3" y="79"/>
                  </a:lnTo>
                  <a:lnTo>
                    <a:pt x="5" y="85"/>
                  </a:lnTo>
                  <a:lnTo>
                    <a:pt x="8" y="90"/>
                  </a:lnTo>
                  <a:lnTo>
                    <a:pt x="11" y="96"/>
                  </a:lnTo>
                  <a:lnTo>
                    <a:pt x="14" y="100"/>
                  </a:lnTo>
                  <a:lnTo>
                    <a:pt x="19" y="104"/>
                  </a:lnTo>
                  <a:lnTo>
                    <a:pt x="23" y="108"/>
                  </a:lnTo>
                  <a:lnTo>
                    <a:pt x="27" y="112"/>
                  </a:lnTo>
                  <a:lnTo>
                    <a:pt x="32" y="115"/>
                  </a:lnTo>
                  <a:lnTo>
                    <a:pt x="38" y="117"/>
                  </a:lnTo>
                  <a:lnTo>
                    <a:pt x="43" y="119"/>
                  </a:lnTo>
                  <a:lnTo>
                    <a:pt x="49" y="120"/>
                  </a:lnTo>
                  <a:lnTo>
                    <a:pt x="55" y="121"/>
                  </a:lnTo>
                  <a:lnTo>
                    <a:pt x="61" y="121"/>
                  </a:lnTo>
                  <a:lnTo>
                    <a:pt x="68" y="121"/>
                  </a:lnTo>
                  <a:lnTo>
                    <a:pt x="73" y="120"/>
                  </a:lnTo>
                  <a:lnTo>
                    <a:pt x="80" y="119"/>
                  </a:lnTo>
                  <a:lnTo>
                    <a:pt x="85" y="117"/>
                  </a:lnTo>
                  <a:lnTo>
                    <a:pt x="90" y="115"/>
                  </a:lnTo>
                  <a:lnTo>
                    <a:pt x="95" y="112"/>
                  </a:lnTo>
                  <a:lnTo>
                    <a:pt x="100" y="108"/>
                  </a:lnTo>
                  <a:lnTo>
                    <a:pt x="104" y="104"/>
                  </a:lnTo>
                  <a:lnTo>
                    <a:pt x="108" y="100"/>
                  </a:lnTo>
                  <a:lnTo>
                    <a:pt x="112" y="96"/>
                  </a:lnTo>
                  <a:lnTo>
                    <a:pt x="115" y="90"/>
                  </a:lnTo>
                  <a:lnTo>
                    <a:pt x="117" y="85"/>
                  </a:lnTo>
                  <a:lnTo>
                    <a:pt x="119" y="79"/>
                  </a:lnTo>
                  <a:lnTo>
                    <a:pt x="121" y="73"/>
                  </a:lnTo>
                  <a:lnTo>
                    <a:pt x="122" y="67"/>
                  </a:lnTo>
                  <a:lnTo>
                    <a:pt x="122" y="61"/>
                  </a:lnTo>
                  <a:lnTo>
                    <a:pt x="122" y="55"/>
                  </a:lnTo>
                  <a:lnTo>
                    <a:pt x="121" y="48"/>
                  </a:lnTo>
                  <a:lnTo>
                    <a:pt x="119" y="43"/>
                  </a:lnTo>
                  <a:lnTo>
                    <a:pt x="117" y="38"/>
                  </a:lnTo>
                  <a:lnTo>
                    <a:pt x="115" y="32"/>
                  </a:lnTo>
                  <a:lnTo>
                    <a:pt x="112" y="27"/>
                  </a:lnTo>
                  <a:lnTo>
                    <a:pt x="108" y="23"/>
                  </a:lnTo>
                  <a:lnTo>
                    <a:pt x="104" y="18"/>
                  </a:lnTo>
                  <a:lnTo>
                    <a:pt x="100" y="14"/>
                  </a:lnTo>
                  <a:lnTo>
                    <a:pt x="95" y="11"/>
                  </a:lnTo>
                  <a:lnTo>
                    <a:pt x="90" y="8"/>
                  </a:lnTo>
                  <a:lnTo>
                    <a:pt x="85" y="4"/>
                  </a:lnTo>
                  <a:lnTo>
                    <a:pt x="80" y="2"/>
                  </a:lnTo>
                  <a:lnTo>
                    <a:pt x="73" y="1"/>
                  </a:lnTo>
                  <a:lnTo>
                    <a:pt x="68" y="0"/>
                  </a:lnTo>
                  <a:lnTo>
                    <a:pt x="6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华文仿宋" panose="02010600040101010101" pitchFamily="2" charset="-122"/>
                <a:ea typeface="华文仿宋" panose="02010600040101010101" pitchFamily="2" charset="-122"/>
              </a:endParaRPr>
            </a:p>
          </p:txBody>
        </p:sp>
        <p:sp>
          <p:nvSpPr>
            <p:cNvPr id="268" name="Freeform 63">
              <a:extLst>
                <a:ext uri="{FF2B5EF4-FFF2-40B4-BE49-F238E27FC236}">
                  <a16:creationId xmlns:a16="http://schemas.microsoft.com/office/drawing/2014/main" id="{CE97D880-A870-4A44-99A1-7EF1AAE63004}"/>
                </a:ext>
              </a:extLst>
            </p:cNvPr>
            <p:cNvSpPr>
              <a:spLocks noEditPoints="1"/>
            </p:cNvSpPr>
            <p:nvPr/>
          </p:nvSpPr>
          <p:spPr bwMode="auto">
            <a:xfrm>
              <a:off x="1547813" y="3330576"/>
              <a:ext cx="212725" cy="212725"/>
            </a:xfrm>
            <a:custGeom>
              <a:avLst/>
              <a:gdLst>
                <a:gd name="T0" fmla="*/ 407 w 535"/>
                <a:gd name="T1" fmla="*/ 408 h 536"/>
                <a:gd name="T2" fmla="*/ 367 w 535"/>
                <a:gd name="T3" fmla="*/ 436 h 536"/>
                <a:gd name="T4" fmla="*/ 330 w 535"/>
                <a:gd name="T5" fmla="*/ 452 h 536"/>
                <a:gd name="T6" fmla="*/ 321 w 535"/>
                <a:gd name="T7" fmla="*/ 465 h 536"/>
                <a:gd name="T8" fmla="*/ 217 w 535"/>
                <a:gd name="T9" fmla="*/ 461 h 536"/>
                <a:gd name="T10" fmla="*/ 199 w 535"/>
                <a:gd name="T11" fmla="*/ 449 h 536"/>
                <a:gd name="T12" fmla="*/ 163 w 535"/>
                <a:gd name="T13" fmla="*/ 432 h 536"/>
                <a:gd name="T14" fmla="*/ 134 w 535"/>
                <a:gd name="T15" fmla="*/ 409 h 536"/>
                <a:gd name="T16" fmla="*/ 82 w 535"/>
                <a:gd name="T17" fmla="*/ 433 h 536"/>
                <a:gd name="T18" fmla="*/ 75 w 535"/>
                <a:gd name="T19" fmla="*/ 316 h 536"/>
                <a:gd name="T20" fmla="*/ 72 w 535"/>
                <a:gd name="T21" fmla="*/ 287 h 536"/>
                <a:gd name="T22" fmla="*/ 72 w 535"/>
                <a:gd name="T23" fmla="*/ 246 h 536"/>
                <a:gd name="T24" fmla="*/ 75 w 535"/>
                <a:gd name="T25" fmla="*/ 217 h 536"/>
                <a:gd name="T26" fmla="*/ 82 w 535"/>
                <a:gd name="T27" fmla="*/ 99 h 536"/>
                <a:gd name="T28" fmla="*/ 134 w 535"/>
                <a:gd name="T29" fmla="*/ 124 h 536"/>
                <a:gd name="T30" fmla="*/ 163 w 535"/>
                <a:gd name="T31" fmla="*/ 101 h 536"/>
                <a:gd name="T32" fmla="*/ 199 w 535"/>
                <a:gd name="T33" fmla="*/ 84 h 536"/>
                <a:gd name="T34" fmla="*/ 217 w 535"/>
                <a:gd name="T35" fmla="*/ 72 h 536"/>
                <a:gd name="T36" fmla="*/ 321 w 535"/>
                <a:gd name="T37" fmla="*/ 68 h 536"/>
                <a:gd name="T38" fmla="*/ 330 w 535"/>
                <a:gd name="T39" fmla="*/ 81 h 536"/>
                <a:gd name="T40" fmla="*/ 367 w 535"/>
                <a:gd name="T41" fmla="*/ 97 h 536"/>
                <a:gd name="T42" fmla="*/ 407 w 535"/>
                <a:gd name="T43" fmla="*/ 124 h 536"/>
                <a:gd name="T44" fmla="*/ 505 w 535"/>
                <a:gd name="T45" fmla="*/ 188 h 536"/>
                <a:gd name="T46" fmla="*/ 458 w 535"/>
                <a:gd name="T47" fmla="*/ 221 h 536"/>
                <a:gd name="T48" fmla="*/ 463 w 535"/>
                <a:gd name="T49" fmla="*/ 256 h 536"/>
                <a:gd name="T50" fmla="*/ 461 w 535"/>
                <a:gd name="T51" fmla="*/ 297 h 536"/>
                <a:gd name="T52" fmla="*/ 462 w 535"/>
                <a:gd name="T53" fmla="*/ 319 h 536"/>
                <a:gd name="T54" fmla="*/ 528 w 535"/>
                <a:gd name="T55" fmla="*/ 329 h 536"/>
                <a:gd name="T56" fmla="*/ 489 w 535"/>
                <a:gd name="T57" fmla="*/ 276 h 536"/>
                <a:gd name="T58" fmla="*/ 486 w 535"/>
                <a:gd name="T59" fmla="*/ 238 h 536"/>
                <a:gd name="T60" fmla="*/ 534 w 535"/>
                <a:gd name="T61" fmla="*/ 197 h 536"/>
                <a:gd name="T62" fmla="*/ 467 w 535"/>
                <a:gd name="T63" fmla="*/ 74 h 536"/>
                <a:gd name="T64" fmla="*/ 455 w 535"/>
                <a:gd name="T65" fmla="*/ 70 h 536"/>
                <a:gd name="T66" fmla="*/ 380 w 535"/>
                <a:gd name="T67" fmla="*/ 74 h 536"/>
                <a:gd name="T68" fmla="*/ 346 w 535"/>
                <a:gd name="T69" fmla="*/ 8 h 536"/>
                <a:gd name="T70" fmla="*/ 205 w 535"/>
                <a:gd name="T71" fmla="*/ 0 h 536"/>
                <a:gd name="T72" fmla="*/ 192 w 535"/>
                <a:gd name="T73" fmla="*/ 13 h 536"/>
                <a:gd name="T74" fmla="*/ 143 w 535"/>
                <a:gd name="T75" fmla="*/ 84 h 536"/>
                <a:gd name="T76" fmla="*/ 74 w 535"/>
                <a:gd name="T77" fmla="*/ 70 h 536"/>
                <a:gd name="T78" fmla="*/ 0 w 535"/>
                <a:gd name="T79" fmla="*/ 191 h 536"/>
                <a:gd name="T80" fmla="*/ 49 w 535"/>
                <a:gd name="T81" fmla="*/ 229 h 536"/>
                <a:gd name="T82" fmla="*/ 46 w 535"/>
                <a:gd name="T83" fmla="*/ 266 h 536"/>
                <a:gd name="T84" fmla="*/ 48 w 535"/>
                <a:gd name="T85" fmla="*/ 303 h 536"/>
                <a:gd name="T86" fmla="*/ 0 w 535"/>
                <a:gd name="T87" fmla="*/ 340 h 536"/>
                <a:gd name="T88" fmla="*/ 73 w 535"/>
                <a:gd name="T89" fmla="*/ 463 h 536"/>
                <a:gd name="T90" fmla="*/ 143 w 535"/>
                <a:gd name="T91" fmla="*/ 449 h 536"/>
                <a:gd name="T92" fmla="*/ 192 w 535"/>
                <a:gd name="T93" fmla="*/ 523 h 536"/>
                <a:gd name="T94" fmla="*/ 205 w 535"/>
                <a:gd name="T95" fmla="*/ 536 h 536"/>
                <a:gd name="T96" fmla="*/ 346 w 535"/>
                <a:gd name="T97" fmla="*/ 528 h 536"/>
                <a:gd name="T98" fmla="*/ 364 w 535"/>
                <a:gd name="T99" fmla="*/ 467 h 536"/>
                <a:gd name="T100" fmla="*/ 409 w 535"/>
                <a:gd name="T101" fmla="*/ 437 h 536"/>
                <a:gd name="T102" fmla="*/ 458 w 535"/>
                <a:gd name="T103" fmla="*/ 463 h 536"/>
                <a:gd name="T104" fmla="*/ 467 w 535"/>
                <a:gd name="T105" fmla="*/ 459 h 536"/>
                <a:gd name="T106" fmla="*/ 535 w 535"/>
                <a:gd name="T107" fmla="*/ 335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35" h="536">
                  <a:moveTo>
                    <a:pt x="453" y="433"/>
                  </a:moveTo>
                  <a:lnTo>
                    <a:pt x="414" y="410"/>
                  </a:lnTo>
                  <a:lnTo>
                    <a:pt x="410" y="409"/>
                  </a:lnTo>
                  <a:lnTo>
                    <a:pt x="407" y="408"/>
                  </a:lnTo>
                  <a:lnTo>
                    <a:pt x="403" y="409"/>
                  </a:lnTo>
                  <a:lnTo>
                    <a:pt x="399" y="411"/>
                  </a:lnTo>
                  <a:lnTo>
                    <a:pt x="383" y="424"/>
                  </a:lnTo>
                  <a:lnTo>
                    <a:pt x="367" y="436"/>
                  </a:lnTo>
                  <a:lnTo>
                    <a:pt x="359" y="441"/>
                  </a:lnTo>
                  <a:lnTo>
                    <a:pt x="350" y="446"/>
                  </a:lnTo>
                  <a:lnTo>
                    <a:pt x="340" y="449"/>
                  </a:lnTo>
                  <a:lnTo>
                    <a:pt x="330" y="452"/>
                  </a:lnTo>
                  <a:lnTo>
                    <a:pt x="326" y="454"/>
                  </a:lnTo>
                  <a:lnTo>
                    <a:pt x="323" y="457"/>
                  </a:lnTo>
                  <a:lnTo>
                    <a:pt x="321" y="461"/>
                  </a:lnTo>
                  <a:lnTo>
                    <a:pt x="321" y="465"/>
                  </a:lnTo>
                  <a:lnTo>
                    <a:pt x="321" y="511"/>
                  </a:lnTo>
                  <a:lnTo>
                    <a:pt x="218" y="511"/>
                  </a:lnTo>
                  <a:lnTo>
                    <a:pt x="218" y="465"/>
                  </a:lnTo>
                  <a:lnTo>
                    <a:pt x="217" y="461"/>
                  </a:lnTo>
                  <a:lnTo>
                    <a:pt x="216" y="457"/>
                  </a:lnTo>
                  <a:lnTo>
                    <a:pt x="213" y="454"/>
                  </a:lnTo>
                  <a:lnTo>
                    <a:pt x="208" y="452"/>
                  </a:lnTo>
                  <a:lnTo>
                    <a:pt x="199" y="449"/>
                  </a:lnTo>
                  <a:lnTo>
                    <a:pt x="189" y="446"/>
                  </a:lnTo>
                  <a:lnTo>
                    <a:pt x="180" y="441"/>
                  </a:lnTo>
                  <a:lnTo>
                    <a:pt x="172" y="437"/>
                  </a:lnTo>
                  <a:lnTo>
                    <a:pt x="163" y="432"/>
                  </a:lnTo>
                  <a:lnTo>
                    <a:pt x="155" y="425"/>
                  </a:lnTo>
                  <a:lnTo>
                    <a:pt x="146" y="419"/>
                  </a:lnTo>
                  <a:lnTo>
                    <a:pt x="137" y="411"/>
                  </a:lnTo>
                  <a:lnTo>
                    <a:pt x="134" y="409"/>
                  </a:lnTo>
                  <a:lnTo>
                    <a:pt x="130" y="408"/>
                  </a:lnTo>
                  <a:lnTo>
                    <a:pt x="126" y="409"/>
                  </a:lnTo>
                  <a:lnTo>
                    <a:pt x="122" y="410"/>
                  </a:lnTo>
                  <a:lnTo>
                    <a:pt x="82" y="433"/>
                  </a:lnTo>
                  <a:lnTo>
                    <a:pt x="30" y="344"/>
                  </a:lnTo>
                  <a:lnTo>
                    <a:pt x="70" y="321"/>
                  </a:lnTo>
                  <a:lnTo>
                    <a:pt x="73" y="319"/>
                  </a:lnTo>
                  <a:lnTo>
                    <a:pt x="75" y="316"/>
                  </a:lnTo>
                  <a:lnTo>
                    <a:pt x="75" y="311"/>
                  </a:lnTo>
                  <a:lnTo>
                    <a:pt x="75" y="307"/>
                  </a:lnTo>
                  <a:lnTo>
                    <a:pt x="74" y="297"/>
                  </a:lnTo>
                  <a:lnTo>
                    <a:pt x="72" y="287"/>
                  </a:lnTo>
                  <a:lnTo>
                    <a:pt x="72" y="277"/>
                  </a:lnTo>
                  <a:lnTo>
                    <a:pt x="71" y="266"/>
                  </a:lnTo>
                  <a:lnTo>
                    <a:pt x="72" y="257"/>
                  </a:lnTo>
                  <a:lnTo>
                    <a:pt x="72" y="246"/>
                  </a:lnTo>
                  <a:lnTo>
                    <a:pt x="74" y="236"/>
                  </a:lnTo>
                  <a:lnTo>
                    <a:pt x="75" y="226"/>
                  </a:lnTo>
                  <a:lnTo>
                    <a:pt x="76" y="221"/>
                  </a:lnTo>
                  <a:lnTo>
                    <a:pt x="75" y="217"/>
                  </a:lnTo>
                  <a:lnTo>
                    <a:pt x="73" y="214"/>
                  </a:lnTo>
                  <a:lnTo>
                    <a:pt x="70" y="212"/>
                  </a:lnTo>
                  <a:lnTo>
                    <a:pt x="30" y="188"/>
                  </a:lnTo>
                  <a:lnTo>
                    <a:pt x="82" y="99"/>
                  </a:lnTo>
                  <a:lnTo>
                    <a:pt x="122" y="122"/>
                  </a:lnTo>
                  <a:lnTo>
                    <a:pt x="126" y="124"/>
                  </a:lnTo>
                  <a:lnTo>
                    <a:pt x="130" y="124"/>
                  </a:lnTo>
                  <a:lnTo>
                    <a:pt x="134" y="124"/>
                  </a:lnTo>
                  <a:lnTo>
                    <a:pt x="137" y="121"/>
                  </a:lnTo>
                  <a:lnTo>
                    <a:pt x="146" y="114"/>
                  </a:lnTo>
                  <a:lnTo>
                    <a:pt x="155" y="106"/>
                  </a:lnTo>
                  <a:lnTo>
                    <a:pt x="163" y="101"/>
                  </a:lnTo>
                  <a:lnTo>
                    <a:pt x="172" y="96"/>
                  </a:lnTo>
                  <a:lnTo>
                    <a:pt x="180" y="91"/>
                  </a:lnTo>
                  <a:lnTo>
                    <a:pt x="189" y="87"/>
                  </a:lnTo>
                  <a:lnTo>
                    <a:pt x="199" y="84"/>
                  </a:lnTo>
                  <a:lnTo>
                    <a:pt x="208" y="81"/>
                  </a:lnTo>
                  <a:lnTo>
                    <a:pt x="213" y="78"/>
                  </a:lnTo>
                  <a:lnTo>
                    <a:pt x="215" y="76"/>
                  </a:lnTo>
                  <a:lnTo>
                    <a:pt x="217" y="72"/>
                  </a:lnTo>
                  <a:lnTo>
                    <a:pt x="218" y="68"/>
                  </a:lnTo>
                  <a:lnTo>
                    <a:pt x="218" y="26"/>
                  </a:lnTo>
                  <a:lnTo>
                    <a:pt x="321" y="26"/>
                  </a:lnTo>
                  <a:lnTo>
                    <a:pt x="321" y="68"/>
                  </a:lnTo>
                  <a:lnTo>
                    <a:pt x="321" y="72"/>
                  </a:lnTo>
                  <a:lnTo>
                    <a:pt x="323" y="76"/>
                  </a:lnTo>
                  <a:lnTo>
                    <a:pt x="326" y="78"/>
                  </a:lnTo>
                  <a:lnTo>
                    <a:pt x="330" y="81"/>
                  </a:lnTo>
                  <a:lnTo>
                    <a:pt x="340" y="84"/>
                  </a:lnTo>
                  <a:lnTo>
                    <a:pt x="350" y="87"/>
                  </a:lnTo>
                  <a:lnTo>
                    <a:pt x="360" y="91"/>
                  </a:lnTo>
                  <a:lnTo>
                    <a:pt x="367" y="97"/>
                  </a:lnTo>
                  <a:lnTo>
                    <a:pt x="383" y="107"/>
                  </a:lnTo>
                  <a:lnTo>
                    <a:pt x="399" y="121"/>
                  </a:lnTo>
                  <a:lnTo>
                    <a:pt x="403" y="124"/>
                  </a:lnTo>
                  <a:lnTo>
                    <a:pt x="407" y="124"/>
                  </a:lnTo>
                  <a:lnTo>
                    <a:pt x="410" y="124"/>
                  </a:lnTo>
                  <a:lnTo>
                    <a:pt x="414" y="122"/>
                  </a:lnTo>
                  <a:lnTo>
                    <a:pt x="453" y="99"/>
                  </a:lnTo>
                  <a:lnTo>
                    <a:pt x="505" y="188"/>
                  </a:lnTo>
                  <a:lnTo>
                    <a:pt x="465" y="212"/>
                  </a:lnTo>
                  <a:lnTo>
                    <a:pt x="462" y="214"/>
                  </a:lnTo>
                  <a:lnTo>
                    <a:pt x="460" y="217"/>
                  </a:lnTo>
                  <a:lnTo>
                    <a:pt x="458" y="221"/>
                  </a:lnTo>
                  <a:lnTo>
                    <a:pt x="458" y="226"/>
                  </a:lnTo>
                  <a:lnTo>
                    <a:pt x="461" y="235"/>
                  </a:lnTo>
                  <a:lnTo>
                    <a:pt x="462" y="246"/>
                  </a:lnTo>
                  <a:lnTo>
                    <a:pt x="463" y="256"/>
                  </a:lnTo>
                  <a:lnTo>
                    <a:pt x="463" y="266"/>
                  </a:lnTo>
                  <a:lnTo>
                    <a:pt x="463" y="277"/>
                  </a:lnTo>
                  <a:lnTo>
                    <a:pt x="462" y="287"/>
                  </a:lnTo>
                  <a:lnTo>
                    <a:pt x="461" y="297"/>
                  </a:lnTo>
                  <a:lnTo>
                    <a:pt x="458" y="307"/>
                  </a:lnTo>
                  <a:lnTo>
                    <a:pt x="458" y="311"/>
                  </a:lnTo>
                  <a:lnTo>
                    <a:pt x="460" y="316"/>
                  </a:lnTo>
                  <a:lnTo>
                    <a:pt x="462" y="319"/>
                  </a:lnTo>
                  <a:lnTo>
                    <a:pt x="465" y="321"/>
                  </a:lnTo>
                  <a:lnTo>
                    <a:pt x="505" y="344"/>
                  </a:lnTo>
                  <a:lnTo>
                    <a:pt x="453" y="433"/>
                  </a:lnTo>
                  <a:close/>
                  <a:moveTo>
                    <a:pt x="528" y="329"/>
                  </a:moveTo>
                  <a:lnTo>
                    <a:pt x="485" y="303"/>
                  </a:lnTo>
                  <a:lnTo>
                    <a:pt x="486" y="294"/>
                  </a:lnTo>
                  <a:lnTo>
                    <a:pt x="487" y="285"/>
                  </a:lnTo>
                  <a:lnTo>
                    <a:pt x="489" y="276"/>
                  </a:lnTo>
                  <a:lnTo>
                    <a:pt x="489" y="266"/>
                  </a:lnTo>
                  <a:lnTo>
                    <a:pt x="489" y="257"/>
                  </a:lnTo>
                  <a:lnTo>
                    <a:pt x="487" y="248"/>
                  </a:lnTo>
                  <a:lnTo>
                    <a:pt x="486" y="238"/>
                  </a:lnTo>
                  <a:lnTo>
                    <a:pt x="485" y="229"/>
                  </a:lnTo>
                  <a:lnTo>
                    <a:pt x="528" y="205"/>
                  </a:lnTo>
                  <a:lnTo>
                    <a:pt x="531" y="202"/>
                  </a:lnTo>
                  <a:lnTo>
                    <a:pt x="534" y="197"/>
                  </a:lnTo>
                  <a:lnTo>
                    <a:pt x="535" y="192"/>
                  </a:lnTo>
                  <a:lnTo>
                    <a:pt x="533" y="187"/>
                  </a:lnTo>
                  <a:lnTo>
                    <a:pt x="468" y="76"/>
                  </a:lnTo>
                  <a:lnTo>
                    <a:pt x="467" y="74"/>
                  </a:lnTo>
                  <a:lnTo>
                    <a:pt x="465" y="72"/>
                  </a:lnTo>
                  <a:lnTo>
                    <a:pt x="463" y="71"/>
                  </a:lnTo>
                  <a:lnTo>
                    <a:pt x="461" y="70"/>
                  </a:lnTo>
                  <a:lnTo>
                    <a:pt x="455" y="70"/>
                  </a:lnTo>
                  <a:lnTo>
                    <a:pt x="451" y="71"/>
                  </a:lnTo>
                  <a:lnTo>
                    <a:pt x="409" y="96"/>
                  </a:lnTo>
                  <a:lnTo>
                    <a:pt x="395" y="85"/>
                  </a:lnTo>
                  <a:lnTo>
                    <a:pt x="380" y="74"/>
                  </a:lnTo>
                  <a:lnTo>
                    <a:pt x="364" y="66"/>
                  </a:lnTo>
                  <a:lnTo>
                    <a:pt x="347" y="59"/>
                  </a:lnTo>
                  <a:lnTo>
                    <a:pt x="347" y="13"/>
                  </a:lnTo>
                  <a:lnTo>
                    <a:pt x="346" y="8"/>
                  </a:lnTo>
                  <a:lnTo>
                    <a:pt x="342" y="4"/>
                  </a:lnTo>
                  <a:lnTo>
                    <a:pt x="338" y="1"/>
                  </a:lnTo>
                  <a:lnTo>
                    <a:pt x="334" y="0"/>
                  </a:lnTo>
                  <a:lnTo>
                    <a:pt x="205" y="0"/>
                  </a:lnTo>
                  <a:lnTo>
                    <a:pt x="200" y="1"/>
                  </a:lnTo>
                  <a:lnTo>
                    <a:pt x="196" y="4"/>
                  </a:lnTo>
                  <a:lnTo>
                    <a:pt x="193" y="8"/>
                  </a:lnTo>
                  <a:lnTo>
                    <a:pt x="192" y="13"/>
                  </a:lnTo>
                  <a:lnTo>
                    <a:pt x="192" y="59"/>
                  </a:lnTo>
                  <a:lnTo>
                    <a:pt x="175" y="66"/>
                  </a:lnTo>
                  <a:lnTo>
                    <a:pt x="159" y="73"/>
                  </a:lnTo>
                  <a:lnTo>
                    <a:pt x="143" y="84"/>
                  </a:lnTo>
                  <a:lnTo>
                    <a:pt x="127" y="96"/>
                  </a:lnTo>
                  <a:lnTo>
                    <a:pt x="84" y="71"/>
                  </a:lnTo>
                  <a:lnTo>
                    <a:pt x="78" y="70"/>
                  </a:lnTo>
                  <a:lnTo>
                    <a:pt x="74" y="70"/>
                  </a:lnTo>
                  <a:lnTo>
                    <a:pt x="70" y="72"/>
                  </a:lnTo>
                  <a:lnTo>
                    <a:pt x="67" y="76"/>
                  </a:lnTo>
                  <a:lnTo>
                    <a:pt x="2" y="187"/>
                  </a:lnTo>
                  <a:lnTo>
                    <a:pt x="0" y="191"/>
                  </a:lnTo>
                  <a:lnTo>
                    <a:pt x="0" y="197"/>
                  </a:lnTo>
                  <a:lnTo>
                    <a:pt x="2" y="201"/>
                  </a:lnTo>
                  <a:lnTo>
                    <a:pt x="6" y="205"/>
                  </a:lnTo>
                  <a:lnTo>
                    <a:pt x="49" y="229"/>
                  </a:lnTo>
                  <a:lnTo>
                    <a:pt x="47" y="238"/>
                  </a:lnTo>
                  <a:lnTo>
                    <a:pt x="46" y="248"/>
                  </a:lnTo>
                  <a:lnTo>
                    <a:pt x="46" y="257"/>
                  </a:lnTo>
                  <a:lnTo>
                    <a:pt x="46" y="266"/>
                  </a:lnTo>
                  <a:lnTo>
                    <a:pt x="46" y="276"/>
                  </a:lnTo>
                  <a:lnTo>
                    <a:pt x="46" y="285"/>
                  </a:lnTo>
                  <a:lnTo>
                    <a:pt x="47" y="294"/>
                  </a:lnTo>
                  <a:lnTo>
                    <a:pt x="48" y="303"/>
                  </a:lnTo>
                  <a:lnTo>
                    <a:pt x="6" y="329"/>
                  </a:lnTo>
                  <a:lnTo>
                    <a:pt x="2" y="332"/>
                  </a:lnTo>
                  <a:lnTo>
                    <a:pt x="0" y="335"/>
                  </a:lnTo>
                  <a:lnTo>
                    <a:pt x="0" y="340"/>
                  </a:lnTo>
                  <a:lnTo>
                    <a:pt x="1" y="345"/>
                  </a:lnTo>
                  <a:lnTo>
                    <a:pt x="65" y="457"/>
                  </a:lnTo>
                  <a:lnTo>
                    <a:pt x="69" y="461"/>
                  </a:lnTo>
                  <a:lnTo>
                    <a:pt x="73" y="463"/>
                  </a:lnTo>
                  <a:lnTo>
                    <a:pt x="78" y="463"/>
                  </a:lnTo>
                  <a:lnTo>
                    <a:pt x="83" y="461"/>
                  </a:lnTo>
                  <a:lnTo>
                    <a:pt x="127" y="437"/>
                  </a:lnTo>
                  <a:lnTo>
                    <a:pt x="143" y="449"/>
                  </a:lnTo>
                  <a:lnTo>
                    <a:pt x="159" y="459"/>
                  </a:lnTo>
                  <a:lnTo>
                    <a:pt x="175" y="467"/>
                  </a:lnTo>
                  <a:lnTo>
                    <a:pt x="192" y="474"/>
                  </a:lnTo>
                  <a:lnTo>
                    <a:pt x="192" y="523"/>
                  </a:lnTo>
                  <a:lnTo>
                    <a:pt x="193" y="528"/>
                  </a:lnTo>
                  <a:lnTo>
                    <a:pt x="196" y="533"/>
                  </a:lnTo>
                  <a:lnTo>
                    <a:pt x="200" y="535"/>
                  </a:lnTo>
                  <a:lnTo>
                    <a:pt x="205" y="536"/>
                  </a:lnTo>
                  <a:lnTo>
                    <a:pt x="334" y="536"/>
                  </a:lnTo>
                  <a:lnTo>
                    <a:pt x="338" y="535"/>
                  </a:lnTo>
                  <a:lnTo>
                    <a:pt x="342" y="533"/>
                  </a:lnTo>
                  <a:lnTo>
                    <a:pt x="346" y="528"/>
                  </a:lnTo>
                  <a:lnTo>
                    <a:pt x="347" y="523"/>
                  </a:lnTo>
                  <a:lnTo>
                    <a:pt x="347" y="474"/>
                  </a:lnTo>
                  <a:lnTo>
                    <a:pt x="355" y="470"/>
                  </a:lnTo>
                  <a:lnTo>
                    <a:pt x="364" y="467"/>
                  </a:lnTo>
                  <a:lnTo>
                    <a:pt x="373" y="463"/>
                  </a:lnTo>
                  <a:lnTo>
                    <a:pt x="380" y="459"/>
                  </a:lnTo>
                  <a:lnTo>
                    <a:pt x="395" y="449"/>
                  </a:lnTo>
                  <a:lnTo>
                    <a:pt x="409" y="437"/>
                  </a:lnTo>
                  <a:lnTo>
                    <a:pt x="452" y="461"/>
                  </a:lnTo>
                  <a:lnTo>
                    <a:pt x="454" y="463"/>
                  </a:lnTo>
                  <a:lnTo>
                    <a:pt x="456" y="463"/>
                  </a:lnTo>
                  <a:lnTo>
                    <a:pt x="458" y="463"/>
                  </a:lnTo>
                  <a:lnTo>
                    <a:pt x="462" y="462"/>
                  </a:lnTo>
                  <a:lnTo>
                    <a:pt x="464" y="462"/>
                  </a:lnTo>
                  <a:lnTo>
                    <a:pt x="466" y="461"/>
                  </a:lnTo>
                  <a:lnTo>
                    <a:pt x="467" y="459"/>
                  </a:lnTo>
                  <a:lnTo>
                    <a:pt x="469" y="457"/>
                  </a:lnTo>
                  <a:lnTo>
                    <a:pt x="533" y="345"/>
                  </a:lnTo>
                  <a:lnTo>
                    <a:pt x="535" y="340"/>
                  </a:lnTo>
                  <a:lnTo>
                    <a:pt x="535" y="335"/>
                  </a:lnTo>
                  <a:lnTo>
                    <a:pt x="533" y="332"/>
                  </a:lnTo>
                  <a:lnTo>
                    <a:pt x="528"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华文仿宋" panose="02010600040101010101" pitchFamily="2" charset="-122"/>
                <a:ea typeface="华文仿宋" panose="02010600040101010101" pitchFamily="2" charset="-122"/>
              </a:endParaRPr>
            </a:p>
          </p:txBody>
        </p:sp>
        <p:sp>
          <p:nvSpPr>
            <p:cNvPr id="269" name="Freeform 64">
              <a:extLst>
                <a:ext uri="{FF2B5EF4-FFF2-40B4-BE49-F238E27FC236}">
                  <a16:creationId xmlns:a16="http://schemas.microsoft.com/office/drawing/2014/main" id="{EFF122DE-37E7-4553-B59D-09C6CE509C92}"/>
                </a:ext>
              </a:extLst>
            </p:cNvPr>
            <p:cNvSpPr>
              <a:spLocks noEditPoints="1"/>
            </p:cNvSpPr>
            <p:nvPr/>
          </p:nvSpPr>
          <p:spPr bwMode="auto">
            <a:xfrm>
              <a:off x="1727201" y="3240088"/>
              <a:ext cx="122238" cy="125413"/>
            </a:xfrm>
            <a:custGeom>
              <a:avLst/>
              <a:gdLst>
                <a:gd name="T0" fmla="*/ 235 w 308"/>
                <a:gd name="T1" fmla="*/ 227 h 315"/>
                <a:gd name="T2" fmla="*/ 223 w 308"/>
                <a:gd name="T3" fmla="*/ 229 h 315"/>
                <a:gd name="T4" fmla="*/ 195 w 308"/>
                <a:gd name="T5" fmla="*/ 248 h 315"/>
                <a:gd name="T6" fmla="*/ 178 w 308"/>
                <a:gd name="T7" fmla="*/ 257 h 315"/>
                <a:gd name="T8" fmla="*/ 176 w 308"/>
                <a:gd name="T9" fmla="*/ 289 h 315"/>
                <a:gd name="T10" fmla="*/ 136 w 308"/>
                <a:gd name="T11" fmla="*/ 260 h 315"/>
                <a:gd name="T12" fmla="*/ 129 w 308"/>
                <a:gd name="T13" fmla="*/ 253 h 315"/>
                <a:gd name="T14" fmla="*/ 95 w 308"/>
                <a:gd name="T15" fmla="*/ 237 h 315"/>
                <a:gd name="T16" fmla="*/ 79 w 308"/>
                <a:gd name="T17" fmla="*/ 226 h 315"/>
                <a:gd name="T18" fmla="*/ 50 w 308"/>
                <a:gd name="T19" fmla="*/ 240 h 315"/>
                <a:gd name="T20" fmla="*/ 55 w 308"/>
                <a:gd name="T21" fmla="*/ 192 h 315"/>
                <a:gd name="T22" fmla="*/ 58 w 308"/>
                <a:gd name="T23" fmla="*/ 180 h 315"/>
                <a:gd name="T24" fmla="*/ 56 w 308"/>
                <a:gd name="T25" fmla="*/ 145 h 315"/>
                <a:gd name="T26" fmla="*/ 57 w 308"/>
                <a:gd name="T27" fmla="*/ 126 h 315"/>
                <a:gd name="T28" fmla="*/ 31 w 308"/>
                <a:gd name="T29" fmla="*/ 108 h 315"/>
                <a:gd name="T30" fmla="*/ 76 w 308"/>
                <a:gd name="T31" fmla="*/ 87 h 315"/>
                <a:gd name="T32" fmla="*/ 87 w 308"/>
                <a:gd name="T33" fmla="*/ 84 h 315"/>
                <a:gd name="T34" fmla="*/ 117 w 308"/>
                <a:gd name="T35" fmla="*/ 66 h 315"/>
                <a:gd name="T36" fmla="*/ 135 w 308"/>
                <a:gd name="T37" fmla="*/ 57 h 315"/>
                <a:gd name="T38" fmla="*/ 137 w 308"/>
                <a:gd name="T39" fmla="*/ 25 h 315"/>
                <a:gd name="T40" fmla="*/ 176 w 308"/>
                <a:gd name="T41" fmla="*/ 53 h 315"/>
                <a:gd name="T42" fmla="*/ 185 w 308"/>
                <a:gd name="T43" fmla="*/ 62 h 315"/>
                <a:gd name="T44" fmla="*/ 215 w 308"/>
                <a:gd name="T45" fmla="*/ 77 h 315"/>
                <a:gd name="T46" fmla="*/ 231 w 308"/>
                <a:gd name="T47" fmla="*/ 88 h 315"/>
                <a:gd name="T48" fmla="*/ 259 w 308"/>
                <a:gd name="T49" fmla="*/ 76 h 315"/>
                <a:gd name="T50" fmla="*/ 254 w 308"/>
                <a:gd name="T51" fmla="*/ 123 h 315"/>
                <a:gd name="T52" fmla="*/ 251 w 308"/>
                <a:gd name="T53" fmla="*/ 134 h 315"/>
                <a:gd name="T54" fmla="*/ 253 w 308"/>
                <a:gd name="T55" fmla="*/ 169 h 315"/>
                <a:gd name="T56" fmla="*/ 252 w 308"/>
                <a:gd name="T57" fmla="*/ 188 h 315"/>
                <a:gd name="T58" fmla="*/ 278 w 308"/>
                <a:gd name="T59" fmla="*/ 207 h 315"/>
                <a:gd name="T60" fmla="*/ 278 w 308"/>
                <a:gd name="T61" fmla="*/ 178 h 315"/>
                <a:gd name="T62" fmla="*/ 279 w 308"/>
                <a:gd name="T63" fmla="*/ 148 h 315"/>
                <a:gd name="T64" fmla="*/ 304 w 308"/>
                <a:gd name="T65" fmla="*/ 123 h 315"/>
                <a:gd name="T66" fmla="*/ 308 w 308"/>
                <a:gd name="T67" fmla="*/ 116 h 315"/>
                <a:gd name="T68" fmla="*/ 275 w 308"/>
                <a:gd name="T69" fmla="*/ 51 h 315"/>
                <a:gd name="T70" fmla="*/ 269 w 308"/>
                <a:gd name="T71" fmla="*/ 46 h 315"/>
                <a:gd name="T72" fmla="*/ 256 w 308"/>
                <a:gd name="T73" fmla="*/ 46 h 315"/>
                <a:gd name="T74" fmla="*/ 218 w 308"/>
                <a:gd name="T75" fmla="*/ 49 h 315"/>
                <a:gd name="T76" fmla="*/ 202 w 308"/>
                <a:gd name="T77" fmla="*/ 13 h 315"/>
                <a:gd name="T78" fmla="*/ 193 w 308"/>
                <a:gd name="T79" fmla="*/ 2 h 315"/>
                <a:gd name="T80" fmla="*/ 119 w 308"/>
                <a:gd name="T81" fmla="*/ 2 h 315"/>
                <a:gd name="T82" fmla="*/ 112 w 308"/>
                <a:gd name="T83" fmla="*/ 13 h 315"/>
                <a:gd name="T84" fmla="*/ 93 w 308"/>
                <a:gd name="T85" fmla="*/ 50 h 315"/>
                <a:gd name="T86" fmla="*/ 52 w 308"/>
                <a:gd name="T87" fmla="*/ 46 h 315"/>
                <a:gd name="T88" fmla="*/ 37 w 308"/>
                <a:gd name="T89" fmla="*/ 47 h 315"/>
                <a:gd name="T90" fmla="*/ 1 w 308"/>
                <a:gd name="T91" fmla="*/ 111 h 315"/>
                <a:gd name="T92" fmla="*/ 3 w 308"/>
                <a:gd name="T93" fmla="*/ 121 h 315"/>
                <a:gd name="T94" fmla="*/ 31 w 308"/>
                <a:gd name="T95" fmla="*/ 138 h 315"/>
                <a:gd name="T96" fmla="*/ 30 w 308"/>
                <a:gd name="T97" fmla="*/ 167 h 315"/>
                <a:gd name="T98" fmla="*/ 4 w 308"/>
                <a:gd name="T99" fmla="*/ 193 h 315"/>
                <a:gd name="T100" fmla="*/ 1 w 308"/>
                <a:gd name="T101" fmla="*/ 199 h 315"/>
                <a:gd name="T102" fmla="*/ 34 w 308"/>
                <a:gd name="T103" fmla="*/ 263 h 315"/>
                <a:gd name="T104" fmla="*/ 46 w 308"/>
                <a:gd name="T105" fmla="*/ 270 h 315"/>
                <a:gd name="T106" fmla="*/ 85 w 308"/>
                <a:gd name="T107" fmla="*/ 259 h 315"/>
                <a:gd name="T108" fmla="*/ 112 w 308"/>
                <a:gd name="T109" fmla="*/ 274 h 315"/>
                <a:gd name="T110" fmla="*/ 116 w 308"/>
                <a:gd name="T111" fmla="*/ 311 h 315"/>
                <a:gd name="T112" fmla="*/ 189 w 308"/>
                <a:gd name="T113" fmla="*/ 315 h 315"/>
                <a:gd name="T114" fmla="*/ 201 w 308"/>
                <a:gd name="T115" fmla="*/ 306 h 315"/>
                <a:gd name="T116" fmla="*/ 210 w 308"/>
                <a:gd name="T117" fmla="*/ 270 h 315"/>
                <a:gd name="T118" fmla="*/ 234 w 308"/>
                <a:gd name="T119" fmla="*/ 255 h 315"/>
                <a:gd name="T120" fmla="*/ 267 w 308"/>
                <a:gd name="T121" fmla="*/ 270 h 315"/>
                <a:gd name="T122" fmla="*/ 307 w 308"/>
                <a:gd name="T123" fmla="*/ 208 h 315"/>
                <a:gd name="T124" fmla="*/ 306 w 308"/>
                <a:gd name="T125" fmla="*/ 19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8" h="315">
                  <a:moveTo>
                    <a:pt x="260" y="240"/>
                  </a:moveTo>
                  <a:lnTo>
                    <a:pt x="239" y="228"/>
                  </a:lnTo>
                  <a:lnTo>
                    <a:pt x="235" y="227"/>
                  </a:lnTo>
                  <a:lnTo>
                    <a:pt x="231" y="226"/>
                  </a:lnTo>
                  <a:lnTo>
                    <a:pt x="227" y="227"/>
                  </a:lnTo>
                  <a:lnTo>
                    <a:pt x="223" y="229"/>
                  </a:lnTo>
                  <a:lnTo>
                    <a:pt x="215" y="237"/>
                  </a:lnTo>
                  <a:lnTo>
                    <a:pt x="205" y="243"/>
                  </a:lnTo>
                  <a:lnTo>
                    <a:pt x="195" y="248"/>
                  </a:lnTo>
                  <a:lnTo>
                    <a:pt x="185" y="253"/>
                  </a:lnTo>
                  <a:lnTo>
                    <a:pt x="181" y="255"/>
                  </a:lnTo>
                  <a:lnTo>
                    <a:pt x="178" y="257"/>
                  </a:lnTo>
                  <a:lnTo>
                    <a:pt x="177" y="260"/>
                  </a:lnTo>
                  <a:lnTo>
                    <a:pt x="176" y="265"/>
                  </a:lnTo>
                  <a:lnTo>
                    <a:pt x="176" y="289"/>
                  </a:lnTo>
                  <a:lnTo>
                    <a:pt x="137" y="289"/>
                  </a:lnTo>
                  <a:lnTo>
                    <a:pt x="137" y="265"/>
                  </a:lnTo>
                  <a:lnTo>
                    <a:pt x="136" y="260"/>
                  </a:lnTo>
                  <a:lnTo>
                    <a:pt x="135" y="257"/>
                  </a:lnTo>
                  <a:lnTo>
                    <a:pt x="132" y="255"/>
                  </a:lnTo>
                  <a:lnTo>
                    <a:pt x="129" y="253"/>
                  </a:lnTo>
                  <a:lnTo>
                    <a:pt x="117" y="248"/>
                  </a:lnTo>
                  <a:lnTo>
                    <a:pt x="105" y="243"/>
                  </a:lnTo>
                  <a:lnTo>
                    <a:pt x="95" y="237"/>
                  </a:lnTo>
                  <a:lnTo>
                    <a:pt x="87" y="229"/>
                  </a:lnTo>
                  <a:lnTo>
                    <a:pt x="84" y="227"/>
                  </a:lnTo>
                  <a:lnTo>
                    <a:pt x="79" y="226"/>
                  </a:lnTo>
                  <a:lnTo>
                    <a:pt x="76" y="227"/>
                  </a:lnTo>
                  <a:lnTo>
                    <a:pt x="72" y="228"/>
                  </a:lnTo>
                  <a:lnTo>
                    <a:pt x="50" y="240"/>
                  </a:lnTo>
                  <a:lnTo>
                    <a:pt x="30" y="207"/>
                  </a:lnTo>
                  <a:lnTo>
                    <a:pt x="51" y="194"/>
                  </a:lnTo>
                  <a:lnTo>
                    <a:pt x="55" y="192"/>
                  </a:lnTo>
                  <a:lnTo>
                    <a:pt x="57" y="188"/>
                  </a:lnTo>
                  <a:lnTo>
                    <a:pt x="58" y="184"/>
                  </a:lnTo>
                  <a:lnTo>
                    <a:pt x="58" y="180"/>
                  </a:lnTo>
                  <a:lnTo>
                    <a:pt x="56" y="168"/>
                  </a:lnTo>
                  <a:lnTo>
                    <a:pt x="55" y="157"/>
                  </a:lnTo>
                  <a:lnTo>
                    <a:pt x="56" y="145"/>
                  </a:lnTo>
                  <a:lnTo>
                    <a:pt x="58" y="134"/>
                  </a:lnTo>
                  <a:lnTo>
                    <a:pt x="58" y="130"/>
                  </a:lnTo>
                  <a:lnTo>
                    <a:pt x="57" y="126"/>
                  </a:lnTo>
                  <a:lnTo>
                    <a:pt x="55" y="123"/>
                  </a:lnTo>
                  <a:lnTo>
                    <a:pt x="51" y="120"/>
                  </a:lnTo>
                  <a:lnTo>
                    <a:pt x="31" y="108"/>
                  </a:lnTo>
                  <a:lnTo>
                    <a:pt x="50" y="73"/>
                  </a:lnTo>
                  <a:lnTo>
                    <a:pt x="72" y="86"/>
                  </a:lnTo>
                  <a:lnTo>
                    <a:pt x="76" y="87"/>
                  </a:lnTo>
                  <a:lnTo>
                    <a:pt x="79" y="87"/>
                  </a:lnTo>
                  <a:lnTo>
                    <a:pt x="84" y="86"/>
                  </a:lnTo>
                  <a:lnTo>
                    <a:pt x="87" y="84"/>
                  </a:lnTo>
                  <a:lnTo>
                    <a:pt x="95" y="78"/>
                  </a:lnTo>
                  <a:lnTo>
                    <a:pt x="105" y="71"/>
                  </a:lnTo>
                  <a:lnTo>
                    <a:pt x="117" y="66"/>
                  </a:lnTo>
                  <a:lnTo>
                    <a:pt x="129" y="62"/>
                  </a:lnTo>
                  <a:lnTo>
                    <a:pt x="132" y="59"/>
                  </a:lnTo>
                  <a:lnTo>
                    <a:pt x="135" y="57"/>
                  </a:lnTo>
                  <a:lnTo>
                    <a:pt x="136" y="53"/>
                  </a:lnTo>
                  <a:lnTo>
                    <a:pt x="137" y="50"/>
                  </a:lnTo>
                  <a:lnTo>
                    <a:pt x="137" y="25"/>
                  </a:lnTo>
                  <a:lnTo>
                    <a:pt x="176" y="25"/>
                  </a:lnTo>
                  <a:lnTo>
                    <a:pt x="176" y="50"/>
                  </a:lnTo>
                  <a:lnTo>
                    <a:pt x="176" y="53"/>
                  </a:lnTo>
                  <a:lnTo>
                    <a:pt x="178" y="57"/>
                  </a:lnTo>
                  <a:lnTo>
                    <a:pt x="181" y="59"/>
                  </a:lnTo>
                  <a:lnTo>
                    <a:pt x="185" y="62"/>
                  </a:lnTo>
                  <a:lnTo>
                    <a:pt x="195" y="66"/>
                  </a:lnTo>
                  <a:lnTo>
                    <a:pt x="205" y="71"/>
                  </a:lnTo>
                  <a:lnTo>
                    <a:pt x="215" y="77"/>
                  </a:lnTo>
                  <a:lnTo>
                    <a:pt x="223" y="84"/>
                  </a:lnTo>
                  <a:lnTo>
                    <a:pt x="227" y="87"/>
                  </a:lnTo>
                  <a:lnTo>
                    <a:pt x="231" y="88"/>
                  </a:lnTo>
                  <a:lnTo>
                    <a:pt x="235" y="88"/>
                  </a:lnTo>
                  <a:lnTo>
                    <a:pt x="239" y="86"/>
                  </a:lnTo>
                  <a:lnTo>
                    <a:pt x="259" y="76"/>
                  </a:lnTo>
                  <a:lnTo>
                    <a:pt x="278" y="108"/>
                  </a:lnTo>
                  <a:lnTo>
                    <a:pt x="258" y="120"/>
                  </a:lnTo>
                  <a:lnTo>
                    <a:pt x="254" y="123"/>
                  </a:lnTo>
                  <a:lnTo>
                    <a:pt x="252" y="126"/>
                  </a:lnTo>
                  <a:lnTo>
                    <a:pt x="251" y="130"/>
                  </a:lnTo>
                  <a:lnTo>
                    <a:pt x="251" y="134"/>
                  </a:lnTo>
                  <a:lnTo>
                    <a:pt x="253" y="145"/>
                  </a:lnTo>
                  <a:lnTo>
                    <a:pt x="254" y="157"/>
                  </a:lnTo>
                  <a:lnTo>
                    <a:pt x="253" y="169"/>
                  </a:lnTo>
                  <a:lnTo>
                    <a:pt x="251" y="180"/>
                  </a:lnTo>
                  <a:lnTo>
                    <a:pt x="251" y="184"/>
                  </a:lnTo>
                  <a:lnTo>
                    <a:pt x="252" y="188"/>
                  </a:lnTo>
                  <a:lnTo>
                    <a:pt x="254" y="192"/>
                  </a:lnTo>
                  <a:lnTo>
                    <a:pt x="258" y="194"/>
                  </a:lnTo>
                  <a:lnTo>
                    <a:pt x="278" y="207"/>
                  </a:lnTo>
                  <a:lnTo>
                    <a:pt x="260" y="240"/>
                  </a:lnTo>
                  <a:close/>
                  <a:moveTo>
                    <a:pt x="302" y="192"/>
                  </a:moveTo>
                  <a:lnTo>
                    <a:pt x="278" y="178"/>
                  </a:lnTo>
                  <a:lnTo>
                    <a:pt x="279" y="167"/>
                  </a:lnTo>
                  <a:lnTo>
                    <a:pt x="279" y="157"/>
                  </a:lnTo>
                  <a:lnTo>
                    <a:pt x="279" y="148"/>
                  </a:lnTo>
                  <a:lnTo>
                    <a:pt x="278" y="138"/>
                  </a:lnTo>
                  <a:lnTo>
                    <a:pt x="302" y="124"/>
                  </a:lnTo>
                  <a:lnTo>
                    <a:pt x="304" y="123"/>
                  </a:lnTo>
                  <a:lnTo>
                    <a:pt x="306" y="121"/>
                  </a:lnTo>
                  <a:lnTo>
                    <a:pt x="307" y="119"/>
                  </a:lnTo>
                  <a:lnTo>
                    <a:pt x="308" y="116"/>
                  </a:lnTo>
                  <a:lnTo>
                    <a:pt x="308" y="111"/>
                  </a:lnTo>
                  <a:lnTo>
                    <a:pt x="306" y="106"/>
                  </a:lnTo>
                  <a:lnTo>
                    <a:pt x="275" y="51"/>
                  </a:lnTo>
                  <a:lnTo>
                    <a:pt x="273" y="49"/>
                  </a:lnTo>
                  <a:lnTo>
                    <a:pt x="271" y="47"/>
                  </a:lnTo>
                  <a:lnTo>
                    <a:pt x="269" y="46"/>
                  </a:lnTo>
                  <a:lnTo>
                    <a:pt x="266" y="44"/>
                  </a:lnTo>
                  <a:lnTo>
                    <a:pt x="262" y="44"/>
                  </a:lnTo>
                  <a:lnTo>
                    <a:pt x="256" y="46"/>
                  </a:lnTo>
                  <a:lnTo>
                    <a:pt x="234" y="59"/>
                  </a:lnTo>
                  <a:lnTo>
                    <a:pt x="226" y="54"/>
                  </a:lnTo>
                  <a:lnTo>
                    <a:pt x="218" y="49"/>
                  </a:lnTo>
                  <a:lnTo>
                    <a:pt x="210" y="44"/>
                  </a:lnTo>
                  <a:lnTo>
                    <a:pt x="202" y="41"/>
                  </a:lnTo>
                  <a:lnTo>
                    <a:pt x="202" y="13"/>
                  </a:lnTo>
                  <a:lnTo>
                    <a:pt x="201" y="8"/>
                  </a:lnTo>
                  <a:lnTo>
                    <a:pt x="197" y="4"/>
                  </a:lnTo>
                  <a:lnTo>
                    <a:pt x="193" y="2"/>
                  </a:lnTo>
                  <a:lnTo>
                    <a:pt x="189" y="0"/>
                  </a:lnTo>
                  <a:lnTo>
                    <a:pt x="124" y="0"/>
                  </a:lnTo>
                  <a:lnTo>
                    <a:pt x="119" y="2"/>
                  </a:lnTo>
                  <a:lnTo>
                    <a:pt x="116" y="4"/>
                  </a:lnTo>
                  <a:lnTo>
                    <a:pt x="113" y="8"/>
                  </a:lnTo>
                  <a:lnTo>
                    <a:pt x="112" y="13"/>
                  </a:lnTo>
                  <a:lnTo>
                    <a:pt x="112" y="41"/>
                  </a:lnTo>
                  <a:lnTo>
                    <a:pt x="102" y="44"/>
                  </a:lnTo>
                  <a:lnTo>
                    <a:pt x="93" y="50"/>
                  </a:lnTo>
                  <a:lnTo>
                    <a:pt x="85" y="54"/>
                  </a:lnTo>
                  <a:lnTo>
                    <a:pt x="77" y="59"/>
                  </a:lnTo>
                  <a:lnTo>
                    <a:pt x="52" y="46"/>
                  </a:lnTo>
                  <a:lnTo>
                    <a:pt x="47" y="44"/>
                  </a:lnTo>
                  <a:lnTo>
                    <a:pt x="43" y="44"/>
                  </a:lnTo>
                  <a:lnTo>
                    <a:pt x="37" y="47"/>
                  </a:lnTo>
                  <a:lnTo>
                    <a:pt x="34" y="51"/>
                  </a:lnTo>
                  <a:lnTo>
                    <a:pt x="2" y="106"/>
                  </a:lnTo>
                  <a:lnTo>
                    <a:pt x="1" y="111"/>
                  </a:lnTo>
                  <a:lnTo>
                    <a:pt x="1" y="116"/>
                  </a:lnTo>
                  <a:lnTo>
                    <a:pt x="2" y="119"/>
                  </a:lnTo>
                  <a:lnTo>
                    <a:pt x="3" y="121"/>
                  </a:lnTo>
                  <a:lnTo>
                    <a:pt x="5" y="123"/>
                  </a:lnTo>
                  <a:lnTo>
                    <a:pt x="7" y="124"/>
                  </a:lnTo>
                  <a:lnTo>
                    <a:pt x="31" y="138"/>
                  </a:lnTo>
                  <a:lnTo>
                    <a:pt x="30" y="148"/>
                  </a:lnTo>
                  <a:lnTo>
                    <a:pt x="29" y="157"/>
                  </a:lnTo>
                  <a:lnTo>
                    <a:pt x="30" y="167"/>
                  </a:lnTo>
                  <a:lnTo>
                    <a:pt x="31" y="178"/>
                  </a:lnTo>
                  <a:lnTo>
                    <a:pt x="6" y="192"/>
                  </a:lnTo>
                  <a:lnTo>
                    <a:pt x="4" y="193"/>
                  </a:lnTo>
                  <a:lnTo>
                    <a:pt x="3" y="194"/>
                  </a:lnTo>
                  <a:lnTo>
                    <a:pt x="2" y="196"/>
                  </a:lnTo>
                  <a:lnTo>
                    <a:pt x="1" y="199"/>
                  </a:lnTo>
                  <a:lnTo>
                    <a:pt x="0" y="203"/>
                  </a:lnTo>
                  <a:lnTo>
                    <a:pt x="2" y="208"/>
                  </a:lnTo>
                  <a:lnTo>
                    <a:pt x="34" y="263"/>
                  </a:lnTo>
                  <a:lnTo>
                    <a:pt x="37" y="268"/>
                  </a:lnTo>
                  <a:lnTo>
                    <a:pt x="42" y="270"/>
                  </a:lnTo>
                  <a:lnTo>
                    <a:pt x="46" y="270"/>
                  </a:lnTo>
                  <a:lnTo>
                    <a:pt x="51" y="269"/>
                  </a:lnTo>
                  <a:lnTo>
                    <a:pt x="77" y="254"/>
                  </a:lnTo>
                  <a:lnTo>
                    <a:pt x="85" y="259"/>
                  </a:lnTo>
                  <a:lnTo>
                    <a:pt x="93" y="266"/>
                  </a:lnTo>
                  <a:lnTo>
                    <a:pt x="102" y="270"/>
                  </a:lnTo>
                  <a:lnTo>
                    <a:pt x="112" y="274"/>
                  </a:lnTo>
                  <a:lnTo>
                    <a:pt x="112" y="302"/>
                  </a:lnTo>
                  <a:lnTo>
                    <a:pt x="113" y="306"/>
                  </a:lnTo>
                  <a:lnTo>
                    <a:pt x="116" y="311"/>
                  </a:lnTo>
                  <a:lnTo>
                    <a:pt x="119" y="314"/>
                  </a:lnTo>
                  <a:lnTo>
                    <a:pt x="124" y="315"/>
                  </a:lnTo>
                  <a:lnTo>
                    <a:pt x="189" y="315"/>
                  </a:lnTo>
                  <a:lnTo>
                    <a:pt x="193" y="314"/>
                  </a:lnTo>
                  <a:lnTo>
                    <a:pt x="197" y="311"/>
                  </a:lnTo>
                  <a:lnTo>
                    <a:pt x="201" y="306"/>
                  </a:lnTo>
                  <a:lnTo>
                    <a:pt x="202" y="302"/>
                  </a:lnTo>
                  <a:lnTo>
                    <a:pt x="202" y="274"/>
                  </a:lnTo>
                  <a:lnTo>
                    <a:pt x="210" y="270"/>
                  </a:lnTo>
                  <a:lnTo>
                    <a:pt x="218" y="266"/>
                  </a:lnTo>
                  <a:lnTo>
                    <a:pt x="226" y="260"/>
                  </a:lnTo>
                  <a:lnTo>
                    <a:pt x="234" y="255"/>
                  </a:lnTo>
                  <a:lnTo>
                    <a:pt x="258" y="268"/>
                  </a:lnTo>
                  <a:lnTo>
                    <a:pt x="262" y="270"/>
                  </a:lnTo>
                  <a:lnTo>
                    <a:pt x="267" y="270"/>
                  </a:lnTo>
                  <a:lnTo>
                    <a:pt x="271" y="268"/>
                  </a:lnTo>
                  <a:lnTo>
                    <a:pt x="275" y="263"/>
                  </a:lnTo>
                  <a:lnTo>
                    <a:pt x="307" y="208"/>
                  </a:lnTo>
                  <a:lnTo>
                    <a:pt x="308" y="202"/>
                  </a:lnTo>
                  <a:lnTo>
                    <a:pt x="308" y="198"/>
                  </a:lnTo>
                  <a:lnTo>
                    <a:pt x="306" y="194"/>
                  </a:lnTo>
                  <a:lnTo>
                    <a:pt x="30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华文仿宋" panose="02010600040101010101" pitchFamily="2" charset="-122"/>
                <a:ea typeface="华文仿宋" panose="02010600040101010101" pitchFamily="2" charset="-122"/>
              </a:endParaRPr>
            </a:p>
          </p:txBody>
        </p:sp>
      </p:grpSp>
    </p:spTree>
    <p:extLst>
      <p:ext uri="{BB962C8B-B14F-4D97-AF65-F5344CB8AC3E}">
        <p14:creationId xmlns:p14="http://schemas.microsoft.com/office/powerpoint/2010/main" val="176936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E4D9497-D6ED-4F5D-9AF8-723FC8208BDE}"/>
              </a:ext>
            </a:extLst>
          </p:cNvPr>
          <p:cNvSpPr>
            <a:spLocks noGrp="1"/>
          </p:cNvSpPr>
          <p:nvPr>
            <p:ph type="sldNum" sz="quarter" idx="12"/>
          </p:nvPr>
        </p:nvSpPr>
        <p:spPr/>
        <p:txBody>
          <a:bodyPr/>
          <a:lstStyle/>
          <a:p>
            <a:fld id="{C0C94304-9D7D-4EDB-90E1-FCA55F75F38C}" type="slidenum">
              <a:rPr lang="en-US" sz="1000" smtClean="0">
                <a:solidFill>
                  <a:schemeClr val="tx1"/>
                </a:solidFill>
              </a:rPr>
              <a:t>20</a:t>
            </a:fld>
            <a:endParaRPr lang="en-US" sz="1000">
              <a:solidFill>
                <a:schemeClr val="tx1"/>
              </a:solidFill>
            </a:endParaRPr>
          </a:p>
        </p:txBody>
      </p:sp>
      <p:sp>
        <p:nvSpPr>
          <p:cNvPr id="4" name="Rectangle 70">
            <a:extLst>
              <a:ext uri="{FF2B5EF4-FFF2-40B4-BE49-F238E27FC236}">
                <a16:creationId xmlns:a16="http://schemas.microsoft.com/office/drawing/2014/main" id="{2C7F6899-AA89-4ACF-BBC6-9182A564A0B3}"/>
              </a:ext>
            </a:extLst>
          </p:cNvPr>
          <p:cNvSpPr/>
          <p:nvPr/>
        </p:nvSpPr>
        <p:spPr>
          <a:xfrm>
            <a:off x="205437" y="245049"/>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70">
            <a:extLst>
              <a:ext uri="{FF2B5EF4-FFF2-40B4-BE49-F238E27FC236}">
                <a16:creationId xmlns:a16="http://schemas.microsoft.com/office/drawing/2014/main" id="{46EBEB8D-01EC-4B1A-B44A-BDF60EEB1BDB}"/>
              </a:ext>
            </a:extLst>
          </p:cNvPr>
          <p:cNvSpPr/>
          <p:nvPr/>
        </p:nvSpPr>
        <p:spPr>
          <a:xfrm rot="10800000">
            <a:off x="11483037" y="6109425"/>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70">
            <a:extLst>
              <a:ext uri="{FF2B5EF4-FFF2-40B4-BE49-F238E27FC236}">
                <a16:creationId xmlns:a16="http://schemas.microsoft.com/office/drawing/2014/main" id="{68FA4209-A2EF-480B-BBDC-DE5322790CE7}"/>
              </a:ext>
            </a:extLst>
          </p:cNvPr>
          <p:cNvSpPr/>
          <p:nvPr/>
        </p:nvSpPr>
        <p:spPr>
          <a:xfrm rot="10800000" flipV="1">
            <a:off x="11483037" y="245049"/>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3FE3DD1-8761-4FA2-A00F-4C407ED92CBC}"/>
              </a:ext>
            </a:extLst>
          </p:cNvPr>
          <p:cNvSpPr txBox="1"/>
          <p:nvPr/>
        </p:nvSpPr>
        <p:spPr>
          <a:xfrm>
            <a:off x="708963" y="250833"/>
            <a:ext cx="10774074" cy="677108"/>
          </a:xfrm>
          <a:prstGeom prst="rect">
            <a:avLst/>
          </a:prstGeom>
          <a:noFill/>
        </p:spPr>
        <p:txBody>
          <a:bodyPr wrap="square" lIns="0" tIns="0" rIns="0" bIns="0" rtlCol="0" anchor="t">
            <a:spAutoFit/>
          </a:bodyPr>
          <a:lstStyle/>
          <a:p>
            <a:pPr algn="ctr"/>
            <a:r>
              <a:rPr lang="zh-CN" altLang="en-US" sz="4400" dirty="0"/>
              <a:t>总结</a:t>
            </a:r>
            <a:endParaRPr lang="en-US" sz="4400" dirty="0"/>
          </a:p>
        </p:txBody>
      </p:sp>
      <p:sp>
        <p:nvSpPr>
          <p:cNvPr id="10" name="文本框 9">
            <a:extLst>
              <a:ext uri="{FF2B5EF4-FFF2-40B4-BE49-F238E27FC236}">
                <a16:creationId xmlns:a16="http://schemas.microsoft.com/office/drawing/2014/main" id="{D872A698-D770-50BE-337C-2537D92A0EC1}"/>
              </a:ext>
            </a:extLst>
          </p:cNvPr>
          <p:cNvSpPr txBox="1"/>
          <p:nvPr/>
        </p:nvSpPr>
        <p:spPr>
          <a:xfrm>
            <a:off x="924695" y="2559846"/>
            <a:ext cx="10429105" cy="1569660"/>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几十年来，人们围绕堕胎进行了很多的讨论，未来也一定会持续讨论下去，因为我们对人类生命崇高意义的重视和尊重。美国判例将此问题放在宪法的高度进行广泛讨论，无数前辈、前贤为此贡献了很多思想精华，不管我们对堕胎抱持哪一种态度，希望我们能够拥有自己做主的权利。</a:t>
            </a:r>
            <a:endParaRPr lang="en-US"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8924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E6B56E4A-7796-4B4F-8603-CAEEF4B09A1F}"/>
              </a:ext>
            </a:extLst>
          </p:cNvPr>
          <p:cNvGrpSpPr/>
          <p:nvPr/>
        </p:nvGrpSpPr>
        <p:grpSpPr>
          <a:xfrm>
            <a:off x="3215680" y="1139371"/>
            <a:ext cx="5760640" cy="4579258"/>
            <a:chOff x="1982501" y="1605597"/>
            <a:chExt cx="6044807" cy="4805148"/>
          </a:xfrm>
          <a:solidFill>
            <a:srgbClr val="404040"/>
          </a:solidFill>
          <a:effectLst/>
        </p:grpSpPr>
        <p:sp>
          <p:nvSpPr>
            <p:cNvPr id="29" name="Freeform 55">
              <a:extLst>
                <a:ext uri="{FF2B5EF4-FFF2-40B4-BE49-F238E27FC236}">
                  <a16:creationId xmlns:a16="http://schemas.microsoft.com/office/drawing/2014/main" id="{3E5E695E-D277-4460-9209-384C9AB7F2CB}"/>
                </a:ext>
              </a:extLst>
            </p:cNvPr>
            <p:cNvSpPr>
              <a:spLocks/>
            </p:cNvSpPr>
            <p:nvPr>
              <p:custDataLst>
                <p:tags r:id="rId1"/>
              </p:custDataLst>
            </p:nvPr>
          </p:nvSpPr>
          <p:spPr bwMode="auto">
            <a:xfrm>
              <a:off x="3737181" y="6056409"/>
              <a:ext cx="95753" cy="123471"/>
            </a:xfrm>
            <a:custGeom>
              <a:avLst/>
              <a:gdLst/>
              <a:ahLst/>
              <a:cxnLst>
                <a:cxn ang="0">
                  <a:pos x="0" y="8"/>
                </a:cxn>
                <a:cxn ang="0">
                  <a:pos x="0" y="12"/>
                </a:cxn>
                <a:cxn ang="0">
                  <a:pos x="12" y="30"/>
                </a:cxn>
                <a:cxn ang="0">
                  <a:pos x="16" y="36"/>
                </a:cxn>
                <a:cxn ang="0">
                  <a:pos x="22" y="38"/>
                </a:cxn>
                <a:cxn ang="0">
                  <a:pos x="28" y="46"/>
                </a:cxn>
                <a:cxn ang="0">
                  <a:pos x="30" y="54"/>
                </a:cxn>
                <a:cxn ang="0">
                  <a:pos x="36" y="68"/>
                </a:cxn>
                <a:cxn ang="0">
                  <a:pos x="52" y="82"/>
                </a:cxn>
                <a:cxn ang="0">
                  <a:pos x="60" y="92"/>
                </a:cxn>
                <a:cxn ang="0">
                  <a:pos x="68" y="96"/>
                </a:cxn>
                <a:cxn ang="0">
                  <a:pos x="76" y="98"/>
                </a:cxn>
                <a:cxn ang="0">
                  <a:pos x="74" y="94"/>
                </a:cxn>
                <a:cxn ang="0">
                  <a:pos x="72" y="92"/>
                </a:cxn>
                <a:cxn ang="0">
                  <a:pos x="66" y="84"/>
                </a:cxn>
                <a:cxn ang="0">
                  <a:pos x="58" y="80"/>
                </a:cxn>
                <a:cxn ang="0">
                  <a:pos x="52" y="76"/>
                </a:cxn>
                <a:cxn ang="0">
                  <a:pos x="50" y="72"/>
                </a:cxn>
                <a:cxn ang="0">
                  <a:pos x="50" y="66"/>
                </a:cxn>
                <a:cxn ang="0">
                  <a:pos x="54" y="64"/>
                </a:cxn>
                <a:cxn ang="0">
                  <a:pos x="58" y="60"/>
                </a:cxn>
                <a:cxn ang="0">
                  <a:pos x="56" y="58"/>
                </a:cxn>
                <a:cxn ang="0">
                  <a:pos x="54" y="54"/>
                </a:cxn>
                <a:cxn ang="0">
                  <a:pos x="44" y="38"/>
                </a:cxn>
                <a:cxn ang="0">
                  <a:pos x="44" y="26"/>
                </a:cxn>
                <a:cxn ang="0">
                  <a:pos x="44" y="12"/>
                </a:cxn>
                <a:cxn ang="0">
                  <a:pos x="40" y="2"/>
                </a:cxn>
                <a:cxn ang="0">
                  <a:pos x="38" y="0"/>
                </a:cxn>
                <a:cxn ang="0">
                  <a:pos x="32" y="10"/>
                </a:cxn>
                <a:cxn ang="0">
                  <a:pos x="22" y="6"/>
                </a:cxn>
                <a:cxn ang="0">
                  <a:pos x="12" y="6"/>
                </a:cxn>
                <a:cxn ang="0">
                  <a:pos x="0" y="8"/>
                </a:cxn>
              </a:cxnLst>
              <a:rect l="0" t="0" r="r" b="b"/>
              <a:pathLst>
                <a:path w="76" h="98">
                  <a:moveTo>
                    <a:pt x="0" y="8"/>
                  </a:moveTo>
                  <a:lnTo>
                    <a:pt x="0" y="8"/>
                  </a:lnTo>
                  <a:lnTo>
                    <a:pt x="0" y="8"/>
                  </a:lnTo>
                  <a:lnTo>
                    <a:pt x="0" y="12"/>
                  </a:lnTo>
                  <a:lnTo>
                    <a:pt x="4" y="18"/>
                  </a:lnTo>
                  <a:lnTo>
                    <a:pt x="12" y="30"/>
                  </a:lnTo>
                  <a:lnTo>
                    <a:pt x="12" y="30"/>
                  </a:lnTo>
                  <a:lnTo>
                    <a:pt x="16" y="36"/>
                  </a:lnTo>
                  <a:lnTo>
                    <a:pt x="22" y="38"/>
                  </a:lnTo>
                  <a:lnTo>
                    <a:pt x="22" y="38"/>
                  </a:lnTo>
                  <a:lnTo>
                    <a:pt x="26" y="42"/>
                  </a:lnTo>
                  <a:lnTo>
                    <a:pt x="28" y="46"/>
                  </a:lnTo>
                  <a:lnTo>
                    <a:pt x="30" y="54"/>
                  </a:lnTo>
                  <a:lnTo>
                    <a:pt x="30" y="54"/>
                  </a:lnTo>
                  <a:lnTo>
                    <a:pt x="34" y="62"/>
                  </a:lnTo>
                  <a:lnTo>
                    <a:pt x="36" y="68"/>
                  </a:lnTo>
                  <a:lnTo>
                    <a:pt x="36" y="68"/>
                  </a:lnTo>
                  <a:lnTo>
                    <a:pt x="52" y="82"/>
                  </a:lnTo>
                  <a:lnTo>
                    <a:pt x="52" y="82"/>
                  </a:lnTo>
                  <a:lnTo>
                    <a:pt x="60" y="92"/>
                  </a:lnTo>
                  <a:lnTo>
                    <a:pt x="60" y="92"/>
                  </a:lnTo>
                  <a:lnTo>
                    <a:pt x="68" y="96"/>
                  </a:lnTo>
                  <a:lnTo>
                    <a:pt x="74" y="98"/>
                  </a:lnTo>
                  <a:lnTo>
                    <a:pt x="76" y="98"/>
                  </a:lnTo>
                  <a:lnTo>
                    <a:pt x="76" y="98"/>
                  </a:lnTo>
                  <a:lnTo>
                    <a:pt x="74" y="94"/>
                  </a:lnTo>
                  <a:lnTo>
                    <a:pt x="72" y="92"/>
                  </a:lnTo>
                  <a:lnTo>
                    <a:pt x="72" y="92"/>
                  </a:lnTo>
                  <a:lnTo>
                    <a:pt x="70" y="88"/>
                  </a:lnTo>
                  <a:lnTo>
                    <a:pt x="66" y="84"/>
                  </a:lnTo>
                  <a:lnTo>
                    <a:pt x="66" y="84"/>
                  </a:lnTo>
                  <a:lnTo>
                    <a:pt x="58" y="80"/>
                  </a:lnTo>
                  <a:lnTo>
                    <a:pt x="54" y="78"/>
                  </a:lnTo>
                  <a:lnTo>
                    <a:pt x="52" y="76"/>
                  </a:lnTo>
                  <a:lnTo>
                    <a:pt x="52" y="76"/>
                  </a:lnTo>
                  <a:lnTo>
                    <a:pt x="50" y="72"/>
                  </a:lnTo>
                  <a:lnTo>
                    <a:pt x="50" y="70"/>
                  </a:lnTo>
                  <a:lnTo>
                    <a:pt x="50" y="66"/>
                  </a:lnTo>
                  <a:lnTo>
                    <a:pt x="50" y="66"/>
                  </a:lnTo>
                  <a:lnTo>
                    <a:pt x="54" y="64"/>
                  </a:lnTo>
                  <a:lnTo>
                    <a:pt x="56" y="62"/>
                  </a:lnTo>
                  <a:lnTo>
                    <a:pt x="58" y="60"/>
                  </a:lnTo>
                  <a:lnTo>
                    <a:pt x="58" y="60"/>
                  </a:lnTo>
                  <a:lnTo>
                    <a:pt x="56" y="58"/>
                  </a:lnTo>
                  <a:lnTo>
                    <a:pt x="54" y="54"/>
                  </a:lnTo>
                  <a:lnTo>
                    <a:pt x="54" y="54"/>
                  </a:lnTo>
                  <a:lnTo>
                    <a:pt x="44" y="38"/>
                  </a:lnTo>
                  <a:lnTo>
                    <a:pt x="44" y="38"/>
                  </a:lnTo>
                  <a:lnTo>
                    <a:pt x="42" y="32"/>
                  </a:lnTo>
                  <a:lnTo>
                    <a:pt x="44" y="26"/>
                  </a:lnTo>
                  <a:lnTo>
                    <a:pt x="44" y="26"/>
                  </a:lnTo>
                  <a:lnTo>
                    <a:pt x="44" y="12"/>
                  </a:lnTo>
                  <a:lnTo>
                    <a:pt x="42" y="4"/>
                  </a:lnTo>
                  <a:lnTo>
                    <a:pt x="40" y="2"/>
                  </a:lnTo>
                  <a:lnTo>
                    <a:pt x="38" y="0"/>
                  </a:lnTo>
                  <a:lnTo>
                    <a:pt x="38" y="0"/>
                  </a:lnTo>
                  <a:lnTo>
                    <a:pt x="32" y="10"/>
                  </a:lnTo>
                  <a:lnTo>
                    <a:pt x="32" y="10"/>
                  </a:lnTo>
                  <a:lnTo>
                    <a:pt x="28" y="6"/>
                  </a:lnTo>
                  <a:lnTo>
                    <a:pt x="22" y="6"/>
                  </a:lnTo>
                  <a:lnTo>
                    <a:pt x="22" y="6"/>
                  </a:lnTo>
                  <a:lnTo>
                    <a:pt x="12" y="6"/>
                  </a:lnTo>
                  <a:lnTo>
                    <a:pt x="0" y="8"/>
                  </a:lnTo>
                  <a:lnTo>
                    <a:pt x="0" y="8"/>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30" name="Freeform 56">
              <a:extLst>
                <a:ext uri="{FF2B5EF4-FFF2-40B4-BE49-F238E27FC236}">
                  <a16:creationId xmlns:a16="http://schemas.microsoft.com/office/drawing/2014/main" id="{06E9070C-DC67-488F-82FF-96B0D7EABD6A}"/>
                </a:ext>
              </a:extLst>
            </p:cNvPr>
            <p:cNvSpPr>
              <a:spLocks/>
            </p:cNvSpPr>
            <p:nvPr>
              <p:custDataLst>
                <p:tags r:id="rId2"/>
              </p:custDataLst>
            </p:nvPr>
          </p:nvSpPr>
          <p:spPr bwMode="auto">
            <a:xfrm>
              <a:off x="2580234" y="6350270"/>
              <a:ext cx="148669" cy="60475"/>
            </a:xfrm>
            <a:custGeom>
              <a:avLst/>
              <a:gdLst/>
              <a:ahLst/>
              <a:cxnLst>
                <a:cxn ang="0">
                  <a:pos x="112" y="0"/>
                </a:cxn>
                <a:cxn ang="0">
                  <a:pos x="102" y="4"/>
                </a:cxn>
                <a:cxn ang="0">
                  <a:pos x="90" y="6"/>
                </a:cxn>
                <a:cxn ang="0">
                  <a:pos x="88" y="8"/>
                </a:cxn>
                <a:cxn ang="0">
                  <a:pos x="86" y="6"/>
                </a:cxn>
                <a:cxn ang="0">
                  <a:pos x="74" y="6"/>
                </a:cxn>
                <a:cxn ang="0">
                  <a:pos x="62" y="26"/>
                </a:cxn>
                <a:cxn ang="0">
                  <a:pos x="56" y="28"/>
                </a:cxn>
                <a:cxn ang="0">
                  <a:pos x="50" y="28"/>
                </a:cxn>
                <a:cxn ang="0">
                  <a:pos x="48" y="22"/>
                </a:cxn>
                <a:cxn ang="0">
                  <a:pos x="44" y="18"/>
                </a:cxn>
                <a:cxn ang="0">
                  <a:pos x="40" y="16"/>
                </a:cxn>
                <a:cxn ang="0">
                  <a:pos x="30" y="18"/>
                </a:cxn>
                <a:cxn ang="0">
                  <a:pos x="30" y="22"/>
                </a:cxn>
                <a:cxn ang="0">
                  <a:pos x="28" y="24"/>
                </a:cxn>
                <a:cxn ang="0">
                  <a:pos x="20" y="22"/>
                </a:cxn>
                <a:cxn ang="0">
                  <a:pos x="8" y="36"/>
                </a:cxn>
                <a:cxn ang="0">
                  <a:pos x="2" y="42"/>
                </a:cxn>
                <a:cxn ang="0">
                  <a:pos x="0" y="46"/>
                </a:cxn>
                <a:cxn ang="0">
                  <a:pos x="2" y="48"/>
                </a:cxn>
                <a:cxn ang="0">
                  <a:pos x="10" y="44"/>
                </a:cxn>
                <a:cxn ang="0">
                  <a:pos x="32" y="32"/>
                </a:cxn>
                <a:cxn ang="0">
                  <a:pos x="40" y="30"/>
                </a:cxn>
                <a:cxn ang="0">
                  <a:pos x="48" y="34"/>
                </a:cxn>
                <a:cxn ang="0">
                  <a:pos x="52" y="36"/>
                </a:cxn>
                <a:cxn ang="0">
                  <a:pos x="58" y="36"/>
                </a:cxn>
                <a:cxn ang="0">
                  <a:pos x="66" y="34"/>
                </a:cxn>
                <a:cxn ang="0">
                  <a:pos x="80" y="30"/>
                </a:cxn>
                <a:cxn ang="0">
                  <a:pos x="90" y="28"/>
                </a:cxn>
                <a:cxn ang="0">
                  <a:pos x="90" y="26"/>
                </a:cxn>
                <a:cxn ang="0">
                  <a:pos x="94" y="18"/>
                </a:cxn>
                <a:cxn ang="0">
                  <a:pos x="96" y="16"/>
                </a:cxn>
                <a:cxn ang="0">
                  <a:pos x="106" y="12"/>
                </a:cxn>
                <a:cxn ang="0">
                  <a:pos x="110" y="12"/>
                </a:cxn>
                <a:cxn ang="0">
                  <a:pos x="114" y="12"/>
                </a:cxn>
                <a:cxn ang="0">
                  <a:pos x="118" y="6"/>
                </a:cxn>
                <a:cxn ang="0">
                  <a:pos x="116" y="0"/>
                </a:cxn>
                <a:cxn ang="0">
                  <a:pos x="112" y="0"/>
                </a:cxn>
              </a:cxnLst>
              <a:rect l="0" t="0" r="r" b="b"/>
              <a:pathLst>
                <a:path w="118" h="48">
                  <a:moveTo>
                    <a:pt x="112" y="0"/>
                  </a:moveTo>
                  <a:lnTo>
                    <a:pt x="112" y="0"/>
                  </a:lnTo>
                  <a:lnTo>
                    <a:pt x="108" y="0"/>
                  </a:lnTo>
                  <a:lnTo>
                    <a:pt x="102" y="4"/>
                  </a:lnTo>
                  <a:lnTo>
                    <a:pt x="102" y="4"/>
                  </a:lnTo>
                  <a:lnTo>
                    <a:pt x="90" y="6"/>
                  </a:lnTo>
                  <a:lnTo>
                    <a:pt x="90" y="6"/>
                  </a:lnTo>
                  <a:lnTo>
                    <a:pt x="88" y="8"/>
                  </a:lnTo>
                  <a:lnTo>
                    <a:pt x="86" y="6"/>
                  </a:lnTo>
                  <a:lnTo>
                    <a:pt x="86" y="6"/>
                  </a:lnTo>
                  <a:lnTo>
                    <a:pt x="80" y="6"/>
                  </a:lnTo>
                  <a:lnTo>
                    <a:pt x="74" y="6"/>
                  </a:lnTo>
                  <a:lnTo>
                    <a:pt x="72" y="20"/>
                  </a:lnTo>
                  <a:lnTo>
                    <a:pt x="62" y="26"/>
                  </a:lnTo>
                  <a:lnTo>
                    <a:pt x="62" y="26"/>
                  </a:lnTo>
                  <a:lnTo>
                    <a:pt x="56" y="28"/>
                  </a:lnTo>
                  <a:lnTo>
                    <a:pt x="52" y="28"/>
                  </a:lnTo>
                  <a:lnTo>
                    <a:pt x="50" y="28"/>
                  </a:lnTo>
                  <a:lnTo>
                    <a:pt x="50" y="28"/>
                  </a:lnTo>
                  <a:lnTo>
                    <a:pt x="48" y="22"/>
                  </a:lnTo>
                  <a:lnTo>
                    <a:pt x="48" y="22"/>
                  </a:lnTo>
                  <a:lnTo>
                    <a:pt x="44" y="18"/>
                  </a:lnTo>
                  <a:lnTo>
                    <a:pt x="40" y="16"/>
                  </a:lnTo>
                  <a:lnTo>
                    <a:pt x="40" y="16"/>
                  </a:lnTo>
                  <a:lnTo>
                    <a:pt x="36" y="16"/>
                  </a:lnTo>
                  <a:lnTo>
                    <a:pt x="30" y="18"/>
                  </a:lnTo>
                  <a:lnTo>
                    <a:pt x="30" y="18"/>
                  </a:lnTo>
                  <a:lnTo>
                    <a:pt x="30" y="22"/>
                  </a:lnTo>
                  <a:lnTo>
                    <a:pt x="28" y="24"/>
                  </a:lnTo>
                  <a:lnTo>
                    <a:pt x="28" y="24"/>
                  </a:lnTo>
                  <a:lnTo>
                    <a:pt x="20" y="22"/>
                  </a:lnTo>
                  <a:lnTo>
                    <a:pt x="20" y="22"/>
                  </a:lnTo>
                  <a:lnTo>
                    <a:pt x="8" y="36"/>
                  </a:lnTo>
                  <a:lnTo>
                    <a:pt x="8" y="36"/>
                  </a:lnTo>
                  <a:lnTo>
                    <a:pt x="2" y="42"/>
                  </a:lnTo>
                  <a:lnTo>
                    <a:pt x="2" y="42"/>
                  </a:lnTo>
                  <a:lnTo>
                    <a:pt x="0" y="46"/>
                  </a:lnTo>
                  <a:lnTo>
                    <a:pt x="0" y="46"/>
                  </a:lnTo>
                  <a:lnTo>
                    <a:pt x="2" y="48"/>
                  </a:lnTo>
                  <a:lnTo>
                    <a:pt x="2" y="48"/>
                  </a:lnTo>
                  <a:lnTo>
                    <a:pt x="6" y="46"/>
                  </a:lnTo>
                  <a:lnTo>
                    <a:pt x="10" y="44"/>
                  </a:lnTo>
                  <a:lnTo>
                    <a:pt x="10" y="44"/>
                  </a:lnTo>
                  <a:lnTo>
                    <a:pt x="32" y="32"/>
                  </a:lnTo>
                  <a:lnTo>
                    <a:pt x="32" y="32"/>
                  </a:lnTo>
                  <a:lnTo>
                    <a:pt x="40" y="30"/>
                  </a:lnTo>
                  <a:lnTo>
                    <a:pt x="46" y="32"/>
                  </a:lnTo>
                  <a:lnTo>
                    <a:pt x="48" y="34"/>
                  </a:lnTo>
                  <a:lnTo>
                    <a:pt x="48" y="34"/>
                  </a:lnTo>
                  <a:lnTo>
                    <a:pt x="52" y="36"/>
                  </a:lnTo>
                  <a:lnTo>
                    <a:pt x="52" y="36"/>
                  </a:lnTo>
                  <a:lnTo>
                    <a:pt x="58" y="36"/>
                  </a:lnTo>
                  <a:lnTo>
                    <a:pt x="66" y="34"/>
                  </a:lnTo>
                  <a:lnTo>
                    <a:pt x="66" y="34"/>
                  </a:lnTo>
                  <a:lnTo>
                    <a:pt x="80" y="30"/>
                  </a:lnTo>
                  <a:lnTo>
                    <a:pt x="80" y="30"/>
                  </a:lnTo>
                  <a:lnTo>
                    <a:pt x="86" y="30"/>
                  </a:lnTo>
                  <a:lnTo>
                    <a:pt x="90" y="28"/>
                  </a:lnTo>
                  <a:lnTo>
                    <a:pt x="90" y="26"/>
                  </a:lnTo>
                  <a:lnTo>
                    <a:pt x="90" y="26"/>
                  </a:lnTo>
                  <a:lnTo>
                    <a:pt x="92" y="20"/>
                  </a:lnTo>
                  <a:lnTo>
                    <a:pt x="94" y="18"/>
                  </a:lnTo>
                  <a:lnTo>
                    <a:pt x="96" y="16"/>
                  </a:lnTo>
                  <a:lnTo>
                    <a:pt x="96" y="16"/>
                  </a:lnTo>
                  <a:lnTo>
                    <a:pt x="100" y="12"/>
                  </a:lnTo>
                  <a:lnTo>
                    <a:pt x="106" y="12"/>
                  </a:lnTo>
                  <a:lnTo>
                    <a:pt x="106" y="12"/>
                  </a:lnTo>
                  <a:lnTo>
                    <a:pt x="110" y="12"/>
                  </a:lnTo>
                  <a:lnTo>
                    <a:pt x="114" y="12"/>
                  </a:lnTo>
                  <a:lnTo>
                    <a:pt x="114" y="12"/>
                  </a:lnTo>
                  <a:lnTo>
                    <a:pt x="116" y="10"/>
                  </a:lnTo>
                  <a:lnTo>
                    <a:pt x="118" y="6"/>
                  </a:lnTo>
                  <a:lnTo>
                    <a:pt x="118" y="2"/>
                  </a:lnTo>
                  <a:lnTo>
                    <a:pt x="116" y="0"/>
                  </a:lnTo>
                  <a:lnTo>
                    <a:pt x="116" y="0"/>
                  </a:lnTo>
                  <a:lnTo>
                    <a:pt x="112" y="0"/>
                  </a:lnTo>
                  <a:lnTo>
                    <a:pt x="112" y="0"/>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31" name="Freeform 57">
              <a:extLst>
                <a:ext uri="{FF2B5EF4-FFF2-40B4-BE49-F238E27FC236}">
                  <a16:creationId xmlns:a16="http://schemas.microsoft.com/office/drawing/2014/main" id="{9E3C43A1-F5C5-490D-BC8B-E7EF8C80A1BF}"/>
                </a:ext>
              </a:extLst>
            </p:cNvPr>
            <p:cNvSpPr>
              <a:spLocks/>
            </p:cNvSpPr>
            <p:nvPr>
              <p:custDataLst>
                <p:tags r:id="rId3"/>
              </p:custDataLst>
            </p:nvPr>
          </p:nvSpPr>
          <p:spPr bwMode="auto">
            <a:xfrm>
              <a:off x="3149711" y="6156245"/>
              <a:ext cx="100792" cy="118431"/>
            </a:xfrm>
            <a:custGeom>
              <a:avLst/>
              <a:gdLst/>
              <a:ahLst/>
              <a:cxnLst>
                <a:cxn ang="0">
                  <a:pos x="66" y="2"/>
                </a:cxn>
                <a:cxn ang="0">
                  <a:pos x="68" y="6"/>
                </a:cxn>
                <a:cxn ang="0">
                  <a:pos x="62" y="10"/>
                </a:cxn>
                <a:cxn ang="0">
                  <a:pos x="52" y="20"/>
                </a:cxn>
                <a:cxn ang="0">
                  <a:pos x="38" y="26"/>
                </a:cxn>
                <a:cxn ang="0">
                  <a:pos x="32" y="30"/>
                </a:cxn>
                <a:cxn ang="0">
                  <a:pos x="26" y="32"/>
                </a:cxn>
                <a:cxn ang="0">
                  <a:pos x="10" y="48"/>
                </a:cxn>
                <a:cxn ang="0">
                  <a:pos x="0" y="60"/>
                </a:cxn>
                <a:cxn ang="0">
                  <a:pos x="0" y="60"/>
                </a:cxn>
                <a:cxn ang="0">
                  <a:pos x="0" y="60"/>
                </a:cxn>
                <a:cxn ang="0">
                  <a:pos x="6" y="72"/>
                </a:cxn>
                <a:cxn ang="0">
                  <a:pos x="6" y="78"/>
                </a:cxn>
                <a:cxn ang="0">
                  <a:pos x="8" y="82"/>
                </a:cxn>
                <a:cxn ang="0">
                  <a:pos x="16" y="94"/>
                </a:cxn>
                <a:cxn ang="0">
                  <a:pos x="20" y="94"/>
                </a:cxn>
                <a:cxn ang="0">
                  <a:pos x="24" y="94"/>
                </a:cxn>
                <a:cxn ang="0">
                  <a:pos x="28" y="92"/>
                </a:cxn>
                <a:cxn ang="0">
                  <a:pos x="46" y="82"/>
                </a:cxn>
                <a:cxn ang="0">
                  <a:pos x="52" y="80"/>
                </a:cxn>
                <a:cxn ang="0">
                  <a:pos x="58" y="78"/>
                </a:cxn>
                <a:cxn ang="0">
                  <a:pos x="66" y="68"/>
                </a:cxn>
                <a:cxn ang="0">
                  <a:pos x="66" y="66"/>
                </a:cxn>
                <a:cxn ang="0">
                  <a:pos x="68" y="62"/>
                </a:cxn>
                <a:cxn ang="0">
                  <a:pos x="68" y="62"/>
                </a:cxn>
                <a:cxn ang="0">
                  <a:pos x="70" y="56"/>
                </a:cxn>
                <a:cxn ang="0">
                  <a:pos x="68" y="50"/>
                </a:cxn>
                <a:cxn ang="0">
                  <a:pos x="66" y="42"/>
                </a:cxn>
                <a:cxn ang="0">
                  <a:pos x="72" y="34"/>
                </a:cxn>
                <a:cxn ang="0">
                  <a:pos x="80" y="24"/>
                </a:cxn>
                <a:cxn ang="0">
                  <a:pos x="80" y="20"/>
                </a:cxn>
                <a:cxn ang="0">
                  <a:pos x="72" y="8"/>
                </a:cxn>
                <a:cxn ang="0">
                  <a:pos x="72" y="2"/>
                </a:cxn>
                <a:cxn ang="0">
                  <a:pos x="68" y="0"/>
                </a:cxn>
              </a:cxnLst>
              <a:rect l="0" t="0" r="r" b="b"/>
              <a:pathLst>
                <a:path w="80" h="94">
                  <a:moveTo>
                    <a:pt x="68" y="0"/>
                  </a:moveTo>
                  <a:lnTo>
                    <a:pt x="66" y="2"/>
                  </a:lnTo>
                  <a:lnTo>
                    <a:pt x="66" y="2"/>
                  </a:lnTo>
                  <a:lnTo>
                    <a:pt x="68" y="6"/>
                  </a:lnTo>
                  <a:lnTo>
                    <a:pt x="66" y="6"/>
                  </a:lnTo>
                  <a:lnTo>
                    <a:pt x="62" y="10"/>
                  </a:lnTo>
                  <a:lnTo>
                    <a:pt x="62" y="10"/>
                  </a:lnTo>
                  <a:lnTo>
                    <a:pt x="52" y="20"/>
                  </a:lnTo>
                  <a:lnTo>
                    <a:pt x="52" y="20"/>
                  </a:lnTo>
                  <a:lnTo>
                    <a:pt x="38" y="26"/>
                  </a:lnTo>
                  <a:lnTo>
                    <a:pt x="38" y="26"/>
                  </a:lnTo>
                  <a:lnTo>
                    <a:pt x="32" y="30"/>
                  </a:lnTo>
                  <a:lnTo>
                    <a:pt x="26" y="32"/>
                  </a:lnTo>
                  <a:lnTo>
                    <a:pt x="26" y="32"/>
                  </a:lnTo>
                  <a:lnTo>
                    <a:pt x="18" y="40"/>
                  </a:lnTo>
                  <a:lnTo>
                    <a:pt x="10" y="48"/>
                  </a:lnTo>
                  <a:lnTo>
                    <a:pt x="10" y="48"/>
                  </a:lnTo>
                  <a:lnTo>
                    <a:pt x="0" y="60"/>
                  </a:lnTo>
                  <a:lnTo>
                    <a:pt x="0" y="60"/>
                  </a:lnTo>
                  <a:lnTo>
                    <a:pt x="0" y="60"/>
                  </a:lnTo>
                  <a:lnTo>
                    <a:pt x="0" y="60"/>
                  </a:lnTo>
                  <a:lnTo>
                    <a:pt x="0" y="60"/>
                  </a:lnTo>
                  <a:lnTo>
                    <a:pt x="4" y="66"/>
                  </a:lnTo>
                  <a:lnTo>
                    <a:pt x="6" y="72"/>
                  </a:lnTo>
                  <a:lnTo>
                    <a:pt x="6" y="72"/>
                  </a:lnTo>
                  <a:lnTo>
                    <a:pt x="6" y="78"/>
                  </a:lnTo>
                  <a:lnTo>
                    <a:pt x="8" y="82"/>
                  </a:lnTo>
                  <a:lnTo>
                    <a:pt x="8" y="82"/>
                  </a:lnTo>
                  <a:lnTo>
                    <a:pt x="12" y="90"/>
                  </a:lnTo>
                  <a:lnTo>
                    <a:pt x="16" y="94"/>
                  </a:lnTo>
                  <a:lnTo>
                    <a:pt x="20" y="94"/>
                  </a:lnTo>
                  <a:lnTo>
                    <a:pt x="20" y="94"/>
                  </a:lnTo>
                  <a:lnTo>
                    <a:pt x="22" y="94"/>
                  </a:lnTo>
                  <a:lnTo>
                    <a:pt x="24" y="94"/>
                  </a:lnTo>
                  <a:lnTo>
                    <a:pt x="28" y="92"/>
                  </a:lnTo>
                  <a:lnTo>
                    <a:pt x="28" y="92"/>
                  </a:lnTo>
                  <a:lnTo>
                    <a:pt x="38" y="86"/>
                  </a:lnTo>
                  <a:lnTo>
                    <a:pt x="46" y="82"/>
                  </a:lnTo>
                  <a:lnTo>
                    <a:pt x="46" y="82"/>
                  </a:lnTo>
                  <a:lnTo>
                    <a:pt x="52" y="80"/>
                  </a:lnTo>
                  <a:lnTo>
                    <a:pt x="58" y="78"/>
                  </a:lnTo>
                  <a:lnTo>
                    <a:pt x="58" y="78"/>
                  </a:lnTo>
                  <a:lnTo>
                    <a:pt x="62" y="74"/>
                  </a:lnTo>
                  <a:lnTo>
                    <a:pt x="66" y="68"/>
                  </a:lnTo>
                  <a:lnTo>
                    <a:pt x="66" y="68"/>
                  </a:lnTo>
                  <a:lnTo>
                    <a:pt x="66" y="66"/>
                  </a:lnTo>
                  <a:lnTo>
                    <a:pt x="68" y="62"/>
                  </a:lnTo>
                  <a:lnTo>
                    <a:pt x="68" y="62"/>
                  </a:lnTo>
                  <a:lnTo>
                    <a:pt x="68" y="62"/>
                  </a:lnTo>
                  <a:lnTo>
                    <a:pt x="68" y="62"/>
                  </a:lnTo>
                  <a:lnTo>
                    <a:pt x="70" y="60"/>
                  </a:lnTo>
                  <a:lnTo>
                    <a:pt x="70" y="56"/>
                  </a:lnTo>
                  <a:lnTo>
                    <a:pt x="68" y="50"/>
                  </a:lnTo>
                  <a:lnTo>
                    <a:pt x="68" y="50"/>
                  </a:lnTo>
                  <a:lnTo>
                    <a:pt x="66" y="42"/>
                  </a:lnTo>
                  <a:lnTo>
                    <a:pt x="66" y="42"/>
                  </a:lnTo>
                  <a:lnTo>
                    <a:pt x="68" y="38"/>
                  </a:lnTo>
                  <a:lnTo>
                    <a:pt x="72" y="34"/>
                  </a:lnTo>
                  <a:lnTo>
                    <a:pt x="76" y="30"/>
                  </a:lnTo>
                  <a:lnTo>
                    <a:pt x="80" y="24"/>
                  </a:lnTo>
                  <a:lnTo>
                    <a:pt x="80" y="24"/>
                  </a:lnTo>
                  <a:lnTo>
                    <a:pt x="80" y="20"/>
                  </a:lnTo>
                  <a:lnTo>
                    <a:pt x="78" y="16"/>
                  </a:lnTo>
                  <a:lnTo>
                    <a:pt x="72" y="8"/>
                  </a:lnTo>
                  <a:lnTo>
                    <a:pt x="72" y="8"/>
                  </a:lnTo>
                  <a:lnTo>
                    <a:pt x="72" y="2"/>
                  </a:lnTo>
                  <a:lnTo>
                    <a:pt x="70" y="0"/>
                  </a:lnTo>
                  <a:lnTo>
                    <a:pt x="68" y="0"/>
                  </a:lnTo>
                  <a:lnTo>
                    <a:pt x="68" y="0"/>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32" name="Freeform 58">
              <a:extLst>
                <a:ext uri="{FF2B5EF4-FFF2-40B4-BE49-F238E27FC236}">
                  <a16:creationId xmlns:a16="http://schemas.microsoft.com/office/drawing/2014/main" id="{ABC50A1B-2114-4446-8400-66B63AF8D173}"/>
                </a:ext>
              </a:extLst>
            </p:cNvPr>
            <p:cNvSpPr>
              <a:spLocks/>
            </p:cNvSpPr>
            <p:nvPr>
              <p:custDataLst>
                <p:tags r:id="rId4"/>
              </p:custDataLst>
            </p:nvPr>
          </p:nvSpPr>
          <p:spPr bwMode="auto">
            <a:xfrm>
              <a:off x="2813468" y="6310462"/>
              <a:ext cx="57956" cy="45357"/>
            </a:xfrm>
            <a:custGeom>
              <a:avLst/>
              <a:gdLst/>
              <a:ahLst/>
              <a:cxnLst>
                <a:cxn ang="0">
                  <a:pos x="8" y="20"/>
                </a:cxn>
                <a:cxn ang="0">
                  <a:pos x="10" y="22"/>
                </a:cxn>
                <a:cxn ang="0">
                  <a:pos x="12" y="26"/>
                </a:cxn>
                <a:cxn ang="0">
                  <a:pos x="16" y="28"/>
                </a:cxn>
                <a:cxn ang="0">
                  <a:pos x="20" y="32"/>
                </a:cxn>
                <a:cxn ang="0">
                  <a:pos x="22" y="34"/>
                </a:cxn>
                <a:cxn ang="0">
                  <a:pos x="26" y="32"/>
                </a:cxn>
                <a:cxn ang="0">
                  <a:pos x="28" y="32"/>
                </a:cxn>
                <a:cxn ang="0">
                  <a:pos x="30" y="30"/>
                </a:cxn>
                <a:cxn ang="0">
                  <a:pos x="36" y="30"/>
                </a:cxn>
                <a:cxn ang="0">
                  <a:pos x="40" y="30"/>
                </a:cxn>
                <a:cxn ang="0">
                  <a:pos x="44" y="26"/>
                </a:cxn>
                <a:cxn ang="0">
                  <a:pos x="42" y="26"/>
                </a:cxn>
                <a:cxn ang="0">
                  <a:pos x="42" y="22"/>
                </a:cxn>
                <a:cxn ang="0">
                  <a:pos x="42" y="20"/>
                </a:cxn>
                <a:cxn ang="0">
                  <a:pos x="46" y="14"/>
                </a:cxn>
                <a:cxn ang="0">
                  <a:pos x="44" y="12"/>
                </a:cxn>
                <a:cxn ang="0">
                  <a:pos x="42" y="10"/>
                </a:cxn>
                <a:cxn ang="0">
                  <a:pos x="40" y="10"/>
                </a:cxn>
                <a:cxn ang="0">
                  <a:pos x="36" y="8"/>
                </a:cxn>
                <a:cxn ang="0">
                  <a:pos x="32" y="4"/>
                </a:cxn>
                <a:cxn ang="0">
                  <a:pos x="28" y="2"/>
                </a:cxn>
                <a:cxn ang="0">
                  <a:pos x="24" y="2"/>
                </a:cxn>
                <a:cxn ang="0">
                  <a:pos x="20" y="2"/>
                </a:cxn>
                <a:cxn ang="0">
                  <a:pos x="18" y="4"/>
                </a:cxn>
                <a:cxn ang="0">
                  <a:pos x="14" y="2"/>
                </a:cxn>
                <a:cxn ang="0">
                  <a:pos x="6" y="0"/>
                </a:cxn>
                <a:cxn ang="0">
                  <a:pos x="0" y="0"/>
                </a:cxn>
                <a:cxn ang="0">
                  <a:pos x="0" y="2"/>
                </a:cxn>
                <a:cxn ang="0">
                  <a:pos x="0" y="8"/>
                </a:cxn>
                <a:cxn ang="0">
                  <a:pos x="0" y="14"/>
                </a:cxn>
                <a:cxn ang="0">
                  <a:pos x="4" y="18"/>
                </a:cxn>
                <a:cxn ang="0">
                  <a:pos x="8" y="20"/>
                </a:cxn>
              </a:cxnLst>
              <a:rect l="0" t="0" r="r" b="b"/>
              <a:pathLst>
                <a:path w="46" h="36">
                  <a:moveTo>
                    <a:pt x="8" y="20"/>
                  </a:moveTo>
                  <a:lnTo>
                    <a:pt x="8" y="20"/>
                  </a:lnTo>
                  <a:lnTo>
                    <a:pt x="10" y="22"/>
                  </a:lnTo>
                  <a:lnTo>
                    <a:pt x="10" y="22"/>
                  </a:lnTo>
                  <a:lnTo>
                    <a:pt x="12" y="24"/>
                  </a:lnTo>
                  <a:lnTo>
                    <a:pt x="12" y="26"/>
                  </a:lnTo>
                  <a:lnTo>
                    <a:pt x="14" y="28"/>
                  </a:lnTo>
                  <a:lnTo>
                    <a:pt x="16" y="28"/>
                  </a:lnTo>
                  <a:lnTo>
                    <a:pt x="16" y="28"/>
                  </a:lnTo>
                  <a:lnTo>
                    <a:pt x="20" y="32"/>
                  </a:lnTo>
                  <a:lnTo>
                    <a:pt x="20" y="32"/>
                  </a:lnTo>
                  <a:lnTo>
                    <a:pt x="22" y="34"/>
                  </a:lnTo>
                  <a:lnTo>
                    <a:pt x="24" y="36"/>
                  </a:lnTo>
                  <a:lnTo>
                    <a:pt x="26" y="32"/>
                  </a:lnTo>
                  <a:lnTo>
                    <a:pt x="26" y="32"/>
                  </a:lnTo>
                  <a:lnTo>
                    <a:pt x="28" y="32"/>
                  </a:lnTo>
                  <a:lnTo>
                    <a:pt x="28" y="32"/>
                  </a:lnTo>
                  <a:lnTo>
                    <a:pt x="30" y="30"/>
                  </a:lnTo>
                  <a:lnTo>
                    <a:pt x="30" y="30"/>
                  </a:lnTo>
                  <a:lnTo>
                    <a:pt x="36" y="30"/>
                  </a:lnTo>
                  <a:lnTo>
                    <a:pt x="36" y="30"/>
                  </a:lnTo>
                  <a:lnTo>
                    <a:pt x="40" y="30"/>
                  </a:lnTo>
                  <a:lnTo>
                    <a:pt x="40" y="30"/>
                  </a:lnTo>
                  <a:lnTo>
                    <a:pt x="44" y="26"/>
                  </a:lnTo>
                  <a:lnTo>
                    <a:pt x="44" y="26"/>
                  </a:lnTo>
                  <a:lnTo>
                    <a:pt x="42" y="26"/>
                  </a:lnTo>
                  <a:lnTo>
                    <a:pt x="42" y="26"/>
                  </a:lnTo>
                  <a:lnTo>
                    <a:pt x="42" y="22"/>
                  </a:lnTo>
                  <a:lnTo>
                    <a:pt x="42" y="20"/>
                  </a:lnTo>
                  <a:lnTo>
                    <a:pt x="42" y="20"/>
                  </a:lnTo>
                  <a:lnTo>
                    <a:pt x="44" y="16"/>
                  </a:lnTo>
                  <a:lnTo>
                    <a:pt x="46" y="14"/>
                  </a:lnTo>
                  <a:lnTo>
                    <a:pt x="46" y="14"/>
                  </a:lnTo>
                  <a:lnTo>
                    <a:pt x="44" y="12"/>
                  </a:lnTo>
                  <a:lnTo>
                    <a:pt x="44" y="12"/>
                  </a:lnTo>
                  <a:lnTo>
                    <a:pt x="42" y="10"/>
                  </a:lnTo>
                  <a:lnTo>
                    <a:pt x="40" y="10"/>
                  </a:lnTo>
                  <a:lnTo>
                    <a:pt x="40" y="10"/>
                  </a:lnTo>
                  <a:lnTo>
                    <a:pt x="36" y="8"/>
                  </a:lnTo>
                  <a:lnTo>
                    <a:pt x="36" y="8"/>
                  </a:lnTo>
                  <a:lnTo>
                    <a:pt x="32" y="4"/>
                  </a:lnTo>
                  <a:lnTo>
                    <a:pt x="32" y="4"/>
                  </a:lnTo>
                  <a:lnTo>
                    <a:pt x="32" y="2"/>
                  </a:lnTo>
                  <a:lnTo>
                    <a:pt x="28" y="2"/>
                  </a:lnTo>
                  <a:lnTo>
                    <a:pt x="28" y="2"/>
                  </a:lnTo>
                  <a:lnTo>
                    <a:pt x="24" y="2"/>
                  </a:lnTo>
                  <a:lnTo>
                    <a:pt x="24" y="2"/>
                  </a:lnTo>
                  <a:lnTo>
                    <a:pt x="20" y="2"/>
                  </a:lnTo>
                  <a:lnTo>
                    <a:pt x="20" y="2"/>
                  </a:lnTo>
                  <a:lnTo>
                    <a:pt x="18" y="4"/>
                  </a:lnTo>
                  <a:lnTo>
                    <a:pt x="14" y="2"/>
                  </a:lnTo>
                  <a:lnTo>
                    <a:pt x="14" y="2"/>
                  </a:lnTo>
                  <a:lnTo>
                    <a:pt x="6" y="0"/>
                  </a:lnTo>
                  <a:lnTo>
                    <a:pt x="6" y="0"/>
                  </a:lnTo>
                  <a:lnTo>
                    <a:pt x="0" y="0"/>
                  </a:lnTo>
                  <a:lnTo>
                    <a:pt x="0" y="0"/>
                  </a:lnTo>
                  <a:lnTo>
                    <a:pt x="0" y="2"/>
                  </a:lnTo>
                  <a:lnTo>
                    <a:pt x="0" y="2"/>
                  </a:lnTo>
                  <a:lnTo>
                    <a:pt x="0" y="8"/>
                  </a:lnTo>
                  <a:lnTo>
                    <a:pt x="0" y="8"/>
                  </a:lnTo>
                  <a:lnTo>
                    <a:pt x="0" y="14"/>
                  </a:lnTo>
                  <a:lnTo>
                    <a:pt x="0" y="14"/>
                  </a:lnTo>
                  <a:lnTo>
                    <a:pt x="4" y="18"/>
                  </a:lnTo>
                  <a:lnTo>
                    <a:pt x="4" y="18"/>
                  </a:lnTo>
                  <a:lnTo>
                    <a:pt x="8" y="20"/>
                  </a:lnTo>
                  <a:lnTo>
                    <a:pt x="8" y="20"/>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33" name="Freeform 5">
              <a:extLst>
                <a:ext uri="{FF2B5EF4-FFF2-40B4-BE49-F238E27FC236}">
                  <a16:creationId xmlns:a16="http://schemas.microsoft.com/office/drawing/2014/main" id="{ED6D4C21-4CB9-40FA-BE8C-033CEB16A765}"/>
                </a:ext>
              </a:extLst>
            </p:cNvPr>
            <p:cNvSpPr>
              <a:spLocks/>
            </p:cNvSpPr>
            <p:nvPr>
              <p:custDataLst>
                <p:tags r:id="rId5"/>
              </p:custDataLst>
            </p:nvPr>
          </p:nvSpPr>
          <p:spPr bwMode="auto">
            <a:xfrm>
              <a:off x="4207276" y="2883140"/>
              <a:ext cx="937369" cy="481284"/>
            </a:xfrm>
            <a:custGeom>
              <a:avLst/>
              <a:gdLst/>
              <a:ahLst/>
              <a:cxnLst>
                <a:cxn ang="0">
                  <a:pos x="744" y="382"/>
                </a:cxn>
                <a:cxn ang="0">
                  <a:pos x="734" y="362"/>
                </a:cxn>
                <a:cxn ang="0">
                  <a:pos x="716" y="338"/>
                </a:cxn>
                <a:cxn ang="0">
                  <a:pos x="714" y="314"/>
                </a:cxn>
                <a:cxn ang="0">
                  <a:pos x="698" y="294"/>
                </a:cxn>
                <a:cxn ang="0">
                  <a:pos x="702" y="270"/>
                </a:cxn>
                <a:cxn ang="0">
                  <a:pos x="686" y="258"/>
                </a:cxn>
                <a:cxn ang="0">
                  <a:pos x="696" y="224"/>
                </a:cxn>
                <a:cxn ang="0">
                  <a:pos x="680" y="202"/>
                </a:cxn>
                <a:cxn ang="0">
                  <a:pos x="676" y="164"/>
                </a:cxn>
                <a:cxn ang="0">
                  <a:pos x="658" y="100"/>
                </a:cxn>
                <a:cxn ang="0">
                  <a:pos x="644" y="98"/>
                </a:cxn>
                <a:cxn ang="0">
                  <a:pos x="640" y="74"/>
                </a:cxn>
                <a:cxn ang="0">
                  <a:pos x="642" y="68"/>
                </a:cxn>
                <a:cxn ang="0">
                  <a:pos x="572" y="42"/>
                </a:cxn>
                <a:cxn ang="0">
                  <a:pos x="518" y="52"/>
                </a:cxn>
                <a:cxn ang="0">
                  <a:pos x="468" y="24"/>
                </a:cxn>
                <a:cxn ang="0">
                  <a:pos x="22" y="0"/>
                </a:cxn>
                <a:cxn ang="0">
                  <a:pos x="0" y="220"/>
                </a:cxn>
                <a:cxn ang="0">
                  <a:pos x="170" y="246"/>
                </a:cxn>
                <a:cxn ang="0">
                  <a:pos x="164" y="356"/>
                </a:cxn>
                <a:cxn ang="0">
                  <a:pos x="744" y="382"/>
                </a:cxn>
              </a:cxnLst>
              <a:rect l="0" t="0" r="r" b="b"/>
              <a:pathLst>
                <a:path w="744" h="382">
                  <a:moveTo>
                    <a:pt x="744" y="382"/>
                  </a:moveTo>
                  <a:lnTo>
                    <a:pt x="734" y="362"/>
                  </a:lnTo>
                  <a:lnTo>
                    <a:pt x="716" y="338"/>
                  </a:lnTo>
                  <a:lnTo>
                    <a:pt x="714" y="314"/>
                  </a:lnTo>
                  <a:lnTo>
                    <a:pt x="698" y="294"/>
                  </a:lnTo>
                  <a:lnTo>
                    <a:pt x="702" y="270"/>
                  </a:lnTo>
                  <a:lnTo>
                    <a:pt x="686" y="258"/>
                  </a:lnTo>
                  <a:lnTo>
                    <a:pt x="696" y="224"/>
                  </a:lnTo>
                  <a:lnTo>
                    <a:pt x="680" y="202"/>
                  </a:lnTo>
                  <a:lnTo>
                    <a:pt x="676" y="164"/>
                  </a:lnTo>
                  <a:lnTo>
                    <a:pt x="658" y="100"/>
                  </a:lnTo>
                  <a:lnTo>
                    <a:pt x="644" y="98"/>
                  </a:lnTo>
                  <a:lnTo>
                    <a:pt x="640" y="74"/>
                  </a:lnTo>
                  <a:lnTo>
                    <a:pt x="642" y="68"/>
                  </a:lnTo>
                  <a:lnTo>
                    <a:pt x="572" y="42"/>
                  </a:lnTo>
                  <a:lnTo>
                    <a:pt x="518" y="52"/>
                  </a:lnTo>
                  <a:lnTo>
                    <a:pt x="468" y="24"/>
                  </a:lnTo>
                  <a:lnTo>
                    <a:pt x="22" y="0"/>
                  </a:lnTo>
                  <a:lnTo>
                    <a:pt x="0" y="220"/>
                  </a:lnTo>
                  <a:lnTo>
                    <a:pt x="170" y="246"/>
                  </a:lnTo>
                  <a:lnTo>
                    <a:pt x="164" y="356"/>
                  </a:lnTo>
                  <a:lnTo>
                    <a:pt x="744" y="382"/>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34" name="Freeform 6">
              <a:extLst>
                <a:ext uri="{FF2B5EF4-FFF2-40B4-BE49-F238E27FC236}">
                  <a16:creationId xmlns:a16="http://schemas.microsoft.com/office/drawing/2014/main" id="{5902E642-AAD8-4299-8AE1-4CF468298DA5}"/>
                </a:ext>
              </a:extLst>
            </p:cNvPr>
            <p:cNvSpPr>
              <a:spLocks/>
            </p:cNvSpPr>
            <p:nvPr>
              <p:custDataLst>
                <p:tags r:id="rId6"/>
              </p:custDataLst>
            </p:nvPr>
          </p:nvSpPr>
          <p:spPr bwMode="auto">
            <a:xfrm>
              <a:off x="4383663" y="3331666"/>
              <a:ext cx="851696" cy="473724"/>
            </a:xfrm>
            <a:custGeom>
              <a:avLst/>
              <a:gdLst/>
              <a:ahLst/>
              <a:cxnLst>
                <a:cxn ang="0">
                  <a:pos x="676" y="376"/>
                </a:cxn>
                <a:cxn ang="0">
                  <a:pos x="670" y="138"/>
                </a:cxn>
                <a:cxn ang="0">
                  <a:pos x="628" y="88"/>
                </a:cxn>
                <a:cxn ang="0">
                  <a:pos x="648" y="46"/>
                </a:cxn>
                <a:cxn ang="0">
                  <a:pos x="610" y="40"/>
                </a:cxn>
                <a:cxn ang="0">
                  <a:pos x="604" y="26"/>
                </a:cxn>
                <a:cxn ang="0">
                  <a:pos x="24" y="0"/>
                </a:cxn>
                <a:cxn ang="0">
                  <a:pos x="0" y="346"/>
                </a:cxn>
                <a:cxn ang="0">
                  <a:pos x="676" y="376"/>
                </a:cxn>
              </a:cxnLst>
              <a:rect l="0" t="0" r="r" b="b"/>
              <a:pathLst>
                <a:path w="676" h="376">
                  <a:moveTo>
                    <a:pt x="676" y="376"/>
                  </a:moveTo>
                  <a:lnTo>
                    <a:pt x="670" y="138"/>
                  </a:lnTo>
                  <a:lnTo>
                    <a:pt x="628" y="88"/>
                  </a:lnTo>
                  <a:lnTo>
                    <a:pt x="648" y="46"/>
                  </a:lnTo>
                  <a:lnTo>
                    <a:pt x="610" y="40"/>
                  </a:lnTo>
                  <a:lnTo>
                    <a:pt x="604" y="26"/>
                  </a:lnTo>
                  <a:lnTo>
                    <a:pt x="24" y="0"/>
                  </a:lnTo>
                  <a:lnTo>
                    <a:pt x="0" y="346"/>
                  </a:lnTo>
                  <a:lnTo>
                    <a:pt x="676" y="376"/>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35" name="Freeform 7">
              <a:extLst>
                <a:ext uri="{FF2B5EF4-FFF2-40B4-BE49-F238E27FC236}">
                  <a16:creationId xmlns:a16="http://schemas.microsoft.com/office/drawing/2014/main" id="{BE9AA27F-3A05-4074-B9F7-4B8D72AF6BFB}"/>
                </a:ext>
              </a:extLst>
            </p:cNvPr>
            <p:cNvSpPr>
              <a:spLocks/>
            </p:cNvSpPr>
            <p:nvPr>
              <p:custDataLst>
                <p:tags r:id="rId7"/>
              </p:custDataLst>
            </p:nvPr>
          </p:nvSpPr>
          <p:spPr bwMode="auto">
            <a:xfrm>
              <a:off x="3756231" y="3843188"/>
              <a:ext cx="1607638" cy="1587480"/>
            </a:xfrm>
            <a:custGeom>
              <a:avLst/>
              <a:gdLst/>
              <a:ahLst/>
              <a:cxnLst>
                <a:cxn ang="0">
                  <a:pos x="1252" y="604"/>
                </a:cxn>
                <a:cxn ang="0">
                  <a:pos x="1234" y="396"/>
                </a:cxn>
                <a:cxn ang="0">
                  <a:pos x="1182" y="360"/>
                </a:cxn>
                <a:cxn ang="0">
                  <a:pos x="1122" y="318"/>
                </a:cxn>
                <a:cxn ang="0">
                  <a:pos x="1056" y="332"/>
                </a:cxn>
                <a:cxn ang="0">
                  <a:pos x="962" y="326"/>
                </a:cxn>
                <a:cxn ang="0">
                  <a:pos x="936" y="338"/>
                </a:cxn>
                <a:cxn ang="0">
                  <a:pos x="920" y="332"/>
                </a:cxn>
                <a:cxn ang="0">
                  <a:pos x="868" y="334"/>
                </a:cxn>
                <a:cxn ang="0">
                  <a:pos x="854" y="326"/>
                </a:cxn>
                <a:cxn ang="0">
                  <a:pos x="838" y="310"/>
                </a:cxn>
                <a:cxn ang="0">
                  <a:pos x="838" y="300"/>
                </a:cxn>
                <a:cxn ang="0">
                  <a:pos x="768" y="292"/>
                </a:cxn>
                <a:cxn ang="0">
                  <a:pos x="744" y="288"/>
                </a:cxn>
                <a:cxn ang="0">
                  <a:pos x="730" y="262"/>
                </a:cxn>
                <a:cxn ang="0">
                  <a:pos x="688" y="258"/>
                </a:cxn>
                <a:cxn ang="0">
                  <a:pos x="678" y="246"/>
                </a:cxn>
                <a:cxn ang="0">
                  <a:pos x="674" y="20"/>
                </a:cxn>
                <a:cxn ang="0">
                  <a:pos x="4" y="480"/>
                </a:cxn>
                <a:cxn ang="0">
                  <a:pos x="12" y="514"/>
                </a:cxn>
                <a:cxn ang="0">
                  <a:pos x="44" y="538"/>
                </a:cxn>
                <a:cxn ang="0">
                  <a:pos x="98" y="592"/>
                </a:cxn>
                <a:cxn ang="0">
                  <a:pos x="146" y="652"/>
                </a:cxn>
                <a:cxn ang="0">
                  <a:pos x="156" y="686"/>
                </a:cxn>
                <a:cxn ang="0">
                  <a:pos x="166" y="718"/>
                </a:cxn>
                <a:cxn ang="0">
                  <a:pos x="196" y="776"/>
                </a:cxn>
                <a:cxn ang="0">
                  <a:pos x="270" y="860"/>
                </a:cxn>
                <a:cxn ang="0">
                  <a:pos x="366" y="784"/>
                </a:cxn>
                <a:cxn ang="0">
                  <a:pos x="416" y="786"/>
                </a:cxn>
                <a:cxn ang="0">
                  <a:pos x="466" y="788"/>
                </a:cxn>
                <a:cxn ang="0">
                  <a:pos x="518" y="812"/>
                </a:cxn>
                <a:cxn ang="0">
                  <a:pos x="558" y="864"/>
                </a:cxn>
                <a:cxn ang="0">
                  <a:pos x="572" y="894"/>
                </a:cxn>
                <a:cxn ang="0">
                  <a:pos x="590" y="962"/>
                </a:cxn>
                <a:cxn ang="0">
                  <a:pos x="616" y="1008"/>
                </a:cxn>
                <a:cxn ang="0">
                  <a:pos x="636" y="1030"/>
                </a:cxn>
                <a:cxn ang="0">
                  <a:pos x="660" y="1064"/>
                </a:cxn>
                <a:cxn ang="0">
                  <a:pos x="686" y="1128"/>
                </a:cxn>
                <a:cxn ang="0">
                  <a:pos x="722" y="1178"/>
                </a:cxn>
                <a:cxn ang="0">
                  <a:pos x="772" y="1220"/>
                </a:cxn>
                <a:cxn ang="0">
                  <a:pos x="806" y="1234"/>
                </a:cxn>
                <a:cxn ang="0">
                  <a:pos x="920" y="1260"/>
                </a:cxn>
                <a:cxn ang="0">
                  <a:pos x="908" y="1174"/>
                </a:cxn>
                <a:cxn ang="0">
                  <a:pos x="930" y="1104"/>
                </a:cxn>
                <a:cxn ang="0">
                  <a:pos x="976" y="1044"/>
                </a:cxn>
                <a:cxn ang="0">
                  <a:pos x="1078" y="954"/>
                </a:cxn>
                <a:cxn ang="0">
                  <a:pos x="1158" y="884"/>
                </a:cxn>
                <a:cxn ang="0">
                  <a:pos x="1222" y="836"/>
                </a:cxn>
                <a:cxn ang="0">
                  <a:pos x="1258" y="822"/>
                </a:cxn>
                <a:cxn ang="0">
                  <a:pos x="1260" y="784"/>
                </a:cxn>
                <a:cxn ang="0">
                  <a:pos x="1268" y="766"/>
                </a:cxn>
                <a:cxn ang="0">
                  <a:pos x="1268" y="738"/>
                </a:cxn>
                <a:cxn ang="0">
                  <a:pos x="1270" y="708"/>
                </a:cxn>
                <a:cxn ang="0">
                  <a:pos x="1276" y="664"/>
                </a:cxn>
              </a:cxnLst>
              <a:rect l="0" t="0" r="r" b="b"/>
              <a:pathLst>
                <a:path w="1276" h="1260">
                  <a:moveTo>
                    <a:pt x="1276" y="664"/>
                  </a:moveTo>
                  <a:lnTo>
                    <a:pt x="1272" y="628"/>
                  </a:lnTo>
                  <a:lnTo>
                    <a:pt x="1252" y="604"/>
                  </a:lnTo>
                  <a:lnTo>
                    <a:pt x="1252" y="580"/>
                  </a:lnTo>
                  <a:lnTo>
                    <a:pt x="1230" y="552"/>
                  </a:lnTo>
                  <a:lnTo>
                    <a:pt x="1234" y="396"/>
                  </a:lnTo>
                  <a:lnTo>
                    <a:pt x="1228" y="368"/>
                  </a:lnTo>
                  <a:lnTo>
                    <a:pt x="1212" y="368"/>
                  </a:lnTo>
                  <a:lnTo>
                    <a:pt x="1182" y="360"/>
                  </a:lnTo>
                  <a:lnTo>
                    <a:pt x="1182" y="350"/>
                  </a:lnTo>
                  <a:lnTo>
                    <a:pt x="1160" y="354"/>
                  </a:lnTo>
                  <a:lnTo>
                    <a:pt x="1122" y="318"/>
                  </a:lnTo>
                  <a:lnTo>
                    <a:pt x="1104" y="332"/>
                  </a:lnTo>
                  <a:lnTo>
                    <a:pt x="1092" y="320"/>
                  </a:lnTo>
                  <a:lnTo>
                    <a:pt x="1056" y="332"/>
                  </a:lnTo>
                  <a:lnTo>
                    <a:pt x="1008" y="342"/>
                  </a:lnTo>
                  <a:lnTo>
                    <a:pt x="962" y="326"/>
                  </a:lnTo>
                  <a:lnTo>
                    <a:pt x="962" y="326"/>
                  </a:lnTo>
                  <a:lnTo>
                    <a:pt x="950" y="334"/>
                  </a:lnTo>
                  <a:lnTo>
                    <a:pt x="940" y="338"/>
                  </a:lnTo>
                  <a:lnTo>
                    <a:pt x="936" y="338"/>
                  </a:lnTo>
                  <a:lnTo>
                    <a:pt x="932" y="336"/>
                  </a:lnTo>
                  <a:lnTo>
                    <a:pt x="932" y="336"/>
                  </a:lnTo>
                  <a:lnTo>
                    <a:pt x="920" y="332"/>
                  </a:lnTo>
                  <a:lnTo>
                    <a:pt x="906" y="326"/>
                  </a:lnTo>
                  <a:lnTo>
                    <a:pt x="886" y="322"/>
                  </a:lnTo>
                  <a:lnTo>
                    <a:pt x="868" y="334"/>
                  </a:lnTo>
                  <a:lnTo>
                    <a:pt x="868" y="334"/>
                  </a:lnTo>
                  <a:lnTo>
                    <a:pt x="860" y="330"/>
                  </a:lnTo>
                  <a:lnTo>
                    <a:pt x="854" y="326"/>
                  </a:lnTo>
                  <a:lnTo>
                    <a:pt x="844" y="318"/>
                  </a:lnTo>
                  <a:lnTo>
                    <a:pt x="844" y="318"/>
                  </a:lnTo>
                  <a:lnTo>
                    <a:pt x="838" y="310"/>
                  </a:lnTo>
                  <a:lnTo>
                    <a:pt x="836" y="304"/>
                  </a:lnTo>
                  <a:lnTo>
                    <a:pt x="838" y="302"/>
                  </a:lnTo>
                  <a:lnTo>
                    <a:pt x="838" y="300"/>
                  </a:lnTo>
                  <a:lnTo>
                    <a:pt x="812" y="306"/>
                  </a:lnTo>
                  <a:lnTo>
                    <a:pt x="812" y="306"/>
                  </a:lnTo>
                  <a:lnTo>
                    <a:pt x="768" y="292"/>
                  </a:lnTo>
                  <a:lnTo>
                    <a:pt x="768" y="292"/>
                  </a:lnTo>
                  <a:lnTo>
                    <a:pt x="756" y="288"/>
                  </a:lnTo>
                  <a:lnTo>
                    <a:pt x="744" y="288"/>
                  </a:lnTo>
                  <a:lnTo>
                    <a:pt x="732" y="288"/>
                  </a:lnTo>
                  <a:lnTo>
                    <a:pt x="730" y="262"/>
                  </a:lnTo>
                  <a:lnTo>
                    <a:pt x="730" y="262"/>
                  </a:lnTo>
                  <a:lnTo>
                    <a:pt x="710" y="262"/>
                  </a:lnTo>
                  <a:lnTo>
                    <a:pt x="694" y="262"/>
                  </a:lnTo>
                  <a:lnTo>
                    <a:pt x="688" y="258"/>
                  </a:lnTo>
                  <a:lnTo>
                    <a:pt x="684" y="256"/>
                  </a:lnTo>
                  <a:lnTo>
                    <a:pt x="684" y="256"/>
                  </a:lnTo>
                  <a:lnTo>
                    <a:pt x="678" y="246"/>
                  </a:lnTo>
                  <a:lnTo>
                    <a:pt x="670" y="240"/>
                  </a:lnTo>
                  <a:lnTo>
                    <a:pt x="660" y="234"/>
                  </a:lnTo>
                  <a:lnTo>
                    <a:pt x="674" y="20"/>
                  </a:lnTo>
                  <a:lnTo>
                    <a:pt x="388" y="0"/>
                  </a:lnTo>
                  <a:lnTo>
                    <a:pt x="350" y="522"/>
                  </a:lnTo>
                  <a:lnTo>
                    <a:pt x="4" y="480"/>
                  </a:lnTo>
                  <a:lnTo>
                    <a:pt x="0" y="510"/>
                  </a:lnTo>
                  <a:lnTo>
                    <a:pt x="0" y="510"/>
                  </a:lnTo>
                  <a:lnTo>
                    <a:pt x="12" y="514"/>
                  </a:lnTo>
                  <a:lnTo>
                    <a:pt x="24" y="522"/>
                  </a:lnTo>
                  <a:lnTo>
                    <a:pt x="34" y="528"/>
                  </a:lnTo>
                  <a:lnTo>
                    <a:pt x="44" y="538"/>
                  </a:lnTo>
                  <a:lnTo>
                    <a:pt x="44" y="538"/>
                  </a:lnTo>
                  <a:lnTo>
                    <a:pt x="70" y="564"/>
                  </a:lnTo>
                  <a:lnTo>
                    <a:pt x="98" y="592"/>
                  </a:lnTo>
                  <a:lnTo>
                    <a:pt x="124" y="620"/>
                  </a:lnTo>
                  <a:lnTo>
                    <a:pt x="136" y="636"/>
                  </a:lnTo>
                  <a:lnTo>
                    <a:pt x="146" y="652"/>
                  </a:lnTo>
                  <a:lnTo>
                    <a:pt x="146" y="652"/>
                  </a:lnTo>
                  <a:lnTo>
                    <a:pt x="152" y="668"/>
                  </a:lnTo>
                  <a:lnTo>
                    <a:pt x="156" y="686"/>
                  </a:lnTo>
                  <a:lnTo>
                    <a:pt x="160" y="702"/>
                  </a:lnTo>
                  <a:lnTo>
                    <a:pt x="166" y="718"/>
                  </a:lnTo>
                  <a:lnTo>
                    <a:pt x="166" y="718"/>
                  </a:lnTo>
                  <a:lnTo>
                    <a:pt x="174" y="738"/>
                  </a:lnTo>
                  <a:lnTo>
                    <a:pt x="184" y="758"/>
                  </a:lnTo>
                  <a:lnTo>
                    <a:pt x="196" y="776"/>
                  </a:lnTo>
                  <a:lnTo>
                    <a:pt x="210" y="794"/>
                  </a:lnTo>
                  <a:lnTo>
                    <a:pt x="240" y="828"/>
                  </a:lnTo>
                  <a:lnTo>
                    <a:pt x="270" y="860"/>
                  </a:lnTo>
                  <a:lnTo>
                    <a:pt x="312" y="870"/>
                  </a:lnTo>
                  <a:lnTo>
                    <a:pt x="366" y="784"/>
                  </a:lnTo>
                  <a:lnTo>
                    <a:pt x="366" y="784"/>
                  </a:lnTo>
                  <a:lnTo>
                    <a:pt x="378" y="784"/>
                  </a:lnTo>
                  <a:lnTo>
                    <a:pt x="396" y="784"/>
                  </a:lnTo>
                  <a:lnTo>
                    <a:pt x="416" y="786"/>
                  </a:lnTo>
                  <a:lnTo>
                    <a:pt x="416" y="786"/>
                  </a:lnTo>
                  <a:lnTo>
                    <a:pt x="442" y="788"/>
                  </a:lnTo>
                  <a:lnTo>
                    <a:pt x="466" y="788"/>
                  </a:lnTo>
                  <a:lnTo>
                    <a:pt x="492" y="786"/>
                  </a:lnTo>
                  <a:lnTo>
                    <a:pt x="492" y="786"/>
                  </a:lnTo>
                  <a:lnTo>
                    <a:pt x="518" y="812"/>
                  </a:lnTo>
                  <a:lnTo>
                    <a:pt x="540" y="838"/>
                  </a:lnTo>
                  <a:lnTo>
                    <a:pt x="550" y="850"/>
                  </a:lnTo>
                  <a:lnTo>
                    <a:pt x="558" y="864"/>
                  </a:lnTo>
                  <a:lnTo>
                    <a:pt x="558" y="864"/>
                  </a:lnTo>
                  <a:lnTo>
                    <a:pt x="566" y="878"/>
                  </a:lnTo>
                  <a:lnTo>
                    <a:pt x="572" y="894"/>
                  </a:lnTo>
                  <a:lnTo>
                    <a:pt x="582" y="926"/>
                  </a:lnTo>
                  <a:lnTo>
                    <a:pt x="590" y="962"/>
                  </a:lnTo>
                  <a:lnTo>
                    <a:pt x="590" y="962"/>
                  </a:lnTo>
                  <a:lnTo>
                    <a:pt x="594" y="968"/>
                  </a:lnTo>
                  <a:lnTo>
                    <a:pt x="602" y="986"/>
                  </a:lnTo>
                  <a:lnTo>
                    <a:pt x="616" y="1008"/>
                  </a:lnTo>
                  <a:lnTo>
                    <a:pt x="626" y="1018"/>
                  </a:lnTo>
                  <a:lnTo>
                    <a:pt x="636" y="1030"/>
                  </a:lnTo>
                  <a:lnTo>
                    <a:pt x="636" y="1030"/>
                  </a:lnTo>
                  <a:lnTo>
                    <a:pt x="646" y="1040"/>
                  </a:lnTo>
                  <a:lnTo>
                    <a:pt x="654" y="1052"/>
                  </a:lnTo>
                  <a:lnTo>
                    <a:pt x="660" y="1064"/>
                  </a:lnTo>
                  <a:lnTo>
                    <a:pt x="666" y="1078"/>
                  </a:lnTo>
                  <a:lnTo>
                    <a:pt x="676" y="1104"/>
                  </a:lnTo>
                  <a:lnTo>
                    <a:pt x="686" y="1128"/>
                  </a:lnTo>
                  <a:lnTo>
                    <a:pt x="686" y="1128"/>
                  </a:lnTo>
                  <a:lnTo>
                    <a:pt x="700" y="1152"/>
                  </a:lnTo>
                  <a:lnTo>
                    <a:pt x="722" y="1178"/>
                  </a:lnTo>
                  <a:lnTo>
                    <a:pt x="746" y="1202"/>
                  </a:lnTo>
                  <a:lnTo>
                    <a:pt x="758" y="1212"/>
                  </a:lnTo>
                  <a:lnTo>
                    <a:pt x="772" y="1220"/>
                  </a:lnTo>
                  <a:lnTo>
                    <a:pt x="772" y="1220"/>
                  </a:lnTo>
                  <a:lnTo>
                    <a:pt x="786" y="1228"/>
                  </a:lnTo>
                  <a:lnTo>
                    <a:pt x="806" y="1234"/>
                  </a:lnTo>
                  <a:lnTo>
                    <a:pt x="850" y="1244"/>
                  </a:lnTo>
                  <a:lnTo>
                    <a:pt x="920" y="1260"/>
                  </a:lnTo>
                  <a:lnTo>
                    <a:pt x="920" y="1260"/>
                  </a:lnTo>
                  <a:lnTo>
                    <a:pt x="912" y="1230"/>
                  </a:lnTo>
                  <a:lnTo>
                    <a:pt x="908" y="1200"/>
                  </a:lnTo>
                  <a:lnTo>
                    <a:pt x="908" y="1174"/>
                  </a:lnTo>
                  <a:lnTo>
                    <a:pt x="912" y="1148"/>
                  </a:lnTo>
                  <a:lnTo>
                    <a:pt x="920" y="1126"/>
                  </a:lnTo>
                  <a:lnTo>
                    <a:pt x="930" y="1104"/>
                  </a:lnTo>
                  <a:lnTo>
                    <a:pt x="942" y="1082"/>
                  </a:lnTo>
                  <a:lnTo>
                    <a:pt x="958" y="1062"/>
                  </a:lnTo>
                  <a:lnTo>
                    <a:pt x="976" y="1044"/>
                  </a:lnTo>
                  <a:lnTo>
                    <a:pt x="994" y="1024"/>
                  </a:lnTo>
                  <a:lnTo>
                    <a:pt x="1036" y="990"/>
                  </a:lnTo>
                  <a:lnTo>
                    <a:pt x="1078" y="954"/>
                  </a:lnTo>
                  <a:lnTo>
                    <a:pt x="1122" y="916"/>
                  </a:lnTo>
                  <a:lnTo>
                    <a:pt x="1122" y="916"/>
                  </a:lnTo>
                  <a:lnTo>
                    <a:pt x="1158" y="884"/>
                  </a:lnTo>
                  <a:lnTo>
                    <a:pt x="1190" y="858"/>
                  </a:lnTo>
                  <a:lnTo>
                    <a:pt x="1206" y="846"/>
                  </a:lnTo>
                  <a:lnTo>
                    <a:pt x="1222" y="836"/>
                  </a:lnTo>
                  <a:lnTo>
                    <a:pt x="1240" y="828"/>
                  </a:lnTo>
                  <a:lnTo>
                    <a:pt x="1258" y="822"/>
                  </a:lnTo>
                  <a:lnTo>
                    <a:pt x="1258" y="822"/>
                  </a:lnTo>
                  <a:lnTo>
                    <a:pt x="1258" y="796"/>
                  </a:lnTo>
                  <a:lnTo>
                    <a:pt x="1258" y="796"/>
                  </a:lnTo>
                  <a:lnTo>
                    <a:pt x="1260" y="784"/>
                  </a:lnTo>
                  <a:lnTo>
                    <a:pt x="1262" y="778"/>
                  </a:lnTo>
                  <a:lnTo>
                    <a:pt x="1264" y="774"/>
                  </a:lnTo>
                  <a:lnTo>
                    <a:pt x="1268" y="766"/>
                  </a:lnTo>
                  <a:lnTo>
                    <a:pt x="1268" y="766"/>
                  </a:lnTo>
                  <a:lnTo>
                    <a:pt x="1268" y="752"/>
                  </a:lnTo>
                  <a:lnTo>
                    <a:pt x="1268" y="738"/>
                  </a:lnTo>
                  <a:lnTo>
                    <a:pt x="1268" y="722"/>
                  </a:lnTo>
                  <a:lnTo>
                    <a:pt x="1270" y="708"/>
                  </a:lnTo>
                  <a:lnTo>
                    <a:pt x="1270" y="708"/>
                  </a:lnTo>
                  <a:lnTo>
                    <a:pt x="1274" y="696"/>
                  </a:lnTo>
                  <a:lnTo>
                    <a:pt x="1276" y="680"/>
                  </a:lnTo>
                  <a:lnTo>
                    <a:pt x="1276" y="664"/>
                  </a:lnTo>
                  <a:lnTo>
                    <a:pt x="1276" y="664"/>
                  </a:lnTo>
                  <a:close/>
                </a:path>
              </a:pathLst>
            </a:custGeom>
            <a:grpFill/>
            <a:ln w="3175">
              <a:solidFill>
                <a:srgbClr val="404040"/>
              </a:solidFill>
            </a:ln>
            <a:effectLst/>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36" name="Freeform 8">
              <a:extLst>
                <a:ext uri="{FF2B5EF4-FFF2-40B4-BE49-F238E27FC236}">
                  <a16:creationId xmlns:a16="http://schemas.microsoft.com/office/drawing/2014/main" id="{25E652CA-EE7F-4190-802F-9138266EFA93}"/>
                </a:ext>
              </a:extLst>
            </p:cNvPr>
            <p:cNvSpPr>
              <a:spLocks/>
            </p:cNvSpPr>
            <p:nvPr>
              <p:custDataLst>
                <p:tags r:id="rId8"/>
              </p:custDataLst>
            </p:nvPr>
          </p:nvSpPr>
          <p:spPr bwMode="auto">
            <a:xfrm>
              <a:off x="6286120" y="4006975"/>
              <a:ext cx="637512" cy="650111"/>
            </a:xfrm>
            <a:custGeom>
              <a:avLst/>
              <a:gdLst/>
              <a:ahLst/>
              <a:cxnLst>
                <a:cxn ang="0">
                  <a:pos x="506" y="316"/>
                </a:cxn>
                <a:cxn ang="0">
                  <a:pos x="506" y="316"/>
                </a:cxn>
                <a:cxn ang="0">
                  <a:pos x="482" y="306"/>
                </a:cxn>
                <a:cxn ang="0">
                  <a:pos x="474" y="300"/>
                </a:cxn>
                <a:cxn ang="0">
                  <a:pos x="472" y="294"/>
                </a:cxn>
                <a:cxn ang="0">
                  <a:pos x="472" y="294"/>
                </a:cxn>
                <a:cxn ang="0">
                  <a:pos x="468" y="286"/>
                </a:cxn>
                <a:cxn ang="0">
                  <a:pos x="464" y="274"/>
                </a:cxn>
                <a:cxn ang="0">
                  <a:pos x="456" y="260"/>
                </a:cxn>
                <a:cxn ang="0">
                  <a:pos x="438" y="256"/>
                </a:cxn>
                <a:cxn ang="0">
                  <a:pos x="436" y="238"/>
                </a:cxn>
                <a:cxn ang="0">
                  <a:pos x="422" y="206"/>
                </a:cxn>
                <a:cxn ang="0">
                  <a:pos x="386" y="180"/>
                </a:cxn>
                <a:cxn ang="0">
                  <a:pos x="380" y="170"/>
                </a:cxn>
                <a:cxn ang="0">
                  <a:pos x="332" y="124"/>
                </a:cxn>
                <a:cxn ang="0">
                  <a:pos x="308" y="112"/>
                </a:cxn>
                <a:cxn ang="0">
                  <a:pos x="266" y="56"/>
                </a:cxn>
                <a:cxn ang="0">
                  <a:pos x="256" y="58"/>
                </a:cxn>
                <a:cxn ang="0">
                  <a:pos x="224" y="38"/>
                </a:cxn>
                <a:cxn ang="0">
                  <a:pos x="224" y="38"/>
                </a:cxn>
                <a:cxn ang="0">
                  <a:pos x="230" y="32"/>
                </a:cxn>
                <a:cxn ang="0">
                  <a:pos x="238" y="20"/>
                </a:cxn>
                <a:cxn ang="0">
                  <a:pos x="238" y="20"/>
                </a:cxn>
                <a:cxn ang="0">
                  <a:pos x="240" y="12"/>
                </a:cxn>
                <a:cxn ang="0">
                  <a:pos x="242" y="0"/>
                </a:cxn>
                <a:cxn ang="0">
                  <a:pos x="0" y="22"/>
                </a:cxn>
                <a:cxn ang="0">
                  <a:pos x="78" y="292"/>
                </a:cxn>
                <a:cxn ang="0">
                  <a:pos x="78" y="292"/>
                </a:cxn>
                <a:cxn ang="0">
                  <a:pos x="88" y="304"/>
                </a:cxn>
                <a:cxn ang="0">
                  <a:pos x="96" y="312"/>
                </a:cxn>
                <a:cxn ang="0">
                  <a:pos x="98" y="320"/>
                </a:cxn>
                <a:cxn ang="0">
                  <a:pos x="98" y="320"/>
                </a:cxn>
                <a:cxn ang="0">
                  <a:pos x="98" y="332"/>
                </a:cxn>
                <a:cxn ang="0">
                  <a:pos x="106" y="342"/>
                </a:cxn>
                <a:cxn ang="0">
                  <a:pos x="104" y="352"/>
                </a:cxn>
                <a:cxn ang="0">
                  <a:pos x="92" y="358"/>
                </a:cxn>
                <a:cxn ang="0">
                  <a:pos x="90" y="374"/>
                </a:cxn>
                <a:cxn ang="0">
                  <a:pos x="106" y="410"/>
                </a:cxn>
                <a:cxn ang="0">
                  <a:pos x="106" y="482"/>
                </a:cxn>
                <a:cxn ang="0">
                  <a:pos x="126" y="510"/>
                </a:cxn>
                <a:cxn ang="0">
                  <a:pos x="388" y="504"/>
                </a:cxn>
                <a:cxn ang="0">
                  <a:pos x="390" y="514"/>
                </a:cxn>
                <a:cxn ang="0">
                  <a:pos x="410" y="516"/>
                </a:cxn>
                <a:cxn ang="0">
                  <a:pos x="410" y="492"/>
                </a:cxn>
                <a:cxn ang="0">
                  <a:pos x="404" y="474"/>
                </a:cxn>
                <a:cxn ang="0">
                  <a:pos x="448" y="472"/>
                </a:cxn>
                <a:cxn ang="0">
                  <a:pos x="448" y="472"/>
                </a:cxn>
                <a:cxn ang="0">
                  <a:pos x="448" y="464"/>
                </a:cxn>
                <a:cxn ang="0">
                  <a:pos x="446" y="454"/>
                </a:cxn>
                <a:cxn ang="0">
                  <a:pos x="450" y="434"/>
                </a:cxn>
                <a:cxn ang="0">
                  <a:pos x="456" y="414"/>
                </a:cxn>
                <a:cxn ang="0">
                  <a:pos x="464" y="394"/>
                </a:cxn>
                <a:cxn ang="0">
                  <a:pos x="486" y="356"/>
                </a:cxn>
                <a:cxn ang="0">
                  <a:pos x="498" y="336"/>
                </a:cxn>
                <a:cxn ang="0">
                  <a:pos x="506" y="316"/>
                </a:cxn>
                <a:cxn ang="0">
                  <a:pos x="506" y="316"/>
                </a:cxn>
              </a:cxnLst>
              <a:rect l="0" t="0" r="r" b="b"/>
              <a:pathLst>
                <a:path w="506" h="516">
                  <a:moveTo>
                    <a:pt x="506" y="316"/>
                  </a:moveTo>
                  <a:lnTo>
                    <a:pt x="506" y="316"/>
                  </a:lnTo>
                  <a:lnTo>
                    <a:pt x="482" y="306"/>
                  </a:lnTo>
                  <a:lnTo>
                    <a:pt x="474" y="300"/>
                  </a:lnTo>
                  <a:lnTo>
                    <a:pt x="472" y="294"/>
                  </a:lnTo>
                  <a:lnTo>
                    <a:pt x="472" y="294"/>
                  </a:lnTo>
                  <a:lnTo>
                    <a:pt x="468" y="286"/>
                  </a:lnTo>
                  <a:lnTo>
                    <a:pt x="464" y="274"/>
                  </a:lnTo>
                  <a:lnTo>
                    <a:pt x="456" y="260"/>
                  </a:lnTo>
                  <a:lnTo>
                    <a:pt x="438" y="256"/>
                  </a:lnTo>
                  <a:lnTo>
                    <a:pt x="436" y="238"/>
                  </a:lnTo>
                  <a:lnTo>
                    <a:pt x="422" y="206"/>
                  </a:lnTo>
                  <a:lnTo>
                    <a:pt x="386" y="180"/>
                  </a:lnTo>
                  <a:lnTo>
                    <a:pt x="380" y="170"/>
                  </a:lnTo>
                  <a:lnTo>
                    <a:pt x="332" y="124"/>
                  </a:lnTo>
                  <a:lnTo>
                    <a:pt x="308" y="112"/>
                  </a:lnTo>
                  <a:lnTo>
                    <a:pt x="266" y="56"/>
                  </a:lnTo>
                  <a:lnTo>
                    <a:pt x="256" y="58"/>
                  </a:lnTo>
                  <a:lnTo>
                    <a:pt x="224" y="38"/>
                  </a:lnTo>
                  <a:lnTo>
                    <a:pt x="224" y="38"/>
                  </a:lnTo>
                  <a:lnTo>
                    <a:pt x="230" y="32"/>
                  </a:lnTo>
                  <a:lnTo>
                    <a:pt x="238" y="20"/>
                  </a:lnTo>
                  <a:lnTo>
                    <a:pt x="238" y="20"/>
                  </a:lnTo>
                  <a:lnTo>
                    <a:pt x="240" y="12"/>
                  </a:lnTo>
                  <a:lnTo>
                    <a:pt x="242" y="0"/>
                  </a:lnTo>
                  <a:lnTo>
                    <a:pt x="0" y="22"/>
                  </a:lnTo>
                  <a:lnTo>
                    <a:pt x="78" y="292"/>
                  </a:lnTo>
                  <a:lnTo>
                    <a:pt x="78" y="292"/>
                  </a:lnTo>
                  <a:lnTo>
                    <a:pt x="88" y="304"/>
                  </a:lnTo>
                  <a:lnTo>
                    <a:pt x="96" y="312"/>
                  </a:lnTo>
                  <a:lnTo>
                    <a:pt x="98" y="320"/>
                  </a:lnTo>
                  <a:lnTo>
                    <a:pt x="98" y="320"/>
                  </a:lnTo>
                  <a:lnTo>
                    <a:pt x="98" y="332"/>
                  </a:lnTo>
                  <a:lnTo>
                    <a:pt x="106" y="342"/>
                  </a:lnTo>
                  <a:lnTo>
                    <a:pt x="104" y="352"/>
                  </a:lnTo>
                  <a:lnTo>
                    <a:pt x="92" y="358"/>
                  </a:lnTo>
                  <a:lnTo>
                    <a:pt x="90" y="374"/>
                  </a:lnTo>
                  <a:lnTo>
                    <a:pt x="106" y="410"/>
                  </a:lnTo>
                  <a:lnTo>
                    <a:pt x="106" y="482"/>
                  </a:lnTo>
                  <a:lnTo>
                    <a:pt x="126" y="510"/>
                  </a:lnTo>
                  <a:lnTo>
                    <a:pt x="388" y="504"/>
                  </a:lnTo>
                  <a:lnTo>
                    <a:pt x="390" y="514"/>
                  </a:lnTo>
                  <a:lnTo>
                    <a:pt x="410" y="516"/>
                  </a:lnTo>
                  <a:lnTo>
                    <a:pt x="410" y="492"/>
                  </a:lnTo>
                  <a:lnTo>
                    <a:pt x="404" y="474"/>
                  </a:lnTo>
                  <a:lnTo>
                    <a:pt x="448" y="472"/>
                  </a:lnTo>
                  <a:lnTo>
                    <a:pt x="448" y="472"/>
                  </a:lnTo>
                  <a:lnTo>
                    <a:pt x="448" y="464"/>
                  </a:lnTo>
                  <a:lnTo>
                    <a:pt x="446" y="454"/>
                  </a:lnTo>
                  <a:lnTo>
                    <a:pt x="450" y="434"/>
                  </a:lnTo>
                  <a:lnTo>
                    <a:pt x="456" y="414"/>
                  </a:lnTo>
                  <a:lnTo>
                    <a:pt x="464" y="394"/>
                  </a:lnTo>
                  <a:lnTo>
                    <a:pt x="486" y="356"/>
                  </a:lnTo>
                  <a:lnTo>
                    <a:pt x="498" y="336"/>
                  </a:lnTo>
                  <a:lnTo>
                    <a:pt x="506" y="316"/>
                  </a:lnTo>
                  <a:lnTo>
                    <a:pt x="506" y="316"/>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37" name="Freeform 9">
              <a:extLst>
                <a:ext uri="{FF2B5EF4-FFF2-40B4-BE49-F238E27FC236}">
                  <a16:creationId xmlns:a16="http://schemas.microsoft.com/office/drawing/2014/main" id="{CC05A608-3D17-4316-B57A-BC46B5EE4CA5}"/>
                </a:ext>
              </a:extLst>
            </p:cNvPr>
            <p:cNvSpPr>
              <a:spLocks/>
            </p:cNvSpPr>
            <p:nvPr>
              <p:custDataLst>
                <p:tags r:id="rId9"/>
              </p:custDataLst>
            </p:nvPr>
          </p:nvSpPr>
          <p:spPr bwMode="auto">
            <a:xfrm>
              <a:off x="6568338" y="3951539"/>
              <a:ext cx="584596" cy="453566"/>
            </a:xfrm>
            <a:custGeom>
              <a:avLst/>
              <a:gdLst/>
              <a:ahLst/>
              <a:cxnLst>
                <a:cxn ang="0">
                  <a:pos x="0" y="82"/>
                </a:cxn>
                <a:cxn ang="0">
                  <a:pos x="32" y="102"/>
                </a:cxn>
                <a:cxn ang="0">
                  <a:pos x="42" y="100"/>
                </a:cxn>
                <a:cxn ang="0">
                  <a:pos x="84" y="156"/>
                </a:cxn>
                <a:cxn ang="0">
                  <a:pos x="108" y="168"/>
                </a:cxn>
                <a:cxn ang="0">
                  <a:pos x="156" y="214"/>
                </a:cxn>
                <a:cxn ang="0">
                  <a:pos x="162" y="224"/>
                </a:cxn>
                <a:cxn ang="0">
                  <a:pos x="198" y="250"/>
                </a:cxn>
                <a:cxn ang="0">
                  <a:pos x="212" y="282"/>
                </a:cxn>
                <a:cxn ang="0">
                  <a:pos x="214" y="300"/>
                </a:cxn>
                <a:cxn ang="0">
                  <a:pos x="232" y="304"/>
                </a:cxn>
                <a:cxn ang="0">
                  <a:pos x="232" y="304"/>
                </a:cxn>
                <a:cxn ang="0">
                  <a:pos x="240" y="318"/>
                </a:cxn>
                <a:cxn ang="0">
                  <a:pos x="244" y="330"/>
                </a:cxn>
                <a:cxn ang="0">
                  <a:pos x="248" y="338"/>
                </a:cxn>
                <a:cxn ang="0">
                  <a:pos x="248" y="338"/>
                </a:cxn>
                <a:cxn ang="0">
                  <a:pos x="250" y="344"/>
                </a:cxn>
                <a:cxn ang="0">
                  <a:pos x="258" y="350"/>
                </a:cxn>
                <a:cxn ang="0">
                  <a:pos x="282" y="360"/>
                </a:cxn>
                <a:cxn ang="0">
                  <a:pos x="282" y="360"/>
                </a:cxn>
                <a:cxn ang="0">
                  <a:pos x="288" y="344"/>
                </a:cxn>
                <a:cxn ang="0">
                  <a:pos x="292" y="326"/>
                </a:cxn>
                <a:cxn ang="0">
                  <a:pos x="292" y="310"/>
                </a:cxn>
                <a:cxn ang="0">
                  <a:pos x="288" y="292"/>
                </a:cxn>
                <a:cxn ang="0">
                  <a:pos x="288" y="292"/>
                </a:cxn>
                <a:cxn ang="0">
                  <a:pos x="298" y="292"/>
                </a:cxn>
                <a:cxn ang="0">
                  <a:pos x="308" y="290"/>
                </a:cxn>
                <a:cxn ang="0">
                  <a:pos x="316" y="286"/>
                </a:cxn>
                <a:cxn ang="0">
                  <a:pos x="326" y="280"/>
                </a:cxn>
                <a:cxn ang="0">
                  <a:pos x="336" y="270"/>
                </a:cxn>
                <a:cxn ang="0">
                  <a:pos x="344" y="260"/>
                </a:cxn>
                <a:cxn ang="0">
                  <a:pos x="362" y="236"/>
                </a:cxn>
                <a:cxn ang="0">
                  <a:pos x="396" y="182"/>
                </a:cxn>
                <a:cxn ang="0">
                  <a:pos x="410" y="158"/>
                </a:cxn>
                <a:cxn ang="0">
                  <a:pos x="424" y="140"/>
                </a:cxn>
                <a:cxn ang="0">
                  <a:pos x="424" y="140"/>
                </a:cxn>
                <a:cxn ang="0">
                  <a:pos x="434" y="132"/>
                </a:cxn>
                <a:cxn ang="0">
                  <a:pos x="444" y="124"/>
                </a:cxn>
                <a:cxn ang="0">
                  <a:pos x="464" y="112"/>
                </a:cxn>
                <a:cxn ang="0">
                  <a:pos x="344" y="12"/>
                </a:cxn>
                <a:cxn ang="0">
                  <a:pos x="234" y="34"/>
                </a:cxn>
                <a:cxn ang="0">
                  <a:pos x="234" y="18"/>
                </a:cxn>
                <a:cxn ang="0">
                  <a:pos x="208" y="0"/>
                </a:cxn>
                <a:cxn ang="0">
                  <a:pos x="74" y="8"/>
                </a:cxn>
                <a:cxn ang="0">
                  <a:pos x="20" y="44"/>
                </a:cxn>
                <a:cxn ang="0">
                  <a:pos x="18" y="44"/>
                </a:cxn>
                <a:cxn ang="0">
                  <a:pos x="18" y="44"/>
                </a:cxn>
                <a:cxn ang="0">
                  <a:pos x="16" y="56"/>
                </a:cxn>
                <a:cxn ang="0">
                  <a:pos x="14" y="64"/>
                </a:cxn>
                <a:cxn ang="0">
                  <a:pos x="14" y="64"/>
                </a:cxn>
                <a:cxn ang="0">
                  <a:pos x="6" y="76"/>
                </a:cxn>
                <a:cxn ang="0">
                  <a:pos x="0" y="82"/>
                </a:cxn>
                <a:cxn ang="0">
                  <a:pos x="0" y="82"/>
                </a:cxn>
              </a:cxnLst>
              <a:rect l="0" t="0" r="r" b="b"/>
              <a:pathLst>
                <a:path w="464" h="360">
                  <a:moveTo>
                    <a:pt x="0" y="82"/>
                  </a:moveTo>
                  <a:lnTo>
                    <a:pt x="32" y="102"/>
                  </a:lnTo>
                  <a:lnTo>
                    <a:pt x="42" y="100"/>
                  </a:lnTo>
                  <a:lnTo>
                    <a:pt x="84" y="156"/>
                  </a:lnTo>
                  <a:lnTo>
                    <a:pt x="108" y="168"/>
                  </a:lnTo>
                  <a:lnTo>
                    <a:pt x="156" y="214"/>
                  </a:lnTo>
                  <a:lnTo>
                    <a:pt x="162" y="224"/>
                  </a:lnTo>
                  <a:lnTo>
                    <a:pt x="198" y="250"/>
                  </a:lnTo>
                  <a:lnTo>
                    <a:pt x="212" y="282"/>
                  </a:lnTo>
                  <a:lnTo>
                    <a:pt x="214" y="300"/>
                  </a:lnTo>
                  <a:lnTo>
                    <a:pt x="232" y="304"/>
                  </a:lnTo>
                  <a:lnTo>
                    <a:pt x="232" y="304"/>
                  </a:lnTo>
                  <a:lnTo>
                    <a:pt x="240" y="318"/>
                  </a:lnTo>
                  <a:lnTo>
                    <a:pt x="244" y="330"/>
                  </a:lnTo>
                  <a:lnTo>
                    <a:pt x="248" y="338"/>
                  </a:lnTo>
                  <a:lnTo>
                    <a:pt x="248" y="338"/>
                  </a:lnTo>
                  <a:lnTo>
                    <a:pt x="250" y="344"/>
                  </a:lnTo>
                  <a:lnTo>
                    <a:pt x="258" y="350"/>
                  </a:lnTo>
                  <a:lnTo>
                    <a:pt x="282" y="360"/>
                  </a:lnTo>
                  <a:lnTo>
                    <a:pt x="282" y="360"/>
                  </a:lnTo>
                  <a:lnTo>
                    <a:pt x="288" y="344"/>
                  </a:lnTo>
                  <a:lnTo>
                    <a:pt x="292" y="326"/>
                  </a:lnTo>
                  <a:lnTo>
                    <a:pt x="292" y="310"/>
                  </a:lnTo>
                  <a:lnTo>
                    <a:pt x="288" y="292"/>
                  </a:lnTo>
                  <a:lnTo>
                    <a:pt x="288" y="292"/>
                  </a:lnTo>
                  <a:lnTo>
                    <a:pt x="298" y="292"/>
                  </a:lnTo>
                  <a:lnTo>
                    <a:pt x="308" y="290"/>
                  </a:lnTo>
                  <a:lnTo>
                    <a:pt x="316" y="286"/>
                  </a:lnTo>
                  <a:lnTo>
                    <a:pt x="326" y="280"/>
                  </a:lnTo>
                  <a:lnTo>
                    <a:pt x="336" y="270"/>
                  </a:lnTo>
                  <a:lnTo>
                    <a:pt x="344" y="260"/>
                  </a:lnTo>
                  <a:lnTo>
                    <a:pt x="362" y="236"/>
                  </a:lnTo>
                  <a:lnTo>
                    <a:pt x="396" y="182"/>
                  </a:lnTo>
                  <a:lnTo>
                    <a:pt x="410" y="158"/>
                  </a:lnTo>
                  <a:lnTo>
                    <a:pt x="424" y="140"/>
                  </a:lnTo>
                  <a:lnTo>
                    <a:pt x="424" y="140"/>
                  </a:lnTo>
                  <a:lnTo>
                    <a:pt x="434" y="132"/>
                  </a:lnTo>
                  <a:lnTo>
                    <a:pt x="444" y="124"/>
                  </a:lnTo>
                  <a:lnTo>
                    <a:pt x="464" y="112"/>
                  </a:lnTo>
                  <a:lnTo>
                    <a:pt x="344" y="12"/>
                  </a:lnTo>
                  <a:lnTo>
                    <a:pt x="234" y="34"/>
                  </a:lnTo>
                  <a:lnTo>
                    <a:pt x="234" y="18"/>
                  </a:lnTo>
                  <a:lnTo>
                    <a:pt x="208" y="0"/>
                  </a:lnTo>
                  <a:lnTo>
                    <a:pt x="74" y="8"/>
                  </a:lnTo>
                  <a:lnTo>
                    <a:pt x="20" y="44"/>
                  </a:lnTo>
                  <a:lnTo>
                    <a:pt x="18" y="44"/>
                  </a:lnTo>
                  <a:lnTo>
                    <a:pt x="18" y="44"/>
                  </a:lnTo>
                  <a:lnTo>
                    <a:pt x="16" y="56"/>
                  </a:lnTo>
                  <a:lnTo>
                    <a:pt x="14" y="64"/>
                  </a:lnTo>
                  <a:lnTo>
                    <a:pt x="14" y="64"/>
                  </a:lnTo>
                  <a:lnTo>
                    <a:pt x="6" y="76"/>
                  </a:lnTo>
                  <a:lnTo>
                    <a:pt x="0" y="82"/>
                  </a:lnTo>
                  <a:lnTo>
                    <a:pt x="0" y="82"/>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38" name="Freeform 10">
              <a:extLst>
                <a:ext uri="{FF2B5EF4-FFF2-40B4-BE49-F238E27FC236}">
                  <a16:creationId xmlns:a16="http://schemas.microsoft.com/office/drawing/2014/main" id="{C7430243-5C70-4532-A470-E432C5B0BB6C}"/>
                </a:ext>
              </a:extLst>
            </p:cNvPr>
            <p:cNvSpPr>
              <a:spLocks/>
            </p:cNvSpPr>
            <p:nvPr>
              <p:custDataLst>
                <p:tags r:id="rId10"/>
              </p:custDataLst>
            </p:nvPr>
          </p:nvSpPr>
          <p:spPr bwMode="auto">
            <a:xfrm>
              <a:off x="5396627" y="2341381"/>
              <a:ext cx="561917" cy="645071"/>
            </a:xfrm>
            <a:custGeom>
              <a:avLst/>
              <a:gdLst/>
              <a:ahLst/>
              <a:cxnLst>
                <a:cxn ang="0">
                  <a:pos x="428" y="428"/>
                </a:cxn>
                <a:cxn ang="0">
                  <a:pos x="432" y="364"/>
                </a:cxn>
                <a:cxn ang="0">
                  <a:pos x="436" y="302"/>
                </a:cxn>
                <a:cxn ang="0">
                  <a:pos x="436" y="270"/>
                </a:cxn>
                <a:cxn ang="0">
                  <a:pos x="446" y="196"/>
                </a:cxn>
                <a:cxn ang="0">
                  <a:pos x="432" y="170"/>
                </a:cxn>
                <a:cxn ang="0">
                  <a:pos x="412" y="124"/>
                </a:cxn>
                <a:cxn ang="0">
                  <a:pos x="390" y="112"/>
                </a:cxn>
                <a:cxn ang="0">
                  <a:pos x="376" y="94"/>
                </a:cxn>
                <a:cxn ang="0">
                  <a:pos x="372" y="92"/>
                </a:cxn>
                <a:cxn ang="0">
                  <a:pos x="356" y="94"/>
                </a:cxn>
                <a:cxn ang="0">
                  <a:pos x="218" y="64"/>
                </a:cxn>
                <a:cxn ang="0">
                  <a:pos x="210" y="26"/>
                </a:cxn>
                <a:cxn ang="0">
                  <a:pos x="184" y="22"/>
                </a:cxn>
                <a:cxn ang="0">
                  <a:pos x="154" y="4"/>
                </a:cxn>
                <a:cxn ang="0">
                  <a:pos x="150" y="0"/>
                </a:cxn>
                <a:cxn ang="0">
                  <a:pos x="140" y="4"/>
                </a:cxn>
                <a:cxn ang="0">
                  <a:pos x="124" y="18"/>
                </a:cxn>
                <a:cxn ang="0">
                  <a:pos x="102" y="30"/>
                </a:cxn>
                <a:cxn ang="0">
                  <a:pos x="86" y="36"/>
                </a:cxn>
                <a:cxn ang="0">
                  <a:pos x="62" y="38"/>
                </a:cxn>
                <a:cxn ang="0">
                  <a:pos x="50" y="34"/>
                </a:cxn>
                <a:cxn ang="0">
                  <a:pos x="46" y="100"/>
                </a:cxn>
                <a:cxn ang="0">
                  <a:pos x="22" y="174"/>
                </a:cxn>
                <a:cxn ang="0">
                  <a:pos x="12" y="258"/>
                </a:cxn>
                <a:cxn ang="0">
                  <a:pos x="84" y="304"/>
                </a:cxn>
                <a:cxn ang="0">
                  <a:pos x="146" y="358"/>
                </a:cxn>
                <a:cxn ang="0">
                  <a:pos x="160" y="452"/>
                </a:cxn>
                <a:cxn ang="0">
                  <a:pos x="194" y="504"/>
                </a:cxn>
                <a:cxn ang="0">
                  <a:pos x="446" y="502"/>
                </a:cxn>
                <a:cxn ang="0">
                  <a:pos x="434" y="466"/>
                </a:cxn>
                <a:cxn ang="0">
                  <a:pos x="428" y="428"/>
                </a:cxn>
              </a:cxnLst>
              <a:rect l="0" t="0" r="r" b="b"/>
              <a:pathLst>
                <a:path w="446" h="512">
                  <a:moveTo>
                    <a:pt x="428" y="428"/>
                  </a:moveTo>
                  <a:lnTo>
                    <a:pt x="428" y="428"/>
                  </a:lnTo>
                  <a:lnTo>
                    <a:pt x="428" y="396"/>
                  </a:lnTo>
                  <a:lnTo>
                    <a:pt x="432" y="364"/>
                  </a:lnTo>
                  <a:lnTo>
                    <a:pt x="434" y="332"/>
                  </a:lnTo>
                  <a:lnTo>
                    <a:pt x="436" y="302"/>
                  </a:lnTo>
                  <a:lnTo>
                    <a:pt x="436" y="302"/>
                  </a:lnTo>
                  <a:lnTo>
                    <a:pt x="436" y="270"/>
                  </a:lnTo>
                  <a:lnTo>
                    <a:pt x="438" y="242"/>
                  </a:lnTo>
                  <a:lnTo>
                    <a:pt x="446" y="196"/>
                  </a:lnTo>
                  <a:lnTo>
                    <a:pt x="432" y="188"/>
                  </a:lnTo>
                  <a:lnTo>
                    <a:pt x="432" y="170"/>
                  </a:lnTo>
                  <a:lnTo>
                    <a:pt x="404" y="162"/>
                  </a:lnTo>
                  <a:lnTo>
                    <a:pt x="412" y="124"/>
                  </a:lnTo>
                  <a:lnTo>
                    <a:pt x="390" y="112"/>
                  </a:lnTo>
                  <a:lnTo>
                    <a:pt x="390" y="112"/>
                  </a:lnTo>
                  <a:lnTo>
                    <a:pt x="386" y="108"/>
                  </a:lnTo>
                  <a:lnTo>
                    <a:pt x="376" y="94"/>
                  </a:lnTo>
                  <a:lnTo>
                    <a:pt x="376" y="94"/>
                  </a:lnTo>
                  <a:lnTo>
                    <a:pt x="372" y="92"/>
                  </a:lnTo>
                  <a:lnTo>
                    <a:pt x="368" y="92"/>
                  </a:lnTo>
                  <a:lnTo>
                    <a:pt x="356" y="94"/>
                  </a:lnTo>
                  <a:lnTo>
                    <a:pt x="340" y="102"/>
                  </a:lnTo>
                  <a:lnTo>
                    <a:pt x="218" y="64"/>
                  </a:lnTo>
                  <a:lnTo>
                    <a:pt x="210" y="26"/>
                  </a:lnTo>
                  <a:lnTo>
                    <a:pt x="210" y="26"/>
                  </a:lnTo>
                  <a:lnTo>
                    <a:pt x="196" y="26"/>
                  </a:lnTo>
                  <a:lnTo>
                    <a:pt x="184" y="22"/>
                  </a:lnTo>
                  <a:lnTo>
                    <a:pt x="170" y="16"/>
                  </a:lnTo>
                  <a:lnTo>
                    <a:pt x="154" y="4"/>
                  </a:lnTo>
                  <a:lnTo>
                    <a:pt x="154" y="4"/>
                  </a:lnTo>
                  <a:lnTo>
                    <a:pt x="150" y="0"/>
                  </a:lnTo>
                  <a:lnTo>
                    <a:pt x="144" y="2"/>
                  </a:lnTo>
                  <a:lnTo>
                    <a:pt x="140" y="4"/>
                  </a:lnTo>
                  <a:lnTo>
                    <a:pt x="132" y="10"/>
                  </a:lnTo>
                  <a:lnTo>
                    <a:pt x="124" y="18"/>
                  </a:lnTo>
                  <a:lnTo>
                    <a:pt x="114" y="24"/>
                  </a:lnTo>
                  <a:lnTo>
                    <a:pt x="102" y="30"/>
                  </a:lnTo>
                  <a:lnTo>
                    <a:pt x="86" y="36"/>
                  </a:lnTo>
                  <a:lnTo>
                    <a:pt x="86" y="36"/>
                  </a:lnTo>
                  <a:lnTo>
                    <a:pt x="72" y="38"/>
                  </a:lnTo>
                  <a:lnTo>
                    <a:pt x="62" y="38"/>
                  </a:lnTo>
                  <a:lnTo>
                    <a:pt x="54" y="36"/>
                  </a:lnTo>
                  <a:lnTo>
                    <a:pt x="50" y="34"/>
                  </a:lnTo>
                  <a:lnTo>
                    <a:pt x="48" y="34"/>
                  </a:lnTo>
                  <a:lnTo>
                    <a:pt x="46" y="100"/>
                  </a:lnTo>
                  <a:lnTo>
                    <a:pt x="0" y="148"/>
                  </a:lnTo>
                  <a:lnTo>
                    <a:pt x="22" y="174"/>
                  </a:lnTo>
                  <a:lnTo>
                    <a:pt x="14" y="214"/>
                  </a:lnTo>
                  <a:lnTo>
                    <a:pt x="12" y="258"/>
                  </a:lnTo>
                  <a:lnTo>
                    <a:pt x="54" y="288"/>
                  </a:lnTo>
                  <a:lnTo>
                    <a:pt x="84" y="304"/>
                  </a:lnTo>
                  <a:lnTo>
                    <a:pt x="98" y="326"/>
                  </a:lnTo>
                  <a:lnTo>
                    <a:pt x="146" y="358"/>
                  </a:lnTo>
                  <a:lnTo>
                    <a:pt x="146" y="412"/>
                  </a:lnTo>
                  <a:lnTo>
                    <a:pt x="160" y="452"/>
                  </a:lnTo>
                  <a:lnTo>
                    <a:pt x="160" y="486"/>
                  </a:lnTo>
                  <a:lnTo>
                    <a:pt x="194" y="504"/>
                  </a:lnTo>
                  <a:lnTo>
                    <a:pt x="200" y="512"/>
                  </a:lnTo>
                  <a:lnTo>
                    <a:pt x="446" y="502"/>
                  </a:lnTo>
                  <a:lnTo>
                    <a:pt x="446" y="502"/>
                  </a:lnTo>
                  <a:lnTo>
                    <a:pt x="434" y="466"/>
                  </a:lnTo>
                  <a:lnTo>
                    <a:pt x="430" y="446"/>
                  </a:lnTo>
                  <a:lnTo>
                    <a:pt x="428" y="428"/>
                  </a:lnTo>
                  <a:lnTo>
                    <a:pt x="428" y="428"/>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39" name="Freeform 11">
              <a:extLst>
                <a:ext uri="{FF2B5EF4-FFF2-40B4-BE49-F238E27FC236}">
                  <a16:creationId xmlns:a16="http://schemas.microsoft.com/office/drawing/2014/main" id="{399D10AD-0C96-4D9B-AFBC-FC108A780DDA}"/>
                </a:ext>
              </a:extLst>
            </p:cNvPr>
            <p:cNvSpPr>
              <a:spLocks/>
            </p:cNvSpPr>
            <p:nvPr>
              <p:custDataLst>
                <p:tags r:id="rId11"/>
              </p:custDataLst>
            </p:nvPr>
          </p:nvSpPr>
          <p:spPr bwMode="auto">
            <a:xfrm>
              <a:off x="6588497" y="3137641"/>
              <a:ext cx="511521" cy="519081"/>
            </a:xfrm>
            <a:custGeom>
              <a:avLst/>
              <a:gdLst/>
              <a:ahLst/>
              <a:cxnLst>
                <a:cxn ang="0">
                  <a:pos x="138" y="40"/>
                </a:cxn>
                <a:cxn ang="0">
                  <a:pos x="132" y="88"/>
                </a:cxn>
                <a:cxn ang="0">
                  <a:pos x="130" y="116"/>
                </a:cxn>
                <a:cxn ang="0">
                  <a:pos x="110" y="138"/>
                </a:cxn>
                <a:cxn ang="0">
                  <a:pos x="82" y="162"/>
                </a:cxn>
                <a:cxn ang="0">
                  <a:pos x="72" y="168"/>
                </a:cxn>
                <a:cxn ang="0">
                  <a:pos x="56" y="190"/>
                </a:cxn>
                <a:cxn ang="0">
                  <a:pos x="60" y="200"/>
                </a:cxn>
                <a:cxn ang="0">
                  <a:pos x="60" y="210"/>
                </a:cxn>
                <a:cxn ang="0">
                  <a:pos x="56" y="212"/>
                </a:cxn>
                <a:cxn ang="0">
                  <a:pos x="46" y="214"/>
                </a:cxn>
                <a:cxn ang="0">
                  <a:pos x="32" y="216"/>
                </a:cxn>
                <a:cxn ang="0">
                  <a:pos x="28" y="220"/>
                </a:cxn>
                <a:cxn ang="0">
                  <a:pos x="26" y="238"/>
                </a:cxn>
                <a:cxn ang="0">
                  <a:pos x="30" y="254"/>
                </a:cxn>
                <a:cxn ang="0">
                  <a:pos x="0" y="314"/>
                </a:cxn>
                <a:cxn ang="0">
                  <a:pos x="54" y="376"/>
                </a:cxn>
                <a:cxn ang="0">
                  <a:pos x="84" y="408"/>
                </a:cxn>
                <a:cxn ang="0">
                  <a:pos x="130" y="390"/>
                </a:cxn>
                <a:cxn ang="0">
                  <a:pos x="166" y="390"/>
                </a:cxn>
                <a:cxn ang="0">
                  <a:pos x="214" y="364"/>
                </a:cxn>
                <a:cxn ang="0">
                  <a:pos x="254" y="226"/>
                </a:cxn>
                <a:cxn ang="0">
                  <a:pos x="304" y="188"/>
                </a:cxn>
                <a:cxn ang="0">
                  <a:pos x="340" y="160"/>
                </a:cxn>
                <a:cxn ang="0">
                  <a:pos x="354" y="102"/>
                </a:cxn>
                <a:cxn ang="0">
                  <a:pos x="406" y="92"/>
                </a:cxn>
                <a:cxn ang="0">
                  <a:pos x="400" y="88"/>
                </a:cxn>
                <a:cxn ang="0">
                  <a:pos x="374" y="80"/>
                </a:cxn>
                <a:cxn ang="0">
                  <a:pos x="364" y="80"/>
                </a:cxn>
                <a:cxn ang="0">
                  <a:pos x="348" y="82"/>
                </a:cxn>
                <a:cxn ang="0">
                  <a:pos x="336" y="90"/>
                </a:cxn>
                <a:cxn ang="0">
                  <a:pos x="308" y="92"/>
                </a:cxn>
                <a:cxn ang="0">
                  <a:pos x="282" y="116"/>
                </a:cxn>
                <a:cxn ang="0">
                  <a:pos x="248" y="88"/>
                </a:cxn>
                <a:cxn ang="0">
                  <a:pos x="152" y="0"/>
                </a:cxn>
                <a:cxn ang="0">
                  <a:pos x="126" y="12"/>
                </a:cxn>
              </a:cxnLst>
              <a:rect l="0" t="0" r="r" b="b"/>
              <a:pathLst>
                <a:path w="406" h="412">
                  <a:moveTo>
                    <a:pt x="126" y="12"/>
                  </a:moveTo>
                  <a:lnTo>
                    <a:pt x="138" y="40"/>
                  </a:lnTo>
                  <a:lnTo>
                    <a:pt x="128" y="58"/>
                  </a:lnTo>
                  <a:lnTo>
                    <a:pt x="132" y="88"/>
                  </a:lnTo>
                  <a:lnTo>
                    <a:pt x="120" y="96"/>
                  </a:lnTo>
                  <a:lnTo>
                    <a:pt x="130" y="116"/>
                  </a:lnTo>
                  <a:lnTo>
                    <a:pt x="130" y="116"/>
                  </a:lnTo>
                  <a:lnTo>
                    <a:pt x="110" y="138"/>
                  </a:lnTo>
                  <a:lnTo>
                    <a:pt x="94" y="152"/>
                  </a:lnTo>
                  <a:lnTo>
                    <a:pt x="82" y="162"/>
                  </a:lnTo>
                  <a:lnTo>
                    <a:pt x="82" y="162"/>
                  </a:lnTo>
                  <a:lnTo>
                    <a:pt x="72" y="168"/>
                  </a:lnTo>
                  <a:lnTo>
                    <a:pt x="64" y="178"/>
                  </a:lnTo>
                  <a:lnTo>
                    <a:pt x="56" y="190"/>
                  </a:lnTo>
                  <a:lnTo>
                    <a:pt x="56" y="190"/>
                  </a:lnTo>
                  <a:lnTo>
                    <a:pt x="60" y="200"/>
                  </a:lnTo>
                  <a:lnTo>
                    <a:pt x="60" y="208"/>
                  </a:lnTo>
                  <a:lnTo>
                    <a:pt x="60" y="210"/>
                  </a:lnTo>
                  <a:lnTo>
                    <a:pt x="56" y="212"/>
                  </a:lnTo>
                  <a:lnTo>
                    <a:pt x="56" y="212"/>
                  </a:lnTo>
                  <a:lnTo>
                    <a:pt x="50" y="214"/>
                  </a:lnTo>
                  <a:lnTo>
                    <a:pt x="46" y="214"/>
                  </a:lnTo>
                  <a:lnTo>
                    <a:pt x="40" y="214"/>
                  </a:lnTo>
                  <a:lnTo>
                    <a:pt x="32" y="216"/>
                  </a:lnTo>
                  <a:lnTo>
                    <a:pt x="32" y="216"/>
                  </a:lnTo>
                  <a:lnTo>
                    <a:pt x="28" y="220"/>
                  </a:lnTo>
                  <a:lnTo>
                    <a:pt x="26" y="224"/>
                  </a:lnTo>
                  <a:lnTo>
                    <a:pt x="26" y="238"/>
                  </a:lnTo>
                  <a:lnTo>
                    <a:pt x="28" y="250"/>
                  </a:lnTo>
                  <a:lnTo>
                    <a:pt x="30" y="254"/>
                  </a:lnTo>
                  <a:lnTo>
                    <a:pt x="0" y="282"/>
                  </a:lnTo>
                  <a:lnTo>
                    <a:pt x="0" y="314"/>
                  </a:lnTo>
                  <a:lnTo>
                    <a:pt x="38" y="368"/>
                  </a:lnTo>
                  <a:lnTo>
                    <a:pt x="54" y="376"/>
                  </a:lnTo>
                  <a:lnTo>
                    <a:pt x="64" y="388"/>
                  </a:lnTo>
                  <a:lnTo>
                    <a:pt x="84" y="408"/>
                  </a:lnTo>
                  <a:lnTo>
                    <a:pt x="108" y="412"/>
                  </a:lnTo>
                  <a:lnTo>
                    <a:pt x="130" y="390"/>
                  </a:lnTo>
                  <a:lnTo>
                    <a:pt x="144" y="404"/>
                  </a:lnTo>
                  <a:lnTo>
                    <a:pt x="166" y="390"/>
                  </a:lnTo>
                  <a:lnTo>
                    <a:pt x="176" y="376"/>
                  </a:lnTo>
                  <a:lnTo>
                    <a:pt x="214" y="364"/>
                  </a:lnTo>
                  <a:lnTo>
                    <a:pt x="248" y="262"/>
                  </a:lnTo>
                  <a:lnTo>
                    <a:pt x="254" y="226"/>
                  </a:lnTo>
                  <a:lnTo>
                    <a:pt x="284" y="236"/>
                  </a:lnTo>
                  <a:lnTo>
                    <a:pt x="304" y="188"/>
                  </a:lnTo>
                  <a:lnTo>
                    <a:pt x="320" y="180"/>
                  </a:lnTo>
                  <a:lnTo>
                    <a:pt x="340" y="160"/>
                  </a:lnTo>
                  <a:lnTo>
                    <a:pt x="352" y="136"/>
                  </a:lnTo>
                  <a:lnTo>
                    <a:pt x="354" y="102"/>
                  </a:lnTo>
                  <a:lnTo>
                    <a:pt x="402" y="128"/>
                  </a:lnTo>
                  <a:lnTo>
                    <a:pt x="406" y="92"/>
                  </a:lnTo>
                  <a:lnTo>
                    <a:pt x="406" y="92"/>
                  </a:lnTo>
                  <a:lnTo>
                    <a:pt x="400" y="88"/>
                  </a:lnTo>
                  <a:lnTo>
                    <a:pt x="390" y="84"/>
                  </a:lnTo>
                  <a:lnTo>
                    <a:pt x="374" y="80"/>
                  </a:lnTo>
                  <a:lnTo>
                    <a:pt x="374" y="80"/>
                  </a:lnTo>
                  <a:lnTo>
                    <a:pt x="364" y="80"/>
                  </a:lnTo>
                  <a:lnTo>
                    <a:pt x="356" y="80"/>
                  </a:lnTo>
                  <a:lnTo>
                    <a:pt x="348" y="82"/>
                  </a:lnTo>
                  <a:lnTo>
                    <a:pt x="344" y="84"/>
                  </a:lnTo>
                  <a:lnTo>
                    <a:pt x="336" y="90"/>
                  </a:lnTo>
                  <a:lnTo>
                    <a:pt x="332" y="92"/>
                  </a:lnTo>
                  <a:lnTo>
                    <a:pt x="308" y="92"/>
                  </a:lnTo>
                  <a:lnTo>
                    <a:pt x="300" y="106"/>
                  </a:lnTo>
                  <a:lnTo>
                    <a:pt x="282" y="116"/>
                  </a:lnTo>
                  <a:lnTo>
                    <a:pt x="254" y="150"/>
                  </a:lnTo>
                  <a:lnTo>
                    <a:pt x="248" y="88"/>
                  </a:lnTo>
                  <a:lnTo>
                    <a:pt x="162" y="104"/>
                  </a:lnTo>
                  <a:lnTo>
                    <a:pt x="152" y="0"/>
                  </a:lnTo>
                  <a:lnTo>
                    <a:pt x="138" y="0"/>
                  </a:lnTo>
                  <a:lnTo>
                    <a:pt x="126" y="12"/>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40" name="Freeform 12">
              <a:extLst>
                <a:ext uri="{FF2B5EF4-FFF2-40B4-BE49-F238E27FC236}">
                  <a16:creationId xmlns:a16="http://schemas.microsoft.com/office/drawing/2014/main" id="{703B41F4-D545-44B2-AD05-8D83D01CEE77}"/>
                </a:ext>
              </a:extLst>
            </p:cNvPr>
            <p:cNvSpPr>
              <a:spLocks/>
            </p:cNvSpPr>
            <p:nvPr>
              <p:custDataLst>
                <p:tags r:id="rId12"/>
              </p:custDataLst>
            </p:nvPr>
          </p:nvSpPr>
          <p:spPr bwMode="auto">
            <a:xfrm>
              <a:off x="4260192" y="3767593"/>
              <a:ext cx="985245" cy="521601"/>
            </a:xfrm>
            <a:custGeom>
              <a:avLst/>
              <a:gdLst/>
              <a:ahLst/>
              <a:cxnLst>
                <a:cxn ang="0">
                  <a:pos x="98" y="0"/>
                </a:cxn>
                <a:cxn ang="0">
                  <a:pos x="4" y="2"/>
                </a:cxn>
                <a:cxn ang="0">
                  <a:pos x="0" y="60"/>
                </a:cxn>
                <a:cxn ang="0">
                  <a:pos x="274" y="80"/>
                </a:cxn>
                <a:cxn ang="0">
                  <a:pos x="260" y="294"/>
                </a:cxn>
                <a:cxn ang="0">
                  <a:pos x="260" y="294"/>
                </a:cxn>
                <a:cxn ang="0">
                  <a:pos x="270" y="300"/>
                </a:cxn>
                <a:cxn ang="0">
                  <a:pos x="278" y="306"/>
                </a:cxn>
                <a:cxn ang="0">
                  <a:pos x="284" y="316"/>
                </a:cxn>
                <a:cxn ang="0">
                  <a:pos x="284" y="316"/>
                </a:cxn>
                <a:cxn ang="0">
                  <a:pos x="288" y="318"/>
                </a:cxn>
                <a:cxn ang="0">
                  <a:pos x="294" y="322"/>
                </a:cxn>
                <a:cxn ang="0">
                  <a:pos x="310" y="322"/>
                </a:cxn>
                <a:cxn ang="0">
                  <a:pos x="330" y="322"/>
                </a:cxn>
                <a:cxn ang="0">
                  <a:pos x="332" y="348"/>
                </a:cxn>
                <a:cxn ang="0">
                  <a:pos x="332" y="348"/>
                </a:cxn>
                <a:cxn ang="0">
                  <a:pos x="344" y="348"/>
                </a:cxn>
                <a:cxn ang="0">
                  <a:pos x="356" y="348"/>
                </a:cxn>
                <a:cxn ang="0">
                  <a:pos x="368" y="352"/>
                </a:cxn>
                <a:cxn ang="0">
                  <a:pos x="368" y="352"/>
                </a:cxn>
                <a:cxn ang="0">
                  <a:pos x="412" y="366"/>
                </a:cxn>
                <a:cxn ang="0">
                  <a:pos x="438" y="360"/>
                </a:cxn>
                <a:cxn ang="0">
                  <a:pos x="438" y="360"/>
                </a:cxn>
                <a:cxn ang="0">
                  <a:pos x="438" y="362"/>
                </a:cxn>
                <a:cxn ang="0">
                  <a:pos x="436" y="364"/>
                </a:cxn>
                <a:cxn ang="0">
                  <a:pos x="438" y="370"/>
                </a:cxn>
                <a:cxn ang="0">
                  <a:pos x="444" y="378"/>
                </a:cxn>
                <a:cxn ang="0">
                  <a:pos x="444" y="378"/>
                </a:cxn>
                <a:cxn ang="0">
                  <a:pos x="454" y="386"/>
                </a:cxn>
                <a:cxn ang="0">
                  <a:pos x="460" y="390"/>
                </a:cxn>
                <a:cxn ang="0">
                  <a:pos x="468" y="394"/>
                </a:cxn>
                <a:cxn ang="0">
                  <a:pos x="486" y="382"/>
                </a:cxn>
                <a:cxn ang="0">
                  <a:pos x="486" y="382"/>
                </a:cxn>
                <a:cxn ang="0">
                  <a:pos x="506" y="386"/>
                </a:cxn>
                <a:cxn ang="0">
                  <a:pos x="520" y="392"/>
                </a:cxn>
                <a:cxn ang="0">
                  <a:pos x="532" y="396"/>
                </a:cxn>
                <a:cxn ang="0">
                  <a:pos x="532" y="396"/>
                </a:cxn>
                <a:cxn ang="0">
                  <a:pos x="536" y="398"/>
                </a:cxn>
                <a:cxn ang="0">
                  <a:pos x="540" y="398"/>
                </a:cxn>
                <a:cxn ang="0">
                  <a:pos x="550" y="394"/>
                </a:cxn>
                <a:cxn ang="0">
                  <a:pos x="562" y="386"/>
                </a:cxn>
                <a:cxn ang="0">
                  <a:pos x="608" y="402"/>
                </a:cxn>
                <a:cxn ang="0">
                  <a:pos x="656" y="392"/>
                </a:cxn>
                <a:cxn ang="0">
                  <a:pos x="692" y="380"/>
                </a:cxn>
                <a:cxn ang="0">
                  <a:pos x="704" y="392"/>
                </a:cxn>
                <a:cxn ang="0">
                  <a:pos x="722" y="378"/>
                </a:cxn>
                <a:cxn ang="0">
                  <a:pos x="760" y="414"/>
                </a:cxn>
                <a:cxn ang="0">
                  <a:pos x="782" y="410"/>
                </a:cxn>
                <a:cxn ang="0">
                  <a:pos x="774" y="30"/>
                </a:cxn>
                <a:cxn ang="0">
                  <a:pos x="98" y="0"/>
                </a:cxn>
              </a:cxnLst>
              <a:rect l="0" t="0" r="r" b="b"/>
              <a:pathLst>
                <a:path w="782" h="414">
                  <a:moveTo>
                    <a:pt x="98" y="0"/>
                  </a:moveTo>
                  <a:lnTo>
                    <a:pt x="4" y="2"/>
                  </a:lnTo>
                  <a:lnTo>
                    <a:pt x="0" y="60"/>
                  </a:lnTo>
                  <a:lnTo>
                    <a:pt x="274" y="80"/>
                  </a:lnTo>
                  <a:lnTo>
                    <a:pt x="260" y="294"/>
                  </a:lnTo>
                  <a:lnTo>
                    <a:pt x="260" y="294"/>
                  </a:lnTo>
                  <a:lnTo>
                    <a:pt x="270" y="300"/>
                  </a:lnTo>
                  <a:lnTo>
                    <a:pt x="278" y="306"/>
                  </a:lnTo>
                  <a:lnTo>
                    <a:pt x="284" y="316"/>
                  </a:lnTo>
                  <a:lnTo>
                    <a:pt x="284" y="316"/>
                  </a:lnTo>
                  <a:lnTo>
                    <a:pt x="288" y="318"/>
                  </a:lnTo>
                  <a:lnTo>
                    <a:pt x="294" y="322"/>
                  </a:lnTo>
                  <a:lnTo>
                    <a:pt x="310" y="322"/>
                  </a:lnTo>
                  <a:lnTo>
                    <a:pt x="330" y="322"/>
                  </a:lnTo>
                  <a:lnTo>
                    <a:pt x="332" y="348"/>
                  </a:lnTo>
                  <a:lnTo>
                    <a:pt x="332" y="348"/>
                  </a:lnTo>
                  <a:lnTo>
                    <a:pt x="344" y="348"/>
                  </a:lnTo>
                  <a:lnTo>
                    <a:pt x="356" y="348"/>
                  </a:lnTo>
                  <a:lnTo>
                    <a:pt x="368" y="352"/>
                  </a:lnTo>
                  <a:lnTo>
                    <a:pt x="368" y="352"/>
                  </a:lnTo>
                  <a:lnTo>
                    <a:pt x="412" y="366"/>
                  </a:lnTo>
                  <a:lnTo>
                    <a:pt x="438" y="360"/>
                  </a:lnTo>
                  <a:lnTo>
                    <a:pt x="438" y="360"/>
                  </a:lnTo>
                  <a:lnTo>
                    <a:pt x="438" y="362"/>
                  </a:lnTo>
                  <a:lnTo>
                    <a:pt x="436" y="364"/>
                  </a:lnTo>
                  <a:lnTo>
                    <a:pt x="438" y="370"/>
                  </a:lnTo>
                  <a:lnTo>
                    <a:pt x="444" y="378"/>
                  </a:lnTo>
                  <a:lnTo>
                    <a:pt x="444" y="378"/>
                  </a:lnTo>
                  <a:lnTo>
                    <a:pt x="454" y="386"/>
                  </a:lnTo>
                  <a:lnTo>
                    <a:pt x="460" y="390"/>
                  </a:lnTo>
                  <a:lnTo>
                    <a:pt x="468" y="394"/>
                  </a:lnTo>
                  <a:lnTo>
                    <a:pt x="486" y="382"/>
                  </a:lnTo>
                  <a:lnTo>
                    <a:pt x="486" y="382"/>
                  </a:lnTo>
                  <a:lnTo>
                    <a:pt x="506" y="386"/>
                  </a:lnTo>
                  <a:lnTo>
                    <a:pt x="520" y="392"/>
                  </a:lnTo>
                  <a:lnTo>
                    <a:pt x="532" y="396"/>
                  </a:lnTo>
                  <a:lnTo>
                    <a:pt x="532" y="396"/>
                  </a:lnTo>
                  <a:lnTo>
                    <a:pt x="536" y="398"/>
                  </a:lnTo>
                  <a:lnTo>
                    <a:pt x="540" y="398"/>
                  </a:lnTo>
                  <a:lnTo>
                    <a:pt x="550" y="394"/>
                  </a:lnTo>
                  <a:lnTo>
                    <a:pt x="562" y="386"/>
                  </a:lnTo>
                  <a:lnTo>
                    <a:pt x="608" y="402"/>
                  </a:lnTo>
                  <a:lnTo>
                    <a:pt x="656" y="392"/>
                  </a:lnTo>
                  <a:lnTo>
                    <a:pt x="692" y="380"/>
                  </a:lnTo>
                  <a:lnTo>
                    <a:pt x="704" y="392"/>
                  </a:lnTo>
                  <a:lnTo>
                    <a:pt x="722" y="378"/>
                  </a:lnTo>
                  <a:lnTo>
                    <a:pt x="760" y="414"/>
                  </a:lnTo>
                  <a:lnTo>
                    <a:pt x="782" y="410"/>
                  </a:lnTo>
                  <a:lnTo>
                    <a:pt x="774" y="30"/>
                  </a:lnTo>
                  <a:lnTo>
                    <a:pt x="98" y="0"/>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41" name="Freeform 13">
              <a:extLst>
                <a:ext uri="{FF2B5EF4-FFF2-40B4-BE49-F238E27FC236}">
                  <a16:creationId xmlns:a16="http://schemas.microsoft.com/office/drawing/2014/main" id="{FE5B1EC6-48F8-424A-8745-AC807E95D8A2}"/>
                </a:ext>
              </a:extLst>
            </p:cNvPr>
            <p:cNvSpPr>
              <a:spLocks/>
            </p:cNvSpPr>
            <p:nvPr>
              <p:custDataLst>
                <p:tags r:id="rId13"/>
              </p:custDataLst>
            </p:nvPr>
          </p:nvSpPr>
          <p:spPr bwMode="auto">
            <a:xfrm>
              <a:off x="3443774" y="2482491"/>
              <a:ext cx="821458" cy="677829"/>
            </a:xfrm>
            <a:custGeom>
              <a:avLst/>
              <a:gdLst/>
              <a:ahLst/>
              <a:cxnLst>
                <a:cxn ang="0">
                  <a:pos x="606" y="538"/>
                </a:cxn>
                <a:cxn ang="0">
                  <a:pos x="652" y="82"/>
                </a:cxn>
                <a:cxn ang="0">
                  <a:pos x="88" y="0"/>
                </a:cxn>
                <a:cxn ang="0">
                  <a:pos x="24" y="346"/>
                </a:cxn>
                <a:cxn ang="0">
                  <a:pos x="0" y="466"/>
                </a:cxn>
                <a:cxn ang="0">
                  <a:pos x="606" y="538"/>
                </a:cxn>
              </a:cxnLst>
              <a:rect l="0" t="0" r="r" b="b"/>
              <a:pathLst>
                <a:path w="652" h="538">
                  <a:moveTo>
                    <a:pt x="606" y="538"/>
                  </a:moveTo>
                  <a:lnTo>
                    <a:pt x="652" y="82"/>
                  </a:lnTo>
                  <a:lnTo>
                    <a:pt x="88" y="0"/>
                  </a:lnTo>
                  <a:lnTo>
                    <a:pt x="24" y="346"/>
                  </a:lnTo>
                  <a:lnTo>
                    <a:pt x="0" y="466"/>
                  </a:lnTo>
                  <a:lnTo>
                    <a:pt x="606" y="538"/>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42" name="Freeform 14">
              <a:extLst>
                <a:ext uri="{FF2B5EF4-FFF2-40B4-BE49-F238E27FC236}">
                  <a16:creationId xmlns:a16="http://schemas.microsoft.com/office/drawing/2014/main" id="{0F164F18-17B8-4D08-800E-89116D48D058}"/>
                </a:ext>
              </a:extLst>
            </p:cNvPr>
            <p:cNvSpPr>
              <a:spLocks/>
            </p:cNvSpPr>
            <p:nvPr>
              <p:custDataLst>
                <p:tags r:id="rId14"/>
              </p:custDataLst>
            </p:nvPr>
          </p:nvSpPr>
          <p:spPr bwMode="auto">
            <a:xfrm>
              <a:off x="3448814" y="3681920"/>
              <a:ext cx="816418" cy="841616"/>
            </a:xfrm>
            <a:custGeom>
              <a:avLst/>
              <a:gdLst/>
              <a:ahLst/>
              <a:cxnLst>
                <a:cxn ang="0">
                  <a:pos x="96" y="0"/>
                </a:cxn>
                <a:cxn ang="0">
                  <a:pos x="0" y="656"/>
                </a:cxn>
                <a:cxn ang="0">
                  <a:pos x="82" y="668"/>
                </a:cxn>
                <a:cxn ang="0">
                  <a:pos x="94" y="614"/>
                </a:cxn>
                <a:cxn ang="0">
                  <a:pos x="94" y="614"/>
                </a:cxn>
                <a:cxn ang="0">
                  <a:pos x="130" y="618"/>
                </a:cxn>
                <a:cxn ang="0">
                  <a:pos x="168" y="622"/>
                </a:cxn>
                <a:cxn ang="0">
                  <a:pos x="208" y="628"/>
                </a:cxn>
                <a:cxn ang="0">
                  <a:pos x="226" y="632"/>
                </a:cxn>
                <a:cxn ang="0">
                  <a:pos x="244" y="638"/>
                </a:cxn>
                <a:cxn ang="0">
                  <a:pos x="248" y="608"/>
                </a:cxn>
                <a:cxn ang="0">
                  <a:pos x="594" y="650"/>
                </a:cxn>
                <a:cxn ang="0">
                  <a:pos x="632" y="128"/>
                </a:cxn>
                <a:cxn ang="0">
                  <a:pos x="644" y="128"/>
                </a:cxn>
                <a:cxn ang="0">
                  <a:pos x="648" y="70"/>
                </a:cxn>
                <a:cxn ang="0">
                  <a:pos x="96" y="0"/>
                </a:cxn>
              </a:cxnLst>
              <a:rect l="0" t="0" r="r" b="b"/>
              <a:pathLst>
                <a:path w="648" h="668">
                  <a:moveTo>
                    <a:pt x="96" y="0"/>
                  </a:moveTo>
                  <a:lnTo>
                    <a:pt x="0" y="656"/>
                  </a:lnTo>
                  <a:lnTo>
                    <a:pt x="82" y="668"/>
                  </a:lnTo>
                  <a:lnTo>
                    <a:pt x="94" y="614"/>
                  </a:lnTo>
                  <a:lnTo>
                    <a:pt x="94" y="614"/>
                  </a:lnTo>
                  <a:lnTo>
                    <a:pt x="130" y="618"/>
                  </a:lnTo>
                  <a:lnTo>
                    <a:pt x="168" y="622"/>
                  </a:lnTo>
                  <a:lnTo>
                    <a:pt x="208" y="628"/>
                  </a:lnTo>
                  <a:lnTo>
                    <a:pt x="226" y="632"/>
                  </a:lnTo>
                  <a:lnTo>
                    <a:pt x="244" y="638"/>
                  </a:lnTo>
                  <a:lnTo>
                    <a:pt x="248" y="608"/>
                  </a:lnTo>
                  <a:lnTo>
                    <a:pt x="594" y="650"/>
                  </a:lnTo>
                  <a:lnTo>
                    <a:pt x="632" y="128"/>
                  </a:lnTo>
                  <a:lnTo>
                    <a:pt x="644" y="128"/>
                  </a:lnTo>
                  <a:lnTo>
                    <a:pt x="648" y="70"/>
                  </a:lnTo>
                  <a:lnTo>
                    <a:pt x="96" y="0"/>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43" name="Freeform 15">
              <a:extLst>
                <a:ext uri="{FF2B5EF4-FFF2-40B4-BE49-F238E27FC236}">
                  <a16:creationId xmlns:a16="http://schemas.microsoft.com/office/drawing/2014/main" id="{54E284D2-75CB-41A2-B76E-1D80FD704951}"/>
                </a:ext>
              </a:extLst>
            </p:cNvPr>
            <p:cNvSpPr>
              <a:spLocks/>
            </p:cNvSpPr>
            <p:nvPr>
              <p:custDataLst>
                <p:tags r:id="rId15"/>
              </p:custDataLst>
            </p:nvPr>
          </p:nvSpPr>
          <p:spPr bwMode="auto">
            <a:xfrm>
              <a:off x="3007847" y="2852903"/>
              <a:ext cx="650111" cy="829017"/>
            </a:xfrm>
            <a:custGeom>
              <a:avLst/>
              <a:gdLst/>
              <a:ahLst/>
              <a:cxnLst>
                <a:cxn ang="0">
                  <a:pos x="346" y="172"/>
                </a:cxn>
                <a:cxn ang="0">
                  <a:pos x="370" y="52"/>
                </a:cxn>
                <a:cxn ang="0">
                  <a:pos x="124" y="0"/>
                </a:cxn>
                <a:cxn ang="0">
                  <a:pos x="124" y="0"/>
                </a:cxn>
                <a:cxn ang="0">
                  <a:pos x="66" y="270"/>
                </a:cxn>
                <a:cxn ang="0">
                  <a:pos x="0" y="580"/>
                </a:cxn>
                <a:cxn ang="0">
                  <a:pos x="446" y="658"/>
                </a:cxn>
                <a:cxn ang="0">
                  <a:pos x="446" y="658"/>
                </a:cxn>
                <a:cxn ang="0">
                  <a:pos x="516" y="192"/>
                </a:cxn>
                <a:cxn ang="0">
                  <a:pos x="346" y="172"/>
                </a:cxn>
              </a:cxnLst>
              <a:rect l="0" t="0" r="r" b="b"/>
              <a:pathLst>
                <a:path w="516" h="658">
                  <a:moveTo>
                    <a:pt x="346" y="172"/>
                  </a:moveTo>
                  <a:lnTo>
                    <a:pt x="370" y="52"/>
                  </a:lnTo>
                  <a:lnTo>
                    <a:pt x="124" y="0"/>
                  </a:lnTo>
                  <a:lnTo>
                    <a:pt x="124" y="0"/>
                  </a:lnTo>
                  <a:lnTo>
                    <a:pt x="66" y="270"/>
                  </a:lnTo>
                  <a:lnTo>
                    <a:pt x="0" y="580"/>
                  </a:lnTo>
                  <a:lnTo>
                    <a:pt x="446" y="658"/>
                  </a:lnTo>
                  <a:lnTo>
                    <a:pt x="446" y="658"/>
                  </a:lnTo>
                  <a:lnTo>
                    <a:pt x="516" y="192"/>
                  </a:lnTo>
                  <a:lnTo>
                    <a:pt x="346" y="172"/>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44" name="Freeform 16">
              <a:extLst>
                <a:ext uri="{FF2B5EF4-FFF2-40B4-BE49-F238E27FC236}">
                  <a16:creationId xmlns:a16="http://schemas.microsoft.com/office/drawing/2014/main" id="{1F5268BB-E4C2-452D-8D26-304D519E8826}"/>
                </a:ext>
              </a:extLst>
            </p:cNvPr>
            <p:cNvSpPr>
              <a:spLocks/>
            </p:cNvSpPr>
            <p:nvPr>
              <p:custDataLst>
                <p:tags r:id="rId16"/>
              </p:custDataLst>
            </p:nvPr>
          </p:nvSpPr>
          <p:spPr bwMode="auto">
            <a:xfrm>
              <a:off x="3569765" y="3094804"/>
              <a:ext cx="851696" cy="675309"/>
            </a:xfrm>
            <a:custGeom>
              <a:avLst/>
              <a:gdLst/>
              <a:ahLst/>
              <a:cxnLst>
                <a:cxn ang="0">
                  <a:pos x="506" y="52"/>
                </a:cxn>
                <a:cxn ang="0">
                  <a:pos x="70" y="0"/>
                </a:cxn>
                <a:cxn ang="0">
                  <a:pos x="0" y="466"/>
                </a:cxn>
                <a:cxn ang="0">
                  <a:pos x="552" y="536"/>
                </a:cxn>
                <a:cxn ang="0">
                  <a:pos x="646" y="534"/>
                </a:cxn>
                <a:cxn ang="0">
                  <a:pos x="676" y="78"/>
                </a:cxn>
                <a:cxn ang="0">
                  <a:pos x="506" y="52"/>
                </a:cxn>
              </a:cxnLst>
              <a:rect l="0" t="0" r="r" b="b"/>
              <a:pathLst>
                <a:path w="676" h="536">
                  <a:moveTo>
                    <a:pt x="506" y="52"/>
                  </a:moveTo>
                  <a:lnTo>
                    <a:pt x="70" y="0"/>
                  </a:lnTo>
                  <a:lnTo>
                    <a:pt x="0" y="466"/>
                  </a:lnTo>
                  <a:lnTo>
                    <a:pt x="552" y="536"/>
                  </a:lnTo>
                  <a:lnTo>
                    <a:pt x="646" y="534"/>
                  </a:lnTo>
                  <a:lnTo>
                    <a:pt x="676" y="78"/>
                  </a:lnTo>
                  <a:lnTo>
                    <a:pt x="506" y="52"/>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45" name="Freeform 17">
              <a:extLst>
                <a:ext uri="{FF2B5EF4-FFF2-40B4-BE49-F238E27FC236}">
                  <a16:creationId xmlns:a16="http://schemas.microsoft.com/office/drawing/2014/main" id="{C6C474AD-D23E-4CA1-96A0-AE1FF946641F}"/>
                </a:ext>
              </a:extLst>
            </p:cNvPr>
            <p:cNvSpPr>
              <a:spLocks/>
            </p:cNvSpPr>
            <p:nvPr>
              <p:custDataLst>
                <p:tags r:id="rId17"/>
              </p:custDataLst>
            </p:nvPr>
          </p:nvSpPr>
          <p:spPr bwMode="auto">
            <a:xfrm>
              <a:off x="2123394" y="1963410"/>
              <a:ext cx="909651" cy="808859"/>
            </a:xfrm>
            <a:custGeom>
              <a:avLst/>
              <a:gdLst/>
              <a:ahLst/>
              <a:cxnLst>
                <a:cxn ang="0">
                  <a:pos x="500" y="136"/>
                </a:cxn>
                <a:cxn ang="0">
                  <a:pos x="474" y="138"/>
                </a:cxn>
                <a:cxn ang="0">
                  <a:pos x="416" y="126"/>
                </a:cxn>
                <a:cxn ang="0">
                  <a:pos x="362" y="136"/>
                </a:cxn>
                <a:cxn ang="0">
                  <a:pos x="328" y="116"/>
                </a:cxn>
                <a:cxn ang="0">
                  <a:pos x="316" y="112"/>
                </a:cxn>
                <a:cxn ang="0">
                  <a:pos x="290" y="108"/>
                </a:cxn>
                <a:cxn ang="0">
                  <a:pos x="274" y="104"/>
                </a:cxn>
                <a:cxn ang="0">
                  <a:pos x="260" y="92"/>
                </a:cxn>
                <a:cxn ang="0">
                  <a:pos x="252" y="74"/>
                </a:cxn>
                <a:cxn ang="0">
                  <a:pos x="244" y="34"/>
                </a:cxn>
                <a:cxn ang="0">
                  <a:pos x="242" y="30"/>
                </a:cxn>
                <a:cxn ang="0">
                  <a:pos x="222" y="16"/>
                </a:cxn>
                <a:cxn ang="0">
                  <a:pos x="180" y="0"/>
                </a:cxn>
                <a:cxn ang="0">
                  <a:pos x="174" y="24"/>
                </a:cxn>
                <a:cxn ang="0">
                  <a:pos x="162" y="60"/>
                </a:cxn>
                <a:cxn ang="0">
                  <a:pos x="118" y="170"/>
                </a:cxn>
                <a:cxn ang="0">
                  <a:pos x="102" y="204"/>
                </a:cxn>
                <a:cxn ang="0">
                  <a:pos x="70" y="272"/>
                </a:cxn>
                <a:cxn ang="0">
                  <a:pos x="60" y="308"/>
                </a:cxn>
                <a:cxn ang="0">
                  <a:pos x="50" y="310"/>
                </a:cxn>
                <a:cxn ang="0">
                  <a:pos x="36" y="316"/>
                </a:cxn>
                <a:cxn ang="0">
                  <a:pos x="24" y="330"/>
                </a:cxn>
                <a:cxn ang="0">
                  <a:pos x="12" y="358"/>
                </a:cxn>
                <a:cxn ang="0">
                  <a:pos x="4" y="404"/>
                </a:cxn>
                <a:cxn ang="0">
                  <a:pos x="330" y="580"/>
                </a:cxn>
                <a:cxn ang="0">
                  <a:pos x="618" y="458"/>
                </a:cxn>
                <a:cxn ang="0">
                  <a:pos x="626" y="442"/>
                </a:cxn>
                <a:cxn ang="0">
                  <a:pos x="640" y="406"/>
                </a:cxn>
                <a:cxn ang="0">
                  <a:pos x="640" y="388"/>
                </a:cxn>
                <a:cxn ang="0">
                  <a:pos x="636" y="374"/>
                </a:cxn>
                <a:cxn ang="0">
                  <a:pos x="624" y="358"/>
                </a:cxn>
                <a:cxn ang="0">
                  <a:pos x="700" y="282"/>
                </a:cxn>
                <a:cxn ang="0">
                  <a:pos x="720" y="234"/>
                </a:cxn>
                <a:cxn ang="0">
                  <a:pos x="722" y="226"/>
                </a:cxn>
                <a:cxn ang="0">
                  <a:pos x="714" y="206"/>
                </a:cxn>
                <a:cxn ang="0">
                  <a:pos x="548" y="142"/>
                </a:cxn>
              </a:cxnLst>
              <a:rect l="0" t="0" r="r" b="b"/>
              <a:pathLst>
                <a:path w="722" h="642">
                  <a:moveTo>
                    <a:pt x="530" y="142"/>
                  </a:moveTo>
                  <a:lnTo>
                    <a:pt x="500" y="136"/>
                  </a:lnTo>
                  <a:lnTo>
                    <a:pt x="486" y="144"/>
                  </a:lnTo>
                  <a:lnTo>
                    <a:pt x="474" y="138"/>
                  </a:lnTo>
                  <a:lnTo>
                    <a:pt x="428" y="142"/>
                  </a:lnTo>
                  <a:lnTo>
                    <a:pt x="416" y="126"/>
                  </a:lnTo>
                  <a:lnTo>
                    <a:pt x="362" y="136"/>
                  </a:lnTo>
                  <a:lnTo>
                    <a:pt x="362" y="136"/>
                  </a:lnTo>
                  <a:lnTo>
                    <a:pt x="342" y="124"/>
                  </a:lnTo>
                  <a:lnTo>
                    <a:pt x="328" y="116"/>
                  </a:lnTo>
                  <a:lnTo>
                    <a:pt x="316" y="112"/>
                  </a:lnTo>
                  <a:lnTo>
                    <a:pt x="316" y="112"/>
                  </a:lnTo>
                  <a:lnTo>
                    <a:pt x="300" y="112"/>
                  </a:lnTo>
                  <a:lnTo>
                    <a:pt x="290" y="108"/>
                  </a:lnTo>
                  <a:lnTo>
                    <a:pt x="274" y="104"/>
                  </a:lnTo>
                  <a:lnTo>
                    <a:pt x="274" y="104"/>
                  </a:lnTo>
                  <a:lnTo>
                    <a:pt x="266" y="98"/>
                  </a:lnTo>
                  <a:lnTo>
                    <a:pt x="260" y="92"/>
                  </a:lnTo>
                  <a:lnTo>
                    <a:pt x="254" y="82"/>
                  </a:lnTo>
                  <a:lnTo>
                    <a:pt x="252" y="74"/>
                  </a:lnTo>
                  <a:lnTo>
                    <a:pt x="246" y="52"/>
                  </a:lnTo>
                  <a:lnTo>
                    <a:pt x="244" y="34"/>
                  </a:lnTo>
                  <a:lnTo>
                    <a:pt x="244" y="34"/>
                  </a:lnTo>
                  <a:lnTo>
                    <a:pt x="242" y="30"/>
                  </a:lnTo>
                  <a:lnTo>
                    <a:pt x="236" y="24"/>
                  </a:lnTo>
                  <a:lnTo>
                    <a:pt x="222" y="16"/>
                  </a:lnTo>
                  <a:lnTo>
                    <a:pt x="202" y="6"/>
                  </a:lnTo>
                  <a:lnTo>
                    <a:pt x="180" y="0"/>
                  </a:lnTo>
                  <a:lnTo>
                    <a:pt x="180" y="0"/>
                  </a:lnTo>
                  <a:lnTo>
                    <a:pt x="174" y="24"/>
                  </a:lnTo>
                  <a:lnTo>
                    <a:pt x="174" y="24"/>
                  </a:lnTo>
                  <a:lnTo>
                    <a:pt x="162" y="60"/>
                  </a:lnTo>
                  <a:lnTo>
                    <a:pt x="148" y="98"/>
                  </a:lnTo>
                  <a:lnTo>
                    <a:pt x="118" y="170"/>
                  </a:lnTo>
                  <a:lnTo>
                    <a:pt x="118" y="170"/>
                  </a:lnTo>
                  <a:lnTo>
                    <a:pt x="102" y="204"/>
                  </a:lnTo>
                  <a:lnTo>
                    <a:pt x="86" y="238"/>
                  </a:lnTo>
                  <a:lnTo>
                    <a:pt x="70" y="272"/>
                  </a:lnTo>
                  <a:lnTo>
                    <a:pt x="64" y="290"/>
                  </a:lnTo>
                  <a:lnTo>
                    <a:pt x="60" y="308"/>
                  </a:lnTo>
                  <a:lnTo>
                    <a:pt x="60" y="308"/>
                  </a:lnTo>
                  <a:lnTo>
                    <a:pt x="50" y="310"/>
                  </a:lnTo>
                  <a:lnTo>
                    <a:pt x="42" y="312"/>
                  </a:lnTo>
                  <a:lnTo>
                    <a:pt x="36" y="316"/>
                  </a:lnTo>
                  <a:lnTo>
                    <a:pt x="30" y="322"/>
                  </a:lnTo>
                  <a:lnTo>
                    <a:pt x="24" y="330"/>
                  </a:lnTo>
                  <a:lnTo>
                    <a:pt x="20" y="338"/>
                  </a:lnTo>
                  <a:lnTo>
                    <a:pt x="12" y="358"/>
                  </a:lnTo>
                  <a:lnTo>
                    <a:pt x="6" y="380"/>
                  </a:lnTo>
                  <a:lnTo>
                    <a:pt x="4" y="404"/>
                  </a:lnTo>
                  <a:lnTo>
                    <a:pt x="0" y="456"/>
                  </a:lnTo>
                  <a:lnTo>
                    <a:pt x="330" y="580"/>
                  </a:lnTo>
                  <a:lnTo>
                    <a:pt x="578" y="642"/>
                  </a:lnTo>
                  <a:lnTo>
                    <a:pt x="618" y="458"/>
                  </a:lnTo>
                  <a:lnTo>
                    <a:pt x="618" y="458"/>
                  </a:lnTo>
                  <a:lnTo>
                    <a:pt x="626" y="442"/>
                  </a:lnTo>
                  <a:lnTo>
                    <a:pt x="640" y="406"/>
                  </a:lnTo>
                  <a:lnTo>
                    <a:pt x="640" y="406"/>
                  </a:lnTo>
                  <a:lnTo>
                    <a:pt x="642" y="398"/>
                  </a:lnTo>
                  <a:lnTo>
                    <a:pt x="640" y="388"/>
                  </a:lnTo>
                  <a:lnTo>
                    <a:pt x="638" y="380"/>
                  </a:lnTo>
                  <a:lnTo>
                    <a:pt x="636" y="374"/>
                  </a:lnTo>
                  <a:lnTo>
                    <a:pt x="628" y="362"/>
                  </a:lnTo>
                  <a:lnTo>
                    <a:pt x="624" y="358"/>
                  </a:lnTo>
                  <a:lnTo>
                    <a:pt x="700" y="282"/>
                  </a:lnTo>
                  <a:lnTo>
                    <a:pt x="700" y="282"/>
                  </a:lnTo>
                  <a:lnTo>
                    <a:pt x="708" y="266"/>
                  </a:lnTo>
                  <a:lnTo>
                    <a:pt x="720" y="234"/>
                  </a:lnTo>
                  <a:lnTo>
                    <a:pt x="720" y="234"/>
                  </a:lnTo>
                  <a:lnTo>
                    <a:pt x="722" y="226"/>
                  </a:lnTo>
                  <a:lnTo>
                    <a:pt x="718" y="216"/>
                  </a:lnTo>
                  <a:lnTo>
                    <a:pt x="714" y="206"/>
                  </a:lnTo>
                  <a:lnTo>
                    <a:pt x="710" y="198"/>
                  </a:lnTo>
                  <a:lnTo>
                    <a:pt x="548" y="142"/>
                  </a:lnTo>
                  <a:lnTo>
                    <a:pt x="530" y="142"/>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46" name="Freeform 18">
              <a:extLst>
                <a:ext uri="{FF2B5EF4-FFF2-40B4-BE49-F238E27FC236}">
                  <a16:creationId xmlns:a16="http://schemas.microsoft.com/office/drawing/2014/main" id="{79F01DD0-77B0-4F22-8CE7-1455E06C66AB}"/>
                </a:ext>
              </a:extLst>
            </p:cNvPr>
            <p:cNvSpPr>
              <a:spLocks/>
            </p:cNvSpPr>
            <p:nvPr>
              <p:custDataLst>
                <p:tags r:id="rId18"/>
              </p:custDataLst>
            </p:nvPr>
          </p:nvSpPr>
          <p:spPr bwMode="auto">
            <a:xfrm>
              <a:off x="2350177" y="1605597"/>
              <a:ext cx="763502" cy="607274"/>
            </a:xfrm>
            <a:custGeom>
              <a:avLst/>
              <a:gdLst/>
              <a:ahLst/>
              <a:cxnLst>
                <a:cxn ang="0">
                  <a:pos x="528" y="434"/>
                </a:cxn>
                <a:cxn ang="0">
                  <a:pos x="524" y="404"/>
                </a:cxn>
                <a:cxn ang="0">
                  <a:pos x="606" y="132"/>
                </a:cxn>
                <a:cxn ang="0">
                  <a:pos x="336" y="46"/>
                </a:cxn>
                <a:cxn ang="0">
                  <a:pos x="202" y="0"/>
                </a:cxn>
                <a:cxn ang="0">
                  <a:pos x="202" y="36"/>
                </a:cxn>
                <a:cxn ang="0">
                  <a:pos x="198" y="66"/>
                </a:cxn>
                <a:cxn ang="0">
                  <a:pos x="188" y="86"/>
                </a:cxn>
                <a:cxn ang="0">
                  <a:pos x="182" y="92"/>
                </a:cxn>
                <a:cxn ang="0">
                  <a:pos x="166" y="94"/>
                </a:cxn>
                <a:cxn ang="0">
                  <a:pos x="132" y="78"/>
                </a:cxn>
                <a:cxn ang="0">
                  <a:pos x="96" y="58"/>
                </a:cxn>
                <a:cxn ang="0">
                  <a:pos x="36" y="28"/>
                </a:cxn>
                <a:cxn ang="0">
                  <a:pos x="32" y="48"/>
                </a:cxn>
                <a:cxn ang="0">
                  <a:pos x="26" y="106"/>
                </a:cxn>
                <a:cxn ang="0">
                  <a:pos x="28" y="184"/>
                </a:cxn>
                <a:cxn ang="0">
                  <a:pos x="26" y="200"/>
                </a:cxn>
                <a:cxn ang="0">
                  <a:pos x="12" y="242"/>
                </a:cxn>
                <a:cxn ang="0">
                  <a:pos x="0" y="284"/>
                </a:cxn>
                <a:cxn ang="0">
                  <a:pos x="22" y="290"/>
                </a:cxn>
                <a:cxn ang="0">
                  <a:pos x="56" y="308"/>
                </a:cxn>
                <a:cxn ang="0">
                  <a:pos x="64" y="318"/>
                </a:cxn>
                <a:cxn ang="0">
                  <a:pos x="66" y="336"/>
                </a:cxn>
                <a:cxn ang="0">
                  <a:pos x="74" y="366"/>
                </a:cxn>
                <a:cxn ang="0">
                  <a:pos x="86" y="382"/>
                </a:cxn>
                <a:cxn ang="0">
                  <a:pos x="94" y="388"/>
                </a:cxn>
                <a:cxn ang="0">
                  <a:pos x="120" y="396"/>
                </a:cxn>
                <a:cxn ang="0">
                  <a:pos x="136" y="396"/>
                </a:cxn>
                <a:cxn ang="0">
                  <a:pos x="162" y="408"/>
                </a:cxn>
                <a:cxn ang="0">
                  <a:pos x="236" y="410"/>
                </a:cxn>
                <a:cxn ang="0">
                  <a:pos x="294" y="422"/>
                </a:cxn>
                <a:cxn ang="0">
                  <a:pos x="320" y="420"/>
                </a:cxn>
                <a:cxn ang="0">
                  <a:pos x="368" y="426"/>
                </a:cxn>
                <a:cxn ang="0">
                  <a:pos x="530" y="482"/>
                </a:cxn>
                <a:cxn ang="0">
                  <a:pos x="520" y="468"/>
                </a:cxn>
                <a:cxn ang="0">
                  <a:pos x="526" y="448"/>
                </a:cxn>
                <a:cxn ang="0">
                  <a:pos x="528" y="434"/>
                </a:cxn>
              </a:cxnLst>
              <a:rect l="0" t="0" r="r" b="b"/>
              <a:pathLst>
                <a:path w="606" h="482">
                  <a:moveTo>
                    <a:pt x="528" y="434"/>
                  </a:moveTo>
                  <a:lnTo>
                    <a:pt x="528" y="434"/>
                  </a:lnTo>
                  <a:lnTo>
                    <a:pt x="526" y="412"/>
                  </a:lnTo>
                  <a:lnTo>
                    <a:pt x="524" y="404"/>
                  </a:lnTo>
                  <a:lnTo>
                    <a:pt x="606" y="132"/>
                  </a:lnTo>
                  <a:lnTo>
                    <a:pt x="606" y="132"/>
                  </a:lnTo>
                  <a:lnTo>
                    <a:pt x="468" y="88"/>
                  </a:lnTo>
                  <a:lnTo>
                    <a:pt x="336" y="46"/>
                  </a:lnTo>
                  <a:lnTo>
                    <a:pt x="202" y="0"/>
                  </a:lnTo>
                  <a:lnTo>
                    <a:pt x="202" y="0"/>
                  </a:lnTo>
                  <a:lnTo>
                    <a:pt x="204" y="12"/>
                  </a:lnTo>
                  <a:lnTo>
                    <a:pt x="202" y="36"/>
                  </a:lnTo>
                  <a:lnTo>
                    <a:pt x="200" y="52"/>
                  </a:lnTo>
                  <a:lnTo>
                    <a:pt x="198" y="66"/>
                  </a:lnTo>
                  <a:lnTo>
                    <a:pt x="194" y="78"/>
                  </a:lnTo>
                  <a:lnTo>
                    <a:pt x="188" y="86"/>
                  </a:lnTo>
                  <a:lnTo>
                    <a:pt x="188" y="86"/>
                  </a:lnTo>
                  <a:lnTo>
                    <a:pt x="182" y="92"/>
                  </a:lnTo>
                  <a:lnTo>
                    <a:pt x="174" y="94"/>
                  </a:lnTo>
                  <a:lnTo>
                    <a:pt x="166" y="94"/>
                  </a:lnTo>
                  <a:lnTo>
                    <a:pt x="156" y="92"/>
                  </a:lnTo>
                  <a:lnTo>
                    <a:pt x="132" y="78"/>
                  </a:lnTo>
                  <a:lnTo>
                    <a:pt x="96" y="58"/>
                  </a:lnTo>
                  <a:lnTo>
                    <a:pt x="96" y="58"/>
                  </a:lnTo>
                  <a:lnTo>
                    <a:pt x="62" y="40"/>
                  </a:lnTo>
                  <a:lnTo>
                    <a:pt x="36" y="28"/>
                  </a:lnTo>
                  <a:lnTo>
                    <a:pt x="36" y="28"/>
                  </a:lnTo>
                  <a:lnTo>
                    <a:pt x="32" y="48"/>
                  </a:lnTo>
                  <a:lnTo>
                    <a:pt x="28" y="66"/>
                  </a:lnTo>
                  <a:lnTo>
                    <a:pt x="26" y="106"/>
                  </a:lnTo>
                  <a:lnTo>
                    <a:pt x="26" y="144"/>
                  </a:lnTo>
                  <a:lnTo>
                    <a:pt x="28" y="184"/>
                  </a:lnTo>
                  <a:lnTo>
                    <a:pt x="28" y="184"/>
                  </a:lnTo>
                  <a:lnTo>
                    <a:pt x="26" y="200"/>
                  </a:lnTo>
                  <a:lnTo>
                    <a:pt x="22" y="214"/>
                  </a:lnTo>
                  <a:lnTo>
                    <a:pt x="12" y="242"/>
                  </a:lnTo>
                  <a:lnTo>
                    <a:pt x="12" y="242"/>
                  </a:lnTo>
                  <a:lnTo>
                    <a:pt x="0" y="284"/>
                  </a:lnTo>
                  <a:lnTo>
                    <a:pt x="0" y="284"/>
                  </a:lnTo>
                  <a:lnTo>
                    <a:pt x="22" y="290"/>
                  </a:lnTo>
                  <a:lnTo>
                    <a:pt x="42" y="300"/>
                  </a:lnTo>
                  <a:lnTo>
                    <a:pt x="56" y="308"/>
                  </a:lnTo>
                  <a:lnTo>
                    <a:pt x="62" y="314"/>
                  </a:lnTo>
                  <a:lnTo>
                    <a:pt x="64" y="318"/>
                  </a:lnTo>
                  <a:lnTo>
                    <a:pt x="64" y="318"/>
                  </a:lnTo>
                  <a:lnTo>
                    <a:pt x="66" y="336"/>
                  </a:lnTo>
                  <a:lnTo>
                    <a:pt x="72" y="358"/>
                  </a:lnTo>
                  <a:lnTo>
                    <a:pt x="74" y="366"/>
                  </a:lnTo>
                  <a:lnTo>
                    <a:pt x="80" y="376"/>
                  </a:lnTo>
                  <a:lnTo>
                    <a:pt x="86" y="382"/>
                  </a:lnTo>
                  <a:lnTo>
                    <a:pt x="94" y="388"/>
                  </a:lnTo>
                  <a:lnTo>
                    <a:pt x="94" y="388"/>
                  </a:lnTo>
                  <a:lnTo>
                    <a:pt x="110" y="392"/>
                  </a:lnTo>
                  <a:lnTo>
                    <a:pt x="120" y="396"/>
                  </a:lnTo>
                  <a:lnTo>
                    <a:pt x="136" y="396"/>
                  </a:lnTo>
                  <a:lnTo>
                    <a:pt x="136" y="396"/>
                  </a:lnTo>
                  <a:lnTo>
                    <a:pt x="148" y="400"/>
                  </a:lnTo>
                  <a:lnTo>
                    <a:pt x="162" y="408"/>
                  </a:lnTo>
                  <a:lnTo>
                    <a:pt x="182" y="420"/>
                  </a:lnTo>
                  <a:lnTo>
                    <a:pt x="236" y="410"/>
                  </a:lnTo>
                  <a:lnTo>
                    <a:pt x="248" y="426"/>
                  </a:lnTo>
                  <a:lnTo>
                    <a:pt x="294" y="422"/>
                  </a:lnTo>
                  <a:lnTo>
                    <a:pt x="306" y="428"/>
                  </a:lnTo>
                  <a:lnTo>
                    <a:pt x="320" y="420"/>
                  </a:lnTo>
                  <a:lnTo>
                    <a:pt x="350" y="426"/>
                  </a:lnTo>
                  <a:lnTo>
                    <a:pt x="368" y="426"/>
                  </a:lnTo>
                  <a:lnTo>
                    <a:pt x="530" y="482"/>
                  </a:lnTo>
                  <a:lnTo>
                    <a:pt x="530" y="482"/>
                  </a:lnTo>
                  <a:lnTo>
                    <a:pt x="520" y="468"/>
                  </a:lnTo>
                  <a:lnTo>
                    <a:pt x="520" y="468"/>
                  </a:lnTo>
                  <a:lnTo>
                    <a:pt x="524" y="458"/>
                  </a:lnTo>
                  <a:lnTo>
                    <a:pt x="526" y="448"/>
                  </a:lnTo>
                  <a:lnTo>
                    <a:pt x="528" y="434"/>
                  </a:lnTo>
                  <a:lnTo>
                    <a:pt x="528" y="434"/>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47" name="Freeform 19">
              <a:extLst>
                <a:ext uri="{FF2B5EF4-FFF2-40B4-BE49-F238E27FC236}">
                  <a16:creationId xmlns:a16="http://schemas.microsoft.com/office/drawing/2014/main" id="{E0409098-C340-42D9-BD0D-B3CF38420D4F}"/>
                </a:ext>
              </a:extLst>
            </p:cNvPr>
            <p:cNvSpPr>
              <a:spLocks/>
            </p:cNvSpPr>
            <p:nvPr>
              <p:custDataLst>
                <p:tags r:id="rId19"/>
              </p:custDataLst>
            </p:nvPr>
          </p:nvSpPr>
          <p:spPr bwMode="auto">
            <a:xfrm>
              <a:off x="7578782" y="1860098"/>
              <a:ext cx="448526" cy="685388"/>
            </a:xfrm>
            <a:custGeom>
              <a:avLst/>
              <a:gdLst/>
              <a:ahLst/>
              <a:cxnLst>
                <a:cxn ang="0">
                  <a:pos x="328" y="234"/>
                </a:cxn>
                <a:cxn ang="0">
                  <a:pos x="328" y="222"/>
                </a:cxn>
                <a:cxn ang="0">
                  <a:pos x="330" y="214"/>
                </a:cxn>
                <a:cxn ang="0">
                  <a:pos x="292" y="198"/>
                </a:cxn>
                <a:cxn ang="0">
                  <a:pos x="258" y="174"/>
                </a:cxn>
                <a:cxn ang="0">
                  <a:pos x="232" y="142"/>
                </a:cxn>
                <a:cxn ang="0">
                  <a:pos x="216" y="104"/>
                </a:cxn>
                <a:cxn ang="0">
                  <a:pos x="210" y="72"/>
                </a:cxn>
                <a:cxn ang="0">
                  <a:pos x="202" y="40"/>
                </a:cxn>
                <a:cxn ang="0">
                  <a:pos x="186" y="12"/>
                </a:cxn>
                <a:cxn ang="0">
                  <a:pos x="172" y="4"/>
                </a:cxn>
                <a:cxn ang="0">
                  <a:pos x="156" y="0"/>
                </a:cxn>
                <a:cxn ang="0">
                  <a:pos x="150" y="0"/>
                </a:cxn>
                <a:cxn ang="0">
                  <a:pos x="132" y="12"/>
                </a:cxn>
                <a:cxn ang="0">
                  <a:pos x="112" y="26"/>
                </a:cxn>
                <a:cxn ang="0">
                  <a:pos x="106" y="28"/>
                </a:cxn>
                <a:cxn ang="0">
                  <a:pos x="90" y="28"/>
                </a:cxn>
                <a:cxn ang="0">
                  <a:pos x="66" y="26"/>
                </a:cxn>
                <a:cxn ang="0">
                  <a:pos x="52" y="32"/>
                </a:cxn>
                <a:cxn ang="0">
                  <a:pos x="46" y="40"/>
                </a:cxn>
                <a:cxn ang="0">
                  <a:pos x="34" y="78"/>
                </a:cxn>
                <a:cxn ang="0">
                  <a:pos x="32" y="122"/>
                </a:cxn>
                <a:cxn ang="0">
                  <a:pos x="36" y="206"/>
                </a:cxn>
                <a:cxn ang="0">
                  <a:pos x="34" y="228"/>
                </a:cxn>
                <a:cxn ang="0">
                  <a:pos x="28" y="258"/>
                </a:cxn>
                <a:cxn ang="0">
                  <a:pos x="20" y="276"/>
                </a:cxn>
                <a:cxn ang="0">
                  <a:pos x="0" y="290"/>
                </a:cxn>
                <a:cxn ang="0">
                  <a:pos x="72" y="510"/>
                </a:cxn>
                <a:cxn ang="0">
                  <a:pos x="90" y="542"/>
                </a:cxn>
                <a:cxn ang="0">
                  <a:pos x="102" y="544"/>
                </a:cxn>
                <a:cxn ang="0">
                  <a:pos x="106" y="528"/>
                </a:cxn>
                <a:cxn ang="0">
                  <a:pos x="124" y="492"/>
                </a:cxn>
                <a:cxn ang="0">
                  <a:pos x="130" y="476"/>
                </a:cxn>
                <a:cxn ang="0">
                  <a:pos x="140" y="448"/>
                </a:cxn>
                <a:cxn ang="0">
                  <a:pos x="158" y="428"/>
                </a:cxn>
                <a:cxn ang="0">
                  <a:pos x="168" y="420"/>
                </a:cxn>
                <a:cxn ang="0">
                  <a:pos x="190" y="402"/>
                </a:cxn>
                <a:cxn ang="0">
                  <a:pos x="198" y="392"/>
                </a:cxn>
                <a:cxn ang="0">
                  <a:pos x="204" y="370"/>
                </a:cxn>
                <a:cxn ang="0">
                  <a:pos x="208" y="352"/>
                </a:cxn>
                <a:cxn ang="0">
                  <a:pos x="212" y="348"/>
                </a:cxn>
                <a:cxn ang="0">
                  <a:pos x="222" y="344"/>
                </a:cxn>
                <a:cxn ang="0">
                  <a:pos x="232" y="346"/>
                </a:cxn>
                <a:cxn ang="0">
                  <a:pos x="250" y="352"/>
                </a:cxn>
                <a:cxn ang="0">
                  <a:pos x="260" y="350"/>
                </a:cxn>
                <a:cxn ang="0">
                  <a:pos x="270" y="342"/>
                </a:cxn>
                <a:cxn ang="0">
                  <a:pos x="284" y="320"/>
                </a:cxn>
                <a:cxn ang="0">
                  <a:pos x="290" y="308"/>
                </a:cxn>
                <a:cxn ang="0">
                  <a:pos x="312" y="284"/>
                </a:cxn>
                <a:cxn ang="0">
                  <a:pos x="338" y="262"/>
                </a:cxn>
                <a:cxn ang="0">
                  <a:pos x="350" y="272"/>
                </a:cxn>
                <a:cxn ang="0">
                  <a:pos x="356" y="256"/>
                </a:cxn>
                <a:cxn ang="0">
                  <a:pos x="350" y="250"/>
                </a:cxn>
                <a:cxn ang="0">
                  <a:pos x="332" y="238"/>
                </a:cxn>
                <a:cxn ang="0">
                  <a:pos x="328" y="234"/>
                </a:cxn>
              </a:cxnLst>
              <a:rect l="0" t="0" r="r" b="b"/>
              <a:pathLst>
                <a:path w="356" h="544">
                  <a:moveTo>
                    <a:pt x="328" y="234"/>
                  </a:moveTo>
                  <a:lnTo>
                    <a:pt x="328" y="234"/>
                  </a:lnTo>
                  <a:lnTo>
                    <a:pt x="328" y="228"/>
                  </a:lnTo>
                  <a:lnTo>
                    <a:pt x="328" y="222"/>
                  </a:lnTo>
                  <a:lnTo>
                    <a:pt x="330" y="214"/>
                  </a:lnTo>
                  <a:lnTo>
                    <a:pt x="330" y="214"/>
                  </a:lnTo>
                  <a:lnTo>
                    <a:pt x="310" y="208"/>
                  </a:lnTo>
                  <a:lnTo>
                    <a:pt x="292" y="198"/>
                  </a:lnTo>
                  <a:lnTo>
                    <a:pt x="274" y="188"/>
                  </a:lnTo>
                  <a:lnTo>
                    <a:pt x="258" y="174"/>
                  </a:lnTo>
                  <a:lnTo>
                    <a:pt x="244" y="160"/>
                  </a:lnTo>
                  <a:lnTo>
                    <a:pt x="232" y="142"/>
                  </a:lnTo>
                  <a:lnTo>
                    <a:pt x="224" y="124"/>
                  </a:lnTo>
                  <a:lnTo>
                    <a:pt x="216" y="104"/>
                  </a:lnTo>
                  <a:lnTo>
                    <a:pt x="216" y="104"/>
                  </a:lnTo>
                  <a:lnTo>
                    <a:pt x="210" y="72"/>
                  </a:lnTo>
                  <a:lnTo>
                    <a:pt x="208" y="56"/>
                  </a:lnTo>
                  <a:lnTo>
                    <a:pt x="202" y="40"/>
                  </a:lnTo>
                  <a:lnTo>
                    <a:pt x="194" y="24"/>
                  </a:lnTo>
                  <a:lnTo>
                    <a:pt x="186" y="12"/>
                  </a:lnTo>
                  <a:lnTo>
                    <a:pt x="180" y="8"/>
                  </a:lnTo>
                  <a:lnTo>
                    <a:pt x="172" y="4"/>
                  </a:lnTo>
                  <a:lnTo>
                    <a:pt x="166" y="2"/>
                  </a:lnTo>
                  <a:lnTo>
                    <a:pt x="156" y="0"/>
                  </a:lnTo>
                  <a:lnTo>
                    <a:pt x="156" y="0"/>
                  </a:lnTo>
                  <a:lnTo>
                    <a:pt x="150" y="0"/>
                  </a:lnTo>
                  <a:lnTo>
                    <a:pt x="144" y="2"/>
                  </a:lnTo>
                  <a:lnTo>
                    <a:pt x="132" y="12"/>
                  </a:lnTo>
                  <a:lnTo>
                    <a:pt x="120" y="22"/>
                  </a:lnTo>
                  <a:lnTo>
                    <a:pt x="112" y="26"/>
                  </a:lnTo>
                  <a:lnTo>
                    <a:pt x="106" y="28"/>
                  </a:lnTo>
                  <a:lnTo>
                    <a:pt x="106" y="28"/>
                  </a:lnTo>
                  <a:lnTo>
                    <a:pt x="98" y="28"/>
                  </a:lnTo>
                  <a:lnTo>
                    <a:pt x="90" y="28"/>
                  </a:lnTo>
                  <a:lnTo>
                    <a:pt x="74" y="26"/>
                  </a:lnTo>
                  <a:lnTo>
                    <a:pt x="66" y="26"/>
                  </a:lnTo>
                  <a:lnTo>
                    <a:pt x="60" y="28"/>
                  </a:lnTo>
                  <a:lnTo>
                    <a:pt x="52" y="32"/>
                  </a:lnTo>
                  <a:lnTo>
                    <a:pt x="46" y="40"/>
                  </a:lnTo>
                  <a:lnTo>
                    <a:pt x="46" y="40"/>
                  </a:lnTo>
                  <a:lnTo>
                    <a:pt x="40" y="58"/>
                  </a:lnTo>
                  <a:lnTo>
                    <a:pt x="34" y="78"/>
                  </a:lnTo>
                  <a:lnTo>
                    <a:pt x="32" y="98"/>
                  </a:lnTo>
                  <a:lnTo>
                    <a:pt x="32" y="122"/>
                  </a:lnTo>
                  <a:lnTo>
                    <a:pt x="36" y="166"/>
                  </a:lnTo>
                  <a:lnTo>
                    <a:pt x="36" y="206"/>
                  </a:lnTo>
                  <a:lnTo>
                    <a:pt x="36" y="206"/>
                  </a:lnTo>
                  <a:lnTo>
                    <a:pt x="34" y="228"/>
                  </a:lnTo>
                  <a:lnTo>
                    <a:pt x="32" y="246"/>
                  </a:lnTo>
                  <a:lnTo>
                    <a:pt x="28" y="258"/>
                  </a:lnTo>
                  <a:lnTo>
                    <a:pt x="24" y="268"/>
                  </a:lnTo>
                  <a:lnTo>
                    <a:pt x="20" y="276"/>
                  </a:lnTo>
                  <a:lnTo>
                    <a:pt x="14" y="282"/>
                  </a:lnTo>
                  <a:lnTo>
                    <a:pt x="0" y="290"/>
                  </a:lnTo>
                  <a:lnTo>
                    <a:pt x="66" y="492"/>
                  </a:lnTo>
                  <a:lnTo>
                    <a:pt x="72" y="510"/>
                  </a:lnTo>
                  <a:lnTo>
                    <a:pt x="90" y="522"/>
                  </a:lnTo>
                  <a:lnTo>
                    <a:pt x="90" y="542"/>
                  </a:lnTo>
                  <a:lnTo>
                    <a:pt x="102" y="544"/>
                  </a:lnTo>
                  <a:lnTo>
                    <a:pt x="102" y="544"/>
                  </a:lnTo>
                  <a:lnTo>
                    <a:pt x="104" y="536"/>
                  </a:lnTo>
                  <a:lnTo>
                    <a:pt x="106" y="528"/>
                  </a:lnTo>
                  <a:lnTo>
                    <a:pt x="114" y="510"/>
                  </a:lnTo>
                  <a:lnTo>
                    <a:pt x="124" y="492"/>
                  </a:lnTo>
                  <a:lnTo>
                    <a:pt x="130" y="476"/>
                  </a:lnTo>
                  <a:lnTo>
                    <a:pt x="130" y="476"/>
                  </a:lnTo>
                  <a:lnTo>
                    <a:pt x="136" y="460"/>
                  </a:lnTo>
                  <a:lnTo>
                    <a:pt x="140" y="448"/>
                  </a:lnTo>
                  <a:lnTo>
                    <a:pt x="148" y="438"/>
                  </a:lnTo>
                  <a:lnTo>
                    <a:pt x="158" y="428"/>
                  </a:lnTo>
                  <a:lnTo>
                    <a:pt x="158" y="428"/>
                  </a:lnTo>
                  <a:lnTo>
                    <a:pt x="168" y="420"/>
                  </a:lnTo>
                  <a:lnTo>
                    <a:pt x="180" y="412"/>
                  </a:lnTo>
                  <a:lnTo>
                    <a:pt x="190" y="402"/>
                  </a:lnTo>
                  <a:lnTo>
                    <a:pt x="198" y="392"/>
                  </a:lnTo>
                  <a:lnTo>
                    <a:pt x="198" y="392"/>
                  </a:lnTo>
                  <a:lnTo>
                    <a:pt x="202" y="382"/>
                  </a:lnTo>
                  <a:lnTo>
                    <a:pt x="204" y="370"/>
                  </a:lnTo>
                  <a:lnTo>
                    <a:pt x="206" y="358"/>
                  </a:lnTo>
                  <a:lnTo>
                    <a:pt x="208" y="352"/>
                  </a:lnTo>
                  <a:lnTo>
                    <a:pt x="212" y="348"/>
                  </a:lnTo>
                  <a:lnTo>
                    <a:pt x="212" y="348"/>
                  </a:lnTo>
                  <a:lnTo>
                    <a:pt x="218" y="344"/>
                  </a:lnTo>
                  <a:lnTo>
                    <a:pt x="222" y="344"/>
                  </a:lnTo>
                  <a:lnTo>
                    <a:pt x="228" y="344"/>
                  </a:lnTo>
                  <a:lnTo>
                    <a:pt x="232" y="346"/>
                  </a:lnTo>
                  <a:lnTo>
                    <a:pt x="244" y="350"/>
                  </a:lnTo>
                  <a:lnTo>
                    <a:pt x="250" y="352"/>
                  </a:lnTo>
                  <a:lnTo>
                    <a:pt x="260" y="350"/>
                  </a:lnTo>
                  <a:lnTo>
                    <a:pt x="260" y="350"/>
                  </a:lnTo>
                  <a:lnTo>
                    <a:pt x="266" y="346"/>
                  </a:lnTo>
                  <a:lnTo>
                    <a:pt x="270" y="342"/>
                  </a:lnTo>
                  <a:lnTo>
                    <a:pt x="278" y="332"/>
                  </a:lnTo>
                  <a:lnTo>
                    <a:pt x="284" y="320"/>
                  </a:lnTo>
                  <a:lnTo>
                    <a:pt x="290" y="308"/>
                  </a:lnTo>
                  <a:lnTo>
                    <a:pt x="290" y="308"/>
                  </a:lnTo>
                  <a:lnTo>
                    <a:pt x="300" y="296"/>
                  </a:lnTo>
                  <a:lnTo>
                    <a:pt x="312" y="284"/>
                  </a:lnTo>
                  <a:lnTo>
                    <a:pt x="338" y="262"/>
                  </a:lnTo>
                  <a:lnTo>
                    <a:pt x="338" y="262"/>
                  </a:lnTo>
                  <a:lnTo>
                    <a:pt x="350" y="272"/>
                  </a:lnTo>
                  <a:lnTo>
                    <a:pt x="350" y="272"/>
                  </a:lnTo>
                  <a:lnTo>
                    <a:pt x="356" y="262"/>
                  </a:lnTo>
                  <a:lnTo>
                    <a:pt x="356" y="256"/>
                  </a:lnTo>
                  <a:lnTo>
                    <a:pt x="354" y="252"/>
                  </a:lnTo>
                  <a:lnTo>
                    <a:pt x="350" y="250"/>
                  </a:lnTo>
                  <a:lnTo>
                    <a:pt x="338" y="244"/>
                  </a:lnTo>
                  <a:lnTo>
                    <a:pt x="332" y="238"/>
                  </a:lnTo>
                  <a:lnTo>
                    <a:pt x="328" y="234"/>
                  </a:lnTo>
                  <a:lnTo>
                    <a:pt x="328" y="234"/>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48" name="Freeform 20">
              <a:extLst>
                <a:ext uri="{FF2B5EF4-FFF2-40B4-BE49-F238E27FC236}">
                  <a16:creationId xmlns:a16="http://schemas.microsoft.com/office/drawing/2014/main" id="{48C64248-29D5-42DC-B945-17B9FC0A1351}"/>
                </a:ext>
              </a:extLst>
            </p:cNvPr>
            <p:cNvSpPr>
              <a:spLocks/>
            </p:cNvSpPr>
            <p:nvPr>
              <p:custDataLst>
                <p:tags r:id="rId20"/>
              </p:custDataLst>
            </p:nvPr>
          </p:nvSpPr>
          <p:spPr bwMode="auto">
            <a:xfrm>
              <a:off x="7460351" y="2565644"/>
              <a:ext cx="395610" cy="216704"/>
            </a:xfrm>
            <a:custGeom>
              <a:avLst/>
              <a:gdLst/>
              <a:ahLst/>
              <a:cxnLst>
                <a:cxn ang="0">
                  <a:pos x="310" y="100"/>
                </a:cxn>
                <a:cxn ang="0">
                  <a:pos x="310" y="100"/>
                </a:cxn>
                <a:cxn ang="0">
                  <a:pos x="306" y="94"/>
                </a:cxn>
                <a:cxn ang="0">
                  <a:pos x="302" y="90"/>
                </a:cxn>
                <a:cxn ang="0">
                  <a:pos x="302" y="90"/>
                </a:cxn>
                <a:cxn ang="0">
                  <a:pos x="298" y="96"/>
                </a:cxn>
                <a:cxn ang="0">
                  <a:pos x="288" y="104"/>
                </a:cxn>
                <a:cxn ang="0">
                  <a:pos x="282" y="108"/>
                </a:cxn>
                <a:cxn ang="0">
                  <a:pos x="274" y="112"/>
                </a:cxn>
                <a:cxn ang="0">
                  <a:pos x="266" y="112"/>
                </a:cxn>
                <a:cxn ang="0">
                  <a:pos x="258" y="112"/>
                </a:cxn>
                <a:cxn ang="0">
                  <a:pos x="258" y="112"/>
                </a:cxn>
                <a:cxn ang="0">
                  <a:pos x="250" y="108"/>
                </a:cxn>
                <a:cxn ang="0">
                  <a:pos x="244" y="102"/>
                </a:cxn>
                <a:cxn ang="0">
                  <a:pos x="232" y="92"/>
                </a:cxn>
                <a:cxn ang="0">
                  <a:pos x="220" y="82"/>
                </a:cxn>
                <a:cxn ang="0">
                  <a:pos x="212" y="78"/>
                </a:cxn>
                <a:cxn ang="0">
                  <a:pos x="204" y="76"/>
                </a:cxn>
                <a:cxn ang="0">
                  <a:pos x="204" y="76"/>
                </a:cxn>
                <a:cxn ang="0">
                  <a:pos x="208" y="66"/>
                </a:cxn>
                <a:cxn ang="0">
                  <a:pos x="216" y="54"/>
                </a:cxn>
                <a:cxn ang="0">
                  <a:pos x="220" y="42"/>
                </a:cxn>
                <a:cxn ang="0">
                  <a:pos x="222" y="38"/>
                </a:cxn>
                <a:cxn ang="0">
                  <a:pos x="222" y="32"/>
                </a:cxn>
                <a:cxn ang="0">
                  <a:pos x="222" y="32"/>
                </a:cxn>
                <a:cxn ang="0">
                  <a:pos x="218" y="22"/>
                </a:cxn>
                <a:cxn ang="0">
                  <a:pos x="212" y="16"/>
                </a:cxn>
                <a:cxn ang="0">
                  <a:pos x="204" y="8"/>
                </a:cxn>
                <a:cxn ang="0">
                  <a:pos x="200" y="0"/>
                </a:cxn>
                <a:cxn ang="0">
                  <a:pos x="162" y="36"/>
                </a:cxn>
                <a:cxn ang="0">
                  <a:pos x="4" y="82"/>
                </a:cxn>
                <a:cxn ang="0">
                  <a:pos x="0" y="162"/>
                </a:cxn>
                <a:cxn ang="0">
                  <a:pos x="6" y="168"/>
                </a:cxn>
                <a:cxn ang="0">
                  <a:pos x="184" y="122"/>
                </a:cxn>
                <a:cxn ang="0">
                  <a:pos x="184" y="130"/>
                </a:cxn>
                <a:cxn ang="0">
                  <a:pos x="218" y="172"/>
                </a:cxn>
                <a:cxn ang="0">
                  <a:pos x="218" y="172"/>
                </a:cxn>
                <a:cxn ang="0">
                  <a:pos x="226" y="166"/>
                </a:cxn>
                <a:cxn ang="0">
                  <a:pos x="234" y="160"/>
                </a:cxn>
                <a:cxn ang="0">
                  <a:pos x="234" y="160"/>
                </a:cxn>
                <a:cxn ang="0">
                  <a:pos x="258" y="152"/>
                </a:cxn>
                <a:cxn ang="0">
                  <a:pos x="274" y="146"/>
                </a:cxn>
                <a:cxn ang="0">
                  <a:pos x="288" y="140"/>
                </a:cxn>
                <a:cxn ang="0">
                  <a:pos x="302" y="132"/>
                </a:cxn>
                <a:cxn ang="0">
                  <a:pos x="310" y="122"/>
                </a:cxn>
                <a:cxn ang="0">
                  <a:pos x="314" y="118"/>
                </a:cxn>
                <a:cxn ang="0">
                  <a:pos x="314" y="112"/>
                </a:cxn>
                <a:cxn ang="0">
                  <a:pos x="314" y="106"/>
                </a:cxn>
                <a:cxn ang="0">
                  <a:pos x="310" y="100"/>
                </a:cxn>
                <a:cxn ang="0">
                  <a:pos x="310" y="100"/>
                </a:cxn>
              </a:cxnLst>
              <a:rect l="0" t="0" r="r" b="b"/>
              <a:pathLst>
                <a:path w="314" h="172">
                  <a:moveTo>
                    <a:pt x="310" y="100"/>
                  </a:moveTo>
                  <a:lnTo>
                    <a:pt x="310" y="100"/>
                  </a:lnTo>
                  <a:lnTo>
                    <a:pt x="306" y="94"/>
                  </a:lnTo>
                  <a:lnTo>
                    <a:pt x="302" y="90"/>
                  </a:lnTo>
                  <a:lnTo>
                    <a:pt x="302" y="90"/>
                  </a:lnTo>
                  <a:lnTo>
                    <a:pt x="298" y="96"/>
                  </a:lnTo>
                  <a:lnTo>
                    <a:pt x="288" y="104"/>
                  </a:lnTo>
                  <a:lnTo>
                    <a:pt x="282" y="108"/>
                  </a:lnTo>
                  <a:lnTo>
                    <a:pt x="274" y="112"/>
                  </a:lnTo>
                  <a:lnTo>
                    <a:pt x="266" y="112"/>
                  </a:lnTo>
                  <a:lnTo>
                    <a:pt x="258" y="112"/>
                  </a:lnTo>
                  <a:lnTo>
                    <a:pt x="258" y="112"/>
                  </a:lnTo>
                  <a:lnTo>
                    <a:pt x="250" y="108"/>
                  </a:lnTo>
                  <a:lnTo>
                    <a:pt x="244" y="102"/>
                  </a:lnTo>
                  <a:lnTo>
                    <a:pt x="232" y="92"/>
                  </a:lnTo>
                  <a:lnTo>
                    <a:pt x="220" y="82"/>
                  </a:lnTo>
                  <a:lnTo>
                    <a:pt x="212" y="78"/>
                  </a:lnTo>
                  <a:lnTo>
                    <a:pt x="204" y="76"/>
                  </a:lnTo>
                  <a:lnTo>
                    <a:pt x="204" y="76"/>
                  </a:lnTo>
                  <a:lnTo>
                    <a:pt x="208" y="66"/>
                  </a:lnTo>
                  <a:lnTo>
                    <a:pt x="216" y="54"/>
                  </a:lnTo>
                  <a:lnTo>
                    <a:pt x="220" y="42"/>
                  </a:lnTo>
                  <a:lnTo>
                    <a:pt x="222" y="38"/>
                  </a:lnTo>
                  <a:lnTo>
                    <a:pt x="222" y="32"/>
                  </a:lnTo>
                  <a:lnTo>
                    <a:pt x="222" y="32"/>
                  </a:lnTo>
                  <a:lnTo>
                    <a:pt x="218" y="22"/>
                  </a:lnTo>
                  <a:lnTo>
                    <a:pt x="212" y="16"/>
                  </a:lnTo>
                  <a:lnTo>
                    <a:pt x="204" y="8"/>
                  </a:lnTo>
                  <a:lnTo>
                    <a:pt x="200" y="0"/>
                  </a:lnTo>
                  <a:lnTo>
                    <a:pt x="162" y="36"/>
                  </a:lnTo>
                  <a:lnTo>
                    <a:pt x="4" y="82"/>
                  </a:lnTo>
                  <a:lnTo>
                    <a:pt x="0" y="162"/>
                  </a:lnTo>
                  <a:lnTo>
                    <a:pt x="6" y="168"/>
                  </a:lnTo>
                  <a:lnTo>
                    <a:pt x="184" y="122"/>
                  </a:lnTo>
                  <a:lnTo>
                    <a:pt x="184" y="130"/>
                  </a:lnTo>
                  <a:lnTo>
                    <a:pt x="218" y="172"/>
                  </a:lnTo>
                  <a:lnTo>
                    <a:pt x="218" y="172"/>
                  </a:lnTo>
                  <a:lnTo>
                    <a:pt x="226" y="166"/>
                  </a:lnTo>
                  <a:lnTo>
                    <a:pt x="234" y="160"/>
                  </a:lnTo>
                  <a:lnTo>
                    <a:pt x="234" y="160"/>
                  </a:lnTo>
                  <a:lnTo>
                    <a:pt x="258" y="152"/>
                  </a:lnTo>
                  <a:lnTo>
                    <a:pt x="274" y="146"/>
                  </a:lnTo>
                  <a:lnTo>
                    <a:pt x="288" y="140"/>
                  </a:lnTo>
                  <a:lnTo>
                    <a:pt x="302" y="132"/>
                  </a:lnTo>
                  <a:lnTo>
                    <a:pt x="310" y="122"/>
                  </a:lnTo>
                  <a:lnTo>
                    <a:pt x="314" y="118"/>
                  </a:lnTo>
                  <a:lnTo>
                    <a:pt x="314" y="112"/>
                  </a:lnTo>
                  <a:lnTo>
                    <a:pt x="314" y="106"/>
                  </a:lnTo>
                  <a:lnTo>
                    <a:pt x="310" y="100"/>
                  </a:lnTo>
                  <a:lnTo>
                    <a:pt x="310" y="100"/>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49" name="Freeform 21">
              <a:extLst>
                <a:ext uri="{FF2B5EF4-FFF2-40B4-BE49-F238E27FC236}">
                  <a16:creationId xmlns:a16="http://schemas.microsoft.com/office/drawing/2014/main" id="{F147E840-F528-4DBE-AE21-2BA4D841BE4A}"/>
                </a:ext>
              </a:extLst>
            </p:cNvPr>
            <p:cNvSpPr>
              <a:spLocks/>
            </p:cNvSpPr>
            <p:nvPr>
              <p:custDataLst>
                <p:tags r:id="rId21"/>
              </p:custDataLst>
            </p:nvPr>
          </p:nvSpPr>
          <p:spPr bwMode="auto">
            <a:xfrm>
              <a:off x="7467910" y="2731952"/>
              <a:ext cx="199065" cy="249461"/>
            </a:xfrm>
            <a:custGeom>
              <a:avLst/>
              <a:gdLst/>
              <a:ahLst/>
              <a:cxnLst>
                <a:cxn ang="0">
                  <a:pos x="140" y="0"/>
                </a:cxn>
                <a:cxn ang="0">
                  <a:pos x="0" y="36"/>
                </a:cxn>
                <a:cxn ang="0">
                  <a:pos x="2" y="38"/>
                </a:cxn>
                <a:cxn ang="0">
                  <a:pos x="18" y="124"/>
                </a:cxn>
                <a:cxn ang="0">
                  <a:pos x="8" y="142"/>
                </a:cxn>
                <a:cxn ang="0">
                  <a:pos x="38" y="198"/>
                </a:cxn>
                <a:cxn ang="0">
                  <a:pos x="38" y="198"/>
                </a:cxn>
                <a:cxn ang="0">
                  <a:pos x="56" y="184"/>
                </a:cxn>
                <a:cxn ang="0">
                  <a:pos x="76" y="168"/>
                </a:cxn>
                <a:cxn ang="0">
                  <a:pos x="118" y="142"/>
                </a:cxn>
                <a:cxn ang="0">
                  <a:pos x="118" y="142"/>
                </a:cxn>
                <a:cxn ang="0">
                  <a:pos x="140" y="128"/>
                </a:cxn>
                <a:cxn ang="0">
                  <a:pos x="150" y="120"/>
                </a:cxn>
                <a:cxn ang="0">
                  <a:pos x="158" y="112"/>
                </a:cxn>
                <a:cxn ang="0">
                  <a:pos x="154" y="44"/>
                </a:cxn>
                <a:cxn ang="0">
                  <a:pos x="140" y="0"/>
                </a:cxn>
              </a:cxnLst>
              <a:rect l="0" t="0" r="r" b="b"/>
              <a:pathLst>
                <a:path w="158" h="198">
                  <a:moveTo>
                    <a:pt x="140" y="0"/>
                  </a:moveTo>
                  <a:lnTo>
                    <a:pt x="0" y="36"/>
                  </a:lnTo>
                  <a:lnTo>
                    <a:pt x="2" y="38"/>
                  </a:lnTo>
                  <a:lnTo>
                    <a:pt x="18" y="124"/>
                  </a:lnTo>
                  <a:lnTo>
                    <a:pt x="8" y="142"/>
                  </a:lnTo>
                  <a:lnTo>
                    <a:pt x="38" y="198"/>
                  </a:lnTo>
                  <a:lnTo>
                    <a:pt x="38" y="198"/>
                  </a:lnTo>
                  <a:lnTo>
                    <a:pt x="56" y="184"/>
                  </a:lnTo>
                  <a:lnTo>
                    <a:pt x="76" y="168"/>
                  </a:lnTo>
                  <a:lnTo>
                    <a:pt x="118" y="142"/>
                  </a:lnTo>
                  <a:lnTo>
                    <a:pt x="118" y="142"/>
                  </a:lnTo>
                  <a:lnTo>
                    <a:pt x="140" y="128"/>
                  </a:lnTo>
                  <a:lnTo>
                    <a:pt x="150" y="120"/>
                  </a:lnTo>
                  <a:lnTo>
                    <a:pt x="158" y="112"/>
                  </a:lnTo>
                  <a:lnTo>
                    <a:pt x="154" y="44"/>
                  </a:lnTo>
                  <a:lnTo>
                    <a:pt x="140" y="0"/>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50" name="Freeform 22">
              <a:extLst>
                <a:ext uri="{FF2B5EF4-FFF2-40B4-BE49-F238E27FC236}">
                  <a16:creationId xmlns:a16="http://schemas.microsoft.com/office/drawing/2014/main" id="{3FB040D1-67CC-47D0-AEE3-CF294FBDABC9}"/>
                </a:ext>
              </a:extLst>
            </p:cNvPr>
            <p:cNvSpPr>
              <a:spLocks/>
            </p:cNvSpPr>
            <p:nvPr>
              <p:custDataLst>
                <p:tags r:id="rId22"/>
              </p:custDataLst>
            </p:nvPr>
          </p:nvSpPr>
          <p:spPr bwMode="auto">
            <a:xfrm>
              <a:off x="7644297" y="2719353"/>
              <a:ext cx="90713" cy="153708"/>
            </a:xfrm>
            <a:custGeom>
              <a:avLst/>
              <a:gdLst/>
              <a:ahLst/>
              <a:cxnLst>
                <a:cxn ang="0">
                  <a:pos x="72" y="50"/>
                </a:cxn>
                <a:cxn ang="0">
                  <a:pos x="38" y="8"/>
                </a:cxn>
                <a:cxn ang="0">
                  <a:pos x="38" y="0"/>
                </a:cxn>
                <a:cxn ang="0">
                  <a:pos x="0" y="10"/>
                </a:cxn>
                <a:cxn ang="0">
                  <a:pos x="14" y="54"/>
                </a:cxn>
                <a:cxn ang="0">
                  <a:pos x="18" y="122"/>
                </a:cxn>
                <a:cxn ang="0">
                  <a:pos x="18" y="122"/>
                </a:cxn>
                <a:cxn ang="0">
                  <a:pos x="18" y="122"/>
                </a:cxn>
                <a:cxn ang="0">
                  <a:pos x="18" y="122"/>
                </a:cxn>
                <a:cxn ang="0">
                  <a:pos x="30" y="104"/>
                </a:cxn>
                <a:cxn ang="0">
                  <a:pos x="44" y="86"/>
                </a:cxn>
                <a:cxn ang="0">
                  <a:pos x="56" y="68"/>
                </a:cxn>
                <a:cxn ang="0">
                  <a:pos x="72" y="50"/>
                </a:cxn>
                <a:cxn ang="0">
                  <a:pos x="72" y="50"/>
                </a:cxn>
              </a:cxnLst>
              <a:rect l="0" t="0" r="r" b="b"/>
              <a:pathLst>
                <a:path w="72" h="122">
                  <a:moveTo>
                    <a:pt x="72" y="50"/>
                  </a:moveTo>
                  <a:lnTo>
                    <a:pt x="38" y="8"/>
                  </a:lnTo>
                  <a:lnTo>
                    <a:pt x="38" y="0"/>
                  </a:lnTo>
                  <a:lnTo>
                    <a:pt x="0" y="10"/>
                  </a:lnTo>
                  <a:lnTo>
                    <a:pt x="14" y="54"/>
                  </a:lnTo>
                  <a:lnTo>
                    <a:pt x="18" y="122"/>
                  </a:lnTo>
                  <a:lnTo>
                    <a:pt x="18" y="122"/>
                  </a:lnTo>
                  <a:lnTo>
                    <a:pt x="18" y="122"/>
                  </a:lnTo>
                  <a:lnTo>
                    <a:pt x="18" y="122"/>
                  </a:lnTo>
                  <a:lnTo>
                    <a:pt x="30" y="104"/>
                  </a:lnTo>
                  <a:lnTo>
                    <a:pt x="44" y="86"/>
                  </a:lnTo>
                  <a:lnTo>
                    <a:pt x="56" y="68"/>
                  </a:lnTo>
                  <a:lnTo>
                    <a:pt x="72" y="50"/>
                  </a:lnTo>
                  <a:lnTo>
                    <a:pt x="72" y="50"/>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51" name="Freeform 23">
              <a:extLst>
                <a:ext uri="{FF2B5EF4-FFF2-40B4-BE49-F238E27FC236}">
                  <a16:creationId xmlns:a16="http://schemas.microsoft.com/office/drawing/2014/main" id="{6F6E1EBB-3803-4F0E-9795-61ACA9F26CF5}"/>
                </a:ext>
              </a:extLst>
            </p:cNvPr>
            <p:cNvSpPr>
              <a:spLocks/>
            </p:cNvSpPr>
            <p:nvPr>
              <p:custDataLst>
                <p:tags r:id="rId23"/>
              </p:custDataLst>
            </p:nvPr>
          </p:nvSpPr>
          <p:spPr bwMode="auto">
            <a:xfrm>
              <a:off x="6802681" y="2343901"/>
              <a:ext cx="713106" cy="672789"/>
            </a:xfrm>
            <a:custGeom>
              <a:avLst/>
              <a:gdLst/>
              <a:ahLst/>
              <a:cxnLst>
                <a:cxn ang="0">
                  <a:pos x="536" y="450"/>
                </a:cxn>
                <a:cxn ang="0">
                  <a:pos x="530" y="346"/>
                </a:cxn>
                <a:cxn ang="0">
                  <a:pos x="526" y="256"/>
                </a:cxn>
                <a:cxn ang="0">
                  <a:pos x="488" y="158"/>
                </a:cxn>
                <a:cxn ang="0">
                  <a:pos x="488" y="144"/>
                </a:cxn>
                <a:cxn ang="0">
                  <a:pos x="474" y="108"/>
                </a:cxn>
                <a:cxn ang="0">
                  <a:pos x="472" y="96"/>
                </a:cxn>
                <a:cxn ang="0">
                  <a:pos x="472" y="58"/>
                </a:cxn>
                <a:cxn ang="0">
                  <a:pos x="458" y="0"/>
                </a:cxn>
                <a:cxn ang="0">
                  <a:pos x="398" y="12"/>
                </a:cxn>
                <a:cxn ang="0">
                  <a:pos x="348" y="20"/>
                </a:cxn>
                <a:cxn ang="0">
                  <a:pos x="316" y="28"/>
                </a:cxn>
                <a:cxn ang="0">
                  <a:pos x="296" y="46"/>
                </a:cxn>
                <a:cxn ang="0">
                  <a:pos x="286" y="72"/>
                </a:cxn>
                <a:cxn ang="0">
                  <a:pos x="280" y="100"/>
                </a:cxn>
                <a:cxn ang="0">
                  <a:pos x="274" y="164"/>
                </a:cxn>
                <a:cxn ang="0">
                  <a:pos x="266" y="208"/>
                </a:cxn>
                <a:cxn ang="0">
                  <a:pos x="262" y="222"/>
                </a:cxn>
                <a:cxn ang="0">
                  <a:pos x="248" y="242"/>
                </a:cxn>
                <a:cxn ang="0">
                  <a:pos x="232" y="256"/>
                </a:cxn>
                <a:cxn ang="0">
                  <a:pos x="202" y="264"/>
                </a:cxn>
                <a:cxn ang="0">
                  <a:pos x="150" y="276"/>
                </a:cxn>
                <a:cxn ang="0">
                  <a:pos x="98" y="286"/>
                </a:cxn>
                <a:cxn ang="0">
                  <a:pos x="78" y="294"/>
                </a:cxn>
                <a:cxn ang="0">
                  <a:pos x="70" y="302"/>
                </a:cxn>
                <a:cxn ang="0">
                  <a:pos x="58" y="318"/>
                </a:cxn>
                <a:cxn ang="0">
                  <a:pos x="46" y="358"/>
                </a:cxn>
                <a:cxn ang="0">
                  <a:pos x="40" y="378"/>
                </a:cxn>
                <a:cxn ang="0">
                  <a:pos x="22" y="406"/>
                </a:cxn>
                <a:cxn ang="0">
                  <a:pos x="0" y="430"/>
                </a:cxn>
                <a:cxn ang="0">
                  <a:pos x="370" y="382"/>
                </a:cxn>
                <a:cxn ang="0">
                  <a:pos x="406" y="422"/>
                </a:cxn>
                <a:cxn ang="0">
                  <a:pos x="444" y="438"/>
                </a:cxn>
                <a:cxn ang="0">
                  <a:pos x="548" y="534"/>
                </a:cxn>
                <a:cxn ang="0">
                  <a:pos x="552" y="522"/>
                </a:cxn>
                <a:cxn ang="0">
                  <a:pos x="560" y="512"/>
                </a:cxn>
                <a:cxn ang="0">
                  <a:pos x="566" y="506"/>
                </a:cxn>
              </a:cxnLst>
              <a:rect l="0" t="0" r="r" b="b"/>
              <a:pathLst>
                <a:path w="566" h="534">
                  <a:moveTo>
                    <a:pt x="566" y="506"/>
                  </a:moveTo>
                  <a:lnTo>
                    <a:pt x="536" y="450"/>
                  </a:lnTo>
                  <a:lnTo>
                    <a:pt x="546" y="432"/>
                  </a:lnTo>
                  <a:lnTo>
                    <a:pt x="530" y="346"/>
                  </a:lnTo>
                  <a:lnTo>
                    <a:pt x="522" y="338"/>
                  </a:lnTo>
                  <a:lnTo>
                    <a:pt x="526" y="256"/>
                  </a:lnTo>
                  <a:lnTo>
                    <a:pt x="502" y="168"/>
                  </a:lnTo>
                  <a:lnTo>
                    <a:pt x="488" y="158"/>
                  </a:lnTo>
                  <a:lnTo>
                    <a:pt x="488" y="144"/>
                  </a:lnTo>
                  <a:lnTo>
                    <a:pt x="488" y="144"/>
                  </a:lnTo>
                  <a:lnTo>
                    <a:pt x="480" y="124"/>
                  </a:lnTo>
                  <a:lnTo>
                    <a:pt x="474" y="108"/>
                  </a:lnTo>
                  <a:lnTo>
                    <a:pt x="472" y="96"/>
                  </a:lnTo>
                  <a:lnTo>
                    <a:pt x="472" y="96"/>
                  </a:lnTo>
                  <a:lnTo>
                    <a:pt x="470" y="74"/>
                  </a:lnTo>
                  <a:lnTo>
                    <a:pt x="472" y="58"/>
                  </a:lnTo>
                  <a:lnTo>
                    <a:pt x="464" y="48"/>
                  </a:lnTo>
                  <a:lnTo>
                    <a:pt x="458" y="0"/>
                  </a:lnTo>
                  <a:lnTo>
                    <a:pt x="458" y="0"/>
                  </a:lnTo>
                  <a:lnTo>
                    <a:pt x="398" y="12"/>
                  </a:lnTo>
                  <a:lnTo>
                    <a:pt x="348" y="20"/>
                  </a:lnTo>
                  <a:lnTo>
                    <a:pt x="348" y="20"/>
                  </a:lnTo>
                  <a:lnTo>
                    <a:pt x="330" y="24"/>
                  </a:lnTo>
                  <a:lnTo>
                    <a:pt x="316" y="28"/>
                  </a:lnTo>
                  <a:lnTo>
                    <a:pt x="306" y="36"/>
                  </a:lnTo>
                  <a:lnTo>
                    <a:pt x="296" y="46"/>
                  </a:lnTo>
                  <a:lnTo>
                    <a:pt x="290" y="58"/>
                  </a:lnTo>
                  <a:lnTo>
                    <a:pt x="286" y="72"/>
                  </a:lnTo>
                  <a:lnTo>
                    <a:pt x="282" y="86"/>
                  </a:lnTo>
                  <a:lnTo>
                    <a:pt x="280" y="100"/>
                  </a:lnTo>
                  <a:lnTo>
                    <a:pt x="276" y="132"/>
                  </a:lnTo>
                  <a:lnTo>
                    <a:pt x="274" y="164"/>
                  </a:lnTo>
                  <a:lnTo>
                    <a:pt x="270" y="194"/>
                  </a:lnTo>
                  <a:lnTo>
                    <a:pt x="266" y="208"/>
                  </a:lnTo>
                  <a:lnTo>
                    <a:pt x="262" y="222"/>
                  </a:lnTo>
                  <a:lnTo>
                    <a:pt x="262" y="222"/>
                  </a:lnTo>
                  <a:lnTo>
                    <a:pt x="256" y="234"/>
                  </a:lnTo>
                  <a:lnTo>
                    <a:pt x="248" y="242"/>
                  </a:lnTo>
                  <a:lnTo>
                    <a:pt x="242" y="250"/>
                  </a:lnTo>
                  <a:lnTo>
                    <a:pt x="232" y="256"/>
                  </a:lnTo>
                  <a:lnTo>
                    <a:pt x="218" y="260"/>
                  </a:lnTo>
                  <a:lnTo>
                    <a:pt x="202" y="264"/>
                  </a:lnTo>
                  <a:lnTo>
                    <a:pt x="150" y="276"/>
                  </a:lnTo>
                  <a:lnTo>
                    <a:pt x="150" y="276"/>
                  </a:lnTo>
                  <a:lnTo>
                    <a:pt x="108" y="284"/>
                  </a:lnTo>
                  <a:lnTo>
                    <a:pt x="98" y="286"/>
                  </a:lnTo>
                  <a:lnTo>
                    <a:pt x="88" y="290"/>
                  </a:lnTo>
                  <a:lnTo>
                    <a:pt x="78" y="294"/>
                  </a:lnTo>
                  <a:lnTo>
                    <a:pt x="70" y="302"/>
                  </a:lnTo>
                  <a:lnTo>
                    <a:pt x="70" y="302"/>
                  </a:lnTo>
                  <a:lnTo>
                    <a:pt x="64" y="310"/>
                  </a:lnTo>
                  <a:lnTo>
                    <a:pt x="58" y="318"/>
                  </a:lnTo>
                  <a:lnTo>
                    <a:pt x="52" y="338"/>
                  </a:lnTo>
                  <a:lnTo>
                    <a:pt x="46" y="358"/>
                  </a:lnTo>
                  <a:lnTo>
                    <a:pt x="40" y="378"/>
                  </a:lnTo>
                  <a:lnTo>
                    <a:pt x="40" y="378"/>
                  </a:lnTo>
                  <a:lnTo>
                    <a:pt x="32" y="392"/>
                  </a:lnTo>
                  <a:lnTo>
                    <a:pt x="22" y="406"/>
                  </a:lnTo>
                  <a:lnTo>
                    <a:pt x="12" y="418"/>
                  </a:lnTo>
                  <a:lnTo>
                    <a:pt x="0" y="430"/>
                  </a:lnTo>
                  <a:lnTo>
                    <a:pt x="4" y="462"/>
                  </a:lnTo>
                  <a:lnTo>
                    <a:pt x="370" y="382"/>
                  </a:lnTo>
                  <a:lnTo>
                    <a:pt x="402" y="398"/>
                  </a:lnTo>
                  <a:lnTo>
                    <a:pt x="406" y="422"/>
                  </a:lnTo>
                  <a:lnTo>
                    <a:pt x="418" y="444"/>
                  </a:lnTo>
                  <a:lnTo>
                    <a:pt x="444" y="438"/>
                  </a:lnTo>
                  <a:lnTo>
                    <a:pt x="524" y="474"/>
                  </a:lnTo>
                  <a:lnTo>
                    <a:pt x="548" y="534"/>
                  </a:lnTo>
                  <a:lnTo>
                    <a:pt x="548" y="534"/>
                  </a:lnTo>
                  <a:lnTo>
                    <a:pt x="552" y="522"/>
                  </a:lnTo>
                  <a:lnTo>
                    <a:pt x="560" y="512"/>
                  </a:lnTo>
                  <a:lnTo>
                    <a:pt x="560" y="512"/>
                  </a:lnTo>
                  <a:lnTo>
                    <a:pt x="566" y="506"/>
                  </a:lnTo>
                  <a:lnTo>
                    <a:pt x="566" y="506"/>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52" name="Freeform 24">
              <a:extLst>
                <a:ext uri="{FF2B5EF4-FFF2-40B4-BE49-F238E27FC236}">
                  <a16:creationId xmlns:a16="http://schemas.microsoft.com/office/drawing/2014/main" id="{6612152D-F37F-460D-A237-28D955427EE9}"/>
                </a:ext>
              </a:extLst>
            </p:cNvPr>
            <p:cNvSpPr>
              <a:spLocks/>
            </p:cNvSpPr>
            <p:nvPr>
              <p:custDataLst>
                <p:tags r:id="rId24"/>
              </p:custDataLst>
            </p:nvPr>
          </p:nvSpPr>
          <p:spPr bwMode="auto">
            <a:xfrm>
              <a:off x="7331841" y="2898259"/>
              <a:ext cx="161268" cy="415769"/>
            </a:xfrm>
            <a:custGeom>
              <a:avLst/>
              <a:gdLst/>
              <a:ahLst/>
              <a:cxnLst>
                <a:cxn ang="0">
                  <a:pos x="128" y="94"/>
                </a:cxn>
                <a:cxn ang="0">
                  <a:pos x="104" y="34"/>
                </a:cxn>
                <a:cxn ang="0">
                  <a:pos x="26" y="0"/>
                </a:cxn>
                <a:cxn ang="0">
                  <a:pos x="10" y="32"/>
                </a:cxn>
                <a:cxn ang="0">
                  <a:pos x="0" y="54"/>
                </a:cxn>
                <a:cxn ang="0">
                  <a:pos x="10" y="74"/>
                </a:cxn>
                <a:cxn ang="0">
                  <a:pos x="2" y="94"/>
                </a:cxn>
                <a:cxn ang="0">
                  <a:pos x="48" y="150"/>
                </a:cxn>
                <a:cxn ang="0">
                  <a:pos x="12" y="188"/>
                </a:cxn>
                <a:cxn ang="0">
                  <a:pos x="12" y="188"/>
                </a:cxn>
                <a:cxn ang="0">
                  <a:pos x="8" y="194"/>
                </a:cxn>
                <a:cxn ang="0">
                  <a:pos x="6" y="202"/>
                </a:cxn>
                <a:cxn ang="0">
                  <a:pos x="4" y="210"/>
                </a:cxn>
                <a:cxn ang="0">
                  <a:pos x="2" y="222"/>
                </a:cxn>
                <a:cxn ang="0">
                  <a:pos x="6" y="236"/>
                </a:cxn>
                <a:cxn ang="0">
                  <a:pos x="12" y="250"/>
                </a:cxn>
                <a:cxn ang="0">
                  <a:pos x="24" y="266"/>
                </a:cxn>
                <a:cxn ang="0">
                  <a:pos x="24" y="266"/>
                </a:cxn>
                <a:cxn ang="0">
                  <a:pos x="78" y="330"/>
                </a:cxn>
                <a:cxn ang="0">
                  <a:pos x="78" y="330"/>
                </a:cxn>
                <a:cxn ang="0">
                  <a:pos x="80" y="296"/>
                </a:cxn>
                <a:cxn ang="0">
                  <a:pos x="82" y="280"/>
                </a:cxn>
                <a:cxn ang="0">
                  <a:pos x="84" y="266"/>
                </a:cxn>
                <a:cxn ang="0">
                  <a:pos x="84" y="266"/>
                </a:cxn>
                <a:cxn ang="0">
                  <a:pos x="94" y="242"/>
                </a:cxn>
                <a:cxn ang="0">
                  <a:pos x="104" y="218"/>
                </a:cxn>
                <a:cxn ang="0">
                  <a:pos x="104" y="218"/>
                </a:cxn>
                <a:cxn ang="0">
                  <a:pos x="112" y="202"/>
                </a:cxn>
                <a:cxn ang="0">
                  <a:pos x="116" y="190"/>
                </a:cxn>
                <a:cxn ang="0">
                  <a:pos x="118" y="174"/>
                </a:cxn>
                <a:cxn ang="0">
                  <a:pos x="114" y="158"/>
                </a:cxn>
                <a:cxn ang="0">
                  <a:pos x="114" y="158"/>
                </a:cxn>
                <a:cxn ang="0">
                  <a:pos x="120" y="150"/>
                </a:cxn>
                <a:cxn ang="0">
                  <a:pos x="122" y="142"/>
                </a:cxn>
                <a:cxn ang="0">
                  <a:pos x="124" y="126"/>
                </a:cxn>
                <a:cxn ang="0">
                  <a:pos x="126" y="110"/>
                </a:cxn>
                <a:cxn ang="0">
                  <a:pos x="128" y="94"/>
                </a:cxn>
                <a:cxn ang="0">
                  <a:pos x="128" y="94"/>
                </a:cxn>
              </a:cxnLst>
              <a:rect l="0" t="0" r="r" b="b"/>
              <a:pathLst>
                <a:path w="128" h="330">
                  <a:moveTo>
                    <a:pt x="128" y="94"/>
                  </a:moveTo>
                  <a:lnTo>
                    <a:pt x="104" y="34"/>
                  </a:lnTo>
                  <a:lnTo>
                    <a:pt x="26" y="0"/>
                  </a:lnTo>
                  <a:lnTo>
                    <a:pt x="10" y="32"/>
                  </a:lnTo>
                  <a:lnTo>
                    <a:pt x="0" y="54"/>
                  </a:lnTo>
                  <a:lnTo>
                    <a:pt x="10" y="74"/>
                  </a:lnTo>
                  <a:lnTo>
                    <a:pt x="2" y="94"/>
                  </a:lnTo>
                  <a:lnTo>
                    <a:pt x="48" y="150"/>
                  </a:lnTo>
                  <a:lnTo>
                    <a:pt x="12" y="188"/>
                  </a:lnTo>
                  <a:lnTo>
                    <a:pt x="12" y="188"/>
                  </a:lnTo>
                  <a:lnTo>
                    <a:pt x="8" y="194"/>
                  </a:lnTo>
                  <a:lnTo>
                    <a:pt x="6" y="202"/>
                  </a:lnTo>
                  <a:lnTo>
                    <a:pt x="4" y="210"/>
                  </a:lnTo>
                  <a:lnTo>
                    <a:pt x="2" y="222"/>
                  </a:lnTo>
                  <a:lnTo>
                    <a:pt x="6" y="236"/>
                  </a:lnTo>
                  <a:lnTo>
                    <a:pt x="12" y="250"/>
                  </a:lnTo>
                  <a:lnTo>
                    <a:pt x="24" y="266"/>
                  </a:lnTo>
                  <a:lnTo>
                    <a:pt x="24" y="266"/>
                  </a:lnTo>
                  <a:lnTo>
                    <a:pt x="78" y="330"/>
                  </a:lnTo>
                  <a:lnTo>
                    <a:pt x="78" y="330"/>
                  </a:lnTo>
                  <a:lnTo>
                    <a:pt x="80" y="296"/>
                  </a:lnTo>
                  <a:lnTo>
                    <a:pt x="82" y="280"/>
                  </a:lnTo>
                  <a:lnTo>
                    <a:pt x="84" y="266"/>
                  </a:lnTo>
                  <a:lnTo>
                    <a:pt x="84" y="266"/>
                  </a:lnTo>
                  <a:lnTo>
                    <a:pt x="94" y="242"/>
                  </a:lnTo>
                  <a:lnTo>
                    <a:pt x="104" y="218"/>
                  </a:lnTo>
                  <a:lnTo>
                    <a:pt x="104" y="218"/>
                  </a:lnTo>
                  <a:lnTo>
                    <a:pt x="112" y="202"/>
                  </a:lnTo>
                  <a:lnTo>
                    <a:pt x="116" y="190"/>
                  </a:lnTo>
                  <a:lnTo>
                    <a:pt x="118" y="174"/>
                  </a:lnTo>
                  <a:lnTo>
                    <a:pt x="114" y="158"/>
                  </a:lnTo>
                  <a:lnTo>
                    <a:pt x="114" y="158"/>
                  </a:lnTo>
                  <a:lnTo>
                    <a:pt x="120" y="150"/>
                  </a:lnTo>
                  <a:lnTo>
                    <a:pt x="122" y="142"/>
                  </a:lnTo>
                  <a:lnTo>
                    <a:pt x="124" y="126"/>
                  </a:lnTo>
                  <a:lnTo>
                    <a:pt x="126" y="110"/>
                  </a:lnTo>
                  <a:lnTo>
                    <a:pt x="128" y="94"/>
                  </a:lnTo>
                  <a:lnTo>
                    <a:pt x="128" y="94"/>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53" name="Freeform 25">
              <a:extLst>
                <a:ext uri="{FF2B5EF4-FFF2-40B4-BE49-F238E27FC236}">
                  <a16:creationId xmlns:a16="http://schemas.microsoft.com/office/drawing/2014/main" id="{58C5384C-8366-4E46-BE78-952934F96312}"/>
                </a:ext>
              </a:extLst>
            </p:cNvPr>
            <p:cNvSpPr>
              <a:spLocks/>
            </p:cNvSpPr>
            <p:nvPr>
              <p:custDataLst>
                <p:tags r:id="rId25"/>
              </p:custDataLst>
            </p:nvPr>
          </p:nvSpPr>
          <p:spPr bwMode="auto">
            <a:xfrm>
              <a:off x="7301603" y="3142681"/>
              <a:ext cx="128510" cy="201585"/>
            </a:xfrm>
            <a:custGeom>
              <a:avLst/>
              <a:gdLst/>
              <a:ahLst/>
              <a:cxnLst>
                <a:cxn ang="0">
                  <a:pos x="0" y="20"/>
                </a:cxn>
                <a:cxn ang="0">
                  <a:pos x="0" y="20"/>
                </a:cxn>
                <a:cxn ang="0">
                  <a:pos x="2" y="36"/>
                </a:cxn>
                <a:cxn ang="0">
                  <a:pos x="6" y="56"/>
                </a:cxn>
                <a:cxn ang="0">
                  <a:pos x="20" y="102"/>
                </a:cxn>
                <a:cxn ang="0">
                  <a:pos x="38" y="160"/>
                </a:cxn>
                <a:cxn ang="0">
                  <a:pos x="102" y="152"/>
                </a:cxn>
                <a:cxn ang="0">
                  <a:pos x="102" y="152"/>
                </a:cxn>
                <a:cxn ang="0">
                  <a:pos x="102" y="136"/>
                </a:cxn>
                <a:cxn ang="0">
                  <a:pos x="102" y="136"/>
                </a:cxn>
                <a:cxn ang="0">
                  <a:pos x="48" y="72"/>
                </a:cxn>
                <a:cxn ang="0">
                  <a:pos x="48" y="72"/>
                </a:cxn>
                <a:cxn ang="0">
                  <a:pos x="38" y="60"/>
                </a:cxn>
                <a:cxn ang="0">
                  <a:pos x="32" y="48"/>
                </a:cxn>
                <a:cxn ang="0">
                  <a:pos x="28" y="36"/>
                </a:cxn>
                <a:cxn ang="0">
                  <a:pos x="26" y="26"/>
                </a:cxn>
                <a:cxn ang="0">
                  <a:pos x="26" y="18"/>
                </a:cxn>
                <a:cxn ang="0">
                  <a:pos x="28" y="10"/>
                </a:cxn>
                <a:cxn ang="0">
                  <a:pos x="34" y="0"/>
                </a:cxn>
                <a:cxn ang="0">
                  <a:pos x="34" y="0"/>
                </a:cxn>
                <a:cxn ang="0">
                  <a:pos x="22" y="0"/>
                </a:cxn>
                <a:cxn ang="0">
                  <a:pos x="10" y="4"/>
                </a:cxn>
                <a:cxn ang="0">
                  <a:pos x="6" y="8"/>
                </a:cxn>
                <a:cxn ang="0">
                  <a:pos x="4" y="10"/>
                </a:cxn>
                <a:cxn ang="0">
                  <a:pos x="2" y="16"/>
                </a:cxn>
                <a:cxn ang="0">
                  <a:pos x="0" y="20"/>
                </a:cxn>
                <a:cxn ang="0">
                  <a:pos x="0" y="20"/>
                </a:cxn>
              </a:cxnLst>
              <a:rect l="0" t="0" r="r" b="b"/>
              <a:pathLst>
                <a:path w="102" h="160">
                  <a:moveTo>
                    <a:pt x="0" y="20"/>
                  </a:moveTo>
                  <a:lnTo>
                    <a:pt x="0" y="20"/>
                  </a:lnTo>
                  <a:lnTo>
                    <a:pt x="2" y="36"/>
                  </a:lnTo>
                  <a:lnTo>
                    <a:pt x="6" y="56"/>
                  </a:lnTo>
                  <a:lnTo>
                    <a:pt x="20" y="102"/>
                  </a:lnTo>
                  <a:lnTo>
                    <a:pt x="38" y="160"/>
                  </a:lnTo>
                  <a:lnTo>
                    <a:pt x="102" y="152"/>
                  </a:lnTo>
                  <a:lnTo>
                    <a:pt x="102" y="152"/>
                  </a:lnTo>
                  <a:lnTo>
                    <a:pt x="102" y="136"/>
                  </a:lnTo>
                  <a:lnTo>
                    <a:pt x="102" y="136"/>
                  </a:lnTo>
                  <a:lnTo>
                    <a:pt x="48" y="72"/>
                  </a:lnTo>
                  <a:lnTo>
                    <a:pt x="48" y="72"/>
                  </a:lnTo>
                  <a:lnTo>
                    <a:pt x="38" y="60"/>
                  </a:lnTo>
                  <a:lnTo>
                    <a:pt x="32" y="48"/>
                  </a:lnTo>
                  <a:lnTo>
                    <a:pt x="28" y="36"/>
                  </a:lnTo>
                  <a:lnTo>
                    <a:pt x="26" y="26"/>
                  </a:lnTo>
                  <a:lnTo>
                    <a:pt x="26" y="18"/>
                  </a:lnTo>
                  <a:lnTo>
                    <a:pt x="28" y="10"/>
                  </a:lnTo>
                  <a:lnTo>
                    <a:pt x="34" y="0"/>
                  </a:lnTo>
                  <a:lnTo>
                    <a:pt x="34" y="0"/>
                  </a:lnTo>
                  <a:lnTo>
                    <a:pt x="22" y="0"/>
                  </a:lnTo>
                  <a:lnTo>
                    <a:pt x="10" y="4"/>
                  </a:lnTo>
                  <a:lnTo>
                    <a:pt x="6" y="8"/>
                  </a:lnTo>
                  <a:lnTo>
                    <a:pt x="4" y="10"/>
                  </a:lnTo>
                  <a:lnTo>
                    <a:pt x="2" y="16"/>
                  </a:lnTo>
                  <a:lnTo>
                    <a:pt x="0" y="20"/>
                  </a:lnTo>
                  <a:lnTo>
                    <a:pt x="0" y="20"/>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54" name="Freeform 26">
              <a:extLst>
                <a:ext uri="{FF2B5EF4-FFF2-40B4-BE49-F238E27FC236}">
                  <a16:creationId xmlns:a16="http://schemas.microsoft.com/office/drawing/2014/main" id="{2B75F2DA-7A5D-4932-8C24-89DDB96037B1}"/>
                </a:ext>
              </a:extLst>
            </p:cNvPr>
            <p:cNvSpPr>
              <a:spLocks/>
            </p:cNvSpPr>
            <p:nvPr>
              <p:custDataLst>
                <p:tags r:id="rId26"/>
              </p:custDataLst>
            </p:nvPr>
          </p:nvSpPr>
          <p:spPr bwMode="auto">
            <a:xfrm>
              <a:off x="6732126" y="2825185"/>
              <a:ext cx="660190" cy="443486"/>
            </a:xfrm>
            <a:custGeom>
              <a:avLst/>
              <a:gdLst/>
              <a:ahLst/>
              <a:cxnLst>
                <a:cxn ang="0">
                  <a:pos x="36" y="236"/>
                </a:cxn>
                <a:cxn ang="0">
                  <a:pos x="48" y="352"/>
                </a:cxn>
                <a:cxn ang="0">
                  <a:pos x="452" y="276"/>
                </a:cxn>
                <a:cxn ang="0">
                  <a:pos x="452" y="276"/>
                </a:cxn>
                <a:cxn ang="0">
                  <a:pos x="452" y="272"/>
                </a:cxn>
                <a:cxn ang="0">
                  <a:pos x="452" y="272"/>
                </a:cxn>
                <a:cxn ang="0">
                  <a:pos x="454" y="268"/>
                </a:cxn>
                <a:cxn ang="0">
                  <a:pos x="456" y="262"/>
                </a:cxn>
                <a:cxn ang="0">
                  <a:pos x="458" y="260"/>
                </a:cxn>
                <a:cxn ang="0">
                  <a:pos x="462" y="256"/>
                </a:cxn>
                <a:cxn ang="0">
                  <a:pos x="474" y="252"/>
                </a:cxn>
                <a:cxn ang="0">
                  <a:pos x="486" y="252"/>
                </a:cxn>
                <a:cxn ang="0">
                  <a:pos x="486" y="252"/>
                </a:cxn>
                <a:cxn ang="0">
                  <a:pos x="488" y="246"/>
                </a:cxn>
                <a:cxn ang="0">
                  <a:pos x="524" y="208"/>
                </a:cxn>
                <a:cxn ang="0">
                  <a:pos x="478" y="152"/>
                </a:cxn>
                <a:cxn ang="0">
                  <a:pos x="486" y="132"/>
                </a:cxn>
                <a:cxn ang="0">
                  <a:pos x="476" y="112"/>
                </a:cxn>
                <a:cxn ang="0">
                  <a:pos x="486" y="90"/>
                </a:cxn>
                <a:cxn ang="0">
                  <a:pos x="502" y="58"/>
                </a:cxn>
                <a:cxn ang="0">
                  <a:pos x="500" y="56"/>
                </a:cxn>
                <a:cxn ang="0">
                  <a:pos x="474" y="62"/>
                </a:cxn>
                <a:cxn ang="0">
                  <a:pos x="462" y="40"/>
                </a:cxn>
                <a:cxn ang="0">
                  <a:pos x="458" y="16"/>
                </a:cxn>
                <a:cxn ang="0">
                  <a:pos x="426" y="0"/>
                </a:cxn>
                <a:cxn ang="0">
                  <a:pos x="60" y="80"/>
                </a:cxn>
                <a:cxn ang="0">
                  <a:pos x="56" y="48"/>
                </a:cxn>
                <a:cxn ang="0">
                  <a:pos x="56" y="48"/>
                </a:cxn>
                <a:cxn ang="0">
                  <a:pos x="28" y="70"/>
                </a:cxn>
                <a:cxn ang="0">
                  <a:pos x="0" y="90"/>
                </a:cxn>
                <a:cxn ang="0">
                  <a:pos x="18" y="224"/>
                </a:cxn>
                <a:cxn ang="0">
                  <a:pos x="36" y="236"/>
                </a:cxn>
              </a:cxnLst>
              <a:rect l="0" t="0" r="r" b="b"/>
              <a:pathLst>
                <a:path w="524" h="352">
                  <a:moveTo>
                    <a:pt x="36" y="236"/>
                  </a:moveTo>
                  <a:lnTo>
                    <a:pt x="48" y="352"/>
                  </a:lnTo>
                  <a:lnTo>
                    <a:pt x="452" y="276"/>
                  </a:lnTo>
                  <a:lnTo>
                    <a:pt x="452" y="276"/>
                  </a:lnTo>
                  <a:lnTo>
                    <a:pt x="452" y="272"/>
                  </a:lnTo>
                  <a:lnTo>
                    <a:pt x="452" y="272"/>
                  </a:lnTo>
                  <a:lnTo>
                    <a:pt x="454" y="268"/>
                  </a:lnTo>
                  <a:lnTo>
                    <a:pt x="456" y="262"/>
                  </a:lnTo>
                  <a:lnTo>
                    <a:pt x="458" y="260"/>
                  </a:lnTo>
                  <a:lnTo>
                    <a:pt x="462" y="256"/>
                  </a:lnTo>
                  <a:lnTo>
                    <a:pt x="474" y="252"/>
                  </a:lnTo>
                  <a:lnTo>
                    <a:pt x="486" y="252"/>
                  </a:lnTo>
                  <a:lnTo>
                    <a:pt x="486" y="252"/>
                  </a:lnTo>
                  <a:lnTo>
                    <a:pt x="488" y="246"/>
                  </a:lnTo>
                  <a:lnTo>
                    <a:pt x="524" y="208"/>
                  </a:lnTo>
                  <a:lnTo>
                    <a:pt x="478" y="152"/>
                  </a:lnTo>
                  <a:lnTo>
                    <a:pt x="486" y="132"/>
                  </a:lnTo>
                  <a:lnTo>
                    <a:pt x="476" y="112"/>
                  </a:lnTo>
                  <a:lnTo>
                    <a:pt x="486" y="90"/>
                  </a:lnTo>
                  <a:lnTo>
                    <a:pt x="502" y="58"/>
                  </a:lnTo>
                  <a:lnTo>
                    <a:pt x="500" y="56"/>
                  </a:lnTo>
                  <a:lnTo>
                    <a:pt x="474" y="62"/>
                  </a:lnTo>
                  <a:lnTo>
                    <a:pt x="462" y="40"/>
                  </a:lnTo>
                  <a:lnTo>
                    <a:pt x="458" y="16"/>
                  </a:lnTo>
                  <a:lnTo>
                    <a:pt x="426" y="0"/>
                  </a:lnTo>
                  <a:lnTo>
                    <a:pt x="60" y="80"/>
                  </a:lnTo>
                  <a:lnTo>
                    <a:pt x="56" y="48"/>
                  </a:lnTo>
                  <a:lnTo>
                    <a:pt x="56" y="48"/>
                  </a:lnTo>
                  <a:lnTo>
                    <a:pt x="28" y="70"/>
                  </a:lnTo>
                  <a:lnTo>
                    <a:pt x="0" y="90"/>
                  </a:lnTo>
                  <a:lnTo>
                    <a:pt x="18" y="224"/>
                  </a:lnTo>
                  <a:lnTo>
                    <a:pt x="36" y="236"/>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55" name="Freeform 27">
              <a:extLst>
                <a:ext uri="{FF2B5EF4-FFF2-40B4-BE49-F238E27FC236}">
                  <a16:creationId xmlns:a16="http://schemas.microsoft.com/office/drawing/2014/main" id="{15CB28E6-7AC5-4EAC-8FBE-BD1A87AEA09E}"/>
                </a:ext>
              </a:extLst>
            </p:cNvPr>
            <p:cNvSpPr>
              <a:spLocks/>
            </p:cNvSpPr>
            <p:nvPr>
              <p:custDataLst>
                <p:tags r:id="rId27"/>
              </p:custDataLst>
            </p:nvPr>
          </p:nvSpPr>
          <p:spPr bwMode="auto">
            <a:xfrm>
              <a:off x="6900953" y="3172918"/>
              <a:ext cx="529160" cy="377971"/>
            </a:xfrm>
            <a:custGeom>
              <a:avLst/>
              <a:gdLst/>
              <a:ahLst/>
              <a:cxnLst>
                <a:cxn ang="0">
                  <a:pos x="416" y="138"/>
                </a:cxn>
                <a:cxn ang="0">
                  <a:pos x="416" y="138"/>
                </a:cxn>
                <a:cxn ang="0">
                  <a:pos x="420" y="128"/>
                </a:cxn>
                <a:cxn ang="0">
                  <a:pos x="356" y="136"/>
                </a:cxn>
                <a:cxn ang="0">
                  <a:pos x="356" y="136"/>
                </a:cxn>
                <a:cxn ang="0">
                  <a:pos x="338" y="80"/>
                </a:cxn>
                <a:cxn ang="0">
                  <a:pos x="326" y="36"/>
                </a:cxn>
                <a:cxn ang="0">
                  <a:pos x="322" y="16"/>
                </a:cxn>
                <a:cxn ang="0">
                  <a:pos x="318" y="0"/>
                </a:cxn>
                <a:cxn ang="0">
                  <a:pos x="0" y="60"/>
                </a:cxn>
                <a:cxn ang="0">
                  <a:pos x="6" y="122"/>
                </a:cxn>
                <a:cxn ang="0">
                  <a:pos x="34" y="88"/>
                </a:cxn>
                <a:cxn ang="0">
                  <a:pos x="52" y="78"/>
                </a:cxn>
                <a:cxn ang="0">
                  <a:pos x="60" y="64"/>
                </a:cxn>
                <a:cxn ang="0">
                  <a:pos x="84" y="64"/>
                </a:cxn>
                <a:cxn ang="0">
                  <a:pos x="84" y="64"/>
                </a:cxn>
                <a:cxn ang="0">
                  <a:pos x="88" y="62"/>
                </a:cxn>
                <a:cxn ang="0">
                  <a:pos x="96" y="56"/>
                </a:cxn>
                <a:cxn ang="0">
                  <a:pos x="100" y="54"/>
                </a:cxn>
                <a:cxn ang="0">
                  <a:pos x="108" y="52"/>
                </a:cxn>
                <a:cxn ang="0">
                  <a:pos x="116" y="52"/>
                </a:cxn>
                <a:cxn ang="0">
                  <a:pos x="126" y="52"/>
                </a:cxn>
                <a:cxn ang="0">
                  <a:pos x="126" y="52"/>
                </a:cxn>
                <a:cxn ang="0">
                  <a:pos x="142" y="56"/>
                </a:cxn>
                <a:cxn ang="0">
                  <a:pos x="152" y="60"/>
                </a:cxn>
                <a:cxn ang="0">
                  <a:pos x="158" y="64"/>
                </a:cxn>
                <a:cxn ang="0">
                  <a:pos x="156" y="76"/>
                </a:cxn>
                <a:cxn ang="0">
                  <a:pos x="184" y="82"/>
                </a:cxn>
                <a:cxn ang="0">
                  <a:pos x="190" y="104"/>
                </a:cxn>
                <a:cxn ang="0">
                  <a:pos x="222" y="104"/>
                </a:cxn>
                <a:cxn ang="0">
                  <a:pos x="230" y="116"/>
                </a:cxn>
                <a:cxn ang="0">
                  <a:pos x="226" y="158"/>
                </a:cxn>
                <a:cxn ang="0">
                  <a:pos x="226" y="178"/>
                </a:cxn>
                <a:cxn ang="0">
                  <a:pos x="310" y="198"/>
                </a:cxn>
                <a:cxn ang="0">
                  <a:pos x="324" y="226"/>
                </a:cxn>
                <a:cxn ang="0">
                  <a:pos x="320" y="252"/>
                </a:cxn>
                <a:cxn ang="0">
                  <a:pos x="386" y="300"/>
                </a:cxn>
                <a:cxn ang="0">
                  <a:pos x="386" y="300"/>
                </a:cxn>
                <a:cxn ang="0">
                  <a:pos x="386" y="300"/>
                </a:cxn>
                <a:cxn ang="0">
                  <a:pos x="386" y="300"/>
                </a:cxn>
                <a:cxn ang="0">
                  <a:pos x="390" y="260"/>
                </a:cxn>
                <a:cxn ang="0">
                  <a:pos x="396" y="218"/>
                </a:cxn>
                <a:cxn ang="0">
                  <a:pos x="406" y="178"/>
                </a:cxn>
                <a:cxn ang="0">
                  <a:pos x="416" y="138"/>
                </a:cxn>
                <a:cxn ang="0">
                  <a:pos x="416" y="138"/>
                </a:cxn>
              </a:cxnLst>
              <a:rect l="0" t="0" r="r" b="b"/>
              <a:pathLst>
                <a:path w="420" h="300">
                  <a:moveTo>
                    <a:pt x="416" y="138"/>
                  </a:moveTo>
                  <a:lnTo>
                    <a:pt x="416" y="138"/>
                  </a:lnTo>
                  <a:lnTo>
                    <a:pt x="420" y="128"/>
                  </a:lnTo>
                  <a:lnTo>
                    <a:pt x="356" y="136"/>
                  </a:lnTo>
                  <a:lnTo>
                    <a:pt x="356" y="136"/>
                  </a:lnTo>
                  <a:lnTo>
                    <a:pt x="338" y="80"/>
                  </a:lnTo>
                  <a:lnTo>
                    <a:pt x="326" y="36"/>
                  </a:lnTo>
                  <a:lnTo>
                    <a:pt x="322" y="16"/>
                  </a:lnTo>
                  <a:lnTo>
                    <a:pt x="318" y="0"/>
                  </a:lnTo>
                  <a:lnTo>
                    <a:pt x="0" y="60"/>
                  </a:lnTo>
                  <a:lnTo>
                    <a:pt x="6" y="122"/>
                  </a:lnTo>
                  <a:lnTo>
                    <a:pt x="34" y="88"/>
                  </a:lnTo>
                  <a:lnTo>
                    <a:pt x="52" y="78"/>
                  </a:lnTo>
                  <a:lnTo>
                    <a:pt x="60" y="64"/>
                  </a:lnTo>
                  <a:lnTo>
                    <a:pt x="84" y="64"/>
                  </a:lnTo>
                  <a:lnTo>
                    <a:pt x="84" y="64"/>
                  </a:lnTo>
                  <a:lnTo>
                    <a:pt x="88" y="62"/>
                  </a:lnTo>
                  <a:lnTo>
                    <a:pt x="96" y="56"/>
                  </a:lnTo>
                  <a:lnTo>
                    <a:pt x="100" y="54"/>
                  </a:lnTo>
                  <a:lnTo>
                    <a:pt x="108" y="52"/>
                  </a:lnTo>
                  <a:lnTo>
                    <a:pt x="116" y="52"/>
                  </a:lnTo>
                  <a:lnTo>
                    <a:pt x="126" y="52"/>
                  </a:lnTo>
                  <a:lnTo>
                    <a:pt x="126" y="52"/>
                  </a:lnTo>
                  <a:lnTo>
                    <a:pt x="142" y="56"/>
                  </a:lnTo>
                  <a:lnTo>
                    <a:pt x="152" y="60"/>
                  </a:lnTo>
                  <a:lnTo>
                    <a:pt x="158" y="64"/>
                  </a:lnTo>
                  <a:lnTo>
                    <a:pt x="156" y="76"/>
                  </a:lnTo>
                  <a:lnTo>
                    <a:pt x="184" y="82"/>
                  </a:lnTo>
                  <a:lnTo>
                    <a:pt x="190" y="104"/>
                  </a:lnTo>
                  <a:lnTo>
                    <a:pt x="222" y="104"/>
                  </a:lnTo>
                  <a:lnTo>
                    <a:pt x="230" y="116"/>
                  </a:lnTo>
                  <a:lnTo>
                    <a:pt x="226" y="158"/>
                  </a:lnTo>
                  <a:lnTo>
                    <a:pt x="226" y="178"/>
                  </a:lnTo>
                  <a:lnTo>
                    <a:pt x="310" y="198"/>
                  </a:lnTo>
                  <a:lnTo>
                    <a:pt x="324" y="226"/>
                  </a:lnTo>
                  <a:lnTo>
                    <a:pt x="320" y="252"/>
                  </a:lnTo>
                  <a:lnTo>
                    <a:pt x="386" y="300"/>
                  </a:lnTo>
                  <a:lnTo>
                    <a:pt x="386" y="300"/>
                  </a:lnTo>
                  <a:lnTo>
                    <a:pt x="386" y="300"/>
                  </a:lnTo>
                  <a:lnTo>
                    <a:pt x="386" y="300"/>
                  </a:lnTo>
                  <a:lnTo>
                    <a:pt x="390" y="260"/>
                  </a:lnTo>
                  <a:lnTo>
                    <a:pt x="396" y="218"/>
                  </a:lnTo>
                  <a:lnTo>
                    <a:pt x="406" y="178"/>
                  </a:lnTo>
                  <a:lnTo>
                    <a:pt x="416" y="138"/>
                  </a:lnTo>
                  <a:lnTo>
                    <a:pt x="416" y="138"/>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56" name="Freeform 28">
              <a:extLst>
                <a:ext uri="{FF2B5EF4-FFF2-40B4-BE49-F238E27FC236}">
                  <a16:creationId xmlns:a16="http://schemas.microsoft.com/office/drawing/2014/main" id="{8A355A23-6562-47B0-82F0-7FB76E96001C}"/>
                </a:ext>
              </a:extLst>
            </p:cNvPr>
            <p:cNvSpPr>
              <a:spLocks/>
            </p:cNvSpPr>
            <p:nvPr>
              <p:custDataLst>
                <p:tags r:id="rId28"/>
              </p:custDataLst>
            </p:nvPr>
          </p:nvSpPr>
          <p:spPr bwMode="auto">
            <a:xfrm>
              <a:off x="6069416" y="2482491"/>
              <a:ext cx="418288" cy="569477"/>
            </a:xfrm>
            <a:custGeom>
              <a:avLst/>
              <a:gdLst/>
              <a:ahLst/>
              <a:cxnLst>
                <a:cxn ang="0">
                  <a:pos x="288" y="432"/>
                </a:cxn>
                <a:cxn ang="0">
                  <a:pos x="286" y="412"/>
                </a:cxn>
                <a:cxn ang="0">
                  <a:pos x="294" y="390"/>
                </a:cxn>
                <a:cxn ang="0">
                  <a:pos x="312" y="350"/>
                </a:cxn>
                <a:cxn ang="0">
                  <a:pos x="324" y="312"/>
                </a:cxn>
                <a:cxn ang="0">
                  <a:pos x="330" y="272"/>
                </a:cxn>
                <a:cxn ang="0">
                  <a:pos x="330" y="234"/>
                </a:cxn>
                <a:cxn ang="0">
                  <a:pos x="318" y="196"/>
                </a:cxn>
                <a:cxn ang="0">
                  <a:pos x="310" y="176"/>
                </a:cxn>
                <a:cxn ang="0">
                  <a:pos x="304" y="170"/>
                </a:cxn>
                <a:cxn ang="0">
                  <a:pos x="298" y="174"/>
                </a:cxn>
                <a:cxn ang="0">
                  <a:pos x="286" y="182"/>
                </a:cxn>
                <a:cxn ang="0">
                  <a:pos x="250" y="208"/>
                </a:cxn>
                <a:cxn ang="0">
                  <a:pos x="230" y="220"/>
                </a:cxn>
                <a:cxn ang="0">
                  <a:pos x="212" y="220"/>
                </a:cxn>
                <a:cxn ang="0">
                  <a:pos x="208" y="218"/>
                </a:cxn>
                <a:cxn ang="0">
                  <a:pos x="206" y="210"/>
                </a:cxn>
                <a:cxn ang="0">
                  <a:pos x="218" y="186"/>
                </a:cxn>
                <a:cxn ang="0">
                  <a:pos x="228" y="160"/>
                </a:cxn>
                <a:cxn ang="0">
                  <a:pos x="238" y="124"/>
                </a:cxn>
                <a:cxn ang="0">
                  <a:pos x="240" y="88"/>
                </a:cxn>
                <a:cxn ang="0">
                  <a:pos x="232" y="54"/>
                </a:cxn>
                <a:cxn ang="0">
                  <a:pos x="210" y="26"/>
                </a:cxn>
                <a:cxn ang="0">
                  <a:pos x="198" y="16"/>
                </a:cxn>
                <a:cxn ang="0">
                  <a:pos x="178" y="2"/>
                </a:cxn>
                <a:cxn ang="0">
                  <a:pos x="160" y="0"/>
                </a:cxn>
                <a:cxn ang="0">
                  <a:pos x="142" y="2"/>
                </a:cxn>
                <a:cxn ang="0">
                  <a:pos x="120" y="18"/>
                </a:cxn>
                <a:cxn ang="0">
                  <a:pos x="88" y="46"/>
                </a:cxn>
                <a:cxn ang="0">
                  <a:pos x="72" y="60"/>
                </a:cxn>
                <a:cxn ang="0">
                  <a:pos x="46" y="72"/>
                </a:cxn>
                <a:cxn ang="0">
                  <a:pos x="28" y="82"/>
                </a:cxn>
                <a:cxn ang="0">
                  <a:pos x="24" y="88"/>
                </a:cxn>
                <a:cxn ang="0">
                  <a:pos x="12" y="116"/>
                </a:cxn>
                <a:cxn ang="0">
                  <a:pos x="6" y="146"/>
                </a:cxn>
                <a:cxn ang="0">
                  <a:pos x="2" y="210"/>
                </a:cxn>
                <a:cxn ang="0">
                  <a:pos x="4" y="220"/>
                </a:cxn>
                <a:cxn ang="0">
                  <a:pos x="14" y="248"/>
                </a:cxn>
                <a:cxn ang="0">
                  <a:pos x="28" y="276"/>
                </a:cxn>
                <a:cxn ang="0">
                  <a:pos x="32" y="286"/>
                </a:cxn>
                <a:cxn ang="0">
                  <a:pos x="34" y="322"/>
                </a:cxn>
                <a:cxn ang="0">
                  <a:pos x="32" y="360"/>
                </a:cxn>
                <a:cxn ang="0">
                  <a:pos x="22" y="406"/>
                </a:cxn>
                <a:cxn ang="0">
                  <a:pos x="6" y="440"/>
                </a:cxn>
                <a:cxn ang="0">
                  <a:pos x="176" y="452"/>
                </a:cxn>
              </a:cxnLst>
              <a:rect l="0" t="0" r="r" b="b"/>
              <a:pathLst>
                <a:path w="332" h="452">
                  <a:moveTo>
                    <a:pt x="288" y="432"/>
                  </a:moveTo>
                  <a:lnTo>
                    <a:pt x="288" y="432"/>
                  </a:lnTo>
                  <a:lnTo>
                    <a:pt x="286" y="422"/>
                  </a:lnTo>
                  <a:lnTo>
                    <a:pt x="286" y="412"/>
                  </a:lnTo>
                  <a:lnTo>
                    <a:pt x="290" y="402"/>
                  </a:lnTo>
                  <a:lnTo>
                    <a:pt x="294" y="390"/>
                  </a:lnTo>
                  <a:lnTo>
                    <a:pt x="304" y="368"/>
                  </a:lnTo>
                  <a:lnTo>
                    <a:pt x="312" y="350"/>
                  </a:lnTo>
                  <a:lnTo>
                    <a:pt x="312" y="350"/>
                  </a:lnTo>
                  <a:lnTo>
                    <a:pt x="324" y="312"/>
                  </a:lnTo>
                  <a:lnTo>
                    <a:pt x="328" y="292"/>
                  </a:lnTo>
                  <a:lnTo>
                    <a:pt x="330" y="272"/>
                  </a:lnTo>
                  <a:lnTo>
                    <a:pt x="332" y="254"/>
                  </a:lnTo>
                  <a:lnTo>
                    <a:pt x="330" y="234"/>
                  </a:lnTo>
                  <a:lnTo>
                    <a:pt x="326" y="214"/>
                  </a:lnTo>
                  <a:lnTo>
                    <a:pt x="318" y="196"/>
                  </a:lnTo>
                  <a:lnTo>
                    <a:pt x="318" y="196"/>
                  </a:lnTo>
                  <a:lnTo>
                    <a:pt x="310" y="176"/>
                  </a:lnTo>
                  <a:lnTo>
                    <a:pt x="306" y="172"/>
                  </a:lnTo>
                  <a:lnTo>
                    <a:pt x="304" y="170"/>
                  </a:lnTo>
                  <a:lnTo>
                    <a:pt x="302" y="172"/>
                  </a:lnTo>
                  <a:lnTo>
                    <a:pt x="298" y="174"/>
                  </a:lnTo>
                  <a:lnTo>
                    <a:pt x="286" y="182"/>
                  </a:lnTo>
                  <a:lnTo>
                    <a:pt x="286" y="182"/>
                  </a:lnTo>
                  <a:lnTo>
                    <a:pt x="270" y="192"/>
                  </a:lnTo>
                  <a:lnTo>
                    <a:pt x="250" y="208"/>
                  </a:lnTo>
                  <a:lnTo>
                    <a:pt x="240" y="216"/>
                  </a:lnTo>
                  <a:lnTo>
                    <a:pt x="230" y="220"/>
                  </a:lnTo>
                  <a:lnTo>
                    <a:pt x="220" y="222"/>
                  </a:lnTo>
                  <a:lnTo>
                    <a:pt x="212" y="220"/>
                  </a:lnTo>
                  <a:lnTo>
                    <a:pt x="212" y="220"/>
                  </a:lnTo>
                  <a:lnTo>
                    <a:pt x="208" y="218"/>
                  </a:lnTo>
                  <a:lnTo>
                    <a:pt x="206" y="214"/>
                  </a:lnTo>
                  <a:lnTo>
                    <a:pt x="206" y="210"/>
                  </a:lnTo>
                  <a:lnTo>
                    <a:pt x="210" y="204"/>
                  </a:lnTo>
                  <a:lnTo>
                    <a:pt x="218" y="186"/>
                  </a:lnTo>
                  <a:lnTo>
                    <a:pt x="228" y="160"/>
                  </a:lnTo>
                  <a:lnTo>
                    <a:pt x="228" y="160"/>
                  </a:lnTo>
                  <a:lnTo>
                    <a:pt x="234" y="142"/>
                  </a:lnTo>
                  <a:lnTo>
                    <a:pt x="238" y="124"/>
                  </a:lnTo>
                  <a:lnTo>
                    <a:pt x="240" y="106"/>
                  </a:lnTo>
                  <a:lnTo>
                    <a:pt x="240" y="88"/>
                  </a:lnTo>
                  <a:lnTo>
                    <a:pt x="236" y="72"/>
                  </a:lnTo>
                  <a:lnTo>
                    <a:pt x="232" y="54"/>
                  </a:lnTo>
                  <a:lnTo>
                    <a:pt x="222" y="40"/>
                  </a:lnTo>
                  <a:lnTo>
                    <a:pt x="210" y="26"/>
                  </a:lnTo>
                  <a:lnTo>
                    <a:pt x="210" y="26"/>
                  </a:lnTo>
                  <a:lnTo>
                    <a:pt x="198" y="16"/>
                  </a:lnTo>
                  <a:lnTo>
                    <a:pt x="188" y="8"/>
                  </a:lnTo>
                  <a:lnTo>
                    <a:pt x="178" y="2"/>
                  </a:lnTo>
                  <a:lnTo>
                    <a:pt x="168" y="0"/>
                  </a:lnTo>
                  <a:lnTo>
                    <a:pt x="160" y="0"/>
                  </a:lnTo>
                  <a:lnTo>
                    <a:pt x="150" y="0"/>
                  </a:lnTo>
                  <a:lnTo>
                    <a:pt x="142" y="2"/>
                  </a:lnTo>
                  <a:lnTo>
                    <a:pt x="134" y="6"/>
                  </a:lnTo>
                  <a:lnTo>
                    <a:pt x="120" y="18"/>
                  </a:lnTo>
                  <a:lnTo>
                    <a:pt x="104" y="30"/>
                  </a:lnTo>
                  <a:lnTo>
                    <a:pt x="88" y="46"/>
                  </a:lnTo>
                  <a:lnTo>
                    <a:pt x="72" y="60"/>
                  </a:lnTo>
                  <a:lnTo>
                    <a:pt x="72" y="60"/>
                  </a:lnTo>
                  <a:lnTo>
                    <a:pt x="60" y="66"/>
                  </a:lnTo>
                  <a:lnTo>
                    <a:pt x="46" y="72"/>
                  </a:lnTo>
                  <a:lnTo>
                    <a:pt x="34" y="78"/>
                  </a:lnTo>
                  <a:lnTo>
                    <a:pt x="28" y="82"/>
                  </a:lnTo>
                  <a:lnTo>
                    <a:pt x="24" y="88"/>
                  </a:lnTo>
                  <a:lnTo>
                    <a:pt x="24" y="88"/>
                  </a:lnTo>
                  <a:lnTo>
                    <a:pt x="16" y="102"/>
                  </a:lnTo>
                  <a:lnTo>
                    <a:pt x="12" y="116"/>
                  </a:lnTo>
                  <a:lnTo>
                    <a:pt x="8" y="130"/>
                  </a:lnTo>
                  <a:lnTo>
                    <a:pt x="6" y="146"/>
                  </a:lnTo>
                  <a:lnTo>
                    <a:pt x="2" y="176"/>
                  </a:lnTo>
                  <a:lnTo>
                    <a:pt x="2" y="210"/>
                  </a:lnTo>
                  <a:lnTo>
                    <a:pt x="2" y="210"/>
                  </a:lnTo>
                  <a:lnTo>
                    <a:pt x="4" y="220"/>
                  </a:lnTo>
                  <a:lnTo>
                    <a:pt x="6" y="230"/>
                  </a:lnTo>
                  <a:lnTo>
                    <a:pt x="14" y="248"/>
                  </a:lnTo>
                  <a:lnTo>
                    <a:pt x="24" y="266"/>
                  </a:lnTo>
                  <a:lnTo>
                    <a:pt x="28" y="276"/>
                  </a:lnTo>
                  <a:lnTo>
                    <a:pt x="32" y="286"/>
                  </a:lnTo>
                  <a:lnTo>
                    <a:pt x="32" y="286"/>
                  </a:lnTo>
                  <a:lnTo>
                    <a:pt x="34" y="304"/>
                  </a:lnTo>
                  <a:lnTo>
                    <a:pt x="34" y="322"/>
                  </a:lnTo>
                  <a:lnTo>
                    <a:pt x="32" y="360"/>
                  </a:lnTo>
                  <a:lnTo>
                    <a:pt x="32" y="360"/>
                  </a:lnTo>
                  <a:lnTo>
                    <a:pt x="28" y="382"/>
                  </a:lnTo>
                  <a:lnTo>
                    <a:pt x="22" y="406"/>
                  </a:lnTo>
                  <a:lnTo>
                    <a:pt x="12" y="428"/>
                  </a:lnTo>
                  <a:lnTo>
                    <a:pt x="6" y="440"/>
                  </a:lnTo>
                  <a:lnTo>
                    <a:pt x="0" y="448"/>
                  </a:lnTo>
                  <a:lnTo>
                    <a:pt x="176" y="452"/>
                  </a:lnTo>
                  <a:lnTo>
                    <a:pt x="288" y="432"/>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57" name="Freeform 29">
              <a:extLst>
                <a:ext uri="{FF2B5EF4-FFF2-40B4-BE49-F238E27FC236}">
                  <a16:creationId xmlns:a16="http://schemas.microsoft.com/office/drawing/2014/main" id="{E6152D2E-2F6D-4F92-AC76-1C7BBEF47853}"/>
                </a:ext>
              </a:extLst>
            </p:cNvPr>
            <p:cNvSpPr>
              <a:spLocks/>
            </p:cNvSpPr>
            <p:nvPr>
              <p:custDataLst>
                <p:tags r:id="rId29"/>
              </p:custDataLst>
            </p:nvPr>
          </p:nvSpPr>
          <p:spPr bwMode="auto">
            <a:xfrm>
              <a:off x="5661207" y="2260747"/>
              <a:ext cx="597195" cy="327575"/>
            </a:xfrm>
            <a:custGeom>
              <a:avLst/>
              <a:gdLst/>
              <a:ahLst/>
              <a:cxnLst>
                <a:cxn ang="0">
                  <a:pos x="130" y="166"/>
                </a:cxn>
                <a:cxn ang="0">
                  <a:pos x="158" y="156"/>
                </a:cxn>
                <a:cxn ang="0">
                  <a:pos x="166" y="158"/>
                </a:cxn>
                <a:cxn ang="0">
                  <a:pos x="176" y="172"/>
                </a:cxn>
                <a:cxn ang="0">
                  <a:pos x="202" y="188"/>
                </a:cxn>
                <a:cxn ang="0">
                  <a:pos x="222" y="234"/>
                </a:cxn>
                <a:cxn ang="0">
                  <a:pos x="236" y="260"/>
                </a:cxn>
                <a:cxn ang="0">
                  <a:pos x="244" y="218"/>
                </a:cxn>
                <a:cxn ang="0">
                  <a:pos x="246" y="206"/>
                </a:cxn>
                <a:cxn ang="0">
                  <a:pos x="256" y="194"/>
                </a:cxn>
                <a:cxn ang="0">
                  <a:pos x="278" y="188"/>
                </a:cxn>
                <a:cxn ang="0">
                  <a:pos x="296" y="180"/>
                </a:cxn>
                <a:cxn ang="0">
                  <a:pos x="308" y="174"/>
                </a:cxn>
                <a:cxn ang="0">
                  <a:pos x="338" y="150"/>
                </a:cxn>
                <a:cxn ang="0">
                  <a:pos x="358" y="136"/>
                </a:cxn>
                <a:cxn ang="0">
                  <a:pos x="384" y="132"/>
                </a:cxn>
                <a:cxn ang="0">
                  <a:pos x="400" y="134"/>
                </a:cxn>
                <a:cxn ang="0">
                  <a:pos x="426" y="142"/>
                </a:cxn>
                <a:cxn ang="0">
                  <a:pos x="442" y="140"/>
                </a:cxn>
                <a:cxn ang="0">
                  <a:pos x="456" y="134"/>
                </a:cxn>
                <a:cxn ang="0">
                  <a:pos x="472" y="122"/>
                </a:cxn>
                <a:cxn ang="0">
                  <a:pos x="472" y="108"/>
                </a:cxn>
                <a:cxn ang="0">
                  <a:pos x="460" y="96"/>
                </a:cxn>
                <a:cxn ang="0">
                  <a:pos x="430" y="78"/>
                </a:cxn>
                <a:cxn ang="0">
                  <a:pos x="382" y="64"/>
                </a:cxn>
                <a:cxn ang="0">
                  <a:pos x="366" y="62"/>
                </a:cxn>
                <a:cxn ang="0">
                  <a:pos x="336" y="68"/>
                </a:cxn>
                <a:cxn ang="0">
                  <a:pos x="280" y="86"/>
                </a:cxn>
                <a:cxn ang="0">
                  <a:pos x="250" y="90"/>
                </a:cxn>
                <a:cxn ang="0">
                  <a:pos x="234" y="88"/>
                </a:cxn>
                <a:cxn ang="0">
                  <a:pos x="196" y="76"/>
                </a:cxn>
                <a:cxn ang="0">
                  <a:pos x="182" y="68"/>
                </a:cxn>
                <a:cxn ang="0">
                  <a:pos x="178" y="62"/>
                </a:cxn>
                <a:cxn ang="0">
                  <a:pos x="172" y="36"/>
                </a:cxn>
                <a:cxn ang="0">
                  <a:pos x="170" y="20"/>
                </a:cxn>
                <a:cxn ang="0">
                  <a:pos x="162" y="6"/>
                </a:cxn>
                <a:cxn ang="0">
                  <a:pos x="152" y="2"/>
                </a:cxn>
                <a:cxn ang="0">
                  <a:pos x="130" y="2"/>
                </a:cxn>
                <a:cxn ang="0">
                  <a:pos x="100" y="20"/>
                </a:cxn>
                <a:cxn ang="0">
                  <a:pos x="84" y="34"/>
                </a:cxn>
                <a:cxn ang="0">
                  <a:pos x="22" y="82"/>
                </a:cxn>
                <a:cxn ang="0">
                  <a:pos x="0" y="90"/>
                </a:cxn>
                <a:cxn ang="0">
                  <a:pos x="130" y="166"/>
                </a:cxn>
              </a:cxnLst>
              <a:rect l="0" t="0" r="r" b="b"/>
              <a:pathLst>
                <a:path w="474" h="260">
                  <a:moveTo>
                    <a:pt x="130" y="166"/>
                  </a:moveTo>
                  <a:lnTo>
                    <a:pt x="130" y="166"/>
                  </a:lnTo>
                  <a:lnTo>
                    <a:pt x="146" y="158"/>
                  </a:lnTo>
                  <a:lnTo>
                    <a:pt x="158" y="156"/>
                  </a:lnTo>
                  <a:lnTo>
                    <a:pt x="162" y="156"/>
                  </a:lnTo>
                  <a:lnTo>
                    <a:pt x="166" y="158"/>
                  </a:lnTo>
                  <a:lnTo>
                    <a:pt x="166" y="158"/>
                  </a:lnTo>
                  <a:lnTo>
                    <a:pt x="176" y="172"/>
                  </a:lnTo>
                  <a:lnTo>
                    <a:pt x="180" y="176"/>
                  </a:lnTo>
                  <a:lnTo>
                    <a:pt x="202" y="188"/>
                  </a:lnTo>
                  <a:lnTo>
                    <a:pt x="194" y="226"/>
                  </a:lnTo>
                  <a:lnTo>
                    <a:pt x="222" y="234"/>
                  </a:lnTo>
                  <a:lnTo>
                    <a:pt x="222" y="252"/>
                  </a:lnTo>
                  <a:lnTo>
                    <a:pt x="236" y="260"/>
                  </a:lnTo>
                  <a:lnTo>
                    <a:pt x="236" y="260"/>
                  </a:lnTo>
                  <a:lnTo>
                    <a:pt x="244" y="218"/>
                  </a:lnTo>
                  <a:lnTo>
                    <a:pt x="244" y="218"/>
                  </a:lnTo>
                  <a:lnTo>
                    <a:pt x="246" y="206"/>
                  </a:lnTo>
                  <a:lnTo>
                    <a:pt x="250" y="200"/>
                  </a:lnTo>
                  <a:lnTo>
                    <a:pt x="256" y="194"/>
                  </a:lnTo>
                  <a:lnTo>
                    <a:pt x="262" y="192"/>
                  </a:lnTo>
                  <a:lnTo>
                    <a:pt x="278" y="188"/>
                  </a:lnTo>
                  <a:lnTo>
                    <a:pt x="286" y="184"/>
                  </a:lnTo>
                  <a:lnTo>
                    <a:pt x="296" y="180"/>
                  </a:lnTo>
                  <a:lnTo>
                    <a:pt x="296" y="180"/>
                  </a:lnTo>
                  <a:lnTo>
                    <a:pt x="308" y="174"/>
                  </a:lnTo>
                  <a:lnTo>
                    <a:pt x="318" y="166"/>
                  </a:lnTo>
                  <a:lnTo>
                    <a:pt x="338" y="150"/>
                  </a:lnTo>
                  <a:lnTo>
                    <a:pt x="348" y="142"/>
                  </a:lnTo>
                  <a:lnTo>
                    <a:pt x="358" y="136"/>
                  </a:lnTo>
                  <a:lnTo>
                    <a:pt x="372" y="132"/>
                  </a:lnTo>
                  <a:lnTo>
                    <a:pt x="384" y="132"/>
                  </a:lnTo>
                  <a:lnTo>
                    <a:pt x="384" y="132"/>
                  </a:lnTo>
                  <a:lnTo>
                    <a:pt x="400" y="134"/>
                  </a:lnTo>
                  <a:lnTo>
                    <a:pt x="414" y="138"/>
                  </a:lnTo>
                  <a:lnTo>
                    <a:pt x="426" y="142"/>
                  </a:lnTo>
                  <a:lnTo>
                    <a:pt x="434" y="142"/>
                  </a:lnTo>
                  <a:lnTo>
                    <a:pt x="442" y="140"/>
                  </a:lnTo>
                  <a:lnTo>
                    <a:pt x="442" y="140"/>
                  </a:lnTo>
                  <a:lnTo>
                    <a:pt x="456" y="134"/>
                  </a:lnTo>
                  <a:lnTo>
                    <a:pt x="466" y="128"/>
                  </a:lnTo>
                  <a:lnTo>
                    <a:pt x="472" y="122"/>
                  </a:lnTo>
                  <a:lnTo>
                    <a:pt x="474" y="116"/>
                  </a:lnTo>
                  <a:lnTo>
                    <a:pt x="472" y="108"/>
                  </a:lnTo>
                  <a:lnTo>
                    <a:pt x="466" y="102"/>
                  </a:lnTo>
                  <a:lnTo>
                    <a:pt x="460" y="96"/>
                  </a:lnTo>
                  <a:lnTo>
                    <a:pt x="452" y="90"/>
                  </a:lnTo>
                  <a:lnTo>
                    <a:pt x="430" y="78"/>
                  </a:lnTo>
                  <a:lnTo>
                    <a:pt x="406" y="70"/>
                  </a:lnTo>
                  <a:lnTo>
                    <a:pt x="382" y="64"/>
                  </a:lnTo>
                  <a:lnTo>
                    <a:pt x="366" y="62"/>
                  </a:lnTo>
                  <a:lnTo>
                    <a:pt x="366" y="62"/>
                  </a:lnTo>
                  <a:lnTo>
                    <a:pt x="350" y="64"/>
                  </a:lnTo>
                  <a:lnTo>
                    <a:pt x="336" y="68"/>
                  </a:lnTo>
                  <a:lnTo>
                    <a:pt x="308" y="78"/>
                  </a:lnTo>
                  <a:lnTo>
                    <a:pt x="280" y="86"/>
                  </a:lnTo>
                  <a:lnTo>
                    <a:pt x="264" y="88"/>
                  </a:lnTo>
                  <a:lnTo>
                    <a:pt x="250" y="90"/>
                  </a:lnTo>
                  <a:lnTo>
                    <a:pt x="250" y="90"/>
                  </a:lnTo>
                  <a:lnTo>
                    <a:pt x="234" y="88"/>
                  </a:lnTo>
                  <a:lnTo>
                    <a:pt x="214" y="82"/>
                  </a:lnTo>
                  <a:lnTo>
                    <a:pt x="196" y="76"/>
                  </a:lnTo>
                  <a:lnTo>
                    <a:pt x="188" y="72"/>
                  </a:lnTo>
                  <a:lnTo>
                    <a:pt x="182" y="68"/>
                  </a:lnTo>
                  <a:lnTo>
                    <a:pt x="182" y="68"/>
                  </a:lnTo>
                  <a:lnTo>
                    <a:pt x="178" y="62"/>
                  </a:lnTo>
                  <a:lnTo>
                    <a:pt x="174" y="54"/>
                  </a:lnTo>
                  <a:lnTo>
                    <a:pt x="172" y="36"/>
                  </a:lnTo>
                  <a:lnTo>
                    <a:pt x="172" y="28"/>
                  </a:lnTo>
                  <a:lnTo>
                    <a:pt x="170" y="20"/>
                  </a:lnTo>
                  <a:lnTo>
                    <a:pt x="168" y="12"/>
                  </a:lnTo>
                  <a:lnTo>
                    <a:pt x="162" y="6"/>
                  </a:lnTo>
                  <a:lnTo>
                    <a:pt x="162" y="6"/>
                  </a:lnTo>
                  <a:lnTo>
                    <a:pt x="152" y="2"/>
                  </a:lnTo>
                  <a:lnTo>
                    <a:pt x="142" y="0"/>
                  </a:lnTo>
                  <a:lnTo>
                    <a:pt x="130" y="2"/>
                  </a:lnTo>
                  <a:lnTo>
                    <a:pt x="120" y="8"/>
                  </a:lnTo>
                  <a:lnTo>
                    <a:pt x="100" y="20"/>
                  </a:lnTo>
                  <a:lnTo>
                    <a:pt x="84" y="34"/>
                  </a:lnTo>
                  <a:lnTo>
                    <a:pt x="84" y="34"/>
                  </a:lnTo>
                  <a:lnTo>
                    <a:pt x="42" y="68"/>
                  </a:lnTo>
                  <a:lnTo>
                    <a:pt x="22" y="82"/>
                  </a:lnTo>
                  <a:lnTo>
                    <a:pt x="10" y="86"/>
                  </a:lnTo>
                  <a:lnTo>
                    <a:pt x="0" y="90"/>
                  </a:lnTo>
                  <a:lnTo>
                    <a:pt x="8" y="128"/>
                  </a:lnTo>
                  <a:lnTo>
                    <a:pt x="130" y="166"/>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58" name="Freeform 30">
              <a:extLst>
                <a:ext uri="{FF2B5EF4-FFF2-40B4-BE49-F238E27FC236}">
                  <a16:creationId xmlns:a16="http://schemas.microsoft.com/office/drawing/2014/main" id="{5699CE23-7355-40AC-9582-4655E411DC22}"/>
                </a:ext>
              </a:extLst>
            </p:cNvPr>
            <p:cNvSpPr>
              <a:spLocks/>
            </p:cNvSpPr>
            <p:nvPr>
              <p:custDataLst>
                <p:tags r:id="rId30"/>
              </p:custDataLst>
            </p:nvPr>
          </p:nvSpPr>
          <p:spPr bwMode="auto">
            <a:xfrm>
              <a:off x="6107213" y="4601650"/>
              <a:ext cx="1020523" cy="841616"/>
            </a:xfrm>
            <a:custGeom>
              <a:avLst/>
              <a:gdLst/>
              <a:ahLst/>
              <a:cxnLst>
                <a:cxn ang="0">
                  <a:pos x="800" y="412"/>
                </a:cxn>
                <a:cxn ang="0">
                  <a:pos x="780" y="374"/>
                </a:cxn>
                <a:cxn ang="0">
                  <a:pos x="758" y="338"/>
                </a:cxn>
                <a:cxn ang="0">
                  <a:pos x="730" y="298"/>
                </a:cxn>
                <a:cxn ang="0">
                  <a:pos x="726" y="286"/>
                </a:cxn>
                <a:cxn ang="0">
                  <a:pos x="724" y="266"/>
                </a:cxn>
                <a:cxn ang="0">
                  <a:pos x="718" y="238"/>
                </a:cxn>
                <a:cxn ang="0">
                  <a:pos x="680" y="168"/>
                </a:cxn>
                <a:cxn ang="0">
                  <a:pos x="646" y="106"/>
                </a:cxn>
                <a:cxn ang="0">
                  <a:pos x="600" y="22"/>
                </a:cxn>
                <a:cxn ang="0">
                  <a:pos x="590" y="0"/>
                </a:cxn>
                <a:cxn ang="0">
                  <a:pos x="552" y="20"/>
                </a:cxn>
                <a:cxn ang="0">
                  <a:pos x="532" y="42"/>
                </a:cxn>
                <a:cxn ang="0">
                  <a:pos x="268" y="38"/>
                </a:cxn>
                <a:cxn ang="0">
                  <a:pos x="0" y="38"/>
                </a:cxn>
                <a:cxn ang="0">
                  <a:pos x="18" y="82"/>
                </a:cxn>
                <a:cxn ang="0">
                  <a:pos x="16" y="120"/>
                </a:cxn>
                <a:cxn ang="0">
                  <a:pos x="102" y="100"/>
                </a:cxn>
                <a:cxn ang="0">
                  <a:pos x="128" y="102"/>
                </a:cxn>
                <a:cxn ang="0">
                  <a:pos x="148" y="106"/>
                </a:cxn>
                <a:cxn ang="0">
                  <a:pos x="202" y="132"/>
                </a:cxn>
                <a:cxn ang="0">
                  <a:pos x="234" y="148"/>
                </a:cxn>
                <a:cxn ang="0">
                  <a:pos x="268" y="152"/>
                </a:cxn>
                <a:cxn ang="0">
                  <a:pos x="282" y="150"/>
                </a:cxn>
                <a:cxn ang="0">
                  <a:pos x="324" y="128"/>
                </a:cxn>
                <a:cxn ang="0">
                  <a:pos x="352" y="116"/>
                </a:cxn>
                <a:cxn ang="0">
                  <a:pos x="370" y="114"/>
                </a:cxn>
                <a:cxn ang="0">
                  <a:pos x="376" y="116"/>
                </a:cxn>
                <a:cxn ang="0">
                  <a:pos x="396" y="130"/>
                </a:cxn>
                <a:cxn ang="0">
                  <a:pos x="426" y="164"/>
                </a:cxn>
                <a:cxn ang="0">
                  <a:pos x="442" y="178"/>
                </a:cxn>
                <a:cxn ang="0">
                  <a:pos x="456" y="190"/>
                </a:cxn>
                <a:cxn ang="0">
                  <a:pos x="482" y="216"/>
                </a:cxn>
                <a:cxn ang="0">
                  <a:pos x="492" y="234"/>
                </a:cxn>
                <a:cxn ang="0">
                  <a:pos x="496" y="248"/>
                </a:cxn>
                <a:cxn ang="0">
                  <a:pos x="496" y="282"/>
                </a:cxn>
                <a:cxn ang="0">
                  <a:pos x="494" y="298"/>
                </a:cxn>
                <a:cxn ang="0">
                  <a:pos x="504" y="330"/>
                </a:cxn>
                <a:cxn ang="0">
                  <a:pos x="518" y="362"/>
                </a:cxn>
                <a:cxn ang="0">
                  <a:pos x="536" y="400"/>
                </a:cxn>
                <a:cxn ang="0">
                  <a:pos x="580" y="470"/>
                </a:cxn>
                <a:cxn ang="0">
                  <a:pos x="604" y="504"/>
                </a:cxn>
                <a:cxn ang="0">
                  <a:pos x="642" y="554"/>
                </a:cxn>
                <a:cxn ang="0">
                  <a:pos x="658" y="568"/>
                </a:cxn>
                <a:cxn ang="0">
                  <a:pos x="684" y="602"/>
                </a:cxn>
                <a:cxn ang="0">
                  <a:pos x="712" y="634"/>
                </a:cxn>
                <a:cxn ang="0">
                  <a:pos x="718" y="638"/>
                </a:cxn>
                <a:cxn ang="0">
                  <a:pos x="730" y="640"/>
                </a:cxn>
                <a:cxn ang="0">
                  <a:pos x="746" y="636"/>
                </a:cxn>
                <a:cxn ang="0">
                  <a:pos x="758" y="636"/>
                </a:cxn>
                <a:cxn ang="0">
                  <a:pos x="762" y="638"/>
                </a:cxn>
                <a:cxn ang="0">
                  <a:pos x="764" y="652"/>
                </a:cxn>
                <a:cxn ang="0">
                  <a:pos x="766" y="666"/>
                </a:cxn>
                <a:cxn ang="0">
                  <a:pos x="770" y="668"/>
                </a:cxn>
                <a:cxn ang="0">
                  <a:pos x="780" y="664"/>
                </a:cxn>
                <a:cxn ang="0">
                  <a:pos x="788" y="654"/>
                </a:cxn>
                <a:cxn ang="0">
                  <a:pos x="796" y="632"/>
                </a:cxn>
                <a:cxn ang="0">
                  <a:pos x="800" y="604"/>
                </a:cxn>
                <a:cxn ang="0">
                  <a:pos x="804" y="548"/>
                </a:cxn>
                <a:cxn ang="0">
                  <a:pos x="806" y="518"/>
                </a:cxn>
                <a:cxn ang="0">
                  <a:pos x="810" y="466"/>
                </a:cxn>
                <a:cxn ang="0">
                  <a:pos x="804" y="426"/>
                </a:cxn>
                <a:cxn ang="0">
                  <a:pos x="800" y="412"/>
                </a:cxn>
              </a:cxnLst>
              <a:rect l="0" t="0" r="r" b="b"/>
              <a:pathLst>
                <a:path w="810" h="668">
                  <a:moveTo>
                    <a:pt x="800" y="412"/>
                  </a:moveTo>
                  <a:lnTo>
                    <a:pt x="800" y="412"/>
                  </a:lnTo>
                  <a:lnTo>
                    <a:pt x="792" y="394"/>
                  </a:lnTo>
                  <a:lnTo>
                    <a:pt x="780" y="374"/>
                  </a:lnTo>
                  <a:lnTo>
                    <a:pt x="758" y="338"/>
                  </a:lnTo>
                  <a:lnTo>
                    <a:pt x="758" y="338"/>
                  </a:lnTo>
                  <a:lnTo>
                    <a:pt x="740" y="312"/>
                  </a:lnTo>
                  <a:lnTo>
                    <a:pt x="730" y="298"/>
                  </a:lnTo>
                  <a:lnTo>
                    <a:pt x="728" y="292"/>
                  </a:lnTo>
                  <a:lnTo>
                    <a:pt x="726" y="286"/>
                  </a:lnTo>
                  <a:lnTo>
                    <a:pt x="726" y="286"/>
                  </a:lnTo>
                  <a:lnTo>
                    <a:pt x="724" y="266"/>
                  </a:lnTo>
                  <a:lnTo>
                    <a:pt x="718" y="238"/>
                  </a:lnTo>
                  <a:lnTo>
                    <a:pt x="718" y="238"/>
                  </a:lnTo>
                  <a:lnTo>
                    <a:pt x="706" y="214"/>
                  </a:lnTo>
                  <a:lnTo>
                    <a:pt x="680" y="168"/>
                  </a:lnTo>
                  <a:lnTo>
                    <a:pt x="646" y="106"/>
                  </a:lnTo>
                  <a:lnTo>
                    <a:pt x="646" y="106"/>
                  </a:lnTo>
                  <a:lnTo>
                    <a:pt x="600" y="22"/>
                  </a:lnTo>
                  <a:lnTo>
                    <a:pt x="600" y="22"/>
                  </a:lnTo>
                  <a:lnTo>
                    <a:pt x="594" y="12"/>
                  </a:lnTo>
                  <a:lnTo>
                    <a:pt x="590" y="0"/>
                  </a:lnTo>
                  <a:lnTo>
                    <a:pt x="546" y="2"/>
                  </a:lnTo>
                  <a:lnTo>
                    <a:pt x="552" y="20"/>
                  </a:lnTo>
                  <a:lnTo>
                    <a:pt x="552" y="44"/>
                  </a:lnTo>
                  <a:lnTo>
                    <a:pt x="532" y="42"/>
                  </a:lnTo>
                  <a:lnTo>
                    <a:pt x="530" y="32"/>
                  </a:lnTo>
                  <a:lnTo>
                    <a:pt x="268" y="38"/>
                  </a:lnTo>
                  <a:lnTo>
                    <a:pt x="248" y="10"/>
                  </a:lnTo>
                  <a:lnTo>
                    <a:pt x="0" y="38"/>
                  </a:lnTo>
                  <a:lnTo>
                    <a:pt x="0" y="54"/>
                  </a:lnTo>
                  <a:lnTo>
                    <a:pt x="18" y="82"/>
                  </a:lnTo>
                  <a:lnTo>
                    <a:pt x="16" y="120"/>
                  </a:lnTo>
                  <a:lnTo>
                    <a:pt x="16" y="120"/>
                  </a:lnTo>
                  <a:lnTo>
                    <a:pt x="72" y="106"/>
                  </a:lnTo>
                  <a:lnTo>
                    <a:pt x="102" y="100"/>
                  </a:lnTo>
                  <a:lnTo>
                    <a:pt x="114" y="100"/>
                  </a:lnTo>
                  <a:lnTo>
                    <a:pt x="128" y="102"/>
                  </a:lnTo>
                  <a:lnTo>
                    <a:pt x="128" y="102"/>
                  </a:lnTo>
                  <a:lnTo>
                    <a:pt x="148" y="106"/>
                  </a:lnTo>
                  <a:lnTo>
                    <a:pt x="166" y="114"/>
                  </a:lnTo>
                  <a:lnTo>
                    <a:pt x="202" y="132"/>
                  </a:lnTo>
                  <a:lnTo>
                    <a:pt x="218" y="140"/>
                  </a:lnTo>
                  <a:lnTo>
                    <a:pt x="234" y="148"/>
                  </a:lnTo>
                  <a:lnTo>
                    <a:pt x="252" y="152"/>
                  </a:lnTo>
                  <a:lnTo>
                    <a:pt x="268" y="152"/>
                  </a:lnTo>
                  <a:lnTo>
                    <a:pt x="268" y="152"/>
                  </a:lnTo>
                  <a:lnTo>
                    <a:pt x="282" y="150"/>
                  </a:lnTo>
                  <a:lnTo>
                    <a:pt x="296" y="144"/>
                  </a:lnTo>
                  <a:lnTo>
                    <a:pt x="324" y="128"/>
                  </a:lnTo>
                  <a:lnTo>
                    <a:pt x="338" y="122"/>
                  </a:lnTo>
                  <a:lnTo>
                    <a:pt x="352" y="116"/>
                  </a:lnTo>
                  <a:lnTo>
                    <a:pt x="364" y="114"/>
                  </a:lnTo>
                  <a:lnTo>
                    <a:pt x="370" y="114"/>
                  </a:lnTo>
                  <a:lnTo>
                    <a:pt x="376" y="116"/>
                  </a:lnTo>
                  <a:lnTo>
                    <a:pt x="376" y="116"/>
                  </a:lnTo>
                  <a:lnTo>
                    <a:pt x="386" y="122"/>
                  </a:lnTo>
                  <a:lnTo>
                    <a:pt x="396" y="130"/>
                  </a:lnTo>
                  <a:lnTo>
                    <a:pt x="412" y="146"/>
                  </a:lnTo>
                  <a:lnTo>
                    <a:pt x="426" y="164"/>
                  </a:lnTo>
                  <a:lnTo>
                    <a:pt x="434" y="172"/>
                  </a:lnTo>
                  <a:lnTo>
                    <a:pt x="442" y="178"/>
                  </a:lnTo>
                  <a:lnTo>
                    <a:pt x="442" y="178"/>
                  </a:lnTo>
                  <a:lnTo>
                    <a:pt x="456" y="190"/>
                  </a:lnTo>
                  <a:lnTo>
                    <a:pt x="470" y="202"/>
                  </a:lnTo>
                  <a:lnTo>
                    <a:pt x="482" y="216"/>
                  </a:lnTo>
                  <a:lnTo>
                    <a:pt x="492" y="234"/>
                  </a:lnTo>
                  <a:lnTo>
                    <a:pt x="492" y="234"/>
                  </a:lnTo>
                  <a:lnTo>
                    <a:pt x="494" y="240"/>
                  </a:lnTo>
                  <a:lnTo>
                    <a:pt x="496" y="248"/>
                  </a:lnTo>
                  <a:lnTo>
                    <a:pt x="496" y="264"/>
                  </a:lnTo>
                  <a:lnTo>
                    <a:pt x="496" y="282"/>
                  </a:lnTo>
                  <a:lnTo>
                    <a:pt x="494" y="298"/>
                  </a:lnTo>
                  <a:lnTo>
                    <a:pt x="494" y="298"/>
                  </a:lnTo>
                  <a:lnTo>
                    <a:pt x="498" y="314"/>
                  </a:lnTo>
                  <a:lnTo>
                    <a:pt x="504" y="330"/>
                  </a:lnTo>
                  <a:lnTo>
                    <a:pt x="512" y="344"/>
                  </a:lnTo>
                  <a:lnTo>
                    <a:pt x="518" y="362"/>
                  </a:lnTo>
                  <a:lnTo>
                    <a:pt x="518" y="362"/>
                  </a:lnTo>
                  <a:lnTo>
                    <a:pt x="536" y="400"/>
                  </a:lnTo>
                  <a:lnTo>
                    <a:pt x="556" y="436"/>
                  </a:lnTo>
                  <a:lnTo>
                    <a:pt x="580" y="470"/>
                  </a:lnTo>
                  <a:lnTo>
                    <a:pt x="604" y="504"/>
                  </a:lnTo>
                  <a:lnTo>
                    <a:pt x="604" y="504"/>
                  </a:lnTo>
                  <a:lnTo>
                    <a:pt x="630" y="538"/>
                  </a:lnTo>
                  <a:lnTo>
                    <a:pt x="642" y="554"/>
                  </a:lnTo>
                  <a:lnTo>
                    <a:pt x="658" y="568"/>
                  </a:lnTo>
                  <a:lnTo>
                    <a:pt x="658" y="568"/>
                  </a:lnTo>
                  <a:lnTo>
                    <a:pt x="672" y="584"/>
                  </a:lnTo>
                  <a:lnTo>
                    <a:pt x="684" y="602"/>
                  </a:lnTo>
                  <a:lnTo>
                    <a:pt x="698" y="618"/>
                  </a:lnTo>
                  <a:lnTo>
                    <a:pt x="712" y="634"/>
                  </a:lnTo>
                  <a:lnTo>
                    <a:pt x="712" y="634"/>
                  </a:lnTo>
                  <a:lnTo>
                    <a:pt x="718" y="638"/>
                  </a:lnTo>
                  <a:lnTo>
                    <a:pt x="724" y="640"/>
                  </a:lnTo>
                  <a:lnTo>
                    <a:pt x="730" y="640"/>
                  </a:lnTo>
                  <a:lnTo>
                    <a:pt x="736" y="640"/>
                  </a:lnTo>
                  <a:lnTo>
                    <a:pt x="746" y="636"/>
                  </a:lnTo>
                  <a:lnTo>
                    <a:pt x="752" y="634"/>
                  </a:lnTo>
                  <a:lnTo>
                    <a:pt x="758" y="636"/>
                  </a:lnTo>
                  <a:lnTo>
                    <a:pt x="758" y="636"/>
                  </a:lnTo>
                  <a:lnTo>
                    <a:pt x="762" y="638"/>
                  </a:lnTo>
                  <a:lnTo>
                    <a:pt x="764" y="642"/>
                  </a:lnTo>
                  <a:lnTo>
                    <a:pt x="764" y="652"/>
                  </a:lnTo>
                  <a:lnTo>
                    <a:pt x="764" y="662"/>
                  </a:lnTo>
                  <a:lnTo>
                    <a:pt x="766" y="666"/>
                  </a:lnTo>
                  <a:lnTo>
                    <a:pt x="770" y="668"/>
                  </a:lnTo>
                  <a:lnTo>
                    <a:pt x="770" y="668"/>
                  </a:lnTo>
                  <a:lnTo>
                    <a:pt x="776" y="668"/>
                  </a:lnTo>
                  <a:lnTo>
                    <a:pt x="780" y="664"/>
                  </a:lnTo>
                  <a:lnTo>
                    <a:pt x="784" y="660"/>
                  </a:lnTo>
                  <a:lnTo>
                    <a:pt x="788" y="654"/>
                  </a:lnTo>
                  <a:lnTo>
                    <a:pt x="794" y="642"/>
                  </a:lnTo>
                  <a:lnTo>
                    <a:pt x="796" y="632"/>
                  </a:lnTo>
                  <a:lnTo>
                    <a:pt x="796" y="632"/>
                  </a:lnTo>
                  <a:lnTo>
                    <a:pt x="800" y="604"/>
                  </a:lnTo>
                  <a:lnTo>
                    <a:pt x="802" y="576"/>
                  </a:lnTo>
                  <a:lnTo>
                    <a:pt x="804" y="548"/>
                  </a:lnTo>
                  <a:lnTo>
                    <a:pt x="806" y="518"/>
                  </a:lnTo>
                  <a:lnTo>
                    <a:pt x="806" y="518"/>
                  </a:lnTo>
                  <a:lnTo>
                    <a:pt x="808" y="492"/>
                  </a:lnTo>
                  <a:lnTo>
                    <a:pt x="810" y="466"/>
                  </a:lnTo>
                  <a:lnTo>
                    <a:pt x="808" y="438"/>
                  </a:lnTo>
                  <a:lnTo>
                    <a:pt x="804" y="426"/>
                  </a:lnTo>
                  <a:lnTo>
                    <a:pt x="800" y="412"/>
                  </a:lnTo>
                  <a:lnTo>
                    <a:pt x="800" y="412"/>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59" name="Freeform 31">
              <a:extLst>
                <a:ext uri="{FF2B5EF4-FFF2-40B4-BE49-F238E27FC236}">
                  <a16:creationId xmlns:a16="http://schemas.microsoft.com/office/drawing/2014/main" id="{D1462A71-F531-4454-90E9-215C366E66BA}"/>
                </a:ext>
              </a:extLst>
            </p:cNvPr>
            <p:cNvSpPr>
              <a:spLocks/>
            </p:cNvSpPr>
            <p:nvPr>
              <p:custDataLst>
                <p:tags r:id="rId31"/>
              </p:custDataLst>
            </p:nvPr>
          </p:nvSpPr>
          <p:spPr bwMode="auto">
            <a:xfrm>
              <a:off x="5991302" y="4034693"/>
              <a:ext cx="428368" cy="723185"/>
            </a:xfrm>
            <a:custGeom>
              <a:avLst/>
              <a:gdLst/>
              <a:ahLst/>
              <a:cxnLst>
                <a:cxn ang="0">
                  <a:pos x="326" y="336"/>
                </a:cxn>
                <a:cxn ang="0">
                  <a:pos x="338" y="330"/>
                </a:cxn>
                <a:cxn ang="0">
                  <a:pos x="340" y="320"/>
                </a:cxn>
                <a:cxn ang="0">
                  <a:pos x="332" y="310"/>
                </a:cxn>
                <a:cxn ang="0">
                  <a:pos x="332" y="310"/>
                </a:cxn>
                <a:cxn ang="0">
                  <a:pos x="332" y="298"/>
                </a:cxn>
                <a:cxn ang="0">
                  <a:pos x="332" y="298"/>
                </a:cxn>
                <a:cxn ang="0">
                  <a:pos x="330" y="290"/>
                </a:cxn>
                <a:cxn ang="0">
                  <a:pos x="322" y="282"/>
                </a:cxn>
                <a:cxn ang="0">
                  <a:pos x="312" y="270"/>
                </a:cxn>
                <a:cxn ang="0">
                  <a:pos x="234" y="0"/>
                </a:cxn>
                <a:cxn ang="0">
                  <a:pos x="0" y="22"/>
                </a:cxn>
                <a:cxn ang="0">
                  <a:pos x="10" y="38"/>
                </a:cxn>
                <a:cxn ang="0">
                  <a:pos x="14" y="570"/>
                </a:cxn>
                <a:cxn ang="0">
                  <a:pos x="14" y="570"/>
                </a:cxn>
                <a:cxn ang="0">
                  <a:pos x="52" y="572"/>
                </a:cxn>
                <a:cxn ang="0">
                  <a:pos x="84" y="574"/>
                </a:cxn>
                <a:cxn ang="0">
                  <a:pos x="84" y="574"/>
                </a:cxn>
                <a:cxn ang="0">
                  <a:pos x="96" y="572"/>
                </a:cxn>
                <a:cxn ang="0">
                  <a:pos x="108" y="570"/>
                </a:cxn>
                <a:cxn ang="0">
                  <a:pos x="110" y="532"/>
                </a:cxn>
                <a:cxn ang="0">
                  <a:pos x="92" y="504"/>
                </a:cxn>
                <a:cxn ang="0">
                  <a:pos x="92" y="488"/>
                </a:cxn>
                <a:cxn ang="0">
                  <a:pos x="340" y="460"/>
                </a:cxn>
                <a:cxn ang="0">
                  <a:pos x="340" y="388"/>
                </a:cxn>
                <a:cxn ang="0">
                  <a:pos x="324" y="352"/>
                </a:cxn>
                <a:cxn ang="0">
                  <a:pos x="326" y="336"/>
                </a:cxn>
              </a:cxnLst>
              <a:rect l="0" t="0" r="r" b="b"/>
              <a:pathLst>
                <a:path w="340" h="574">
                  <a:moveTo>
                    <a:pt x="326" y="336"/>
                  </a:moveTo>
                  <a:lnTo>
                    <a:pt x="338" y="330"/>
                  </a:lnTo>
                  <a:lnTo>
                    <a:pt x="340" y="320"/>
                  </a:lnTo>
                  <a:lnTo>
                    <a:pt x="332" y="310"/>
                  </a:lnTo>
                  <a:lnTo>
                    <a:pt x="332" y="310"/>
                  </a:lnTo>
                  <a:lnTo>
                    <a:pt x="332" y="298"/>
                  </a:lnTo>
                  <a:lnTo>
                    <a:pt x="332" y="298"/>
                  </a:lnTo>
                  <a:lnTo>
                    <a:pt x="330" y="290"/>
                  </a:lnTo>
                  <a:lnTo>
                    <a:pt x="322" y="282"/>
                  </a:lnTo>
                  <a:lnTo>
                    <a:pt x="312" y="270"/>
                  </a:lnTo>
                  <a:lnTo>
                    <a:pt x="234" y="0"/>
                  </a:lnTo>
                  <a:lnTo>
                    <a:pt x="0" y="22"/>
                  </a:lnTo>
                  <a:lnTo>
                    <a:pt x="10" y="38"/>
                  </a:lnTo>
                  <a:lnTo>
                    <a:pt x="14" y="570"/>
                  </a:lnTo>
                  <a:lnTo>
                    <a:pt x="14" y="570"/>
                  </a:lnTo>
                  <a:lnTo>
                    <a:pt x="52" y="572"/>
                  </a:lnTo>
                  <a:lnTo>
                    <a:pt x="84" y="574"/>
                  </a:lnTo>
                  <a:lnTo>
                    <a:pt x="84" y="574"/>
                  </a:lnTo>
                  <a:lnTo>
                    <a:pt x="96" y="572"/>
                  </a:lnTo>
                  <a:lnTo>
                    <a:pt x="108" y="570"/>
                  </a:lnTo>
                  <a:lnTo>
                    <a:pt x="110" y="532"/>
                  </a:lnTo>
                  <a:lnTo>
                    <a:pt x="92" y="504"/>
                  </a:lnTo>
                  <a:lnTo>
                    <a:pt x="92" y="488"/>
                  </a:lnTo>
                  <a:lnTo>
                    <a:pt x="340" y="460"/>
                  </a:lnTo>
                  <a:lnTo>
                    <a:pt x="340" y="388"/>
                  </a:lnTo>
                  <a:lnTo>
                    <a:pt x="324" y="352"/>
                  </a:lnTo>
                  <a:lnTo>
                    <a:pt x="326" y="336"/>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60" name="Freeform 32">
              <a:extLst>
                <a:ext uri="{FF2B5EF4-FFF2-40B4-BE49-F238E27FC236}">
                  <a16:creationId xmlns:a16="http://schemas.microsoft.com/office/drawing/2014/main" id="{EF16E6A7-FE7B-454D-8A64-96BEBFDAF5E3}"/>
                </a:ext>
              </a:extLst>
            </p:cNvPr>
            <p:cNvSpPr>
              <a:spLocks/>
            </p:cNvSpPr>
            <p:nvPr>
              <p:custDataLst>
                <p:tags r:id="rId32"/>
              </p:custDataLst>
            </p:nvPr>
          </p:nvSpPr>
          <p:spPr bwMode="auto">
            <a:xfrm>
              <a:off x="5598212" y="4062411"/>
              <a:ext cx="410729" cy="735784"/>
            </a:xfrm>
            <a:custGeom>
              <a:avLst/>
              <a:gdLst/>
              <a:ahLst/>
              <a:cxnLst>
                <a:cxn ang="0">
                  <a:pos x="312" y="0"/>
                </a:cxn>
                <a:cxn ang="0">
                  <a:pos x="118" y="18"/>
                </a:cxn>
                <a:cxn ang="0">
                  <a:pos x="116" y="22"/>
                </a:cxn>
                <a:cxn ang="0">
                  <a:pos x="96" y="42"/>
                </a:cxn>
                <a:cxn ang="0">
                  <a:pos x="90" y="76"/>
                </a:cxn>
                <a:cxn ang="0">
                  <a:pos x="62" y="100"/>
                </a:cxn>
                <a:cxn ang="0">
                  <a:pos x="52" y="138"/>
                </a:cxn>
                <a:cxn ang="0">
                  <a:pos x="34" y="178"/>
                </a:cxn>
                <a:cxn ang="0">
                  <a:pos x="42" y="200"/>
                </a:cxn>
                <a:cxn ang="0">
                  <a:pos x="42" y="200"/>
                </a:cxn>
                <a:cxn ang="0">
                  <a:pos x="44" y="218"/>
                </a:cxn>
                <a:cxn ang="0">
                  <a:pos x="46" y="234"/>
                </a:cxn>
                <a:cxn ang="0">
                  <a:pos x="46" y="248"/>
                </a:cxn>
                <a:cxn ang="0">
                  <a:pos x="46" y="248"/>
                </a:cxn>
                <a:cxn ang="0">
                  <a:pos x="44" y="268"/>
                </a:cxn>
                <a:cxn ang="0">
                  <a:pos x="44" y="276"/>
                </a:cxn>
                <a:cxn ang="0">
                  <a:pos x="48" y="286"/>
                </a:cxn>
                <a:cxn ang="0">
                  <a:pos x="48" y="286"/>
                </a:cxn>
                <a:cxn ang="0">
                  <a:pos x="50" y="296"/>
                </a:cxn>
                <a:cxn ang="0">
                  <a:pos x="48" y="302"/>
                </a:cxn>
                <a:cxn ang="0">
                  <a:pos x="46" y="304"/>
                </a:cxn>
                <a:cxn ang="0">
                  <a:pos x="46" y="306"/>
                </a:cxn>
                <a:cxn ang="0">
                  <a:pos x="64" y="332"/>
                </a:cxn>
                <a:cxn ang="0">
                  <a:pos x="60" y="358"/>
                </a:cxn>
                <a:cxn ang="0">
                  <a:pos x="40" y="370"/>
                </a:cxn>
                <a:cxn ang="0">
                  <a:pos x="12" y="446"/>
                </a:cxn>
                <a:cxn ang="0">
                  <a:pos x="0" y="462"/>
                </a:cxn>
                <a:cxn ang="0">
                  <a:pos x="10" y="482"/>
                </a:cxn>
                <a:cxn ang="0">
                  <a:pos x="192" y="482"/>
                </a:cxn>
                <a:cxn ang="0">
                  <a:pos x="194" y="500"/>
                </a:cxn>
                <a:cxn ang="0">
                  <a:pos x="194" y="500"/>
                </a:cxn>
                <a:cxn ang="0">
                  <a:pos x="186" y="508"/>
                </a:cxn>
                <a:cxn ang="0">
                  <a:pos x="182" y="516"/>
                </a:cxn>
                <a:cxn ang="0">
                  <a:pos x="182" y="520"/>
                </a:cxn>
                <a:cxn ang="0">
                  <a:pos x="182" y="522"/>
                </a:cxn>
                <a:cxn ang="0">
                  <a:pos x="182" y="522"/>
                </a:cxn>
                <a:cxn ang="0">
                  <a:pos x="188" y="530"/>
                </a:cxn>
                <a:cxn ang="0">
                  <a:pos x="196" y="536"/>
                </a:cxn>
                <a:cxn ang="0">
                  <a:pos x="204" y="542"/>
                </a:cxn>
                <a:cxn ang="0">
                  <a:pos x="244" y="584"/>
                </a:cxn>
                <a:cxn ang="0">
                  <a:pos x="244" y="584"/>
                </a:cxn>
                <a:cxn ang="0">
                  <a:pos x="246" y="576"/>
                </a:cxn>
                <a:cxn ang="0">
                  <a:pos x="252" y="568"/>
                </a:cxn>
                <a:cxn ang="0">
                  <a:pos x="252" y="568"/>
                </a:cxn>
                <a:cxn ang="0">
                  <a:pos x="258" y="562"/>
                </a:cxn>
                <a:cxn ang="0">
                  <a:pos x="264" y="556"/>
                </a:cxn>
                <a:cxn ang="0">
                  <a:pos x="272" y="552"/>
                </a:cxn>
                <a:cxn ang="0">
                  <a:pos x="282" y="550"/>
                </a:cxn>
                <a:cxn ang="0">
                  <a:pos x="302" y="548"/>
                </a:cxn>
                <a:cxn ang="0">
                  <a:pos x="326" y="548"/>
                </a:cxn>
                <a:cxn ang="0">
                  <a:pos x="322" y="16"/>
                </a:cxn>
                <a:cxn ang="0">
                  <a:pos x="312" y="0"/>
                </a:cxn>
              </a:cxnLst>
              <a:rect l="0" t="0" r="r" b="b"/>
              <a:pathLst>
                <a:path w="326" h="584">
                  <a:moveTo>
                    <a:pt x="312" y="0"/>
                  </a:moveTo>
                  <a:lnTo>
                    <a:pt x="118" y="18"/>
                  </a:lnTo>
                  <a:lnTo>
                    <a:pt x="116" y="22"/>
                  </a:lnTo>
                  <a:lnTo>
                    <a:pt x="96" y="42"/>
                  </a:lnTo>
                  <a:lnTo>
                    <a:pt x="90" y="76"/>
                  </a:lnTo>
                  <a:lnTo>
                    <a:pt x="62" y="100"/>
                  </a:lnTo>
                  <a:lnTo>
                    <a:pt x="52" y="138"/>
                  </a:lnTo>
                  <a:lnTo>
                    <a:pt x="34" y="178"/>
                  </a:lnTo>
                  <a:lnTo>
                    <a:pt x="42" y="200"/>
                  </a:lnTo>
                  <a:lnTo>
                    <a:pt x="42" y="200"/>
                  </a:lnTo>
                  <a:lnTo>
                    <a:pt x="44" y="218"/>
                  </a:lnTo>
                  <a:lnTo>
                    <a:pt x="46" y="234"/>
                  </a:lnTo>
                  <a:lnTo>
                    <a:pt x="46" y="248"/>
                  </a:lnTo>
                  <a:lnTo>
                    <a:pt x="46" y="248"/>
                  </a:lnTo>
                  <a:lnTo>
                    <a:pt x="44" y="268"/>
                  </a:lnTo>
                  <a:lnTo>
                    <a:pt x="44" y="276"/>
                  </a:lnTo>
                  <a:lnTo>
                    <a:pt x="48" y="286"/>
                  </a:lnTo>
                  <a:lnTo>
                    <a:pt x="48" y="286"/>
                  </a:lnTo>
                  <a:lnTo>
                    <a:pt x="50" y="296"/>
                  </a:lnTo>
                  <a:lnTo>
                    <a:pt x="48" y="302"/>
                  </a:lnTo>
                  <a:lnTo>
                    <a:pt x="46" y="304"/>
                  </a:lnTo>
                  <a:lnTo>
                    <a:pt x="46" y="306"/>
                  </a:lnTo>
                  <a:lnTo>
                    <a:pt x="64" y="332"/>
                  </a:lnTo>
                  <a:lnTo>
                    <a:pt x="60" y="358"/>
                  </a:lnTo>
                  <a:lnTo>
                    <a:pt x="40" y="370"/>
                  </a:lnTo>
                  <a:lnTo>
                    <a:pt x="12" y="446"/>
                  </a:lnTo>
                  <a:lnTo>
                    <a:pt x="0" y="462"/>
                  </a:lnTo>
                  <a:lnTo>
                    <a:pt x="10" y="482"/>
                  </a:lnTo>
                  <a:lnTo>
                    <a:pt x="192" y="482"/>
                  </a:lnTo>
                  <a:lnTo>
                    <a:pt x="194" y="500"/>
                  </a:lnTo>
                  <a:lnTo>
                    <a:pt x="194" y="500"/>
                  </a:lnTo>
                  <a:lnTo>
                    <a:pt x="186" y="508"/>
                  </a:lnTo>
                  <a:lnTo>
                    <a:pt x="182" y="516"/>
                  </a:lnTo>
                  <a:lnTo>
                    <a:pt x="182" y="520"/>
                  </a:lnTo>
                  <a:lnTo>
                    <a:pt x="182" y="522"/>
                  </a:lnTo>
                  <a:lnTo>
                    <a:pt x="182" y="522"/>
                  </a:lnTo>
                  <a:lnTo>
                    <a:pt x="188" y="530"/>
                  </a:lnTo>
                  <a:lnTo>
                    <a:pt x="196" y="536"/>
                  </a:lnTo>
                  <a:lnTo>
                    <a:pt x="204" y="542"/>
                  </a:lnTo>
                  <a:lnTo>
                    <a:pt x="244" y="584"/>
                  </a:lnTo>
                  <a:lnTo>
                    <a:pt x="244" y="584"/>
                  </a:lnTo>
                  <a:lnTo>
                    <a:pt x="246" y="576"/>
                  </a:lnTo>
                  <a:lnTo>
                    <a:pt x="252" y="568"/>
                  </a:lnTo>
                  <a:lnTo>
                    <a:pt x="252" y="568"/>
                  </a:lnTo>
                  <a:lnTo>
                    <a:pt x="258" y="562"/>
                  </a:lnTo>
                  <a:lnTo>
                    <a:pt x="264" y="556"/>
                  </a:lnTo>
                  <a:lnTo>
                    <a:pt x="272" y="552"/>
                  </a:lnTo>
                  <a:lnTo>
                    <a:pt x="282" y="550"/>
                  </a:lnTo>
                  <a:lnTo>
                    <a:pt x="302" y="548"/>
                  </a:lnTo>
                  <a:lnTo>
                    <a:pt x="326" y="548"/>
                  </a:lnTo>
                  <a:lnTo>
                    <a:pt x="322" y="16"/>
                  </a:lnTo>
                  <a:lnTo>
                    <a:pt x="312" y="0"/>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61" name="Freeform 33">
              <a:extLst>
                <a:ext uri="{FF2B5EF4-FFF2-40B4-BE49-F238E27FC236}">
                  <a16:creationId xmlns:a16="http://schemas.microsoft.com/office/drawing/2014/main" id="{0F2D027F-D80E-4DB1-99C3-65086E8B0720}"/>
                </a:ext>
              </a:extLst>
            </p:cNvPr>
            <p:cNvSpPr>
              <a:spLocks/>
            </p:cNvSpPr>
            <p:nvPr>
              <p:custDataLst>
                <p:tags r:id="rId33"/>
              </p:custDataLst>
            </p:nvPr>
          </p:nvSpPr>
          <p:spPr bwMode="auto">
            <a:xfrm>
              <a:off x="6444868" y="3611365"/>
              <a:ext cx="992805" cy="481284"/>
            </a:xfrm>
            <a:custGeom>
              <a:avLst/>
              <a:gdLst/>
              <a:ahLst/>
              <a:cxnLst>
                <a:cxn ang="0">
                  <a:pos x="788" y="104"/>
                </a:cxn>
                <a:cxn ang="0">
                  <a:pos x="770" y="50"/>
                </a:cxn>
                <a:cxn ang="0">
                  <a:pos x="754" y="0"/>
                </a:cxn>
                <a:cxn ang="0">
                  <a:pos x="222" y="102"/>
                </a:cxn>
                <a:cxn ang="0">
                  <a:pos x="226" y="134"/>
                </a:cxn>
                <a:cxn ang="0">
                  <a:pos x="220" y="134"/>
                </a:cxn>
                <a:cxn ang="0">
                  <a:pos x="208" y="148"/>
                </a:cxn>
                <a:cxn ang="0">
                  <a:pos x="198" y="168"/>
                </a:cxn>
                <a:cxn ang="0">
                  <a:pos x="156" y="190"/>
                </a:cxn>
                <a:cxn ang="0">
                  <a:pos x="152" y="186"/>
                </a:cxn>
                <a:cxn ang="0">
                  <a:pos x="144" y="186"/>
                </a:cxn>
                <a:cxn ang="0">
                  <a:pos x="130" y="200"/>
                </a:cxn>
                <a:cxn ang="0">
                  <a:pos x="116" y="220"/>
                </a:cxn>
                <a:cxn ang="0">
                  <a:pos x="48" y="258"/>
                </a:cxn>
                <a:cxn ang="0">
                  <a:pos x="26" y="292"/>
                </a:cxn>
                <a:cxn ang="0">
                  <a:pos x="2" y="302"/>
                </a:cxn>
                <a:cxn ang="0">
                  <a:pos x="118" y="314"/>
                </a:cxn>
                <a:cxn ang="0">
                  <a:pos x="306" y="270"/>
                </a:cxn>
                <a:cxn ang="0">
                  <a:pos x="332" y="304"/>
                </a:cxn>
                <a:cxn ang="0">
                  <a:pos x="562" y="382"/>
                </a:cxn>
                <a:cxn ang="0">
                  <a:pos x="586" y="370"/>
                </a:cxn>
                <a:cxn ang="0">
                  <a:pos x="608" y="356"/>
                </a:cxn>
                <a:cxn ang="0">
                  <a:pos x="620" y="344"/>
                </a:cxn>
                <a:cxn ang="0">
                  <a:pos x="650" y="300"/>
                </a:cxn>
                <a:cxn ang="0">
                  <a:pos x="670" y="274"/>
                </a:cxn>
                <a:cxn ang="0">
                  <a:pos x="700" y="256"/>
                </a:cxn>
                <a:cxn ang="0">
                  <a:pos x="716" y="250"/>
                </a:cxn>
                <a:cxn ang="0">
                  <a:pos x="738" y="232"/>
                </a:cxn>
                <a:cxn ang="0">
                  <a:pos x="750" y="208"/>
                </a:cxn>
                <a:cxn ang="0">
                  <a:pos x="766" y="164"/>
                </a:cxn>
                <a:cxn ang="0">
                  <a:pos x="774" y="148"/>
                </a:cxn>
                <a:cxn ang="0">
                  <a:pos x="786" y="126"/>
                </a:cxn>
                <a:cxn ang="0">
                  <a:pos x="788" y="112"/>
                </a:cxn>
                <a:cxn ang="0">
                  <a:pos x="788" y="104"/>
                </a:cxn>
              </a:cxnLst>
              <a:rect l="0" t="0" r="r" b="b"/>
              <a:pathLst>
                <a:path w="788" h="382">
                  <a:moveTo>
                    <a:pt x="788" y="104"/>
                  </a:moveTo>
                  <a:lnTo>
                    <a:pt x="788" y="104"/>
                  </a:lnTo>
                  <a:lnTo>
                    <a:pt x="778" y="76"/>
                  </a:lnTo>
                  <a:lnTo>
                    <a:pt x="770" y="50"/>
                  </a:lnTo>
                  <a:lnTo>
                    <a:pt x="760" y="26"/>
                  </a:lnTo>
                  <a:lnTo>
                    <a:pt x="754" y="0"/>
                  </a:lnTo>
                  <a:lnTo>
                    <a:pt x="226" y="102"/>
                  </a:lnTo>
                  <a:lnTo>
                    <a:pt x="222" y="102"/>
                  </a:lnTo>
                  <a:lnTo>
                    <a:pt x="226" y="134"/>
                  </a:lnTo>
                  <a:lnTo>
                    <a:pt x="226" y="134"/>
                  </a:lnTo>
                  <a:lnTo>
                    <a:pt x="224" y="134"/>
                  </a:lnTo>
                  <a:lnTo>
                    <a:pt x="220" y="134"/>
                  </a:lnTo>
                  <a:lnTo>
                    <a:pt x="214" y="138"/>
                  </a:lnTo>
                  <a:lnTo>
                    <a:pt x="208" y="148"/>
                  </a:lnTo>
                  <a:lnTo>
                    <a:pt x="208" y="148"/>
                  </a:lnTo>
                  <a:lnTo>
                    <a:pt x="198" y="168"/>
                  </a:lnTo>
                  <a:lnTo>
                    <a:pt x="180" y="164"/>
                  </a:lnTo>
                  <a:lnTo>
                    <a:pt x="156" y="190"/>
                  </a:lnTo>
                  <a:lnTo>
                    <a:pt x="156" y="190"/>
                  </a:lnTo>
                  <a:lnTo>
                    <a:pt x="152" y="186"/>
                  </a:lnTo>
                  <a:lnTo>
                    <a:pt x="148" y="184"/>
                  </a:lnTo>
                  <a:lnTo>
                    <a:pt x="144" y="186"/>
                  </a:lnTo>
                  <a:lnTo>
                    <a:pt x="144" y="186"/>
                  </a:lnTo>
                  <a:lnTo>
                    <a:pt x="130" y="200"/>
                  </a:lnTo>
                  <a:lnTo>
                    <a:pt x="118" y="200"/>
                  </a:lnTo>
                  <a:lnTo>
                    <a:pt x="116" y="220"/>
                  </a:lnTo>
                  <a:lnTo>
                    <a:pt x="72" y="254"/>
                  </a:lnTo>
                  <a:lnTo>
                    <a:pt x="48" y="258"/>
                  </a:lnTo>
                  <a:lnTo>
                    <a:pt x="26" y="270"/>
                  </a:lnTo>
                  <a:lnTo>
                    <a:pt x="26" y="292"/>
                  </a:lnTo>
                  <a:lnTo>
                    <a:pt x="8" y="294"/>
                  </a:lnTo>
                  <a:lnTo>
                    <a:pt x="2" y="302"/>
                  </a:lnTo>
                  <a:lnTo>
                    <a:pt x="0" y="324"/>
                  </a:lnTo>
                  <a:lnTo>
                    <a:pt x="118" y="314"/>
                  </a:lnTo>
                  <a:lnTo>
                    <a:pt x="172" y="278"/>
                  </a:lnTo>
                  <a:lnTo>
                    <a:pt x="306" y="270"/>
                  </a:lnTo>
                  <a:lnTo>
                    <a:pt x="332" y="288"/>
                  </a:lnTo>
                  <a:lnTo>
                    <a:pt x="332" y="304"/>
                  </a:lnTo>
                  <a:lnTo>
                    <a:pt x="442" y="282"/>
                  </a:lnTo>
                  <a:lnTo>
                    <a:pt x="562" y="382"/>
                  </a:lnTo>
                  <a:lnTo>
                    <a:pt x="562" y="382"/>
                  </a:lnTo>
                  <a:lnTo>
                    <a:pt x="586" y="370"/>
                  </a:lnTo>
                  <a:lnTo>
                    <a:pt x="598" y="364"/>
                  </a:lnTo>
                  <a:lnTo>
                    <a:pt x="608" y="356"/>
                  </a:lnTo>
                  <a:lnTo>
                    <a:pt x="608" y="356"/>
                  </a:lnTo>
                  <a:lnTo>
                    <a:pt x="620" y="344"/>
                  </a:lnTo>
                  <a:lnTo>
                    <a:pt x="630" y="330"/>
                  </a:lnTo>
                  <a:lnTo>
                    <a:pt x="650" y="300"/>
                  </a:lnTo>
                  <a:lnTo>
                    <a:pt x="660" y="286"/>
                  </a:lnTo>
                  <a:lnTo>
                    <a:pt x="670" y="274"/>
                  </a:lnTo>
                  <a:lnTo>
                    <a:pt x="684" y="264"/>
                  </a:lnTo>
                  <a:lnTo>
                    <a:pt x="700" y="256"/>
                  </a:lnTo>
                  <a:lnTo>
                    <a:pt x="700" y="256"/>
                  </a:lnTo>
                  <a:lnTo>
                    <a:pt x="716" y="250"/>
                  </a:lnTo>
                  <a:lnTo>
                    <a:pt x="728" y="240"/>
                  </a:lnTo>
                  <a:lnTo>
                    <a:pt x="738" y="232"/>
                  </a:lnTo>
                  <a:lnTo>
                    <a:pt x="744" y="220"/>
                  </a:lnTo>
                  <a:lnTo>
                    <a:pt x="750" y="208"/>
                  </a:lnTo>
                  <a:lnTo>
                    <a:pt x="756" y="194"/>
                  </a:lnTo>
                  <a:lnTo>
                    <a:pt x="766" y="164"/>
                  </a:lnTo>
                  <a:lnTo>
                    <a:pt x="766" y="164"/>
                  </a:lnTo>
                  <a:lnTo>
                    <a:pt x="774" y="148"/>
                  </a:lnTo>
                  <a:lnTo>
                    <a:pt x="782" y="134"/>
                  </a:lnTo>
                  <a:lnTo>
                    <a:pt x="786" y="126"/>
                  </a:lnTo>
                  <a:lnTo>
                    <a:pt x="788" y="120"/>
                  </a:lnTo>
                  <a:lnTo>
                    <a:pt x="788" y="112"/>
                  </a:lnTo>
                  <a:lnTo>
                    <a:pt x="788" y="104"/>
                  </a:lnTo>
                  <a:lnTo>
                    <a:pt x="788" y="104"/>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62" name="Freeform 34">
              <a:extLst>
                <a:ext uri="{FF2B5EF4-FFF2-40B4-BE49-F238E27FC236}">
                  <a16:creationId xmlns:a16="http://schemas.microsoft.com/office/drawing/2014/main" id="{EF48EFDB-2891-4BE6-B4B3-ABDEFD1B13B5}"/>
                </a:ext>
              </a:extLst>
            </p:cNvPr>
            <p:cNvSpPr>
              <a:spLocks/>
            </p:cNvSpPr>
            <p:nvPr>
              <p:custDataLst>
                <p:tags r:id="rId34"/>
              </p:custDataLst>
            </p:nvPr>
          </p:nvSpPr>
          <p:spPr bwMode="auto">
            <a:xfrm>
              <a:off x="5746881" y="3739875"/>
              <a:ext cx="982726" cy="345214"/>
            </a:xfrm>
            <a:custGeom>
              <a:avLst/>
              <a:gdLst/>
              <a:ahLst/>
              <a:cxnLst>
                <a:cxn ang="0">
                  <a:pos x="562" y="192"/>
                </a:cxn>
                <a:cxn ang="0">
                  <a:pos x="580" y="190"/>
                </a:cxn>
                <a:cxn ang="0">
                  <a:pos x="580" y="168"/>
                </a:cxn>
                <a:cxn ang="0">
                  <a:pos x="602" y="156"/>
                </a:cxn>
                <a:cxn ang="0">
                  <a:pos x="626" y="152"/>
                </a:cxn>
                <a:cxn ang="0">
                  <a:pos x="670" y="118"/>
                </a:cxn>
                <a:cxn ang="0">
                  <a:pos x="672" y="98"/>
                </a:cxn>
                <a:cxn ang="0">
                  <a:pos x="684" y="98"/>
                </a:cxn>
                <a:cxn ang="0">
                  <a:pos x="684" y="98"/>
                </a:cxn>
                <a:cxn ang="0">
                  <a:pos x="698" y="84"/>
                </a:cxn>
                <a:cxn ang="0">
                  <a:pos x="698" y="84"/>
                </a:cxn>
                <a:cxn ang="0">
                  <a:pos x="702" y="82"/>
                </a:cxn>
                <a:cxn ang="0">
                  <a:pos x="706" y="84"/>
                </a:cxn>
                <a:cxn ang="0">
                  <a:pos x="710" y="88"/>
                </a:cxn>
                <a:cxn ang="0">
                  <a:pos x="734" y="62"/>
                </a:cxn>
                <a:cxn ang="0">
                  <a:pos x="752" y="66"/>
                </a:cxn>
                <a:cxn ang="0">
                  <a:pos x="752" y="66"/>
                </a:cxn>
                <a:cxn ang="0">
                  <a:pos x="762" y="46"/>
                </a:cxn>
                <a:cxn ang="0">
                  <a:pos x="762" y="46"/>
                </a:cxn>
                <a:cxn ang="0">
                  <a:pos x="768" y="36"/>
                </a:cxn>
                <a:cxn ang="0">
                  <a:pos x="774" y="32"/>
                </a:cxn>
                <a:cxn ang="0">
                  <a:pos x="778" y="32"/>
                </a:cxn>
                <a:cxn ang="0">
                  <a:pos x="780" y="32"/>
                </a:cxn>
                <a:cxn ang="0">
                  <a:pos x="776" y="0"/>
                </a:cxn>
                <a:cxn ang="0">
                  <a:pos x="220" y="68"/>
                </a:cxn>
                <a:cxn ang="0">
                  <a:pos x="210" y="60"/>
                </a:cxn>
                <a:cxn ang="0">
                  <a:pos x="194" y="60"/>
                </a:cxn>
                <a:cxn ang="0">
                  <a:pos x="192" y="84"/>
                </a:cxn>
                <a:cxn ang="0">
                  <a:pos x="58" y="92"/>
                </a:cxn>
                <a:cxn ang="0">
                  <a:pos x="56" y="94"/>
                </a:cxn>
                <a:cxn ang="0">
                  <a:pos x="44" y="170"/>
                </a:cxn>
                <a:cxn ang="0">
                  <a:pos x="32" y="180"/>
                </a:cxn>
                <a:cxn ang="0">
                  <a:pos x="0" y="274"/>
                </a:cxn>
                <a:cxn ang="0">
                  <a:pos x="554" y="222"/>
                </a:cxn>
                <a:cxn ang="0">
                  <a:pos x="556" y="200"/>
                </a:cxn>
                <a:cxn ang="0">
                  <a:pos x="562" y="192"/>
                </a:cxn>
              </a:cxnLst>
              <a:rect l="0" t="0" r="r" b="b"/>
              <a:pathLst>
                <a:path w="780" h="274">
                  <a:moveTo>
                    <a:pt x="562" y="192"/>
                  </a:moveTo>
                  <a:lnTo>
                    <a:pt x="580" y="190"/>
                  </a:lnTo>
                  <a:lnTo>
                    <a:pt x="580" y="168"/>
                  </a:lnTo>
                  <a:lnTo>
                    <a:pt x="602" y="156"/>
                  </a:lnTo>
                  <a:lnTo>
                    <a:pt x="626" y="152"/>
                  </a:lnTo>
                  <a:lnTo>
                    <a:pt x="670" y="118"/>
                  </a:lnTo>
                  <a:lnTo>
                    <a:pt x="672" y="98"/>
                  </a:lnTo>
                  <a:lnTo>
                    <a:pt x="684" y="98"/>
                  </a:lnTo>
                  <a:lnTo>
                    <a:pt x="684" y="98"/>
                  </a:lnTo>
                  <a:lnTo>
                    <a:pt x="698" y="84"/>
                  </a:lnTo>
                  <a:lnTo>
                    <a:pt x="698" y="84"/>
                  </a:lnTo>
                  <a:lnTo>
                    <a:pt x="702" y="82"/>
                  </a:lnTo>
                  <a:lnTo>
                    <a:pt x="706" y="84"/>
                  </a:lnTo>
                  <a:lnTo>
                    <a:pt x="710" y="88"/>
                  </a:lnTo>
                  <a:lnTo>
                    <a:pt x="734" y="62"/>
                  </a:lnTo>
                  <a:lnTo>
                    <a:pt x="752" y="66"/>
                  </a:lnTo>
                  <a:lnTo>
                    <a:pt x="752" y="66"/>
                  </a:lnTo>
                  <a:lnTo>
                    <a:pt x="762" y="46"/>
                  </a:lnTo>
                  <a:lnTo>
                    <a:pt x="762" y="46"/>
                  </a:lnTo>
                  <a:lnTo>
                    <a:pt x="768" y="36"/>
                  </a:lnTo>
                  <a:lnTo>
                    <a:pt x="774" y="32"/>
                  </a:lnTo>
                  <a:lnTo>
                    <a:pt x="778" y="32"/>
                  </a:lnTo>
                  <a:lnTo>
                    <a:pt x="780" y="32"/>
                  </a:lnTo>
                  <a:lnTo>
                    <a:pt x="776" y="0"/>
                  </a:lnTo>
                  <a:lnTo>
                    <a:pt x="220" y="68"/>
                  </a:lnTo>
                  <a:lnTo>
                    <a:pt x="210" y="60"/>
                  </a:lnTo>
                  <a:lnTo>
                    <a:pt x="194" y="60"/>
                  </a:lnTo>
                  <a:lnTo>
                    <a:pt x="192" y="84"/>
                  </a:lnTo>
                  <a:lnTo>
                    <a:pt x="58" y="92"/>
                  </a:lnTo>
                  <a:lnTo>
                    <a:pt x="56" y="94"/>
                  </a:lnTo>
                  <a:lnTo>
                    <a:pt x="44" y="170"/>
                  </a:lnTo>
                  <a:lnTo>
                    <a:pt x="32" y="180"/>
                  </a:lnTo>
                  <a:lnTo>
                    <a:pt x="0" y="274"/>
                  </a:lnTo>
                  <a:lnTo>
                    <a:pt x="554" y="222"/>
                  </a:lnTo>
                  <a:lnTo>
                    <a:pt x="556" y="200"/>
                  </a:lnTo>
                  <a:lnTo>
                    <a:pt x="562" y="192"/>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63" name="Freeform 35">
              <a:extLst>
                <a:ext uri="{FF2B5EF4-FFF2-40B4-BE49-F238E27FC236}">
                  <a16:creationId xmlns:a16="http://schemas.microsoft.com/office/drawing/2014/main" id="{DC080791-BD44-47FA-8883-CD72CD34FAE8}"/>
                </a:ext>
              </a:extLst>
            </p:cNvPr>
            <p:cNvSpPr>
              <a:spLocks/>
            </p:cNvSpPr>
            <p:nvPr>
              <p:custDataLst>
                <p:tags r:id="rId35"/>
              </p:custDataLst>
            </p:nvPr>
          </p:nvSpPr>
          <p:spPr bwMode="auto">
            <a:xfrm>
              <a:off x="5819955" y="3419860"/>
              <a:ext cx="844136" cy="435927"/>
            </a:xfrm>
            <a:custGeom>
              <a:avLst/>
              <a:gdLst/>
              <a:ahLst/>
              <a:cxnLst>
                <a:cxn ang="0">
                  <a:pos x="616" y="216"/>
                </a:cxn>
                <a:cxn ang="0">
                  <a:pos x="664" y="152"/>
                </a:cxn>
                <a:cxn ang="0">
                  <a:pos x="610" y="90"/>
                </a:cxn>
                <a:cxn ang="0">
                  <a:pos x="570" y="30"/>
                </a:cxn>
                <a:cxn ang="0">
                  <a:pos x="530" y="42"/>
                </a:cxn>
                <a:cxn ang="0">
                  <a:pos x="490" y="36"/>
                </a:cxn>
                <a:cxn ang="0">
                  <a:pos x="438" y="2"/>
                </a:cxn>
                <a:cxn ang="0">
                  <a:pos x="398" y="18"/>
                </a:cxn>
                <a:cxn ang="0">
                  <a:pos x="374" y="54"/>
                </a:cxn>
                <a:cxn ang="0">
                  <a:pos x="372" y="52"/>
                </a:cxn>
                <a:cxn ang="0">
                  <a:pos x="364" y="48"/>
                </a:cxn>
                <a:cxn ang="0">
                  <a:pos x="356" y="52"/>
                </a:cxn>
                <a:cxn ang="0">
                  <a:pos x="352" y="56"/>
                </a:cxn>
                <a:cxn ang="0">
                  <a:pos x="350" y="64"/>
                </a:cxn>
                <a:cxn ang="0">
                  <a:pos x="356" y="74"/>
                </a:cxn>
                <a:cxn ang="0">
                  <a:pos x="358" y="76"/>
                </a:cxn>
                <a:cxn ang="0">
                  <a:pos x="336" y="98"/>
                </a:cxn>
                <a:cxn ang="0">
                  <a:pos x="324" y="116"/>
                </a:cxn>
                <a:cxn ang="0">
                  <a:pos x="318" y="132"/>
                </a:cxn>
                <a:cxn ang="0">
                  <a:pos x="308" y="146"/>
                </a:cxn>
                <a:cxn ang="0">
                  <a:pos x="306" y="154"/>
                </a:cxn>
                <a:cxn ang="0">
                  <a:pos x="290" y="146"/>
                </a:cxn>
                <a:cxn ang="0">
                  <a:pos x="280" y="138"/>
                </a:cxn>
                <a:cxn ang="0">
                  <a:pos x="268" y="136"/>
                </a:cxn>
                <a:cxn ang="0">
                  <a:pos x="266" y="138"/>
                </a:cxn>
                <a:cxn ang="0">
                  <a:pos x="258" y="152"/>
                </a:cxn>
                <a:cxn ang="0">
                  <a:pos x="256" y="164"/>
                </a:cxn>
                <a:cxn ang="0">
                  <a:pos x="234" y="160"/>
                </a:cxn>
                <a:cxn ang="0">
                  <a:pos x="228" y="162"/>
                </a:cxn>
                <a:cxn ang="0">
                  <a:pos x="210" y="174"/>
                </a:cxn>
                <a:cxn ang="0">
                  <a:pos x="138" y="174"/>
                </a:cxn>
                <a:cxn ang="0">
                  <a:pos x="118" y="190"/>
                </a:cxn>
                <a:cxn ang="0">
                  <a:pos x="120" y="222"/>
                </a:cxn>
                <a:cxn ang="0">
                  <a:pos x="94" y="232"/>
                </a:cxn>
                <a:cxn ang="0">
                  <a:pos x="86" y="234"/>
                </a:cxn>
                <a:cxn ang="0">
                  <a:pos x="86" y="240"/>
                </a:cxn>
                <a:cxn ang="0">
                  <a:pos x="96" y="264"/>
                </a:cxn>
                <a:cxn ang="0">
                  <a:pos x="46" y="264"/>
                </a:cxn>
                <a:cxn ang="0">
                  <a:pos x="30" y="282"/>
                </a:cxn>
                <a:cxn ang="0">
                  <a:pos x="0" y="346"/>
                </a:cxn>
                <a:cxn ang="0">
                  <a:pos x="136" y="314"/>
                </a:cxn>
                <a:cxn ang="0">
                  <a:pos x="162" y="322"/>
                </a:cxn>
                <a:cxn ang="0">
                  <a:pos x="596" y="242"/>
                </a:cxn>
              </a:cxnLst>
              <a:rect l="0" t="0" r="r" b="b"/>
              <a:pathLst>
                <a:path w="670" h="346">
                  <a:moveTo>
                    <a:pt x="610" y="230"/>
                  </a:moveTo>
                  <a:lnTo>
                    <a:pt x="616" y="216"/>
                  </a:lnTo>
                  <a:lnTo>
                    <a:pt x="670" y="158"/>
                  </a:lnTo>
                  <a:lnTo>
                    <a:pt x="664" y="152"/>
                  </a:lnTo>
                  <a:lnTo>
                    <a:pt x="648" y="144"/>
                  </a:lnTo>
                  <a:lnTo>
                    <a:pt x="610" y="90"/>
                  </a:lnTo>
                  <a:lnTo>
                    <a:pt x="610" y="60"/>
                  </a:lnTo>
                  <a:lnTo>
                    <a:pt x="570" y="30"/>
                  </a:lnTo>
                  <a:lnTo>
                    <a:pt x="548" y="50"/>
                  </a:lnTo>
                  <a:lnTo>
                    <a:pt x="530" y="42"/>
                  </a:lnTo>
                  <a:lnTo>
                    <a:pt x="506" y="46"/>
                  </a:lnTo>
                  <a:lnTo>
                    <a:pt x="490" y="36"/>
                  </a:lnTo>
                  <a:lnTo>
                    <a:pt x="456" y="34"/>
                  </a:lnTo>
                  <a:lnTo>
                    <a:pt x="438" y="2"/>
                  </a:lnTo>
                  <a:lnTo>
                    <a:pt x="404" y="0"/>
                  </a:lnTo>
                  <a:lnTo>
                    <a:pt x="398" y="18"/>
                  </a:lnTo>
                  <a:lnTo>
                    <a:pt x="408" y="48"/>
                  </a:lnTo>
                  <a:lnTo>
                    <a:pt x="374" y="54"/>
                  </a:lnTo>
                  <a:lnTo>
                    <a:pt x="374" y="54"/>
                  </a:lnTo>
                  <a:lnTo>
                    <a:pt x="372" y="52"/>
                  </a:lnTo>
                  <a:lnTo>
                    <a:pt x="370" y="50"/>
                  </a:lnTo>
                  <a:lnTo>
                    <a:pt x="364" y="48"/>
                  </a:lnTo>
                  <a:lnTo>
                    <a:pt x="360" y="50"/>
                  </a:lnTo>
                  <a:lnTo>
                    <a:pt x="356" y="52"/>
                  </a:lnTo>
                  <a:lnTo>
                    <a:pt x="356" y="52"/>
                  </a:lnTo>
                  <a:lnTo>
                    <a:pt x="352" y="56"/>
                  </a:lnTo>
                  <a:lnTo>
                    <a:pt x="350" y="60"/>
                  </a:lnTo>
                  <a:lnTo>
                    <a:pt x="350" y="64"/>
                  </a:lnTo>
                  <a:lnTo>
                    <a:pt x="352" y="68"/>
                  </a:lnTo>
                  <a:lnTo>
                    <a:pt x="356" y="74"/>
                  </a:lnTo>
                  <a:lnTo>
                    <a:pt x="358" y="76"/>
                  </a:lnTo>
                  <a:lnTo>
                    <a:pt x="358" y="76"/>
                  </a:lnTo>
                  <a:lnTo>
                    <a:pt x="336" y="98"/>
                  </a:lnTo>
                  <a:lnTo>
                    <a:pt x="336" y="98"/>
                  </a:lnTo>
                  <a:lnTo>
                    <a:pt x="328" y="106"/>
                  </a:lnTo>
                  <a:lnTo>
                    <a:pt x="324" y="116"/>
                  </a:lnTo>
                  <a:lnTo>
                    <a:pt x="322" y="124"/>
                  </a:lnTo>
                  <a:lnTo>
                    <a:pt x="318" y="132"/>
                  </a:lnTo>
                  <a:lnTo>
                    <a:pt x="318" y="132"/>
                  </a:lnTo>
                  <a:lnTo>
                    <a:pt x="308" y="146"/>
                  </a:lnTo>
                  <a:lnTo>
                    <a:pt x="306" y="154"/>
                  </a:lnTo>
                  <a:lnTo>
                    <a:pt x="306" y="154"/>
                  </a:lnTo>
                  <a:lnTo>
                    <a:pt x="300" y="152"/>
                  </a:lnTo>
                  <a:lnTo>
                    <a:pt x="290" y="146"/>
                  </a:lnTo>
                  <a:lnTo>
                    <a:pt x="290" y="146"/>
                  </a:lnTo>
                  <a:lnTo>
                    <a:pt x="280" y="138"/>
                  </a:lnTo>
                  <a:lnTo>
                    <a:pt x="274" y="136"/>
                  </a:lnTo>
                  <a:lnTo>
                    <a:pt x="268" y="136"/>
                  </a:lnTo>
                  <a:lnTo>
                    <a:pt x="268" y="136"/>
                  </a:lnTo>
                  <a:lnTo>
                    <a:pt x="266" y="138"/>
                  </a:lnTo>
                  <a:lnTo>
                    <a:pt x="262" y="142"/>
                  </a:lnTo>
                  <a:lnTo>
                    <a:pt x="258" y="152"/>
                  </a:lnTo>
                  <a:lnTo>
                    <a:pt x="256" y="164"/>
                  </a:lnTo>
                  <a:lnTo>
                    <a:pt x="256" y="164"/>
                  </a:lnTo>
                  <a:lnTo>
                    <a:pt x="246" y="162"/>
                  </a:lnTo>
                  <a:lnTo>
                    <a:pt x="234" y="160"/>
                  </a:lnTo>
                  <a:lnTo>
                    <a:pt x="234" y="160"/>
                  </a:lnTo>
                  <a:lnTo>
                    <a:pt x="228" y="162"/>
                  </a:lnTo>
                  <a:lnTo>
                    <a:pt x="220" y="166"/>
                  </a:lnTo>
                  <a:lnTo>
                    <a:pt x="210" y="174"/>
                  </a:lnTo>
                  <a:lnTo>
                    <a:pt x="178" y="174"/>
                  </a:lnTo>
                  <a:lnTo>
                    <a:pt x="138" y="174"/>
                  </a:lnTo>
                  <a:lnTo>
                    <a:pt x="128" y="184"/>
                  </a:lnTo>
                  <a:lnTo>
                    <a:pt x="118" y="190"/>
                  </a:lnTo>
                  <a:lnTo>
                    <a:pt x="120" y="222"/>
                  </a:lnTo>
                  <a:lnTo>
                    <a:pt x="120" y="222"/>
                  </a:lnTo>
                  <a:lnTo>
                    <a:pt x="106" y="228"/>
                  </a:lnTo>
                  <a:lnTo>
                    <a:pt x="94" y="232"/>
                  </a:lnTo>
                  <a:lnTo>
                    <a:pt x="86" y="234"/>
                  </a:lnTo>
                  <a:lnTo>
                    <a:pt x="86" y="234"/>
                  </a:lnTo>
                  <a:lnTo>
                    <a:pt x="86" y="236"/>
                  </a:lnTo>
                  <a:lnTo>
                    <a:pt x="86" y="240"/>
                  </a:lnTo>
                  <a:lnTo>
                    <a:pt x="88" y="250"/>
                  </a:lnTo>
                  <a:lnTo>
                    <a:pt x="96" y="264"/>
                  </a:lnTo>
                  <a:lnTo>
                    <a:pt x="84" y="276"/>
                  </a:lnTo>
                  <a:lnTo>
                    <a:pt x="46" y="264"/>
                  </a:lnTo>
                  <a:lnTo>
                    <a:pt x="26" y="280"/>
                  </a:lnTo>
                  <a:lnTo>
                    <a:pt x="30" y="282"/>
                  </a:lnTo>
                  <a:lnTo>
                    <a:pt x="32" y="320"/>
                  </a:lnTo>
                  <a:lnTo>
                    <a:pt x="0" y="346"/>
                  </a:lnTo>
                  <a:lnTo>
                    <a:pt x="134" y="338"/>
                  </a:lnTo>
                  <a:lnTo>
                    <a:pt x="136" y="314"/>
                  </a:lnTo>
                  <a:lnTo>
                    <a:pt x="152" y="314"/>
                  </a:lnTo>
                  <a:lnTo>
                    <a:pt x="162" y="322"/>
                  </a:lnTo>
                  <a:lnTo>
                    <a:pt x="578" y="272"/>
                  </a:lnTo>
                  <a:lnTo>
                    <a:pt x="596" y="242"/>
                  </a:lnTo>
                  <a:lnTo>
                    <a:pt x="610" y="230"/>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64" name="Freeform 36">
              <a:extLst>
                <a:ext uri="{FF2B5EF4-FFF2-40B4-BE49-F238E27FC236}">
                  <a16:creationId xmlns:a16="http://schemas.microsoft.com/office/drawing/2014/main" id="{D61D8198-7C31-4A2D-ADE7-3FED9A31CA01}"/>
                </a:ext>
              </a:extLst>
            </p:cNvPr>
            <p:cNvSpPr>
              <a:spLocks/>
            </p:cNvSpPr>
            <p:nvPr>
              <p:custDataLst>
                <p:tags r:id="rId36"/>
              </p:custDataLst>
            </p:nvPr>
          </p:nvSpPr>
          <p:spPr bwMode="auto">
            <a:xfrm>
              <a:off x="6548180" y="3266151"/>
              <a:ext cx="846656" cy="496402"/>
            </a:xfrm>
            <a:custGeom>
              <a:avLst/>
              <a:gdLst/>
              <a:ahLst/>
              <a:cxnLst>
                <a:cxn ang="0">
                  <a:pos x="672" y="274"/>
                </a:cxn>
                <a:cxn ang="0">
                  <a:pos x="672" y="274"/>
                </a:cxn>
                <a:cxn ang="0">
                  <a:pos x="668" y="252"/>
                </a:cxn>
                <a:cxn ang="0">
                  <a:pos x="666" y="226"/>
                </a:cxn>
                <a:cxn ang="0">
                  <a:pos x="600" y="178"/>
                </a:cxn>
                <a:cxn ang="0">
                  <a:pos x="604" y="152"/>
                </a:cxn>
                <a:cxn ang="0">
                  <a:pos x="590" y="124"/>
                </a:cxn>
                <a:cxn ang="0">
                  <a:pos x="506" y="104"/>
                </a:cxn>
                <a:cxn ang="0">
                  <a:pos x="506" y="84"/>
                </a:cxn>
                <a:cxn ang="0">
                  <a:pos x="510" y="42"/>
                </a:cxn>
                <a:cxn ang="0">
                  <a:pos x="502" y="30"/>
                </a:cxn>
                <a:cxn ang="0">
                  <a:pos x="470" y="30"/>
                </a:cxn>
                <a:cxn ang="0">
                  <a:pos x="464" y="8"/>
                </a:cxn>
                <a:cxn ang="0">
                  <a:pos x="436" y="2"/>
                </a:cxn>
                <a:cxn ang="0">
                  <a:pos x="434" y="26"/>
                </a:cxn>
                <a:cxn ang="0">
                  <a:pos x="386" y="0"/>
                </a:cxn>
                <a:cxn ang="0">
                  <a:pos x="384" y="34"/>
                </a:cxn>
                <a:cxn ang="0">
                  <a:pos x="372" y="58"/>
                </a:cxn>
                <a:cxn ang="0">
                  <a:pos x="352" y="78"/>
                </a:cxn>
                <a:cxn ang="0">
                  <a:pos x="336" y="86"/>
                </a:cxn>
                <a:cxn ang="0">
                  <a:pos x="316" y="134"/>
                </a:cxn>
                <a:cxn ang="0">
                  <a:pos x="286" y="124"/>
                </a:cxn>
                <a:cxn ang="0">
                  <a:pos x="280" y="160"/>
                </a:cxn>
                <a:cxn ang="0">
                  <a:pos x="246" y="262"/>
                </a:cxn>
                <a:cxn ang="0">
                  <a:pos x="208" y="274"/>
                </a:cxn>
                <a:cxn ang="0">
                  <a:pos x="198" y="288"/>
                </a:cxn>
                <a:cxn ang="0">
                  <a:pos x="176" y="302"/>
                </a:cxn>
                <a:cxn ang="0">
                  <a:pos x="162" y="288"/>
                </a:cxn>
                <a:cxn ang="0">
                  <a:pos x="140" y="310"/>
                </a:cxn>
                <a:cxn ang="0">
                  <a:pos x="116" y="306"/>
                </a:cxn>
                <a:cxn ang="0">
                  <a:pos x="96" y="286"/>
                </a:cxn>
                <a:cxn ang="0">
                  <a:pos x="92" y="280"/>
                </a:cxn>
                <a:cxn ang="0">
                  <a:pos x="38" y="338"/>
                </a:cxn>
                <a:cxn ang="0">
                  <a:pos x="32" y="352"/>
                </a:cxn>
                <a:cxn ang="0">
                  <a:pos x="18" y="364"/>
                </a:cxn>
                <a:cxn ang="0">
                  <a:pos x="0" y="394"/>
                </a:cxn>
                <a:cxn ang="0">
                  <a:pos x="144" y="376"/>
                </a:cxn>
                <a:cxn ang="0">
                  <a:pos x="672" y="274"/>
                </a:cxn>
              </a:cxnLst>
              <a:rect l="0" t="0" r="r" b="b"/>
              <a:pathLst>
                <a:path w="672" h="394">
                  <a:moveTo>
                    <a:pt x="672" y="274"/>
                  </a:moveTo>
                  <a:lnTo>
                    <a:pt x="672" y="274"/>
                  </a:lnTo>
                  <a:lnTo>
                    <a:pt x="668" y="252"/>
                  </a:lnTo>
                  <a:lnTo>
                    <a:pt x="666" y="226"/>
                  </a:lnTo>
                  <a:lnTo>
                    <a:pt x="600" y="178"/>
                  </a:lnTo>
                  <a:lnTo>
                    <a:pt x="604" y="152"/>
                  </a:lnTo>
                  <a:lnTo>
                    <a:pt x="590" y="124"/>
                  </a:lnTo>
                  <a:lnTo>
                    <a:pt x="506" y="104"/>
                  </a:lnTo>
                  <a:lnTo>
                    <a:pt x="506" y="84"/>
                  </a:lnTo>
                  <a:lnTo>
                    <a:pt x="510" y="42"/>
                  </a:lnTo>
                  <a:lnTo>
                    <a:pt x="502" y="30"/>
                  </a:lnTo>
                  <a:lnTo>
                    <a:pt x="470" y="30"/>
                  </a:lnTo>
                  <a:lnTo>
                    <a:pt x="464" y="8"/>
                  </a:lnTo>
                  <a:lnTo>
                    <a:pt x="436" y="2"/>
                  </a:lnTo>
                  <a:lnTo>
                    <a:pt x="434" y="26"/>
                  </a:lnTo>
                  <a:lnTo>
                    <a:pt x="386" y="0"/>
                  </a:lnTo>
                  <a:lnTo>
                    <a:pt x="384" y="34"/>
                  </a:lnTo>
                  <a:lnTo>
                    <a:pt x="372" y="58"/>
                  </a:lnTo>
                  <a:lnTo>
                    <a:pt x="352" y="78"/>
                  </a:lnTo>
                  <a:lnTo>
                    <a:pt x="336" y="86"/>
                  </a:lnTo>
                  <a:lnTo>
                    <a:pt x="316" y="134"/>
                  </a:lnTo>
                  <a:lnTo>
                    <a:pt x="286" y="124"/>
                  </a:lnTo>
                  <a:lnTo>
                    <a:pt x="280" y="160"/>
                  </a:lnTo>
                  <a:lnTo>
                    <a:pt x="246" y="262"/>
                  </a:lnTo>
                  <a:lnTo>
                    <a:pt x="208" y="274"/>
                  </a:lnTo>
                  <a:lnTo>
                    <a:pt x="198" y="288"/>
                  </a:lnTo>
                  <a:lnTo>
                    <a:pt x="176" y="302"/>
                  </a:lnTo>
                  <a:lnTo>
                    <a:pt x="162" y="288"/>
                  </a:lnTo>
                  <a:lnTo>
                    <a:pt x="140" y="310"/>
                  </a:lnTo>
                  <a:lnTo>
                    <a:pt x="116" y="306"/>
                  </a:lnTo>
                  <a:lnTo>
                    <a:pt x="96" y="286"/>
                  </a:lnTo>
                  <a:lnTo>
                    <a:pt x="92" y="280"/>
                  </a:lnTo>
                  <a:lnTo>
                    <a:pt x="38" y="338"/>
                  </a:lnTo>
                  <a:lnTo>
                    <a:pt x="32" y="352"/>
                  </a:lnTo>
                  <a:lnTo>
                    <a:pt x="18" y="364"/>
                  </a:lnTo>
                  <a:lnTo>
                    <a:pt x="0" y="394"/>
                  </a:lnTo>
                  <a:lnTo>
                    <a:pt x="144" y="376"/>
                  </a:lnTo>
                  <a:lnTo>
                    <a:pt x="672" y="274"/>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65" name="Freeform 37">
              <a:extLst>
                <a:ext uri="{FF2B5EF4-FFF2-40B4-BE49-F238E27FC236}">
                  <a16:creationId xmlns:a16="http://schemas.microsoft.com/office/drawing/2014/main" id="{435E656C-AF64-4E9B-888B-7B09BBF75DA4}"/>
                </a:ext>
              </a:extLst>
            </p:cNvPr>
            <p:cNvSpPr>
              <a:spLocks/>
            </p:cNvSpPr>
            <p:nvPr>
              <p:custDataLst>
                <p:tags r:id="rId37"/>
              </p:custDataLst>
            </p:nvPr>
          </p:nvSpPr>
          <p:spPr bwMode="auto">
            <a:xfrm>
              <a:off x="6278560" y="2938576"/>
              <a:ext cx="501442" cy="556878"/>
            </a:xfrm>
            <a:custGeom>
              <a:avLst/>
              <a:gdLst/>
              <a:ahLst/>
              <a:cxnLst>
                <a:cxn ang="0">
                  <a:pos x="396" y="146"/>
                </a:cxn>
                <a:cxn ang="0">
                  <a:pos x="360" y="0"/>
                </a:cxn>
                <a:cxn ang="0">
                  <a:pos x="304" y="38"/>
                </a:cxn>
                <a:cxn ang="0">
                  <a:pos x="258" y="70"/>
                </a:cxn>
                <a:cxn ang="0">
                  <a:pos x="220" y="90"/>
                </a:cxn>
                <a:cxn ang="0">
                  <a:pos x="192" y="100"/>
                </a:cxn>
                <a:cxn ang="0">
                  <a:pos x="170" y="102"/>
                </a:cxn>
                <a:cxn ang="0">
                  <a:pos x="154" y="98"/>
                </a:cxn>
                <a:cxn ang="0">
                  <a:pos x="132" y="82"/>
                </a:cxn>
                <a:cxn ang="0">
                  <a:pos x="124" y="74"/>
                </a:cxn>
                <a:cxn ang="0">
                  <a:pos x="10" y="90"/>
                </a:cxn>
                <a:cxn ang="0">
                  <a:pos x="34" y="384"/>
                </a:cxn>
                <a:cxn ang="0">
                  <a:pos x="40" y="382"/>
                </a:cxn>
                <a:cxn ang="0">
                  <a:pos x="92" y="416"/>
                </a:cxn>
                <a:cxn ang="0">
                  <a:pos x="142" y="428"/>
                </a:cxn>
                <a:cxn ang="0">
                  <a:pos x="184" y="432"/>
                </a:cxn>
                <a:cxn ang="0">
                  <a:pos x="246" y="442"/>
                </a:cxn>
                <a:cxn ang="0">
                  <a:pos x="276" y="412"/>
                </a:cxn>
                <a:cxn ang="0">
                  <a:pos x="274" y="408"/>
                </a:cxn>
                <a:cxn ang="0">
                  <a:pos x="272" y="382"/>
                </a:cxn>
                <a:cxn ang="0">
                  <a:pos x="278" y="374"/>
                </a:cxn>
                <a:cxn ang="0">
                  <a:pos x="286" y="372"/>
                </a:cxn>
                <a:cxn ang="0">
                  <a:pos x="296" y="372"/>
                </a:cxn>
                <a:cxn ang="0">
                  <a:pos x="302" y="370"/>
                </a:cxn>
                <a:cxn ang="0">
                  <a:pos x="306" y="366"/>
                </a:cxn>
                <a:cxn ang="0">
                  <a:pos x="302" y="348"/>
                </a:cxn>
                <a:cxn ang="0">
                  <a:pos x="310" y="336"/>
                </a:cxn>
                <a:cxn ang="0">
                  <a:pos x="328" y="320"/>
                </a:cxn>
                <a:cxn ang="0">
                  <a:pos x="340" y="310"/>
                </a:cxn>
                <a:cxn ang="0">
                  <a:pos x="376" y="274"/>
                </a:cxn>
                <a:cxn ang="0">
                  <a:pos x="378" y="246"/>
                </a:cxn>
                <a:cxn ang="0">
                  <a:pos x="384" y="198"/>
                </a:cxn>
                <a:cxn ang="0">
                  <a:pos x="384" y="158"/>
                </a:cxn>
              </a:cxnLst>
              <a:rect l="0" t="0" r="r" b="b"/>
              <a:pathLst>
                <a:path w="398" h="442">
                  <a:moveTo>
                    <a:pt x="398" y="158"/>
                  </a:moveTo>
                  <a:lnTo>
                    <a:pt x="396" y="146"/>
                  </a:lnTo>
                  <a:lnTo>
                    <a:pt x="378" y="134"/>
                  </a:lnTo>
                  <a:lnTo>
                    <a:pt x="360" y="0"/>
                  </a:lnTo>
                  <a:lnTo>
                    <a:pt x="360" y="0"/>
                  </a:lnTo>
                  <a:lnTo>
                    <a:pt x="304" y="38"/>
                  </a:lnTo>
                  <a:lnTo>
                    <a:pt x="304" y="38"/>
                  </a:lnTo>
                  <a:lnTo>
                    <a:pt x="258" y="70"/>
                  </a:lnTo>
                  <a:lnTo>
                    <a:pt x="238" y="80"/>
                  </a:lnTo>
                  <a:lnTo>
                    <a:pt x="220" y="90"/>
                  </a:lnTo>
                  <a:lnTo>
                    <a:pt x="206" y="96"/>
                  </a:lnTo>
                  <a:lnTo>
                    <a:pt x="192" y="100"/>
                  </a:lnTo>
                  <a:lnTo>
                    <a:pt x="180" y="102"/>
                  </a:lnTo>
                  <a:lnTo>
                    <a:pt x="170" y="102"/>
                  </a:lnTo>
                  <a:lnTo>
                    <a:pt x="162" y="100"/>
                  </a:lnTo>
                  <a:lnTo>
                    <a:pt x="154" y="98"/>
                  </a:lnTo>
                  <a:lnTo>
                    <a:pt x="142" y="92"/>
                  </a:lnTo>
                  <a:lnTo>
                    <a:pt x="132" y="82"/>
                  </a:lnTo>
                  <a:lnTo>
                    <a:pt x="124" y="74"/>
                  </a:lnTo>
                  <a:lnTo>
                    <a:pt x="124" y="74"/>
                  </a:lnTo>
                  <a:lnTo>
                    <a:pt x="122" y="70"/>
                  </a:lnTo>
                  <a:lnTo>
                    <a:pt x="10" y="90"/>
                  </a:lnTo>
                  <a:lnTo>
                    <a:pt x="0" y="90"/>
                  </a:lnTo>
                  <a:lnTo>
                    <a:pt x="34" y="384"/>
                  </a:lnTo>
                  <a:lnTo>
                    <a:pt x="38" y="388"/>
                  </a:lnTo>
                  <a:lnTo>
                    <a:pt x="40" y="382"/>
                  </a:lnTo>
                  <a:lnTo>
                    <a:pt x="74" y="384"/>
                  </a:lnTo>
                  <a:lnTo>
                    <a:pt x="92" y="416"/>
                  </a:lnTo>
                  <a:lnTo>
                    <a:pt x="126" y="418"/>
                  </a:lnTo>
                  <a:lnTo>
                    <a:pt x="142" y="428"/>
                  </a:lnTo>
                  <a:lnTo>
                    <a:pt x="166" y="424"/>
                  </a:lnTo>
                  <a:lnTo>
                    <a:pt x="184" y="432"/>
                  </a:lnTo>
                  <a:lnTo>
                    <a:pt x="206" y="412"/>
                  </a:lnTo>
                  <a:lnTo>
                    <a:pt x="246" y="442"/>
                  </a:lnTo>
                  <a:lnTo>
                    <a:pt x="246" y="440"/>
                  </a:lnTo>
                  <a:lnTo>
                    <a:pt x="276" y="412"/>
                  </a:lnTo>
                  <a:lnTo>
                    <a:pt x="276" y="412"/>
                  </a:lnTo>
                  <a:lnTo>
                    <a:pt x="274" y="408"/>
                  </a:lnTo>
                  <a:lnTo>
                    <a:pt x="272" y="396"/>
                  </a:lnTo>
                  <a:lnTo>
                    <a:pt x="272" y="382"/>
                  </a:lnTo>
                  <a:lnTo>
                    <a:pt x="274" y="378"/>
                  </a:lnTo>
                  <a:lnTo>
                    <a:pt x="278" y="374"/>
                  </a:lnTo>
                  <a:lnTo>
                    <a:pt x="278" y="374"/>
                  </a:lnTo>
                  <a:lnTo>
                    <a:pt x="286" y="372"/>
                  </a:lnTo>
                  <a:lnTo>
                    <a:pt x="292" y="372"/>
                  </a:lnTo>
                  <a:lnTo>
                    <a:pt x="296" y="372"/>
                  </a:lnTo>
                  <a:lnTo>
                    <a:pt x="302" y="370"/>
                  </a:lnTo>
                  <a:lnTo>
                    <a:pt x="302" y="370"/>
                  </a:lnTo>
                  <a:lnTo>
                    <a:pt x="306" y="368"/>
                  </a:lnTo>
                  <a:lnTo>
                    <a:pt x="306" y="366"/>
                  </a:lnTo>
                  <a:lnTo>
                    <a:pt x="306" y="358"/>
                  </a:lnTo>
                  <a:lnTo>
                    <a:pt x="302" y="348"/>
                  </a:lnTo>
                  <a:lnTo>
                    <a:pt x="302" y="348"/>
                  </a:lnTo>
                  <a:lnTo>
                    <a:pt x="310" y="336"/>
                  </a:lnTo>
                  <a:lnTo>
                    <a:pt x="318" y="326"/>
                  </a:lnTo>
                  <a:lnTo>
                    <a:pt x="328" y="320"/>
                  </a:lnTo>
                  <a:lnTo>
                    <a:pt x="328" y="320"/>
                  </a:lnTo>
                  <a:lnTo>
                    <a:pt x="340" y="310"/>
                  </a:lnTo>
                  <a:lnTo>
                    <a:pt x="356" y="296"/>
                  </a:lnTo>
                  <a:lnTo>
                    <a:pt x="376" y="274"/>
                  </a:lnTo>
                  <a:lnTo>
                    <a:pt x="366" y="254"/>
                  </a:lnTo>
                  <a:lnTo>
                    <a:pt x="378" y="246"/>
                  </a:lnTo>
                  <a:lnTo>
                    <a:pt x="374" y="216"/>
                  </a:lnTo>
                  <a:lnTo>
                    <a:pt x="384" y="198"/>
                  </a:lnTo>
                  <a:lnTo>
                    <a:pt x="372" y="170"/>
                  </a:lnTo>
                  <a:lnTo>
                    <a:pt x="384" y="158"/>
                  </a:lnTo>
                  <a:lnTo>
                    <a:pt x="398" y="158"/>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66" name="Freeform 38">
              <a:extLst>
                <a:ext uri="{FF2B5EF4-FFF2-40B4-BE49-F238E27FC236}">
                  <a16:creationId xmlns:a16="http://schemas.microsoft.com/office/drawing/2014/main" id="{0C023A38-E6F3-4393-A23C-1D5442ACF039}"/>
                </a:ext>
              </a:extLst>
            </p:cNvPr>
            <p:cNvSpPr>
              <a:spLocks/>
            </p:cNvSpPr>
            <p:nvPr>
              <p:custDataLst>
                <p:tags r:id="rId38"/>
              </p:custDataLst>
            </p:nvPr>
          </p:nvSpPr>
          <p:spPr bwMode="auto">
            <a:xfrm>
              <a:off x="5565454" y="2973853"/>
              <a:ext cx="456085" cy="798780"/>
            </a:xfrm>
            <a:custGeom>
              <a:avLst/>
              <a:gdLst/>
              <a:ahLst/>
              <a:cxnLst>
                <a:cxn ang="0">
                  <a:pos x="326" y="490"/>
                </a:cxn>
                <a:cxn ang="0">
                  <a:pos x="350" y="374"/>
                </a:cxn>
                <a:cxn ang="0">
                  <a:pos x="338" y="82"/>
                </a:cxn>
                <a:cxn ang="0">
                  <a:pos x="330" y="82"/>
                </a:cxn>
                <a:cxn ang="0">
                  <a:pos x="324" y="74"/>
                </a:cxn>
                <a:cxn ang="0">
                  <a:pos x="322" y="58"/>
                </a:cxn>
                <a:cxn ang="0">
                  <a:pos x="322" y="40"/>
                </a:cxn>
                <a:cxn ang="0">
                  <a:pos x="312" y="0"/>
                </a:cxn>
                <a:cxn ang="0">
                  <a:pos x="88" y="42"/>
                </a:cxn>
                <a:cxn ang="0">
                  <a:pos x="112" y="88"/>
                </a:cxn>
                <a:cxn ang="0">
                  <a:pos x="106" y="90"/>
                </a:cxn>
                <a:cxn ang="0">
                  <a:pos x="96" y="104"/>
                </a:cxn>
                <a:cxn ang="0">
                  <a:pos x="90" y="114"/>
                </a:cxn>
                <a:cxn ang="0">
                  <a:pos x="74" y="134"/>
                </a:cxn>
                <a:cxn ang="0">
                  <a:pos x="64" y="138"/>
                </a:cxn>
                <a:cxn ang="0">
                  <a:pos x="44" y="140"/>
                </a:cxn>
                <a:cxn ang="0">
                  <a:pos x="38" y="142"/>
                </a:cxn>
                <a:cxn ang="0">
                  <a:pos x="36" y="150"/>
                </a:cxn>
                <a:cxn ang="0">
                  <a:pos x="38" y="156"/>
                </a:cxn>
                <a:cxn ang="0">
                  <a:pos x="42" y="172"/>
                </a:cxn>
                <a:cxn ang="0">
                  <a:pos x="42" y="182"/>
                </a:cxn>
                <a:cxn ang="0">
                  <a:pos x="36" y="202"/>
                </a:cxn>
                <a:cxn ang="0">
                  <a:pos x="16" y="242"/>
                </a:cxn>
                <a:cxn ang="0">
                  <a:pos x="6" y="260"/>
                </a:cxn>
                <a:cxn ang="0">
                  <a:pos x="2" y="270"/>
                </a:cxn>
                <a:cxn ang="0">
                  <a:pos x="2" y="288"/>
                </a:cxn>
                <a:cxn ang="0">
                  <a:pos x="4" y="296"/>
                </a:cxn>
                <a:cxn ang="0">
                  <a:pos x="16" y="338"/>
                </a:cxn>
                <a:cxn ang="0">
                  <a:pos x="84" y="434"/>
                </a:cxn>
                <a:cxn ang="0">
                  <a:pos x="94" y="432"/>
                </a:cxn>
                <a:cxn ang="0">
                  <a:pos x="120" y="430"/>
                </a:cxn>
                <a:cxn ang="0">
                  <a:pos x="128" y="436"/>
                </a:cxn>
                <a:cxn ang="0">
                  <a:pos x="130" y="444"/>
                </a:cxn>
                <a:cxn ang="0">
                  <a:pos x="128" y="448"/>
                </a:cxn>
                <a:cxn ang="0">
                  <a:pos x="120" y="474"/>
                </a:cxn>
                <a:cxn ang="0">
                  <a:pos x="118" y="510"/>
                </a:cxn>
                <a:cxn ang="0">
                  <a:pos x="146" y="540"/>
                </a:cxn>
                <a:cxn ang="0">
                  <a:pos x="206" y="596"/>
                </a:cxn>
                <a:cxn ang="0">
                  <a:pos x="228" y="634"/>
                </a:cxn>
                <a:cxn ang="0">
                  <a:pos x="286" y="630"/>
                </a:cxn>
                <a:cxn ang="0">
                  <a:pos x="298" y="618"/>
                </a:cxn>
                <a:cxn ang="0">
                  <a:pos x="288" y="594"/>
                </a:cxn>
                <a:cxn ang="0">
                  <a:pos x="288" y="588"/>
                </a:cxn>
                <a:cxn ang="0">
                  <a:pos x="296" y="586"/>
                </a:cxn>
                <a:cxn ang="0">
                  <a:pos x="322" y="576"/>
                </a:cxn>
                <a:cxn ang="0">
                  <a:pos x="324" y="542"/>
                </a:cxn>
                <a:cxn ang="0">
                  <a:pos x="326" y="506"/>
                </a:cxn>
              </a:cxnLst>
              <a:rect l="0" t="0" r="r" b="b"/>
              <a:pathLst>
                <a:path w="362" h="634">
                  <a:moveTo>
                    <a:pt x="326" y="506"/>
                  </a:moveTo>
                  <a:lnTo>
                    <a:pt x="326" y="490"/>
                  </a:lnTo>
                  <a:lnTo>
                    <a:pt x="362" y="434"/>
                  </a:lnTo>
                  <a:lnTo>
                    <a:pt x="350" y="374"/>
                  </a:lnTo>
                  <a:lnTo>
                    <a:pt x="356" y="348"/>
                  </a:lnTo>
                  <a:lnTo>
                    <a:pt x="338" y="82"/>
                  </a:lnTo>
                  <a:lnTo>
                    <a:pt x="338" y="82"/>
                  </a:lnTo>
                  <a:lnTo>
                    <a:pt x="330" y="82"/>
                  </a:lnTo>
                  <a:lnTo>
                    <a:pt x="326" y="78"/>
                  </a:lnTo>
                  <a:lnTo>
                    <a:pt x="324" y="74"/>
                  </a:lnTo>
                  <a:lnTo>
                    <a:pt x="322" y="70"/>
                  </a:lnTo>
                  <a:lnTo>
                    <a:pt x="322" y="58"/>
                  </a:lnTo>
                  <a:lnTo>
                    <a:pt x="322" y="40"/>
                  </a:lnTo>
                  <a:lnTo>
                    <a:pt x="322" y="40"/>
                  </a:lnTo>
                  <a:lnTo>
                    <a:pt x="318" y="20"/>
                  </a:lnTo>
                  <a:lnTo>
                    <a:pt x="312" y="0"/>
                  </a:lnTo>
                  <a:lnTo>
                    <a:pt x="66" y="10"/>
                  </a:lnTo>
                  <a:lnTo>
                    <a:pt x="88" y="42"/>
                  </a:lnTo>
                  <a:lnTo>
                    <a:pt x="112" y="50"/>
                  </a:lnTo>
                  <a:lnTo>
                    <a:pt x="112" y="88"/>
                  </a:lnTo>
                  <a:lnTo>
                    <a:pt x="112" y="88"/>
                  </a:lnTo>
                  <a:lnTo>
                    <a:pt x="106" y="90"/>
                  </a:lnTo>
                  <a:lnTo>
                    <a:pt x="100" y="96"/>
                  </a:lnTo>
                  <a:lnTo>
                    <a:pt x="96" y="104"/>
                  </a:lnTo>
                  <a:lnTo>
                    <a:pt x="96" y="104"/>
                  </a:lnTo>
                  <a:lnTo>
                    <a:pt x="90" y="114"/>
                  </a:lnTo>
                  <a:lnTo>
                    <a:pt x="82" y="124"/>
                  </a:lnTo>
                  <a:lnTo>
                    <a:pt x="74" y="134"/>
                  </a:lnTo>
                  <a:lnTo>
                    <a:pt x="64" y="138"/>
                  </a:lnTo>
                  <a:lnTo>
                    <a:pt x="64" y="138"/>
                  </a:lnTo>
                  <a:lnTo>
                    <a:pt x="52" y="140"/>
                  </a:lnTo>
                  <a:lnTo>
                    <a:pt x="44" y="140"/>
                  </a:lnTo>
                  <a:lnTo>
                    <a:pt x="42" y="140"/>
                  </a:lnTo>
                  <a:lnTo>
                    <a:pt x="38" y="142"/>
                  </a:lnTo>
                  <a:lnTo>
                    <a:pt x="38" y="146"/>
                  </a:lnTo>
                  <a:lnTo>
                    <a:pt x="36" y="150"/>
                  </a:lnTo>
                  <a:lnTo>
                    <a:pt x="36" y="150"/>
                  </a:lnTo>
                  <a:lnTo>
                    <a:pt x="38" y="156"/>
                  </a:lnTo>
                  <a:lnTo>
                    <a:pt x="38" y="162"/>
                  </a:lnTo>
                  <a:lnTo>
                    <a:pt x="42" y="172"/>
                  </a:lnTo>
                  <a:lnTo>
                    <a:pt x="42" y="176"/>
                  </a:lnTo>
                  <a:lnTo>
                    <a:pt x="42" y="182"/>
                  </a:lnTo>
                  <a:lnTo>
                    <a:pt x="40" y="190"/>
                  </a:lnTo>
                  <a:lnTo>
                    <a:pt x="36" y="202"/>
                  </a:lnTo>
                  <a:lnTo>
                    <a:pt x="36" y="202"/>
                  </a:lnTo>
                  <a:lnTo>
                    <a:pt x="16" y="242"/>
                  </a:lnTo>
                  <a:lnTo>
                    <a:pt x="6" y="260"/>
                  </a:lnTo>
                  <a:lnTo>
                    <a:pt x="6" y="260"/>
                  </a:lnTo>
                  <a:lnTo>
                    <a:pt x="4" y="262"/>
                  </a:lnTo>
                  <a:lnTo>
                    <a:pt x="2" y="270"/>
                  </a:lnTo>
                  <a:lnTo>
                    <a:pt x="0" y="280"/>
                  </a:lnTo>
                  <a:lnTo>
                    <a:pt x="2" y="288"/>
                  </a:lnTo>
                  <a:lnTo>
                    <a:pt x="4" y="296"/>
                  </a:lnTo>
                  <a:lnTo>
                    <a:pt x="4" y="296"/>
                  </a:lnTo>
                  <a:lnTo>
                    <a:pt x="14" y="326"/>
                  </a:lnTo>
                  <a:lnTo>
                    <a:pt x="16" y="338"/>
                  </a:lnTo>
                  <a:lnTo>
                    <a:pt x="72" y="390"/>
                  </a:lnTo>
                  <a:lnTo>
                    <a:pt x="84" y="434"/>
                  </a:lnTo>
                  <a:lnTo>
                    <a:pt x="84" y="434"/>
                  </a:lnTo>
                  <a:lnTo>
                    <a:pt x="94" y="432"/>
                  </a:lnTo>
                  <a:lnTo>
                    <a:pt x="112" y="428"/>
                  </a:lnTo>
                  <a:lnTo>
                    <a:pt x="120" y="430"/>
                  </a:lnTo>
                  <a:lnTo>
                    <a:pt x="126" y="432"/>
                  </a:lnTo>
                  <a:lnTo>
                    <a:pt x="128" y="436"/>
                  </a:lnTo>
                  <a:lnTo>
                    <a:pt x="130" y="438"/>
                  </a:lnTo>
                  <a:lnTo>
                    <a:pt x="130" y="444"/>
                  </a:lnTo>
                  <a:lnTo>
                    <a:pt x="128" y="448"/>
                  </a:lnTo>
                  <a:lnTo>
                    <a:pt x="128" y="448"/>
                  </a:lnTo>
                  <a:lnTo>
                    <a:pt x="122" y="462"/>
                  </a:lnTo>
                  <a:lnTo>
                    <a:pt x="120" y="474"/>
                  </a:lnTo>
                  <a:lnTo>
                    <a:pt x="118" y="494"/>
                  </a:lnTo>
                  <a:lnTo>
                    <a:pt x="118" y="510"/>
                  </a:lnTo>
                  <a:lnTo>
                    <a:pt x="118" y="516"/>
                  </a:lnTo>
                  <a:lnTo>
                    <a:pt x="146" y="540"/>
                  </a:lnTo>
                  <a:lnTo>
                    <a:pt x="188" y="562"/>
                  </a:lnTo>
                  <a:lnTo>
                    <a:pt x="206" y="596"/>
                  </a:lnTo>
                  <a:lnTo>
                    <a:pt x="200" y="622"/>
                  </a:lnTo>
                  <a:lnTo>
                    <a:pt x="228" y="634"/>
                  </a:lnTo>
                  <a:lnTo>
                    <a:pt x="248" y="618"/>
                  </a:lnTo>
                  <a:lnTo>
                    <a:pt x="286" y="630"/>
                  </a:lnTo>
                  <a:lnTo>
                    <a:pt x="298" y="618"/>
                  </a:lnTo>
                  <a:lnTo>
                    <a:pt x="298" y="618"/>
                  </a:lnTo>
                  <a:lnTo>
                    <a:pt x="290" y="604"/>
                  </a:lnTo>
                  <a:lnTo>
                    <a:pt x="288" y="594"/>
                  </a:lnTo>
                  <a:lnTo>
                    <a:pt x="288" y="590"/>
                  </a:lnTo>
                  <a:lnTo>
                    <a:pt x="288" y="588"/>
                  </a:lnTo>
                  <a:lnTo>
                    <a:pt x="288" y="588"/>
                  </a:lnTo>
                  <a:lnTo>
                    <a:pt x="296" y="586"/>
                  </a:lnTo>
                  <a:lnTo>
                    <a:pt x="308" y="582"/>
                  </a:lnTo>
                  <a:lnTo>
                    <a:pt x="322" y="576"/>
                  </a:lnTo>
                  <a:lnTo>
                    <a:pt x="320" y="544"/>
                  </a:lnTo>
                  <a:lnTo>
                    <a:pt x="324" y="542"/>
                  </a:lnTo>
                  <a:lnTo>
                    <a:pt x="316" y="524"/>
                  </a:lnTo>
                  <a:lnTo>
                    <a:pt x="326" y="506"/>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67" name="Freeform 39">
              <a:extLst>
                <a:ext uri="{FF2B5EF4-FFF2-40B4-BE49-F238E27FC236}">
                  <a16:creationId xmlns:a16="http://schemas.microsoft.com/office/drawing/2014/main" id="{DA5DF98D-B953-4A95-8912-4CB70F6E5061}"/>
                </a:ext>
              </a:extLst>
            </p:cNvPr>
            <p:cNvSpPr>
              <a:spLocks/>
            </p:cNvSpPr>
            <p:nvPr>
              <p:custDataLst>
                <p:tags r:id="rId39"/>
              </p:custDataLst>
            </p:nvPr>
          </p:nvSpPr>
          <p:spPr bwMode="auto">
            <a:xfrm>
              <a:off x="5963584" y="3046928"/>
              <a:ext cx="370412" cy="609794"/>
            </a:xfrm>
            <a:custGeom>
              <a:avLst/>
              <a:gdLst/>
              <a:ahLst/>
              <a:cxnLst>
                <a:cxn ang="0">
                  <a:pos x="288" y="302"/>
                </a:cxn>
                <a:cxn ang="0">
                  <a:pos x="250" y="4"/>
                </a:cxn>
                <a:cxn ang="0">
                  <a:pos x="84" y="0"/>
                </a:cxn>
                <a:cxn ang="0">
                  <a:pos x="64" y="18"/>
                </a:cxn>
                <a:cxn ang="0">
                  <a:pos x="36" y="24"/>
                </a:cxn>
                <a:cxn ang="0">
                  <a:pos x="22" y="24"/>
                </a:cxn>
                <a:cxn ang="0">
                  <a:pos x="34" y="316"/>
                </a:cxn>
                <a:cxn ang="0">
                  <a:pos x="10" y="432"/>
                </a:cxn>
                <a:cxn ang="0">
                  <a:pos x="0" y="466"/>
                </a:cxn>
                <a:cxn ang="0">
                  <a:pos x="14" y="480"/>
                </a:cxn>
                <a:cxn ang="0">
                  <a:pos x="64" y="470"/>
                </a:cxn>
                <a:cxn ang="0">
                  <a:pos x="96" y="470"/>
                </a:cxn>
                <a:cxn ang="0">
                  <a:pos x="114" y="458"/>
                </a:cxn>
                <a:cxn ang="0">
                  <a:pos x="120" y="456"/>
                </a:cxn>
                <a:cxn ang="0">
                  <a:pos x="142" y="460"/>
                </a:cxn>
                <a:cxn ang="0">
                  <a:pos x="144" y="448"/>
                </a:cxn>
                <a:cxn ang="0">
                  <a:pos x="152" y="434"/>
                </a:cxn>
                <a:cxn ang="0">
                  <a:pos x="154" y="432"/>
                </a:cxn>
                <a:cxn ang="0">
                  <a:pos x="166" y="434"/>
                </a:cxn>
                <a:cxn ang="0">
                  <a:pos x="176" y="442"/>
                </a:cxn>
                <a:cxn ang="0">
                  <a:pos x="192" y="450"/>
                </a:cxn>
                <a:cxn ang="0">
                  <a:pos x="194" y="442"/>
                </a:cxn>
                <a:cxn ang="0">
                  <a:pos x="204" y="428"/>
                </a:cxn>
                <a:cxn ang="0">
                  <a:pos x="210" y="412"/>
                </a:cxn>
                <a:cxn ang="0">
                  <a:pos x="222" y="394"/>
                </a:cxn>
                <a:cxn ang="0">
                  <a:pos x="244" y="372"/>
                </a:cxn>
                <a:cxn ang="0">
                  <a:pos x="242" y="370"/>
                </a:cxn>
                <a:cxn ang="0">
                  <a:pos x="236" y="360"/>
                </a:cxn>
                <a:cxn ang="0">
                  <a:pos x="238" y="352"/>
                </a:cxn>
                <a:cxn ang="0">
                  <a:pos x="242" y="348"/>
                </a:cxn>
                <a:cxn ang="0">
                  <a:pos x="250" y="344"/>
                </a:cxn>
                <a:cxn ang="0">
                  <a:pos x="258" y="348"/>
                </a:cxn>
                <a:cxn ang="0">
                  <a:pos x="294" y="344"/>
                </a:cxn>
              </a:cxnLst>
              <a:rect l="0" t="0" r="r" b="b"/>
              <a:pathLst>
                <a:path w="294" h="484">
                  <a:moveTo>
                    <a:pt x="284" y="314"/>
                  </a:moveTo>
                  <a:lnTo>
                    <a:pt x="288" y="302"/>
                  </a:lnTo>
                  <a:lnTo>
                    <a:pt x="284" y="298"/>
                  </a:lnTo>
                  <a:lnTo>
                    <a:pt x="250" y="4"/>
                  </a:lnTo>
                  <a:lnTo>
                    <a:pt x="84" y="0"/>
                  </a:lnTo>
                  <a:lnTo>
                    <a:pt x="84" y="0"/>
                  </a:lnTo>
                  <a:lnTo>
                    <a:pt x="74" y="10"/>
                  </a:lnTo>
                  <a:lnTo>
                    <a:pt x="64" y="18"/>
                  </a:lnTo>
                  <a:lnTo>
                    <a:pt x="50" y="22"/>
                  </a:lnTo>
                  <a:lnTo>
                    <a:pt x="36" y="24"/>
                  </a:lnTo>
                  <a:lnTo>
                    <a:pt x="36" y="24"/>
                  </a:lnTo>
                  <a:lnTo>
                    <a:pt x="22" y="24"/>
                  </a:lnTo>
                  <a:lnTo>
                    <a:pt x="40" y="290"/>
                  </a:lnTo>
                  <a:lnTo>
                    <a:pt x="34" y="316"/>
                  </a:lnTo>
                  <a:lnTo>
                    <a:pt x="46" y="376"/>
                  </a:lnTo>
                  <a:lnTo>
                    <a:pt x="10" y="432"/>
                  </a:lnTo>
                  <a:lnTo>
                    <a:pt x="10" y="448"/>
                  </a:lnTo>
                  <a:lnTo>
                    <a:pt x="0" y="466"/>
                  </a:lnTo>
                  <a:lnTo>
                    <a:pt x="8" y="484"/>
                  </a:lnTo>
                  <a:lnTo>
                    <a:pt x="14" y="480"/>
                  </a:lnTo>
                  <a:lnTo>
                    <a:pt x="24" y="470"/>
                  </a:lnTo>
                  <a:lnTo>
                    <a:pt x="64" y="470"/>
                  </a:lnTo>
                  <a:lnTo>
                    <a:pt x="96" y="470"/>
                  </a:lnTo>
                  <a:lnTo>
                    <a:pt x="96" y="470"/>
                  </a:lnTo>
                  <a:lnTo>
                    <a:pt x="106" y="462"/>
                  </a:lnTo>
                  <a:lnTo>
                    <a:pt x="114" y="458"/>
                  </a:lnTo>
                  <a:lnTo>
                    <a:pt x="120" y="456"/>
                  </a:lnTo>
                  <a:lnTo>
                    <a:pt x="120" y="456"/>
                  </a:lnTo>
                  <a:lnTo>
                    <a:pt x="132" y="458"/>
                  </a:lnTo>
                  <a:lnTo>
                    <a:pt x="142" y="460"/>
                  </a:lnTo>
                  <a:lnTo>
                    <a:pt x="142" y="460"/>
                  </a:lnTo>
                  <a:lnTo>
                    <a:pt x="144" y="448"/>
                  </a:lnTo>
                  <a:lnTo>
                    <a:pt x="148" y="438"/>
                  </a:lnTo>
                  <a:lnTo>
                    <a:pt x="152" y="434"/>
                  </a:lnTo>
                  <a:lnTo>
                    <a:pt x="154" y="432"/>
                  </a:lnTo>
                  <a:lnTo>
                    <a:pt x="154" y="432"/>
                  </a:lnTo>
                  <a:lnTo>
                    <a:pt x="160" y="432"/>
                  </a:lnTo>
                  <a:lnTo>
                    <a:pt x="166" y="434"/>
                  </a:lnTo>
                  <a:lnTo>
                    <a:pt x="176" y="442"/>
                  </a:lnTo>
                  <a:lnTo>
                    <a:pt x="176" y="442"/>
                  </a:lnTo>
                  <a:lnTo>
                    <a:pt x="186" y="448"/>
                  </a:lnTo>
                  <a:lnTo>
                    <a:pt x="192" y="450"/>
                  </a:lnTo>
                  <a:lnTo>
                    <a:pt x="192" y="450"/>
                  </a:lnTo>
                  <a:lnTo>
                    <a:pt x="194" y="442"/>
                  </a:lnTo>
                  <a:lnTo>
                    <a:pt x="204" y="428"/>
                  </a:lnTo>
                  <a:lnTo>
                    <a:pt x="204" y="428"/>
                  </a:lnTo>
                  <a:lnTo>
                    <a:pt x="208" y="420"/>
                  </a:lnTo>
                  <a:lnTo>
                    <a:pt x="210" y="412"/>
                  </a:lnTo>
                  <a:lnTo>
                    <a:pt x="214" y="402"/>
                  </a:lnTo>
                  <a:lnTo>
                    <a:pt x="222" y="394"/>
                  </a:lnTo>
                  <a:lnTo>
                    <a:pt x="222" y="394"/>
                  </a:lnTo>
                  <a:lnTo>
                    <a:pt x="244" y="372"/>
                  </a:lnTo>
                  <a:lnTo>
                    <a:pt x="244" y="372"/>
                  </a:lnTo>
                  <a:lnTo>
                    <a:pt x="242" y="370"/>
                  </a:lnTo>
                  <a:lnTo>
                    <a:pt x="238" y="364"/>
                  </a:lnTo>
                  <a:lnTo>
                    <a:pt x="236" y="360"/>
                  </a:lnTo>
                  <a:lnTo>
                    <a:pt x="236" y="356"/>
                  </a:lnTo>
                  <a:lnTo>
                    <a:pt x="238" y="352"/>
                  </a:lnTo>
                  <a:lnTo>
                    <a:pt x="242" y="348"/>
                  </a:lnTo>
                  <a:lnTo>
                    <a:pt x="242" y="348"/>
                  </a:lnTo>
                  <a:lnTo>
                    <a:pt x="246" y="346"/>
                  </a:lnTo>
                  <a:lnTo>
                    <a:pt x="250" y="344"/>
                  </a:lnTo>
                  <a:lnTo>
                    <a:pt x="256" y="346"/>
                  </a:lnTo>
                  <a:lnTo>
                    <a:pt x="258" y="348"/>
                  </a:lnTo>
                  <a:lnTo>
                    <a:pt x="260" y="350"/>
                  </a:lnTo>
                  <a:lnTo>
                    <a:pt x="294" y="344"/>
                  </a:lnTo>
                  <a:lnTo>
                    <a:pt x="284" y="314"/>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68" name="Freeform 40">
              <a:extLst>
                <a:ext uri="{FF2B5EF4-FFF2-40B4-BE49-F238E27FC236}">
                  <a16:creationId xmlns:a16="http://schemas.microsoft.com/office/drawing/2014/main" id="{E92FC115-A7AE-4FAF-ABB3-C44E75165FCC}"/>
                </a:ext>
              </a:extLst>
            </p:cNvPr>
            <p:cNvSpPr>
              <a:spLocks/>
            </p:cNvSpPr>
            <p:nvPr>
              <p:custDataLst>
                <p:tags r:id="rId40"/>
              </p:custDataLst>
            </p:nvPr>
          </p:nvSpPr>
          <p:spPr bwMode="auto">
            <a:xfrm>
              <a:off x="5235359" y="3865866"/>
              <a:ext cx="571997" cy="524120"/>
            </a:xfrm>
            <a:custGeom>
              <a:avLst/>
              <a:gdLst/>
              <a:ahLst/>
              <a:cxnLst>
                <a:cxn ang="0">
                  <a:pos x="334" y="404"/>
                </a:cxn>
                <a:cxn ang="0">
                  <a:pos x="334" y="404"/>
                </a:cxn>
                <a:cxn ang="0">
                  <a:pos x="334" y="390"/>
                </a:cxn>
                <a:cxn ang="0">
                  <a:pos x="332" y="374"/>
                </a:cxn>
                <a:cxn ang="0">
                  <a:pos x="330" y="356"/>
                </a:cxn>
                <a:cxn ang="0">
                  <a:pos x="322" y="334"/>
                </a:cxn>
                <a:cxn ang="0">
                  <a:pos x="340" y="294"/>
                </a:cxn>
                <a:cxn ang="0">
                  <a:pos x="350" y="256"/>
                </a:cxn>
                <a:cxn ang="0">
                  <a:pos x="378" y="232"/>
                </a:cxn>
                <a:cxn ang="0">
                  <a:pos x="384" y="198"/>
                </a:cxn>
                <a:cxn ang="0">
                  <a:pos x="404" y="178"/>
                </a:cxn>
                <a:cxn ang="0">
                  <a:pos x="438" y="80"/>
                </a:cxn>
                <a:cxn ang="0">
                  <a:pos x="450" y="70"/>
                </a:cxn>
                <a:cxn ang="0">
                  <a:pos x="454" y="50"/>
                </a:cxn>
                <a:cxn ang="0">
                  <a:pos x="386" y="48"/>
                </a:cxn>
                <a:cxn ang="0">
                  <a:pos x="410" y="22"/>
                </a:cxn>
                <a:cxn ang="0">
                  <a:pos x="404" y="0"/>
                </a:cxn>
                <a:cxn ang="0">
                  <a:pos x="0" y="6"/>
                </a:cxn>
                <a:cxn ang="0">
                  <a:pos x="8" y="342"/>
                </a:cxn>
                <a:cxn ang="0">
                  <a:pos x="38" y="350"/>
                </a:cxn>
                <a:cxn ang="0">
                  <a:pos x="54" y="350"/>
                </a:cxn>
                <a:cxn ang="0">
                  <a:pos x="60" y="378"/>
                </a:cxn>
                <a:cxn ang="0">
                  <a:pos x="58" y="416"/>
                </a:cxn>
                <a:cxn ang="0">
                  <a:pos x="334" y="406"/>
                </a:cxn>
                <a:cxn ang="0">
                  <a:pos x="334" y="406"/>
                </a:cxn>
                <a:cxn ang="0">
                  <a:pos x="334" y="404"/>
                </a:cxn>
                <a:cxn ang="0">
                  <a:pos x="334" y="404"/>
                </a:cxn>
              </a:cxnLst>
              <a:rect l="0" t="0" r="r" b="b"/>
              <a:pathLst>
                <a:path w="454" h="416">
                  <a:moveTo>
                    <a:pt x="334" y="404"/>
                  </a:moveTo>
                  <a:lnTo>
                    <a:pt x="334" y="404"/>
                  </a:lnTo>
                  <a:lnTo>
                    <a:pt x="334" y="390"/>
                  </a:lnTo>
                  <a:lnTo>
                    <a:pt x="332" y="374"/>
                  </a:lnTo>
                  <a:lnTo>
                    <a:pt x="330" y="356"/>
                  </a:lnTo>
                  <a:lnTo>
                    <a:pt x="322" y="334"/>
                  </a:lnTo>
                  <a:lnTo>
                    <a:pt x="340" y="294"/>
                  </a:lnTo>
                  <a:lnTo>
                    <a:pt x="350" y="256"/>
                  </a:lnTo>
                  <a:lnTo>
                    <a:pt x="378" y="232"/>
                  </a:lnTo>
                  <a:lnTo>
                    <a:pt x="384" y="198"/>
                  </a:lnTo>
                  <a:lnTo>
                    <a:pt x="404" y="178"/>
                  </a:lnTo>
                  <a:lnTo>
                    <a:pt x="438" y="80"/>
                  </a:lnTo>
                  <a:lnTo>
                    <a:pt x="450" y="70"/>
                  </a:lnTo>
                  <a:lnTo>
                    <a:pt x="454" y="50"/>
                  </a:lnTo>
                  <a:lnTo>
                    <a:pt x="386" y="48"/>
                  </a:lnTo>
                  <a:lnTo>
                    <a:pt x="410" y="22"/>
                  </a:lnTo>
                  <a:lnTo>
                    <a:pt x="404" y="0"/>
                  </a:lnTo>
                  <a:lnTo>
                    <a:pt x="0" y="6"/>
                  </a:lnTo>
                  <a:lnTo>
                    <a:pt x="8" y="342"/>
                  </a:lnTo>
                  <a:lnTo>
                    <a:pt x="38" y="350"/>
                  </a:lnTo>
                  <a:lnTo>
                    <a:pt x="54" y="350"/>
                  </a:lnTo>
                  <a:lnTo>
                    <a:pt x="60" y="378"/>
                  </a:lnTo>
                  <a:lnTo>
                    <a:pt x="58" y="416"/>
                  </a:lnTo>
                  <a:lnTo>
                    <a:pt x="334" y="406"/>
                  </a:lnTo>
                  <a:lnTo>
                    <a:pt x="334" y="406"/>
                  </a:lnTo>
                  <a:lnTo>
                    <a:pt x="334" y="404"/>
                  </a:lnTo>
                  <a:lnTo>
                    <a:pt x="334" y="404"/>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72" name="Freeform 41">
              <a:extLst>
                <a:ext uri="{FF2B5EF4-FFF2-40B4-BE49-F238E27FC236}">
                  <a16:creationId xmlns:a16="http://schemas.microsoft.com/office/drawing/2014/main" id="{69920813-217C-4E69-8DF7-E39B4A926256}"/>
                </a:ext>
              </a:extLst>
            </p:cNvPr>
            <p:cNvSpPr>
              <a:spLocks/>
            </p:cNvSpPr>
            <p:nvPr>
              <p:custDataLst>
                <p:tags r:id="rId41"/>
              </p:custDataLst>
            </p:nvPr>
          </p:nvSpPr>
          <p:spPr bwMode="auto">
            <a:xfrm>
              <a:off x="5305914" y="4377387"/>
              <a:ext cx="619873" cy="564437"/>
            </a:xfrm>
            <a:custGeom>
              <a:avLst/>
              <a:gdLst/>
              <a:ahLst/>
              <a:cxnLst>
                <a:cxn ang="0">
                  <a:pos x="492" y="424"/>
                </a:cxn>
                <a:cxn ang="0">
                  <a:pos x="488" y="402"/>
                </a:cxn>
                <a:cxn ang="0">
                  <a:pos x="476" y="356"/>
                </a:cxn>
                <a:cxn ang="0">
                  <a:pos x="476" y="334"/>
                </a:cxn>
                <a:cxn ang="0">
                  <a:pos x="436" y="292"/>
                </a:cxn>
                <a:cxn ang="0">
                  <a:pos x="420" y="280"/>
                </a:cxn>
                <a:cxn ang="0">
                  <a:pos x="414" y="272"/>
                </a:cxn>
                <a:cxn ang="0">
                  <a:pos x="414" y="266"/>
                </a:cxn>
                <a:cxn ang="0">
                  <a:pos x="426" y="250"/>
                </a:cxn>
                <a:cxn ang="0">
                  <a:pos x="242" y="232"/>
                </a:cxn>
                <a:cxn ang="0">
                  <a:pos x="244" y="196"/>
                </a:cxn>
                <a:cxn ang="0">
                  <a:pos x="292" y="108"/>
                </a:cxn>
                <a:cxn ang="0">
                  <a:pos x="278" y="56"/>
                </a:cxn>
                <a:cxn ang="0">
                  <a:pos x="278" y="54"/>
                </a:cxn>
                <a:cxn ang="0">
                  <a:pos x="282" y="46"/>
                </a:cxn>
                <a:cxn ang="0">
                  <a:pos x="280" y="36"/>
                </a:cxn>
                <a:cxn ang="0">
                  <a:pos x="276" y="18"/>
                </a:cxn>
                <a:cxn ang="0">
                  <a:pos x="2" y="10"/>
                </a:cxn>
                <a:cxn ang="0">
                  <a:pos x="22" y="156"/>
                </a:cxn>
                <a:cxn ang="0">
                  <a:pos x="42" y="204"/>
                </a:cxn>
                <a:cxn ang="0">
                  <a:pos x="46" y="240"/>
                </a:cxn>
                <a:cxn ang="0">
                  <a:pos x="44" y="272"/>
                </a:cxn>
                <a:cxn ang="0">
                  <a:pos x="40" y="284"/>
                </a:cxn>
                <a:cxn ang="0">
                  <a:pos x="38" y="314"/>
                </a:cxn>
                <a:cxn ang="0">
                  <a:pos x="38" y="342"/>
                </a:cxn>
                <a:cxn ang="0">
                  <a:pos x="34" y="350"/>
                </a:cxn>
                <a:cxn ang="0">
                  <a:pos x="30" y="360"/>
                </a:cxn>
                <a:cxn ang="0">
                  <a:pos x="28" y="372"/>
                </a:cxn>
                <a:cxn ang="0">
                  <a:pos x="28" y="398"/>
                </a:cxn>
                <a:cxn ang="0">
                  <a:pos x="74" y="392"/>
                </a:cxn>
                <a:cxn ang="0">
                  <a:pos x="130" y="400"/>
                </a:cxn>
                <a:cxn ang="0">
                  <a:pos x="146" y="404"/>
                </a:cxn>
                <a:cxn ang="0">
                  <a:pos x="170" y="406"/>
                </a:cxn>
                <a:cxn ang="0">
                  <a:pos x="184" y="402"/>
                </a:cxn>
                <a:cxn ang="0">
                  <a:pos x="190" y="396"/>
                </a:cxn>
                <a:cxn ang="0">
                  <a:pos x="196" y="386"/>
                </a:cxn>
                <a:cxn ang="0">
                  <a:pos x="206" y="380"/>
                </a:cxn>
                <a:cxn ang="0">
                  <a:pos x="218" y="378"/>
                </a:cxn>
                <a:cxn ang="0">
                  <a:pos x="236" y="386"/>
                </a:cxn>
                <a:cxn ang="0">
                  <a:pos x="258" y="410"/>
                </a:cxn>
                <a:cxn ang="0">
                  <a:pos x="272" y="422"/>
                </a:cxn>
                <a:cxn ang="0">
                  <a:pos x="312" y="440"/>
                </a:cxn>
                <a:cxn ang="0">
                  <a:pos x="356" y="448"/>
                </a:cxn>
                <a:cxn ang="0">
                  <a:pos x="354" y="446"/>
                </a:cxn>
                <a:cxn ang="0">
                  <a:pos x="364" y="444"/>
                </a:cxn>
                <a:cxn ang="0">
                  <a:pos x="438" y="430"/>
                </a:cxn>
                <a:cxn ang="0">
                  <a:pos x="448" y="430"/>
                </a:cxn>
                <a:cxn ang="0">
                  <a:pos x="446" y="432"/>
                </a:cxn>
                <a:cxn ang="0">
                  <a:pos x="460" y="434"/>
                </a:cxn>
                <a:cxn ang="0">
                  <a:pos x="482" y="446"/>
                </a:cxn>
                <a:cxn ang="0">
                  <a:pos x="488" y="444"/>
                </a:cxn>
                <a:cxn ang="0">
                  <a:pos x="492" y="438"/>
                </a:cxn>
                <a:cxn ang="0">
                  <a:pos x="492" y="424"/>
                </a:cxn>
              </a:cxnLst>
              <a:rect l="0" t="0" r="r" b="b"/>
              <a:pathLst>
                <a:path w="492" h="448">
                  <a:moveTo>
                    <a:pt x="492" y="424"/>
                  </a:moveTo>
                  <a:lnTo>
                    <a:pt x="492" y="424"/>
                  </a:lnTo>
                  <a:lnTo>
                    <a:pt x="492" y="414"/>
                  </a:lnTo>
                  <a:lnTo>
                    <a:pt x="488" y="402"/>
                  </a:lnTo>
                  <a:lnTo>
                    <a:pt x="482" y="380"/>
                  </a:lnTo>
                  <a:lnTo>
                    <a:pt x="476" y="356"/>
                  </a:lnTo>
                  <a:lnTo>
                    <a:pt x="474" y="346"/>
                  </a:lnTo>
                  <a:lnTo>
                    <a:pt x="476" y="334"/>
                  </a:lnTo>
                  <a:lnTo>
                    <a:pt x="436" y="292"/>
                  </a:lnTo>
                  <a:lnTo>
                    <a:pt x="436" y="292"/>
                  </a:lnTo>
                  <a:lnTo>
                    <a:pt x="428" y="286"/>
                  </a:lnTo>
                  <a:lnTo>
                    <a:pt x="420" y="280"/>
                  </a:lnTo>
                  <a:lnTo>
                    <a:pt x="414" y="272"/>
                  </a:lnTo>
                  <a:lnTo>
                    <a:pt x="414" y="272"/>
                  </a:lnTo>
                  <a:lnTo>
                    <a:pt x="414" y="270"/>
                  </a:lnTo>
                  <a:lnTo>
                    <a:pt x="414" y="266"/>
                  </a:lnTo>
                  <a:lnTo>
                    <a:pt x="418" y="258"/>
                  </a:lnTo>
                  <a:lnTo>
                    <a:pt x="426" y="250"/>
                  </a:lnTo>
                  <a:lnTo>
                    <a:pt x="424" y="232"/>
                  </a:lnTo>
                  <a:lnTo>
                    <a:pt x="242" y="232"/>
                  </a:lnTo>
                  <a:lnTo>
                    <a:pt x="232" y="212"/>
                  </a:lnTo>
                  <a:lnTo>
                    <a:pt x="244" y="196"/>
                  </a:lnTo>
                  <a:lnTo>
                    <a:pt x="272" y="120"/>
                  </a:lnTo>
                  <a:lnTo>
                    <a:pt x="292" y="108"/>
                  </a:lnTo>
                  <a:lnTo>
                    <a:pt x="296" y="82"/>
                  </a:lnTo>
                  <a:lnTo>
                    <a:pt x="278" y="56"/>
                  </a:lnTo>
                  <a:lnTo>
                    <a:pt x="278" y="56"/>
                  </a:lnTo>
                  <a:lnTo>
                    <a:pt x="278" y="54"/>
                  </a:lnTo>
                  <a:lnTo>
                    <a:pt x="280" y="52"/>
                  </a:lnTo>
                  <a:lnTo>
                    <a:pt x="282" y="46"/>
                  </a:lnTo>
                  <a:lnTo>
                    <a:pt x="280" y="36"/>
                  </a:lnTo>
                  <a:lnTo>
                    <a:pt x="280" y="36"/>
                  </a:lnTo>
                  <a:lnTo>
                    <a:pt x="276" y="26"/>
                  </a:lnTo>
                  <a:lnTo>
                    <a:pt x="276" y="18"/>
                  </a:lnTo>
                  <a:lnTo>
                    <a:pt x="278" y="0"/>
                  </a:lnTo>
                  <a:lnTo>
                    <a:pt x="2" y="10"/>
                  </a:lnTo>
                  <a:lnTo>
                    <a:pt x="0" y="128"/>
                  </a:lnTo>
                  <a:lnTo>
                    <a:pt x="22" y="156"/>
                  </a:lnTo>
                  <a:lnTo>
                    <a:pt x="22" y="180"/>
                  </a:lnTo>
                  <a:lnTo>
                    <a:pt x="42" y="204"/>
                  </a:lnTo>
                  <a:lnTo>
                    <a:pt x="46" y="240"/>
                  </a:lnTo>
                  <a:lnTo>
                    <a:pt x="46" y="240"/>
                  </a:lnTo>
                  <a:lnTo>
                    <a:pt x="46" y="256"/>
                  </a:lnTo>
                  <a:lnTo>
                    <a:pt x="44" y="272"/>
                  </a:lnTo>
                  <a:lnTo>
                    <a:pt x="40" y="284"/>
                  </a:lnTo>
                  <a:lnTo>
                    <a:pt x="40" y="284"/>
                  </a:lnTo>
                  <a:lnTo>
                    <a:pt x="38" y="298"/>
                  </a:lnTo>
                  <a:lnTo>
                    <a:pt x="38" y="314"/>
                  </a:lnTo>
                  <a:lnTo>
                    <a:pt x="38" y="328"/>
                  </a:lnTo>
                  <a:lnTo>
                    <a:pt x="38" y="342"/>
                  </a:lnTo>
                  <a:lnTo>
                    <a:pt x="38" y="342"/>
                  </a:lnTo>
                  <a:lnTo>
                    <a:pt x="34" y="350"/>
                  </a:lnTo>
                  <a:lnTo>
                    <a:pt x="32" y="354"/>
                  </a:lnTo>
                  <a:lnTo>
                    <a:pt x="30" y="360"/>
                  </a:lnTo>
                  <a:lnTo>
                    <a:pt x="28" y="372"/>
                  </a:lnTo>
                  <a:lnTo>
                    <a:pt x="28" y="372"/>
                  </a:lnTo>
                  <a:lnTo>
                    <a:pt x="28" y="398"/>
                  </a:lnTo>
                  <a:lnTo>
                    <a:pt x="28" y="398"/>
                  </a:lnTo>
                  <a:lnTo>
                    <a:pt x="50" y="392"/>
                  </a:lnTo>
                  <a:lnTo>
                    <a:pt x="74" y="392"/>
                  </a:lnTo>
                  <a:lnTo>
                    <a:pt x="100" y="394"/>
                  </a:lnTo>
                  <a:lnTo>
                    <a:pt x="130" y="400"/>
                  </a:lnTo>
                  <a:lnTo>
                    <a:pt x="130" y="400"/>
                  </a:lnTo>
                  <a:lnTo>
                    <a:pt x="146" y="404"/>
                  </a:lnTo>
                  <a:lnTo>
                    <a:pt x="162" y="406"/>
                  </a:lnTo>
                  <a:lnTo>
                    <a:pt x="170" y="406"/>
                  </a:lnTo>
                  <a:lnTo>
                    <a:pt x="178" y="406"/>
                  </a:lnTo>
                  <a:lnTo>
                    <a:pt x="184" y="402"/>
                  </a:lnTo>
                  <a:lnTo>
                    <a:pt x="190" y="396"/>
                  </a:lnTo>
                  <a:lnTo>
                    <a:pt x="190" y="396"/>
                  </a:lnTo>
                  <a:lnTo>
                    <a:pt x="194" y="390"/>
                  </a:lnTo>
                  <a:lnTo>
                    <a:pt x="196" y="386"/>
                  </a:lnTo>
                  <a:lnTo>
                    <a:pt x="200" y="382"/>
                  </a:lnTo>
                  <a:lnTo>
                    <a:pt x="206" y="380"/>
                  </a:lnTo>
                  <a:lnTo>
                    <a:pt x="206" y="380"/>
                  </a:lnTo>
                  <a:lnTo>
                    <a:pt x="218" y="378"/>
                  </a:lnTo>
                  <a:lnTo>
                    <a:pt x="228" y="380"/>
                  </a:lnTo>
                  <a:lnTo>
                    <a:pt x="236" y="386"/>
                  </a:lnTo>
                  <a:lnTo>
                    <a:pt x="244" y="394"/>
                  </a:lnTo>
                  <a:lnTo>
                    <a:pt x="258" y="410"/>
                  </a:lnTo>
                  <a:lnTo>
                    <a:pt x="264" y="418"/>
                  </a:lnTo>
                  <a:lnTo>
                    <a:pt x="272" y="422"/>
                  </a:lnTo>
                  <a:lnTo>
                    <a:pt x="272" y="422"/>
                  </a:lnTo>
                  <a:lnTo>
                    <a:pt x="312" y="440"/>
                  </a:lnTo>
                  <a:lnTo>
                    <a:pt x="330" y="444"/>
                  </a:lnTo>
                  <a:lnTo>
                    <a:pt x="356" y="448"/>
                  </a:lnTo>
                  <a:lnTo>
                    <a:pt x="356" y="448"/>
                  </a:lnTo>
                  <a:lnTo>
                    <a:pt x="354" y="446"/>
                  </a:lnTo>
                  <a:lnTo>
                    <a:pt x="356" y="446"/>
                  </a:lnTo>
                  <a:lnTo>
                    <a:pt x="364" y="444"/>
                  </a:lnTo>
                  <a:lnTo>
                    <a:pt x="402" y="436"/>
                  </a:lnTo>
                  <a:lnTo>
                    <a:pt x="438" y="430"/>
                  </a:lnTo>
                  <a:lnTo>
                    <a:pt x="448" y="430"/>
                  </a:lnTo>
                  <a:lnTo>
                    <a:pt x="448" y="430"/>
                  </a:lnTo>
                  <a:lnTo>
                    <a:pt x="446" y="432"/>
                  </a:lnTo>
                  <a:lnTo>
                    <a:pt x="446" y="432"/>
                  </a:lnTo>
                  <a:lnTo>
                    <a:pt x="452" y="432"/>
                  </a:lnTo>
                  <a:lnTo>
                    <a:pt x="460" y="434"/>
                  </a:lnTo>
                  <a:lnTo>
                    <a:pt x="476" y="444"/>
                  </a:lnTo>
                  <a:lnTo>
                    <a:pt x="482" y="446"/>
                  </a:lnTo>
                  <a:lnTo>
                    <a:pt x="486" y="446"/>
                  </a:lnTo>
                  <a:lnTo>
                    <a:pt x="488" y="444"/>
                  </a:lnTo>
                  <a:lnTo>
                    <a:pt x="490" y="442"/>
                  </a:lnTo>
                  <a:lnTo>
                    <a:pt x="492" y="438"/>
                  </a:lnTo>
                  <a:lnTo>
                    <a:pt x="492" y="424"/>
                  </a:lnTo>
                  <a:lnTo>
                    <a:pt x="492" y="424"/>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73" name="Freeform 42">
              <a:extLst>
                <a:ext uri="{FF2B5EF4-FFF2-40B4-BE49-F238E27FC236}">
                  <a16:creationId xmlns:a16="http://schemas.microsoft.com/office/drawing/2014/main" id="{FC80B7E7-4417-49D3-BFD3-EE0C2AA62E17}"/>
                </a:ext>
              </a:extLst>
            </p:cNvPr>
            <p:cNvSpPr>
              <a:spLocks/>
            </p:cNvSpPr>
            <p:nvPr>
              <p:custDataLst>
                <p:tags r:id="rId42"/>
              </p:custDataLst>
            </p:nvPr>
          </p:nvSpPr>
          <p:spPr bwMode="auto">
            <a:xfrm>
              <a:off x="5099290" y="3268671"/>
              <a:ext cx="760982" cy="660190"/>
            </a:xfrm>
            <a:custGeom>
              <a:avLst/>
              <a:gdLst/>
              <a:ahLst/>
              <a:cxnLst>
                <a:cxn ang="0">
                  <a:pos x="602" y="402"/>
                </a:cxn>
                <a:cxn ang="0">
                  <a:pos x="570" y="388"/>
                </a:cxn>
                <a:cxn ang="0">
                  <a:pos x="576" y="362"/>
                </a:cxn>
                <a:cxn ang="0">
                  <a:pos x="558" y="328"/>
                </a:cxn>
                <a:cxn ang="0">
                  <a:pos x="516" y="306"/>
                </a:cxn>
                <a:cxn ang="0">
                  <a:pos x="488" y="282"/>
                </a:cxn>
                <a:cxn ang="0">
                  <a:pos x="488" y="282"/>
                </a:cxn>
                <a:cxn ang="0">
                  <a:pos x="488" y="276"/>
                </a:cxn>
                <a:cxn ang="0">
                  <a:pos x="488" y="260"/>
                </a:cxn>
                <a:cxn ang="0">
                  <a:pos x="490" y="240"/>
                </a:cxn>
                <a:cxn ang="0">
                  <a:pos x="492" y="228"/>
                </a:cxn>
                <a:cxn ang="0">
                  <a:pos x="498" y="214"/>
                </a:cxn>
                <a:cxn ang="0">
                  <a:pos x="498" y="214"/>
                </a:cxn>
                <a:cxn ang="0">
                  <a:pos x="500" y="210"/>
                </a:cxn>
                <a:cxn ang="0">
                  <a:pos x="500" y="204"/>
                </a:cxn>
                <a:cxn ang="0">
                  <a:pos x="498" y="202"/>
                </a:cxn>
                <a:cxn ang="0">
                  <a:pos x="496" y="198"/>
                </a:cxn>
                <a:cxn ang="0">
                  <a:pos x="490" y="196"/>
                </a:cxn>
                <a:cxn ang="0">
                  <a:pos x="482" y="194"/>
                </a:cxn>
                <a:cxn ang="0">
                  <a:pos x="464" y="198"/>
                </a:cxn>
                <a:cxn ang="0">
                  <a:pos x="454" y="200"/>
                </a:cxn>
                <a:cxn ang="0">
                  <a:pos x="442" y="156"/>
                </a:cxn>
                <a:cxn ang="0">
                  <a:pos x="386" y="104"/>
                </a:cxn>
                <a:cxn ang="0">
                  <a:pos x="386" y="104"/>
                </a:cxn>
                <a:cxn ang="0">
                  <a:pos x="384" y="92"/>
                </a:cxn>
                <a:cxn ang="0">
                  <a:pos x="374" y="62"/>
                </a:cxn>
                <a:cxn ang="0">
                  <a:pos x="374" y="62"/>
                </a:cxn>
                <a:cxn ang="0">
                  <a:pos x="372" y="54"/>
                </a:cxn>
                <a:cxn ang="0">
                  <a:pos x="370" y="46"/>
                </a:cxn>
                <a:cxn ang="0">
                  <a:pos x="372" y="36"/>
                </a:cxn>
                <a:cxn ang="0">
                  <a:pos x="374" y="28"/>
                </a:cxn>
                <a:cxn ang="0">
                  <a:pos x="376" y="26"/>
                </a:cxn>
                <a:cxn ang="0">
                  <a:pos x="376" y="26"/>
                </a:cxn>
                <a:cxn ang="0">
                  <a:pos x="380" y="20"/>
                </a:cxn>
                <a:cxn ang="0">
                  <a:pos x="348" y="4"/>
                </a:cxn>
                <a:cxn ang="0">
                  <a:pos x="0" y="0"/>
                </a:cxn>
                <a:cxn ang="0">
                  <a:pos x="6" y="8"/>
                </a:cxn>
                <a:cxn ang="0">
                  <a:pos x="8" y="32"/>
                </a:cxn>
                <a:cxn ang="0">
                  <a:pos x="26" y="56"/>
                </a:cxn>
                <a:cxn ang="0">
                  <a:pos x="42" y="90"/>
                </a:cxn>
                <a:cxn ang="0">
                  <a:pos x="80" y="96"/>
                </a:cxn>
                <a:cxn ang="0">
                  <a:pos x="60" y="138"/>
                </a:cxn>
                <a:cxn ang="0">
                  <a:pos x="102" y="188"/>
                </a:cxn>
                <a:cxn ang="0">
                  <a:pos x="108" y="480"/>
                </a:cxn>
                <a:cxn ang="0">
                  <a:pos x="512" y="474"/>
                </a:cxn>
                <a:cxn ang="0">
                  <a:pos x="518" y="496"/>
                </a:cxn>
                <a:cxn ang="0">
                  <a:pos x="494" y="522"/>
                </a:cxn>
                <a:cxn ang="0">
                  <a:pos x="562" y="524"/>
                </a:cxn>
                <a:cxn ang="0">
                  <a:pos x="570" y="468"/>
                </a:cxn>
                <a:cxn ang="0">
                  <a:pos x="604" y="440"/>
                </a:cxn>
                <a:cxn ang="0">
                  <a:pos x="602" y="402"/>
                </a:cxn>
              </a:cxnLst>
              <a:rect l="0" t="0" r="r" b="b"/>
              <a:pathLst>
                <a:path w="604" h="524">
                  <a:moveTo>
                    <a:pt x="602" y="402"/>
                  </a:moveTo>
                  <a:lnTo>
                    <a:pt x="570" y="388"/>
                  </a:lnTo>
                  <a:lnTo>
                    <a:pt x="576" y="362"/>
                  </a:lnTo>
                  <a:lnTo>
                    <a:pt x="558" y="328"/>
                  </a:lnTo>
                  <a:lnTo>
                    <a:pt x="516" y="306"/>
                  </a:lnTo>
                  <a:lnTo>
                    <a:pt x="488" y="282"/>
                  </a:lnTo>
                  <a:lnTo>
                    <a:pt x="488" y="282"/>
                  </a:lnTo>
                  <a:lnTo>
                    <a:pt x="488" y="276"/>
                  </a:lnTo>
                  <a:lnTo>
                    <a:pt x="488" y="260"/>
                  </a:lnTo>
                  <a:lnTo>
                    <a:pt x="490" y="240"/>
                  </a:lnTo>
                  <a:lnTo>
                    <a:pt x="492" y="228"/>
                  </a:lnTo>
                  <a:lnTo>
                    <a:pt x="498" y="214"/>
                  </a:lnTo>
                  <a:lnTo>
                    <a:pt x="498" y="214"/>
                  </a:lnTo>
                  <a:lnTo>
                    <a:pt x="500" y="210"/>
                  </a:lnTo>
                  <a:lnTo>
                    <a:pt x="500" y="204"/>
                  </a:lnTo>
                  <a:lnTo>
                    <a:pt x="498" y="202"/>
                  </a:lnTo>
                  <a:lnTo>
                    <a:pt x="496" y="198"/>
                  </a:lnTo>
                  <a:lnTo>
                    <a:pt x="490" y="196"/>
                  </a:lnTo>
                  <a:lnTo>
                    <a:pt x="482" y="194"/>
                  </a:lnTo>
                  <a:lnTo>
                    <a:pt x="464" y="198"/>
                  </a:lnTo>
                  <a:lnTo>
                    <a:pt x="454" y="200"/>
                  </a:lnTo>
                  <a:lnTo>
                    <a:pt x="442" y="156"/>
                  </a:lnTo>
                  <a:lnTo>
                    <a:pt x="386" y="104"/>
                  </a:lnTo>
                  <a:lnTo>
                    <a:pt x="386" y="104"/>
                  </a:lnTo>
                  <a:lnTo>
                    <a:pt x="384" y="92"/>
                  </a:lnTo>
                  <a:lnTo>
                    <a:pt x="374" y="62"/>
                  </a:lnTo>
                  <a:lnTo>
                    <a:pt x="374" y="62"/>
                  </a:lnTo>
                  <a:lnTo>
                    <a:pt x="372" y="54"/>
                  </a:lnTo>
                  <a:lnTo>
                    <a:pt x="370" y="46"/>
                  </a:lnTo>
                  <a:lnTo>
                    <a:pt x="372" y="36"/>
                  </a:lnTo>
                  <a:lnTo>
                    <a:pt x="374" y="28"/>
                  </a:lnTo>
                  <a:lnTo>
                    <a:pt x="376" y="26"/>
                  </a:lnTo>
                  <a:lnTo>
                    <a:pt x="376" y="26"/>
                  </a:lnTo>
                  <a:lnTo>
                    <a:pt x="380" y="20"/>
                  </a:lnTo>
                  <a:lnTo>
                    <a:pt x="348" y="4"/>
                  </a:lnTo>
                  <a:lnTo>
                    <a:pt x="0" y="0"/>
                  </a:lnTo>
                  <a:lnTo>
                    <a:pt x="6" y="8"/>
                  </a:lnTo>
                  <a:lnTo>
                    <a:pt x="8" y="32"/>
                  </a:lnTo>
                  <a:lnTo>
                    <a:pt x="26" y="56"/>
                  </a:lnTo>
                  <a:lnTo>
                    <a:pt x="42" y="90"/>
                  </a:lnTo>
                  <a:lnTo>
                    <a:pt x="80" y="96"/>
                  </a:lnTo>
                  <a:lnTo>
                    <a:pt x="60" y="138"/>
                  </a:lnTo>
                  <a:lnTo>
                    <a:pt x="102" y="188"/>
                  </a:lnTo>
                  <a:lnTo>
                    <a:pt x="108" y="480"/>
                  </a:lnTo>
                  <a:lnTo>
                    <a:pt x="512" y="474"/>
                  </a:lnTo>
                  <a:lnTo>
                    <a:pt x="518" y="496"/>
                  </a:lnTo>
                  <a:lnTo>
                    <a:pt x="494" y="522"/>
                  </a:lnTo>
                  <a:lnTo>
                    <a:pt x="562" y="524"/>
                  </a:lnTo>
                  <a:lnTo>
                    <a:pt x="570" y="468"/>
                  </a:lnTo>
                  <a:lnTo>
                    <a:pt x="604" y="440"/>
                  </a:lnTo>
                  <a:lnTo>
                    <a:pt x="602" y="402"/>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74" name="Freeform 43">
              <a:extLst>
                <a:ext uri="{FF2B5EF4-FFF2-40B4-BE49-F238E27FC236}">
                  <a16:creationId xmlns:a16="http://schemas.microsoft.com/office/drawing/2014/main" id="{D27C6395-7962-4BCB-AF5A-BC571705688E}"/>
                </a:ext>
              </a:extLst>
            </p:cNvPr>
            <p:cNvSpPr>
              <a:spLocks/>
            </p:cNvSpPr>
            <p:nvPr>
              <p:custDataLst>
                <p:tags r:id="rId43"/>
              </p:custDataLst>
            </p:nvPr>
          </p:nvSpPr>
          <p:spPr bwMode="auto">
            <a:xfrm>
              <a:off x="5013616" y="2842823"/>
              <a:ext cx="692948" cy="451046"/>
            </a:xfrm>
            <a:custGeom>
              <a:avLst/>
              <a:gdLst/>
              <a:ahLst/>
              <a:cxnLst>
                <a:cxn ang="0">
                  <a:pos x="526" y="146"/>
                </a:cxn>
                <a:cxn ang="0">
                  <a:pos x="498" y="106"/>
                </a:cxn>
                <a:cxn ang="0">
                  <a:pos x="464" y="88"/>
                </a:cxn>
                <a:cxn ang="0">
                  <a:pos x="464" y="54"/>
                </a:cxn>
                <a:cxn ang="0">
                  <a:pos x="450" y="14"/>
                </a:cxn>
                <a:cxn ang="0">
                  <a:pos x="450" y="0"/>
                </a:cxn>
                <a:cxn ang="0">
                  <a:pos x="8" y="2"/>
                </a:cxn>
                <a:cxn ang="0">
                  <a:pos x="0" y="6"/>
                </a:cxn>
                <a:cxn ang="0">
                  <a:pos x="12" y="48"/>
                </a:cxn>
                <a:cxn ang="0">
                  <a:pos x="0" y="106"/>
                </a:cxn>
                <a:cxn ang="0">
                  <a:pos x="4" y="130"/>
                </a:cxn>
                <a:cxn ang="0">
                  <a:pos x="18" y="132"/>
                </a:cxn>
                <a:cxn ang="0">
                  <a:pos x="36" y="196"/>
                </a:cxn>
                <a:cxn ang="0">
                  <a:pos x="40" y="234"/>
                </a:cxn>
                <a:cxn ang="0">
                  <a:pos x="56" y="256"/>
                </a:cxn>
                <a:cxn ang="0">
                  <a:pos x="46" y="290"/>
                </a:cxn>
                <a:cxn ang="0">
                  <a:pos x="62" y="302"/>
                </a:cxn>
                <a:cxn ang="0">
                  <a:pos x="58" y="326"/>
                </a:cxn>
                <a:cxn ang="0">
                  <a:pos x="68" y="338"/>
                </a:cxn>
                <a:cxn ang="0">
                  <a:pos x="416" y="342"/>
                </a:cxn>
                <a:cxn ang="0">
                  <a:pos x="448" y="358"/>
                </a:cxn>
                <a:cxn ang="0">
                  <a:pos x="448" y="358"/>
                </a:cxn>
                <a:cxn ang="0">
                  <a:pos x="474" y="306"/>
                </a:cxn>
                <a:cxn ang="0">
                  <a:pos x="474" y="306"/>
                </a:cxn>
                <a:cxn ang="0">
                  <a:pos x="478" y="294"/>
                </a:cxn>
                <a:cxn ang="0">
                  <a:pos x="480" y="286"/>
                </a:cxn>
                <a:cxn ang="0">
                  <a:pos x="480" y="280"/>
                </a:cxn>
                <a:cxn ang="0">
                  <a:pos x="480" y="276"/>
                </a:cxn>
                <a:cxn ang="0">
                  <a:pos x="476" y="266"/>
                </a:cxn>
                <a:cxn ang="0">
                  <a:pos x="476" y="260"/>
                </a:cxn>
                <a:cxn ang="0">
                  <a:pos x="474" y="254"/>
                </a:cxn>
                <a:cxn ang="0">
                  <a:pos x="474" y="254"/>
                </a:cxn>
                <a:cxn ang="0">
                  <a:pos x="476" y="250"/>
                </a:cxn>
                <a:cxn ang="0">
                  <a:pos x="476" y="246"/>
                </a:cxn>
                <a:cxn ang="0">
                  <a:pos x="480" y="244"/>
                </a:cxn>
                <a:cxn ang="0">
                  <a:pos x="482" y="244"/>
                </a:cxn>
                <a:cxn ang="0">
                  <a:pos x="490" y="244"/>
                </a:cxn>
                <a:cxn ang="0">
                  <a:pos x="502" y="242"/>
                </a:cxn>
                <a:cxn ang="0">
                  <a:pos x="502" y="242"/>
                </a:cxn>
                <a:cxn ang="0">
                  <a:pos x="512" y="238"/>
                </a:cxn>
                <a:cxn ang="0">
                  <a:pos x="520" y="228"/>
                </a:cxn>
                <a:cxn ang="0">
                  <a:pos x="528" y="218"/>
                </a:cxn>
                <a:cxn ang="0">
                  <a:pos x="534" y="208"/>
                </a:cxn>
                <a:cxn ang="0">
                  <a:pos x="534" y="208"/>
                </a:cxn>
                <a:cxn ang="0">
                  <a:pos x="538" y="200"/>
                </a:cxn>
                <a:cxn ang="0">
                  <a:pos x="544" y="194"/>
                </a:cxn>
                <a:cxn ang="0">
                  <a:pos x="550" y="192"/>
                </a:cxn>
                <a:cxn ang="0">
                  <a:pos x="550" y="154"/>
                </a:cxn>
                <a:cxn ang="0">
                  <a:pos x="526" y="146"/>
                </a:cxn>
              </a:cxnLst>
              <a:rect l="0" t="0" r="r" b="b"/>
              <a:pathLst>
                <a:path w="550" h="358">
                  <a:moveTo>
                    <a:pt x="526" y="146"/>
                  </a:moveTo>
                  <a:lnTo>
                    <a:pt x="498" y="106"/>
                  </a:lnTo>
                  <a:lnTo>
                    <a:pt x="464" y="88"/>
                  </a:lnTo>
                  <a:lnTo>
                    <a:pt x="464" y="54"/>
                  </a:lnTo>
                  <a:lnTo>
                    <a:pt x="450" y="14"/>
                  </a:lnTo>
                  <a:lnTo>
                    <a:pt x="450" y="0"/>
                  </a:lnTo>
                  <a:lnTo>
                    <a:pt x="8" y="2"/>
                  </a:lnTo>
                  <a:lnTo>
                    <a:pt x="0" y="6"/>
                  </a:lnTo>
                  <a:lnTo>
                    <a:pt x="12" y="48"/>
                  </a:lnTo>
                  <a:lnTo>
                    <a:pt x="0" y="106"/>
                  </a:lnTo>
                  <a:lnTo>
                    <a:pt x="4" y="130"/>
                  </a:lnTo>
                  <a:lnTo>
                    <a:pt x="18" y="132"/>
                  </a:lnTo>
                  <a:lnTo>
                    <a:pt x="36" y="196"/>
                  </a:lnTo>
                  <a:lnTo>
                    <a:pt x="40" y="234"/>
                  </a:lnTo>
                  <a:lnTo>
                    <a:pt x="56" y="256"/>
                  </a:lnTo>
                  <a:lnTo>
                    <a:pt x="46" y="290"/>
                  </a:lnTo>
                  <a:lnTo>
                    <a:pt x="62" y="302"/>
                  </a:lnTo>
                  <a:lnTo>
                    <a:pt x="58" y="326"/>
                  </a:lnTo>
                  <a:lnTo>
                    <a:pt x="68" y="338"/>
                  </a:lnTo>
                  <a:lnTo>
                    <a:pt x="416" y="342"/>
                  </a:lnTo>
                  <a:lnTo>
                    <a:pt x="448" y="358"/>
                  </a:lnTo>
                  <a:lnTo>
                    <a:pt x="448" y="358"/>
                  </a:lnTo>
                  <a:lnTo>
                    <a:pt x="474" y="306"/>
                  </a:lnTo>
                  <a:lnTo>
                    <a:pt x="474" y="306"/>
                  </a:lnTo>
                  <a:lnTo>
                    <a:pt x="478" y="294"/>
                  </a:lnTo>
                  <a:lnTo>
                    <a:pt x="480" y="286"/>
                  </a:lnTo>
                  <a:lnTo>
                    <a:pt x="480" y="280"/>
                  </a:lnTo>
                  <a:lnTo>
                    <a:pt x="480" y="276"/>
                  </a:lnTo>
                  <a:lnTo>
                    <a:pt x="476" y="266"/>
                  </a:lnTo>
                  <a:lnTo>
                    <a:pt x="476" y="260"/>
                  </a:lnTo>
                  <a:lnTo>
                    <a:pt x="474" y="254"/>
                  </a:lnTo>
                  <a:lnTo>
                    <a:pt x="474" y="254"/>
                  </a:lnTo>
                  <a:lnTo>
                    <a:pt x="476" y="250"/>
                  </a:lnTo>
                  <a:lnTo>
                    <a:pt x="476" y="246"/>
                  </a:lnTo>
                  <a:lnTo>
                    <a:pt x="480" y="244"/>
                  </a:lnTo>
                  <a:lnTo>
                    <a:pt x="482" y="244"/>
                  </a:lnTo>
                  <a:lnTo>
                    <a:pt x="490" y="244"/>
                  </a:lnTo>
                  <a:lnTo>
                    <a:pt x="502" y="242"/>
                  </a:lnTo>
                  <a:lnTo>
                    <a:pt x="502" y="242"/>
                  </a:lnTo>
                  <a:lnTo>
                    <a:pt x="512" y="238"/>
                  </a:lnTo>
                  <a:lnTo>
                    <a:pt x="520" y="228"/>
                  </a:lnTo>
                  <a:lnTo>
                    <a:pt x="528" y="218"/>
                  </a:lnTo>
                  <a:lnTo>
                    <a:pt x="534" y="208"/>
                  </a:lnTo>
                  <a:lnTo>
                    <a:pt x="534" y="208"/>
                  </a:lnTo>
                  <a:lnTo>
                    <a:pt x="538" y="200"/>
                  </a:lnTo>
                  <a:lnTo>
                    <a:pt x="544" y="194"/>
                  </a:lnTo>
                  <a:lnTo>
                    <a:pt x="550" y="192"/>
                  </a:lnTo>
                  <a:lnTo>
                    <a:pt x="550" y="154"/>
                  </a:lnTo>
                  <a:lnTo>
                    <a:pt x="526" y="146"/>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75" name="Freeform 44">
              <a:extLst>
                <a:ext uri="{FF2B5EF4-FFF2-40B4-BE49-F238E27FC236}">
                  <a16:creationId xmlns:a16="http://schemas.microsoft.com/office/drawing/2014/main" id="{3378F37F-CB87-47DB-9615-32BF830850AB}"/>
                </a:ext>
              </a:extLst>
            </p:cNvPr>
            <p:cNvSpPr>
              <a:spLocks/>
            </p:cNvSpPr>
            <p:nvPr>
              <p:custDataLst>
                <p:tags r:id="rId44"/>
              </p:custDataLst>
            </p:nvPr>
          </p:nvSpPr>
          <p:spPr bwMode="auto">
            <a:xfrm>
              <a:off x="4973298" y="1988608"/>
              <a:ext cx="713106" cy="856735"/>
            </a:xfrm>
            <a:custGeom>
              <a:avLst/>
              <a:gdLst/>
              <a:ahLst/>
              <a:cxnLst>
                <a:cxn ang="0">
                  <a:pos x="434" y="606"/>
                </a:cxn>
                <a:cxn ang="0">
                  <a:pos x="390" y="568"/>
                </a:cxn>
                <a:cxn ang="0">
                  <a:pos x="350" y="494"/>
                </a:cxn>
                <a:cxn ang="0">
                  <a:pos x="336" y="428"/>
                </a:cxn>
                <a:cxn ang="0">
                  <a:pos x="384" y="314"/>
                </a:cxn>
                <a:cxn ang="0">
                  <a:pos x="386" y="314"/>
                </a:cxn>
                <a:cxn ang="0">
                  <a:pos x="382" y="306"/>
                </a:cxn>
                <a:cxn ang="0">
                  <a:pos x="384" y="302"/>
                </a:cxn>
                <a:cxn ang="0">
                  <a:pos x="428" y="274"/>
                </a:cxn>
                <a:cxn ang="0">
                  <a:pos x="486" y="232"/>
                </a:cxn>
                <a:cxn ang="0">
                  <a:pos x="502" y="216"/>
                </a:cxn>
                <a:cxn ang="0">
                  <a:pos x="566" y="146"/>
                </a:cxn>
                <a:cxn ang="0">
                  <a:pos x="558" y="142"/>
                </a:cxn>
                <a:cxn ang="0">
                  <a:pos x="534" y="132"/>
                </a:cxn>
                <a:cxn ang="0">
                  <a:pos x="494" y="128"/>
                </a:cxn>
                <a:cxn ang="0">
                  <a:pos x="434" y="126"/>
                </a:cxn>
                <a:cxn ang="0">
                  <a:pos x="416" y="122"/>
                </a:cxn>
                <a:cxn ang="0">
                  <a:pos x="394" y="112"/>
                </a:cxn>
                <a:cxn ang="0">
                  <a:pos x="348" y="88"/>
                </a:cxn>
                <a:cxn ang="0">
                  <a:pos x="322" y="82"/>
                </a:cxn>
                <a:cxn ang="0">
                  <a:pos x="306" y="82"/>
                </a:cxn>
                <a:cxn ang="0">
                  <a:pos x="278" y="84"/>
                </a:cxn>
                <a:cxn ang="0">
                  <a:pos x="262" y="80"/>
                </a:cxn>
                <a:cxn ang="0">
                  <a:pos x="212" y="68"/>
                </a:cxn>
                <a:cxn ang="0">
                  <a:pos x="202" y="64"/>
                </a:cxn>
                <a:cxn ang="0">
                  <a:pos x="152" y="0"/>
                </a:cxn>
                <a:cxn ang="0">
                  <a:pos x="148" y="48"/>
                </a:cxn>
                <a:cxn ang="0">
                  <a:pos x="0" y="44"/>
                </a:cxn>
                <a:cxn ang="0">
                  <a:pos x="0" y="100"/>
                </a:cxn>
                <a:cxn ang="0">
                  <a:pos x="10" y="126"/>
                </a:cxn>
                <a:cxn ang="0">
                  <a:pos x="26" y="298"/>
                </a:cxn>
                <a:cxn ang="0">
                  <a:pos x="24" y="322"/>
                </a:cxn>
                <a:cxn ang="0">
                  <a:pos x="28" y="344"/>
                </a:cxn>
                <a:cxn ang="0">
                  <a:pos x="32" y="360"/>
                </a:cxn>
                <a:cxn ang="0">
                  <a:pos x="38" y="404"/>
                </a:cxn>
                <a:cxn ang="0">
                  <a:pos x="26" y="418"/>
                </a:cxn>
                <a:cxn ang="0">
                  <a:pos x="16" y="436"/>
                </a:cxn>
                <a:cxn ang="0">
                  <a:pos x="16" y="442"/>
                </a:cxn>
                <a:cxn ang="0">
                  <a:pos x="24" y="454"/>
                </a:cxn>
                <a:cxn ang="0">
                  <a:pos x="44" y="472"/>
                </a:cxn>
                <a:cxn ang="0">
                  <a:pos x="54" y="488"/>
                </a:cxn>
                <a:cxn ang="0">
                  <a:pos x="56" y="498"/>
                </a:cxn>
                <a:cxn ang="0">
                  <a:pos x="48" y="678"/>
                </a:cxn>
                <a:cxn ang="0">
                  <a:pos x="482" y="678"/>
                </a:cxn>
              </a:cxnLst>
              <a:rect l="0" t="0" r="r" b="b"/>
              <a:pathLst>
                <a:path w="566" h="680">
                  <a:moveTo>
                    <a:pt x="482" y="638"/>
                  </a:moveTo>
                  <a:lnTo>
                    <a:pt x="434" y="606"/>
                  </a:lnTo>
                  <a:lnTo>
                    <a:pt x="420" y="584"/>
                  </a:lnTo>
                  <a:lnTo>
                    <a:pt x="390" y="568"/>
                  </a:lnTo>
                  <a:lnTo>
                    <a:pt x="348" y="538"/>
                  </a:lnTo>
                  <a:lnTo>
                    <a:pt x="350" y="494"/>
                  </a:lnTo>
                  <a:lnTo>
                    <a:pt x="358" y="454"/>
                  </a:lnTo>
                  <a:lnTo>
                    <a:pt x="336" y="428"/>
                  </a:lnTo>
                  <a:lnTo>
                    <a:pt x="382" y="380"/>
                  </a:lnTo>
                  <a:lnTo>
                    <a:pt x="384" y="314"/>
                  </a:lnTo>
                  <a:lnTo>
                    <a:pt x="386" y="314"/>
                  </a:lnTo>
                  <a:lnTo>
                    <a:pt x="386" y="314"/>
                  </a:lnTo>
                  <a:lnTo>
                    <a:pt x="384" y="310"/>
                  </a:lnTo>
                  <a:lnTo>
                    <a:pt x="382" y="306"/>
                  </a:lnTo>
                  <a:lnTo>
                    <a:pt x="384" y="302"/>
                  </a:lnTo>
                  <a:lnTo>
                    <a:pt x="384" y="302"/>
                  </a:lnTo>
                  <a:lnTo>
                    <a:pt x="396" y="294"/>
                  </a:lnTo>
                  <a:lnTo>
                    <a:pt x="428" y="274"/>
                  </a:lnTo>
                  <a:lnTo>
                    <a:pt x="466" y="246"/>
                  </a:lnTo>
                  <a:lnTo>
                    <a:pt x="486" y="232"/>
                  </a:lnTo>
                  <a:lnTo>
                    <a:pt x="502" y="216"/>
                  </a:lnTo>
                  <a:lnTo>
                    <a:pt x="502" y="216"/>
                  </a:lnTo>
                  <a:lnTo>
                    <a:pt x="548" y="164"/>
                  </a:lnTo>
                  <a:lnTo>
                    <a:pt x="566" y="146"/>
                  </a:lnTo>
                  <a:lnTo>
                    <a:pt x="566" y="146"/>
                  </a:lnTo>
                  <a:lnTo>
                    <a:pt x="558" y="142"/>
                  </a:lnTo>
                  <a:lnTo>
                    <a:pt x="550" y="138"/>
                  </a:lnTo>
                  <a:lnTo>
                    <a:pt x="534" y="132"/>
                  </a:lnTo>
                  <a:lnTo>
                    <a:pt x="514" y="130"/>
                  </a:lnTo>
                  <a:lnTo>
                    <a:pt x="494" y="128"/>
                  </a:lnTo>
                  <a:lnTo>
                    <a:pt x="454" y="128"/>
                  </a:lnTo>
                  <a:lnTo>
                    <a:pt x="434" y="126"/>
                  </a:lnTo>
                  <a:lnTo>
                    <a:pt x="416" y="122"/>
                  </a:lnTo>
                  <a:lnTo>
                    <a:pt x="416" y="122"/>
                  </a:lnTo>
                  <a:lnTo>
                    <a:pt x="404" y="118"/>
                  </a:lnTo>
                  <a:lnTo>
                    <a:pt x="394" y="112"/>
                  </a:lnTo>
                  <a:lnTo>
                    <a:pt x="370" y="100"/>
                  </a:lnTo>
                  <a:lnTo>
                    <a:pt x="348" y="88"/>
                  </a:lnTo>
                  <a:lnTo>
                    <a:pt x="336" y="84"/>
                  </a:lnTo>
                  <a:lnTo>
                    <a:pt x="322" y="82"/>
                  </a:lnTo>
                  <a:lnTo>
                    <a:pt x="322" y="82"/>
                  </a:lnTo>
                  <a:lnTo>
                    <a:pt x="306" y="82"/>
                  </a:lnTo>
                  <a:lnTo>
                    <a:pt x="292" y="84"/>
                  </a:lnTo>
                  <a:lnTo>
                    <a:pt x="278" y="84"/>
                  </a:lnTo>
                  <a:lnTo>
                    <a:pt x="262" y="80"/>
                  </a:lnTo>
                  <a:lnTo>
                    <a:pt x="262" y="80"/>
                  </a:lnTo>
                  <a:lnTo>
                    <a:pt x="230" y="74"/>
                  </a:lnTo>
                  <a:lnTo>
                    <a:pt x="212" y="68"/>
                  </a:lnTo>
                  <a:lnTo>
                    <a:pt x="202" y="64"/>
                  </a:lnTo>
                  <a:lnTo>
                    <a:pt x="202" y="64"/>
                  </a:lnTo>
                  <a:lnTo>
                    <a:pt x="174" y="0"/>
                  </a:lnTo>
                  <a:lnTo>
                    <a:pt x="152" y="0"/>
                  </a:lnTo>
                  <a:lnTo>
                    <a:pt x="148" y="48"/>
                  </a:lnTo>
                  <a:lnTo>
                    <a:pt x="148" y="48"/>
                  </a:lnTo>
                  <a:lnTo>
                    <a:pt x="120" y="48"/>
                  </a:lnTo>
                  <a:lnTo>
                    <a:pt x="0" y="44"/>
                  </a:lnTo>
                  <a:lnTo>
                    <a:pt x="6" y="76"/>
                  </a:lnTo>
                  <a:lnTo>
                    <a:pt x="0" y="100"/>
                  </a:lnTo>
                  <a:lnTo>
                    <a:pt x="10" y="126"/>
                  </a:lnTo>
                  <a:lnTo>
                    <a:pt x="10" y="126"/>
                  </a:lnTo>
                  <a:lnTo>
                    <a:pt x="18" y="206"/>
                  </a:lnTo>
                  <a:lnTo>
                    <a:pt x="26" y="298"/>
                  </a:lnTo>
                  <a:lnTo>
                    <a:pt x="26" y="298"/>
                  </a:lnTo>
                  <a:lnTo>
                    <a:pt x="24" y="322"/>
                  </a:lnTo>
                  <a:lnTo>
                    <a:pt x="26" y="332"/>
                  </a:lnTo>
                  <a:lnTo>
                    <a:pt x="28" y="344"/>
                  </a:lnTo>
                  <a:lnTo>
                    <a:pt x="28" y="344"/>
                  </a:lnTo>
                  <a:lnTo>
                    <a:pt x="32" y="360"/>
                  </a:lnTo>
                  <a:lnTo>
                    <a:pt x="36" y="380"/>
                  </a:lnTo>
                  <a:lnTo>
                    <a:pt x="38" y="404"/>
                  </a:lnTo>
                  <a:lnTo>
                    <a:pt x="38" y="404"/>
                  </a:lnTo>
                  <a:lnTo>
                    <a:pt x="26" y="418"/>
                  </a:lnTo>
                  <a:lnTo>
                    <a:pt x="18" y="430"/>
                  </a:lnTo>
                  <a:lnTo>
                    <a:pt x="16" y="436"/>
                  </a:lnTo>
                  <a:lnTo>
                    <a:pt x="16" y="442"/>
                  </a:lnTo>
                  <a:lnTo>
                    <a:pt x="16" y="442"/>
                  </a:lnTo>
                  <a:lnTo>
                    <a:pt x="20" y="448"/>
                  </a:lnTo>
                  <a:lnTo>
                    <a:pt x="24" y="454"/>
                  </a:lnTo>
                  <a:lnTo>
                    <a:pt x="38" y="466"/>
                  </a:lnTo>
                  <a:lnTo>
                    <a:pt x="44" y="472"/>
                  </a:lnTo>
                  <a:lnTo>
                    <a:pt x="50" y="480"/>
                  </a:lnTo>
                  <a:lnTo>
                    <a:pt x="54" y="488"/>
                  </a:lnTo>
                  <a:lnTo>
                    <a:pt x="56" y="498"/>
                  </a:lnTo>
                  <a:lnTo>
                    <a:pt x="56" y="498"/>
                  </a:lnTo>
                  <a:lnTo>
                    <a:pt x="52" y="598"/>
                  </a:lnTo>
                  <a:lnTo>
                    <a:pt x="48" y="678"/>
                  </a:lnTo>
                  <a:lnTo>
                    <a:pt x="40" y="680"/>
                  </a:lnTo>
                  <a:lnTo>
                    <a:pt x="482" y="678"/>
                  </a:lnTo>
                  <a:lnTo>
                    <a:pt x="482" y="638"/>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grpSp>
          <p:nvGrpSpPr>
            <p:cNvPr id="76" name="Group 210">
              <a:extLst>
                <a:ext uri="{FF2B5EF4-FFF2-40B4-BE49-F238E27FC236}">
                  <a16:creationId xmlns:a16="http://schemas.microsoft.com/office/drawing/2014/main" id="{A8784862-7C08-41E4-93C0-8AAAF0F9E6EC}"/>
                </a:ext>
              </a:extLst>
            </p:cNvPr>
            <p:cNvGrpSpPr/>
            <p:nvPr/>
          </p:nvGrpSpPr>
          <p:grpSpPr>
            <a:xfrm>
              <a:off x="1982501" y="4932487"/>
              <a:ext cx="1015484" cy="740824"/>
              <a:chOff x="4313108" y="5619653"/>
              <a:chExt cx="1015484" cy="740824"/>
            </a:xfrm>
            <a:grpFill/>
            <a:effectLst/>
          </p:grpSpPr>
          <p:sp>
            <p:nvSpPr>
              <p:cNvPr id="111" name="Freeform 47">
                <a:extLst>
                  <a:ext uri="{FF2B5EF4-FFF2-40B4-BE49-F238E27FC236}">
                    <a16:creationId xmlns:a16="http://schemas.microsoft.com/office/drawing/2014/main" id="{2EB2F892-0072-43EA-B7E5-32C018F561BA}"/>
                  </a:ext>
                </a:extLst>
              </p:cNvPr>
              <p:cNvSpPr>
                <a:spLocks/>
              </p:cNvSpPr>
              <p:nvPr>
                <p:custDataLst>
                  <p:tags r:id="rId56"/>
                </p:custDataLst>
              </p:nvPr>
            </p:nvSpPr>
            <p:spPr bwMode="auto">
              <a:xfrm>
                <a:off x="5096770" y="6058100"/>
                <a:ext cx="231822" cy="302377"/>
              </a:xfrm>
              <a:custGeom>
                <a:avLst/>
                <a:gdLst/>
                <a:ahLst/>
                <a:cxnLst>
                  <a:cxn ang="0">
                    <a:pos x="182" y="132"/>
                  </a:cxn>
                  <a:cxn ang="0">
                    <a:pos x="168" y="120"/>
                  </a:cxn>
                  <a:cxn ang="0">
                    <a:pos x="158" y="112"/>
                  </a:cxn>
                  <a:cxn ang="0">
                    <a:pos x="156" y="106"/>
                  </a:cxn>
                  <a:cxn ang="0">
                    <a:pos x="150" y="94"/>
                  </a:cxn>
                  <a:cxn ang="0">
                    <a:pos x="144" y="96"/>
                  </a:cxn>
                  <a:cxn ang="0">
                    <a:pos x="140" y="96"/>
                  </a:cxn>
                  <a:cxn ang="0">
                    <a:pos x="140" y="92"/>
                  </a:cxn>
                  <a:cxn ang="0">
                    <a:pos x="140" y="82"/>
                  </a:cxn>
                  <a:cxn ang="0">
                    <a:pos x="140" y="72"/>
                  </a:cxn>
                  <a:cxn ang="0">
                    <a:pos x="138" y="68"/>
                  </a:cxn>
                  <a:cxn ang="0">
                    <a:pos x="116" y="46"/>
                  </a:cxn>
                  <a:cxn ang="0">
                    <a:pos x="104" y="40"/>
                  </a:cxn>
                  <a:cxn ang="0">
                    <a:pos x="72" y="30"/>
                  </a:cxn>
                  <a:cxn ang="0">
                    <a:pos x="64" y="24"/>
                  </a:cxn>
                  <a:cxn ang="0">
                    <a:pos x="54" y="14"/>
                  </a:cxn>
                  <a:cxn ang="0">
                    <a:pos x="34" y="0"/>
                  </a:cxn>
                  <a:cxn ang="0">
                    <a:pos x="22" y="4"/>
                  </a:cxn>
                  <a:cxn ang="0">
                    <a:pos x="20" y="10"/>
                  </a:cxn>
                  <a:cxn ang="0">
                    <a:pos x="22" y="24"/>
                  </a:cxn>
                  <a:cxn ang="0">
                    <a:pos x="26" y="56"/>
                  </a:cxn>
                  <a:cxn ang="0">
                    <a:pos x="22" y="70"/>
                  </a:cxn>
                  <a:cxn ang="0">
                    <a:pos x="14" y="72"/>
                  </a:cxn>
                  <a:cxn ang="0">
                    <a:pos x="8" y="72"/>
                  </a:cxn>
                  <a:cxn ang="0">
                    <a:pos x="2" y="78"/>
                  </a:cxn>
                  <a:cxn ang="0">
                    <a:pos x="0" y="94"/>
                  </a:cxn>
                  <a:cxn ang="0">
                    <a:pos x="10" y="132"/>
                  </a:cxn>
                  <a:cxn ang="0">
                    <a:pos x="18" y="150"/>
                  </a:cxn>
                  <a:cxn ang="0">
                    <a:pos x="20" y="164"/>
                  </a:cxn>
                  <a:cxn ang="0">
                    <a:pos x="16" y="196"/>
                  </a:cxn>
                  <a:cxn ang="0">
                    <a:pos x="18" y="208"/>
                  </a:cxn>
                  <a:cxn ang="0">
                    <a:pos x="24" y="216"/>
                  </a:cxn>
                  <a:cxn ang="0">
                    <a:pos x="44" y="232"/>
                  </a:cxn>
                  <a:cxn ang="0">
                    <a:pos x="52" y="240"/>
                  </a:cxn>
                  <a:cxn ang="0">
                    <a:pos x="58" y="228"/>
                  </a:cxn>
                  <a:cxn ang="0">
                    <a:pos x="98" y="188"/>
                  </a:cxn>
                  <a:cxn ang="0">
                    <a:pos x="112" y="176"/>
                  </a:cxn>
                  <a:cxn ang="0">
                    <a:pos x="128" y="172"/>
                  </a:cxn>
                  <a:cxn ang="0">
                    <a:pos x="168" y="154"/>
                  </a:cxn>
                  <a:cxn ang="0">
                    <a:pos x="182" y="144"/>
                  </a:cxn>
                  <a:cxn ang="0">
                    <a:pos x="184" y="136"/>
                  </a:cxn>
                  <a:cxn ang="0">
                    <a:pos x="182" y="132"/>
                  </a:cxn>
                  <a:cxn ang="0">
                    <a:pos x="182" y="132"/>
                  </a:cxn>
                </a:cxnLst>
                <a:rect l="0" t="0" r="r" b="b"/>
                <a:pathLst>
                  <a:path w="184" h="240">
                    <a:moveTo>
                      <a:pt x="182" y="132"/>
                    </a:moveTo>
                    <a:lnTo>
                      <a:pt x="182" y="132"/>
                    </a:lnTo>
                    <a:lnTo>
                      <a:pt x="176" y="124"/>
                    </a:lnTo>
                    <a:lnTo>
                      <a:pt x="168" y="120"/>
                    </a:lnTo>
                    <a:lnTo>
                      <a:pt x="160" y="114"/>
                    </a:lnTo>
                    <a:lnTo>
                      <a:pt x="158" y="112"/>
                    </a:lnTo>
                    <a:lnTo>
                      <a:pt x="156" y="106"/>
                    </a:lnTo>
                    <a:lnTo>
                      <a:pt x="156" y="106"/>
                    </a:lnTo>
                    <a:lnTo>
                      <a:pt x="152" y="96"/>
                    </a:lnTo>
                    <a:lnTo>
                      <a:pt x="150" y="94"/>
                    </a:lnTo>
                    <a:lnTo>
                      <a:pt x="148" y="94"/>
                    </a:lnTo>
                    <a:lnTo>
                      <a:pt x="144" y="96"/>
                    </a:lnTo>
                    <a:lnTo>
                      <a:pt x="142" y="96"/>
                    </a:lnTo>
                    <a:lnTo>
                      <a:pt x="140" y="96"/>
                    </a:lnTo>
                    <a:lnTo>
                      <a:pt x="140" y="96"/>
                    </a:lnTo>
                    <a:lnTo>
                      <a:pt x="140" y="92"/>
                    </a:lnTo>
                    <a:lnTo>
                      <a:pt x="138" y="90"/>
                    </a:lnTo>
                    <a:lnTo>
                      <a:pt x="140" y="82"/>
                    </a:lnTo>
                    <a:lnTo>
                      <a:pt x="140" y="74"/>
                    </a:lnTo>
                    <a:lnTo>
                      <a:pt x="140" y="72"/>
                    </a:lnTo>
                    <a:lnTo>
                      <a:pt x="138" y="68"/>
                    </a:lnTo>
                    <a:lnTo>
                      <a:pt x="138" y="68"/>
                    </a:lnTo>
                    <a:lnTo>
                      <a:pt x="116" y="46"/>
                    </a:lnTo>
                    <a:lnTo>
                      <a:pt x="116" y="46"/>
                    </a:lnTo>
                    <a:lnTo>
                      <a:pt x="110" y="44"/>
                    </a:lnTo>
                    <a:lnTo>
                      <a:pt x="104" y="40"/>
                    </a:lnTo>
                    <a:lnTo>
                      <a:pt x="88" y="34"/>
                    </a:lnTo>
                    <a:lnTo>
                      <a:pt x="72" y="30"/>
                    </a:lnTo>
                    <a:lnTo>
                      <a:pt x="66" y="26"/>
                    </a:lnTo>
                    <a:lnTo>
                      <a:pt x="64" y="24"/>
                    </a:lnTo>
                    <a:lnTo>
                      <a:pt x="64" y="24"/>
                    </a:lnTo>
                    <a:lnTo>
                      <a:pt x="54" y="14"/>
                    </a:lnTo>
                    <a:lnTo>
                      <a:pt x="40" y="4"/>
                    </a:lnTo>
                    <a:lnTo>
                      <a:pt x="34" y="0"/>
                    </a:lnTo>
                    <a:lnTo>
                      <a:pt x="26" y="0"/>
                    </a:lnTo>
                    <a:lnTo>
                      <a:pt x="22" y="4"/>
                    </a:lnTo>
                    <a:lnTo>
                      <a:pt x="20" y="10"/>
                    </a:lnTo>
                    <a:lnTo>
                      <a:pt x="20" y="10"/>
                    </a:lnTo>
                    <a:lnTo>
                      <a:pt x="20" y="16"/>
                    </a:lnTo>
                    <a:lnTo>
                      <a:pt x="22" y="24"/>
                    </a:lnTo>
                    <a:lnTo>
                      <a:pt x="26" y="46"/>
                    </a:lnTo>
                    <a:lnTo>
                      <a:pt x="26" y="56"/>
                    </a:lnTo>
                    <a:lnTo>
                      <a:pt x="26" y="64"/>
                    </a:lnTo>
                    <a:lnTo>
                      <a:pt x="22" y="70"/>
                    </a:lnTo>
                    <a:lnTo>
                      <a:pt x="18" y="72"/>
                    </a:lnTo>
                    <a:lnTo>
                      <a:pt x="14" y="72"/>
                    </a:lnTo>
                    <a:lnTo>
                      <a:pt x="14" y="72"/>
                    </a:lnTo>
                    <a:lnTo>
                      <a:pt x="8" y="72"/>
                    </a:lnTo>
                    <a:lnTo>
                      <a:pt x="4" y="74"/>
                    </a:lnTo>
                    <a:lnTo>
                      <a:pt x="2" y="78"/>
                    </a:lnTo>
                    <a:lnTo>
                      <a:pt x="0" y="82"/>
                    </a:lnTo>
                    <a:lnTo>
                      <a:pt x="0" y="94"/>
                    </a:lnTo>
                    <a:lnTo>
                      <a:pt x="2" y="106"/>
                    </a:lnTo>
                    <a:lnTo>
                      <a:pt x="10" y="132"/>
                    </a:lnTo>
                    <a:lnTo>
                      <a:pt x="18" y="150"/>
                    </a:lnTo>
                    <a:lnTo>
                      <a:pt x="18" y="150"/>
                    </a:lnTo>
                    <a:lnTo>
                      <a:pt x="20" y="156"/>
                    </a:lnTo>
                    <a:lnTo>
                      <a:pt x="20" y="164"/>
                    </a:lnTo>
                    <a:lnTo>
                      <a:pt x="18" y="180"/>
                    </a:lnTo>
                    <a:lnTo>
                      <a:pt x="16" y="196"/>
                    </a:lnTo>
                    <a:lnTo>
                      <a:pt x="16" y="202"/>
                    </a:lnTo>
                    <a:lnTo>
                      <a:pt x="18" y="208"/>
                    </a:lnTo>
                    <a:lnTo>
                      <a:pt x="18" y="208"/>
                    </a:lnTo>
                    <a:lnTo>
                      <a:pt x="24" y="216"/>
                    </a:lnTo>
                    <a:lnTo>
                      <a:pt x="34" y="224"/>
                    </a:lnTo>
                    <a:lnTo>
                      <a:pt x="44" y="232"/>
                    </a:lnTo>
                    <a:lnTo>
                      <a:pt x="52" y="240"/>
                    </a:lnTo>
                    <a:lnTo>
                      <a:pt x="52" y="240"/>
                    </a:lnTo>
                    <a:lnTo>
                      <a:pt x="54" y="236"/>
                    </a:lnTo>
                    <a:lnTo>
                      <a:pt x="58" y="228"/>
                    </a:lnTo>
                    <a:lnTo>
                      <a:pt x="76" y="208"/>
                    </a:lnTo>
                    <a:lnTo>
                      <a:pt x="98" y="188"/>
                    </a:lnTo>
                    <a:lnTo>
                      <a:pt x="106" y="180"/>
                    </a:lnTo>
                    <a:lnTo>
                      <a:pt x="112" y="176"/>
                    </a:lnTo>
                    <a:lnTo>
                      <a:pt x="112" y="176"/>
                    </a:lnTo>
                    <a:lnTo>
                      <a:pt x="128" y="172"/>
                    </a:lnTo>
                    <a:lnTo>
                      <a:pt x="156" y="160"/>
                    </a:lnTo>
                    <a:lnTo>
                      <a:pt x="168" y="154"/>
                    </a:lnTo>
                    <a:lnTo>
                      <a:pt x="178" y="146"/>
                    </a:lnTo>
                    <a:lnTo>
                      <a:pt x="182" y="144"/>
                    </a:lnTo>
                    <a:lnTo>
                      <a:pt x="184" y="140"/>
                    </a:lnTo>
                    <a:lnTo>
                      <a:pt x="184" y="136"/>
                    </a:lnTo>
                    <a:lnTo>
                      <a:pt x="182" y="132"/>
                    </a:lnTo>
                    <a:lnTo>
                      <a:pt x="182" y="132"/>
                    </a:lnTo>
                    <a:lnTo>
                      <a:pt x="182" y="132"/>
                    </a:lnTo>
                    <a:lnTo>
                      <a:pt x="182" y="132"/>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112" name="Freeform 48">
                <a:extLst>
                  <a:ext uri="{FF2B5EF4-FFF2-40B4-BE49-F238E27FC236}">
                    <a16:creationId xmlns:a16="http://schemas.microsoft.com/office/drawing/2014/main" id="{6598FC65-2B93-40A5-931E-09A2BF4F0940}"/>
                  </a:ext>
                </a:extLst>
              </p:cNvPr>
              <p:cNvSpPr>
                <a:spLocks/>
              </p:cNvSpPr>
              <p:nvPr>
                <p:custDataLst>
                  <p:tags r:id="rId57"/>
                </p:custDataLst>
              </p:nvPr>
            </p:nvSpPr>
            <p:spPr bwMode="auto">
              <a:xfrm>
                <a:off x="4859907" y="5843916"/>
                <a:ext cx="110872" cy="40317"/>
              </a:xfrm>
              <a:custGeom>
                <a:avLst/>
                <a:gdLst/>
                <a:ahLst/>
                <a:cxnLst>
                  <a:cxn ang="0">
                    <a:pos x="88" y="10"/>
                  </a:cxn>
                  <a:cxn ang="0">
                    <a:pos x="88" y="10"/>
                  </a:cxn>
                  <a:cxn ang="0">
                    <a:pos x="88" y="10"/>
                  </a:cxn>
                  <a:cxn ang="0">
                    <a:pos x="88" y="10"/>
                  </a:cxn>
                  <a:cxn ang="0">
                    <a:pos x="72" y="6"/>
                  </a:cxn>
                  <a:cxn ang="0">
                    <a:pos x="56" y="2"/>
                  </a:cxn>
                  <a:cxn ang="0">
                    <a:pos x="56" y="2"/>
                  </a:cxn>
                  <a:cxn ang="0">
                    <a:pos x="40" y="2"/>
                  </a:cxn>
                  <a:cxn ang="0">
                    <a:pos x="22" y="2"/>
                  </a:cxn>
                  <a:cxn ang="0">
                    <a:pos x="22" y="2"/>
                  </a:cxn>
                  <a:cxn ang="0">
                    <a:pos x="12" y="0"/>
                  </a:cxn>
                  <a:cxn ang="0">
                    <a:pos x="6" y="0"/>
                  </a:cxn>
                  <a:cxn ang="0">
                    <a:pos x="2" y="2"/>
                  </a:cxn>
                  <a:cxn ang="0">
                    <a:pos x="2" y="2"/>
                  </a:cxn>
                  <a:cxn ang="0">
                    <a:pos x="0" y="8"/>
                  </a:cxn>
                  <a:cxn ang="0">
                    <a:pos x="0" y="14"/>
                  </a:cxn>
                  <a:cxn ang="0">
                    <a:pos x="0" y="14"/>
                  </a:cxn>
                  <a:cxn ang="0">
                    <a:pos x="2" y="18"/>
                  </a:cxn>
                  <a:cxn ang="0">
                    <a:pos x="6" y="22"/>
                  </a:cxn>
                  <a:cxn ang="0">
                    <a:pos x="14" y="24"/>
                  </a:cxn>
                  <a:cxn ang="0">
                    <a:pos x="22" y="22"/>
                  </a:cxn>
                  <a:cxn ang="0">
                    <a:pos x="30" y="20"/>
                  </a:cxn>
                  <a:cxn ang="0">
                    <a:pos x="30" y="20"/>
                  </a:cxn>
                  <a:cxn ang="0">
                    <a:pos x="34" y="20"/>
                  </a:cxn>
                  <a:cxn ang="0">
                    <a:pos x="38" y="22"/>
                  </a:cxn>
                  <a:cxn ang="0">
                    <a:pos x="46" y="26"/>
                  </a:cxn>
                  <a:cxn ang="0">
                    <a:pos x="56" y="32"/>
                  </a:cxn>
                  <a:cxn ang="0">
                    <a:pos x="60" y="32"/>
                  </a:cxn>
                  <a:cxn ang="0">
                    <a:pos x="64" y="32"/>
                  </a:cxn>
                  <a:cxn ang="0">
                    <a:pos x="64" y="32"/>
                  </a:cxn>
                  <a:cxn ang="0">
                    <a:pos x="78" y="22"/>
                  </a:cxn>
                  <a:cxn ang="0">
                    <a:pos x="86" y="14"/>
                  </a:cxn>
                  <a:cxn ang="0">
                    <a:pos x="88" y="12"/>
                  </a:cxn>
                  <a:cxn ang="0">
                    <a:pos x="88" y="10"/>
                  </a:cxn>
                  <a:cxn ang="0">
                    <a:pos x="88" y="10"/>
                  </a:cxn>
                </a:cxnLst>
                <a:rect l="0" t="0" r="r" b="b"/>
                <a:pathLst>
                  <a:path w="88" h="32">
                    <a:moveTo>
                      <a:pt x="88" y="10"/>
                    </a:moveTo>
                    <a:lnTo>
                      <a:pt x="88" y="10"/>
                    </a:lnTo>
                    <a:lnTo>
                      <a:pt x="88" y="10"/>
                    </a:lnTo>
                    <a:lnTo>
                      <a:pt x="88" y="10"/>
                    </a:lnTo>
                    <a:lnTo>
                      <a:pt x="72" y="6"/>
                    </a:lnTo>
                    <a:lnTo>
                      <a:pt x="56" y="2"/>
                    </a:lnTo>
                    <a:lnTo>
                      <a:pt x="56" y="2"/>
                    </a:lnTo>
                    <a:lnTo>
                      <a:pt x="40" y="2"/>
                    </a:lnTo>
                    <a:lnTo>
                      <a:pt x="22" y="2"/>
                    </a:lnTo>
                    <a:lnTo>
                      <a:pt x="22" y="2"/>
                    </a:lnTo>
                    <a:lnTo>
                      <a:pt x="12" y="0"/>
                    </a:lnTo>
                    <a:lnTo>
                      <a:pt x="6" y="0"/>
                    </a:lnTo>
                    <a:lnTo>
                      <a:pt x="2" y="2"/>
                    </a:lnTo>
                    <a:lnTo>
                      <a:pt x="2" y="2"/>
                    </a:lnTo>
                    <a:lnTo>
                      <a:pt x="0" y="8"/>
                    </a:lnTo>
                    <a:lnTo>
                      <a:pt x="0" y="14"/>
                    </a:lnTo>
                    <a:lnTo>
                      <a:pt x="0" y="14"/>
                    </a:lnTo>
                    <a:lnTo>
                      <a:pt x="2" y="18"/>
                    </a:lnTo>
                    <a:lnTo>
                      <a:pt x="6" y="22"/>
                    </a:lnTo>
                    <a:lnTo>
                      <a:pt x="14" y="24"/>
                    </a:lnTo>
                    <a:lnTo>
                      <a:pt x="22" y="22"/>
                    </a:lnTo>
                    <a:lnTo>
                      <a:pt x="30" y="20"/>
                    </a:lnTo>
                    <a:lnTo>
                      <a:pt x="30" y="20"/>
                    </a:lnTo>
                    <a:lnTo>
                      <a:pt x="34" y="20"/>
                    </a:lnTo>
                    <a:lnTo>
                      <a:pt x="38" y="22"/>
                    </a:lnTo>
                    <a:lnTo>
                      <a:pt x="46" y="26"/>
                    </a:lnTo>
                    <a:lnTo>
                      <a:pt x="56" y="32"/>
                    </a:lnTo>
                    <a:lnTo>
                      <a:pt x="60" y="32"/>
                    </a:lnTo>
                    <a:lnTo>
                      <a:pt x="64" y="32"/>
                    </a:lnTo>
                    <a:lnTo>
                      <a:pt x="64" y="32"/>
                    </a:lnTo>
                    <a:lnTo>
                      <a:pt x="78" y="22"/>
                    </a:lnTo>
                    <a:lnTo>
                      <a:pt x="86" y="14"/>
                    </a:lnTo>
                    <a:lnTo>
                      <a:pt x="88" y="12"/>
                    </a:lnTo>
                    <a:lnTo>
                      <a:pt x="88" y="10"/>
                    </a:lnTo>
                    <a:lnTo>
                      <a:pt x="88" y="10"/>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113" name="Freeform 49">
                <a:extLst>
                  <a:ext uri="{FF2B5EF4-FFF2-40B4-BE49-F238E27FC236}">
                    <a16:creationId xmlns:a16="http://schemas.microsoft.com/office/drawing/2014/main" id="{6EF84E80-E697-451E-8588-D4766A08CCCB}"/>
                  </a:ext>
                </a:extLst>
              </p:cNvPr>
              <p:cNvSpPr>
                <a:spLocks/>
              </p:cNvSpPr>
              <p:nvPr>
                <p:custDataLst>
                  <p:tags r:id="rId58"/>
                </p:custDataLst>
              </p:nvPr>
            </p:nvSpPr>
            <p:spPr bwMode="auto">
              <a:xfrm>
                <a:off x="4907783" y="5909431"/>
                <a:ext cx="42837" cy="45357"/>
              </a:xfrm>
              <a:custGeom>
                <a:avLst/>
                <a:gdLst/>
                <a:ahLst/>
                <a:cxnLst>
                  <a:cxn ang="0">
                    <a:pos x="34" y="16"/>
                  </a:cxn>
                  <a:cxn ang="0">
                    <a:pos x="34" y="16"/>
                  </a:cxn>
                  <a:cxn ang="0">
                    <a:pos x="28" y="8"/>
                  </a:cxn>
                  <a:cxn ang="0">
                    <a:pos x="22" y="4"/>
                  </a:cxn>
                  <a:cxn ang="0">
                    <a:pos x="14" y="0"/>
                  </a:cxn>
                  <a:cxn ang="0">
                    <a:pos x="4" y="0"/>
                  </a:cxn>
                  <a:cxn ang="0">
                    <a:pos x="4" y="0"/>
                  </a:cxn>
                  <a:cxn ang="0">
                    <a:pos x="0" y="2"/>
                  </a:cxn>
                  <a:cxn ang="0">
                    <a:pos x="0" y="4"/>
                  </a:cxn>
                  <a:cxn ang="0">
                    <a:pos x="0" y="6"/>
                  </a:cxn>
                  <a:cxn ang="0">
                    <a:pos x="0" y="10"/>
                  </a:cxn>
                  <a:cxn ang="0">
                    <a:pos x="6" y="18"/>
                  </a:cxn>
                  <a:cxn ang="0">
                    <a:pos x="8" y="24"/>
                  </a:cxn>
                  <a:cxn ang="0">
                    <a:pos x="8" y="24"/>
                  </a:cxn>
                  <a:cxn ang="0">
                    <a:pos x="10" y="30"/>
                  </a:cxn>
                  <a:cxn ang="0">
                    <a:pos x="14" y="34"/>
                  </a:cxn>
                  <a:cxn ang="0">
                    <a:pos x="18" y="36"/>
                  </a:cxn>
                  <a:cxn ang="0">
                    <a:pos x="24" y="34"/>
                  </a:cxn>
                  <a:cxn ang="0">
                    <a:pos x="28" y="30"/>
                  </a:cxn>
                  <a:cxn ang="0">
                    <a:pos x="32" y="26"/>
                  </a:cxn>
                  <a:cxn ang="0">
                    <a:pos x="34" y="22"/>
                  </a:cxn>
                  <a:cxn ang="0">
                    <a:pos x="34" y="16"/>
                  </a:cxn>
                  <a:cxn ang="0">
                    <a:pos x="34" y="16"/>
                  </a:cxn>
                  <a:cxn ang="0">
                    <a:pos x="34" y="16"/>
                  </a:cxn>
                  <a:cxn ang="0">
                    <a:pos x="34" y="16"/>
                  </a:cxn>
                </a:cxnLst>
                <a:rect l="0" t="0" r="r" b="b"/>
                <a:pathLst>
                  <a:path w="34" h="36">
                    <a:moveTo>
                      <a:pt x="34" y="16"/>
                    </a:moveTo>
                    <a:lnTo>
                      <a:pt x="34" y="16"/>
                    </a:lnTo>
                    <a:lnTo>
                      <a:pt x="28" y="8"/>
                    </a:lnTo>
                    <a:lnTo>
                      <a:pt x="22" y="4"/>
                    </a:lnTo>
                    <a:lnTo>
                      <a:pt x="14" y="0"/>
                    </a:lnTo>
                    <a:lnTo>
                      <a:pt x="4" y="0"/>
                    </a:lnTo>
                    <a:lnTo>
                      <a:pt x="4" y="0"/>
                    </a:lnTo>
                    <a:lnTo>
                      <a:pt x="0" y="2"/>
                    </a:lnTo>
                    <a:lnTo>
                      <a:pt x="0" y="4"/>
                    </a:lnTo>
                    <a:lnTo>
                      <a:pt x="0" y="6"/>
                    </a:lnTo>
                    <a:lnTo>
                      <a:pt x="0" y="10"/>
                    </a:lnTo>
                    <a:lnTo>
                      <a:pt x="6" y="18"/>
                    </a:lnTo>
                    <a:lnTo>
                      <a:pt x="8" y="24"/>
                    </a:lnTo>
                    <a:lnTo>
                      <a:pt x="8" y="24"/>
                    </a:lnTo>
                    <a:lnTo>
                      <a:pt x="10" y="30"/>
                    </a:lnTo>
                    <a:lnTo>
                      <a:pt x="14" y="34"/>
                    </a:lnTo>
                    <a:lnTo>
                      <a:pt x="18" y="36"/>
                    </a:lnTo>
                    <a:lnTo>
                      <a:pt x="24" y="34"/>
                    </a:lnTo>
                    <a:lnTo>
                      <a:pt x="28" y="30"/>
                    </a:lnTo>
                    <a:lnTo>
                      <a:pt x="32" y="26"/>
                    </a:lnTo>
                    <a:lnTo>
                      <a:pt x="34" y="22"/>
                    </a:lnTo>
                    <a:lnTo>
                      <a:pt x="34" y="16"/>
                    </a:lnTo>
                    <a:lnTo>
                      <a:pt x="34" y="16"/>
                    </a:lnTo>
                    <a:lnTo>
                      <a:pt x="34" y="16"/>
                    </a:lnTo>
                    <a:lnTo>
                      <a:pt x="34" y="16"/>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114" name="Freeform 50">
                <a:extLst>
                  <a:ext uri="{FF2B5EF4-FFF2-40B4-BE49-F238E27FC236}">
                    <a16:creationId xmlns:a16="http://schemas.microsoft.com/office/drawing/2014/main" id="{561B0C0F-608C-45B8-8B3E-709DEBC96B39}"/>
                  </a:ext>
                </a:extLst>
              </p:cNvPr>
              <p:cNvSpPr>
                <a:spLocks/>
              </p:cNvSpPr>
              <p:nvPr>
                <p:custDataLst>
                  <p:tags r:id="rId59"/>
                </p:custDataLst>
              </p:nvPr>
            </p:nvSpPr>
            <p:spPr bwMode="auto">
              <a:xfrm>
                <a:off x="4973298" y="5886753"/>
                <a:ext cx="131030" cy="103312"/>
              </a:xfrm>
              <a:custGeom>
                <a:avLst/>
                <a:gdLst/>
                <a:ahLst/>
                <a:cxnLst>
                  <a:cxn ang="0">
                    <a:pos x="96" y="66"/>
                  </a:cxn>
                  <a:cxn ang="0">
                    <a:pos x="96" y="66"/>
                  </a:cxn>
                  <a:cxn ang="0">
                    <a:pos x="100" y="60"/>
                  </a:cxn>
                  <a:cxn ang="0">
                    <a:pos x="104" y="54"/>
                  </a:cxn>
                  <a:cxn ang="0">
                    <a:pos x="104" y="48"/>
                  </a:cxn>
                  <a:cxn ang="0">
                    <a:pos x="102" y="44"/>
                  </a:cxn>
                  <a:cxn ang="0">
                    <a:pos x="100" y="40"/>
                  </a:cxn>
                  <a:cxn ang="0">
                    <a:pos x="94" y="36"/>
                  </a:cxn>
                  <a:cxn ang="0">
                    <a:pos x="82" y="30"/>
                  </a:cxn>
                  <a:cxn ang="0">
                    <a:pos x="82" y="30"/>
                  </a:cxn>
                  <a:cxn ang="0">
                    <a:pos x="76" y="26"/>
                  </a:cxn>
                  <a:cxn ang="0">
                    <a:pos x="72" y="22"/>
                  </a:cxn>
                  <a:cxn ang="0">
                    <a:pos x="68" y="18"/>
                  </a:cxn>
                  <a:cxn ang="0">
                    <a:pos x="64" y="16"/>
                  </a:cxn>
                  <a:cxn ang="0">
                    <a:pos x="64" y="16"/>
                  </a:cxn>
                  <a:cxn ang="0">
                    <a:pos x="56" y="18"/>
                  </a:cxn>
                  <a:cxn ang="0">
                    <a:pos x="48" y="20"/>
                  </a:cxn>
                  <a:cxn ang="0">
                    <a:pos x="42" y="24"/>
                  </a:cxn>
                  <a:cxn ang="0">
                    <a:pos x="34" y="24"/>
                  </a:cxn>
                  <a:cxn ang="0">
                    <a:pos x="34" y="24"/>
                  </a:cxn>
                  <a:cxn ang="0">
                    <a:pos x="30" y="22"/>
                  </a:cxn>
                  <a:cxn ang="0">
                    <a:pos x="26" y="20"/>
                  </a:cxn>
                  <a:cxn ang="0">
                    <a:pos x="22" y="10"/>
                  </a:cxn>
                  <a:cxn ang="0">
                    <a:pos x="22" y="6"/>
                  </a:cxn>
                  <a:cxn ang="0">
                    <a:pos x="18" y="2"/>
                  </a:cxn>
                  <a:cxn ang="0">
                    <a:pos x="16" y="0"/>
                  </a:cxn>
                  <a:cxn ang="0">
                    <a:pos x="10" y="0"/>
                  </a:cxn>
                  <a:cxn ang="0">
                    <a:pos x="10" y="0"/>
                  </a:cxn>
                  <a:cxn ang="0">
                    <a:pos x="4" y="4"/>
                  </a:cxn>
                  <a:cxn ang="0">
                    <a:pos x="2" y="8"/>
                  </a:cxn>
                  <a:cxn ang="0">
                    <a:pos x="0" y="14"/>
                  </a:cxn>
                  <a:cxn ang="0">
                    <a:pos x="2" y="22"/>
                  </a:cxn>
                  <a:cxn ang="0">
                    <a:pos x="4" y="30"/>
                  </a:cxn>
                  <a:cxn ang="0">
                    <a:pos x="8" y="36"/>
                  </a:cxn>
                  <a:cxn ang="0">
                    <a:pos x="14" y="40"/>
                  </a:cxn>
                  <a:cxn ang="0">
                    <a:pos x="20" y="42"/>
                  </a:cxn>
                  <a:cxn ang="0">
                    <a:pos x="20" y="42"/>
                  </a:cxn>
                  <a:cxn ang="0">
                    <a:pos x="26" y="44"/>
                  </a:cxn>
                  <a:cxn ang="0">
                    <a:pos x="30" y="50"/>
                  </a:cxn>
                  <a:cxn ang="0">
                    <a:pos x="36" y="64"/>
                  </a:cxn>
                  <a:cxn ang="0">
                    <a:pos x="42" y="78"/>
                  </a:cxn>
                  <a:cxn ang="0">
                    <a:pos x="46" y="82"/>
                  </a:cxn>
                  <a:cxn ang="0">
                    <a:pos x="50" y="80"/>
                  </a:cxn>
                  <a:cxn ang="0">
                    <a:pos x="50" y="80"/>
                  </a:cxn>
                  <a:cxn ang="0">
                    <a:pos x="54" y="78"/>
                  </a:cxn>
                  <a:cxn ang="0">
                    <a:pos x="60" y="76"/>
                  </a:cxn>
                  <a:cxn ang="0">
                    <a:pos x="74" y="74"/>
                  </a:cxn>
                  <a:cxn ang="0">
                    <a:pos x="86" y="72"/>
                  </a:cxn>
                  <a:cxn ang="0">
                    <a:pos x="92" y="70"/>
                  </a:cxn>
                  <a:cxn ang="0">
                    <a:pos x="96" y="66"/>
                  </a:cxn>
                  <a:cxn ang="0">
                    <a:pos x="96" y="66"/>
                  </a:cxn>
                  <a:cxn ang="0">
                    <a:pos x="96" y="66"/>
                  </a:cxn>
                  <a:cxn ang="0">
                    <a:pos x="96" y="66"/>
                  </a:cxn>
                </a:cxnLst>
                <a:rect l="0" t="0" r="r" b="b"/>
                <a:pathLst>
                  <a:path w="104" h="82">
                    <a:moveTo>
                      <a:pt x="96" y="66"/>
                    </a:moveTo>
                    <a:lnTo>
                      <a:pt x="96" y="66"/>
                    </a:lnTo>
                    <a:lnTo>
                      <a:pt x="100" y="60"/>
                    </a:lnTo>
                    <a:lnTo>
                      <a:pt x="104" y="54"/>
                    </a:lnTo>
                    <a:lnTo>
                      <a:pt x="104" y="48"/>
                    </a:lnTo>
                    <a:lnTo>
                      <a:pt x="102" y="44"/>
                    </a:lnTo>
                    <a:lnTo>
                      <a:pt x="100" y="40"/>
                    </a:lnTo>
                    <a:lnTo>
                      <a:pt x="94" y="36"/>
                    </a:lnTo>
                    <a:lnTo>
                      <a:pt x="82" y="30"/>
                    </a:lnTo>
                    <a:lnTo>
                      <a:pt x="82" y="30"/>
                    </a:lnTo>
                    <a:lnTo>
                      <a:pt x="76" y="26"/>
                    </a:lnTo>
                    <a:lnTo>
                      <a:pt x="72" y="22"/>
                    </a:lnTo>
                    <a:lnTo>
                      <a:pt x="68" y="18"/>
                    </a:lnTo>
                    <a:lnTo>
                      <a:pt x="64" y="16"/>
                    </a:lnTo>
                    <a:lnTo>
                      <a:pt x="64" y="16"/>
                    </a:lnTo>
                    <a:lnTo>
                      <a:pt x="56" y="18"/>
                    </a:lnTo>
                    <a:lnTo>
                      <a:pt x="48" y="20"/>
                    </a:lnTo>
                    <a:lnTo>
                      <a:pt x="42" y="24"/>
                    </a:lnTo>
                    <a:lnTo>
                      <a:pt x="34" y="24"/>
                    </a:lnTo>
                    <a:lnTo>
                      <a:pt x="34" y="24"/>
                    </a:lnTo>
                    <a:lnTo>
                      <a:pt x="30" y="22"/>
                    </a:lnTo>
                    <a:lnTo>
                      <a:pt x="26" y="20"/>
                    </a:lnTo>
                    <a:lnTo>
                      <a:pt x="22" y="10"/>
                    </a:lnTo>
                    <a:lnTo>
                      <a:pt x="22" y="6"/>
                    </a:lnTo>
                    <a:lnTo>
                      <a:pt x="18" y="2"/>
                    </a:lnTo>
                    <a:lnTo>
                      <a:pt x="16" y="0"/>
                    </a:lnTo>
                    <a:lnTo>
                      <a:pt x="10" y="0"/>
                    </a:lnTo>
                    <a:lnTo>
                      <a:pt x="10" y="0"/>
                    </a:lnTo>
                    <a:lnTo>
                      <a:pt x="4" y="4"/>
                    </a:lnTo>
                    <a:lnTo>
                      <a:pt x="2" y="8"/>
                    </a:lnTo>
                    <a:lnTo>
                      <a:pt x="0" y="14"/>
                    </a:lnTo>
                    <a:lnTo>
                      <a:pt x="2" y="22"/>
                    </a:lnTo>
                    <a:lnTo>
                      <a:pt x="4" y="30"/>
                    </a:lnTo>
                    <a:lnTo>
                      <a:pt x="8" y="36"/>
                    </a:lnTo>
                    <a:lnTo>
                      <a:pt x="14" y="40"/>
                    </a:lnTo>
                    <a:lnTo>
                      <a:pt x="20" y="42"/>
                    </a:lnTo>
                    <a:lnTo>
                      <a:pt x="20" y="42"/>
                    </a:lnTo>
                    <a:lnTo>
                      <a:pt x="26" y="44"/>
                    </a:lnTo>
                    <a:lnTo>
                      <a:pt x="30" y="50"/>
                    </a:lnTo>
                    <a:lnTo>
                      <a:pt x="36" y="64"/>
                    </a:lnTo>
                    <a:lnTo>
                      <a:pt x="42" y="78"/>
                    </a:lnTo>
                    <a:lnTo>
                      <a:pt x="46" y="82"/>
                    </a:lnTo>
                    <a:lnTo>
                      <a:pt x="50" y="80"/>
                    </a:lnTo>
                    <a:lnTo>
                      <a:pt x="50" y="80"/>
                    </a:lnTo>
                    <a:lnTo>
                      <a:pt x="54" y="78"/>
                    </a:lnTo>
                    <a:lnTo>
                      <a:pt x="60" y="76"/>
                    </a:lnTo>
                    <a:lnTo>
                      <a:pt x="74" y="74"/>
                    </a:lnTo>
                    <a:lnTo>
                      <a:pt x="86" y="72"/>
                    </a:lnTo>
                    <a:lnTo>
                      <a:pt x="92" y="70"/>
                    </a:lnTo>
                    <a:lnTo>
                      <a:pt x="96" y="66"/>
                    </a:lnTo>
                    <a:lnTo>
                      <a:pt x="96" y="66"/>
                    </a:lnTo>
                    <a:lnTo>
                      <a:pt x="96" y="66"/>
                    </a:lnTo>
                    <a:lnTo>
                      <a:pt x="96" y="66"/>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115" name="Freeform 51">
                <a:extLst>
                  <a:ext uri="{FF2B5EF4-FFF2-40B4-BE49-F238E27FC236}">
                    <a16:creationId xmlns:a16="http://schemas.microsoft.com/office/drawing/2014/main" id="{FD445266-8C82-44D5-9E7B-E083D67D0BEA}"/>
                  </a:ext>
                </a:extLst>
              </p:cNvPr>
              <p:cNvSpPr>
                <a:spLocks/>
              </p:cNvSpPr>
              <p:nvPr>
                <p:custDataLst>
                  <p:tags r:id="rId60"/>
                </p:custDataLst>
              </p:nvPr>
            </p:nvSpPr>
            <p:spPr bwMode="auto">
              <a:xfrm>
                <a:off x="4973298" y="5982506"/>
                <a:ext cx="27718" cy="22678"/>
              </a:xfrm>
              <a:custGeom>
                <a:avLst/>
                <a:gdLst/>
                <a:ahLst/>
                <a:cxnLst>
                  <a:cxn ang="0">
                    <a:pos x="22" y="12"/>
                  </a:cxn>
                  <a:cxn ang="0">
                    <a:pos x="22" y="12"/>
                  </a:cxn>
                  <a:cxn ang="0">
                    <a:pos x="22" y="4"/>
                  </a:cxn>
                  <a:cxn ang="0">
                    <a:pos x="22" y="2"/>
                  </a:cxn>
                  <a:cxn ang="0">
                    <a:pos x="20" y="0"/>
                  </a:cxn>
                  <a:cxn ang="0">
                    <a:pos x="20" y="0"/>
                  </a:cxn>
                  <a:cxn ang="0">
                    <a:pos x="14" y="2"/>
                  </a:cxn>
                  <a:cxn ang="0">
                    <a:pos x="8" y="6"/>
                  </a:cxn>
                  <a:cxn ang="0">
                    <a:pos x="2" y="12"/>
                  </a:cxn>
                  <a:cxn ang="0">
                    <a:pos x="0" y="14"/>
                  </a:cxn>
                  <a:cxn ang="0">
                    <a:pos x="0" y="16"/>
                  </a:cxn>
                  <a:cxn ang="0">
                    <a:pos x="0" y="16"/>
                  </a:cxn>
                  <a:cxn ang="0">
                    <a:pos x="6" y="18"/>
                  </a:cxn>
                  <a:cxn ang="0">
                    <a:pos x="10" y="18"/>
                  </a:cxn>
                  <a:cxn ang="0">
                    <a:pos x="16" y="16"/>
                  </a:cxn>
                  <a:cxn ang="0">
                    <a:pos x="20" y="14"/>
                  </a:cxn>
                  <a:cxn ang="0">
                    <a:pos x="20" y="14"/>
                  </a:cxn>
                  <a:cxn ang="0">
                    <a:pos x="22" y="12"/>
                  </a:cxn>
                  <a:cxn ang="0">
                    <a:pos x="22" y="12"/>
                  </a:cxn>
                </a:cxnLst>
                <a:rect l="0" t="0" r="r" b="b"/>
                <a:pathLst>
                  <a:path w="22" h="18">
                    <a:moveTo>
                      <a:pt x="22" y="12"/>
                    </a:moveTo>
                    <a:lnTo>
                      <a:pt x="22" y="12"/>
                    </a:lnTo>
                    <a:lnTo>
                      <a:pt x="22" y="4"/>
                    </a:lnTo>
                    <a:lnTo>
                      <a:pt x="22" y="2"/>
                    </a:lnTo>
                    <a:lnTo>
                      <a:pt x="20" y="0"/>
                    </a:lnTo>
                    <a:lnTo>
                      <a:pt x="20" y="0"/>
                    </a:lnTo>
                    <a:lnTo>
                      <a:pt x="14" y="2"/>
                    </a:lnTo>
                    <a:lnTo>
                      <a:pt x="8" y="6"/>
                    </a:lnTo>
                    <a:lnTo>
                      <a:pt x="2" y="12"/>
                    </a:lnTo>
                    <a:lnTo>
                      <a:pt x="0" y="14"/>
                    </a:lnTo>
                    <a:lnTo>
                      <a:pt x="0" y="16"/>
                    </a:lnTo>
                    <a:lnTo>
                      <a:pt x="0" y="16"/>
                    </a:lnTo>
                    <a:lnTo>
                      <a:pt x="6" y="18"/>
                    </a:lnTo>
                    <a:lnTo>
                      <a:pt x="10" y="18"/>
                    </a:lnTo>
                    <a:lnTo>
                      <a:pt x="16" y="16"/>
                    </a:lnTo>
                    <a:lnTo>
                      <a:pt x="20" y="14"/>
                    </a:lnTo>
                    <a:lnTo>
                      <a:pt x="20" y="14"/>
                    </a:lnTo>
                    <a:lnTo>
                      <a:pt x="22" y="12"/>
                    </a:lnTo>
                    <a:lnTo>
                      <a:pt x="22" y="12"/>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116" name="Freeform 52">
                <a:extLst>
                  <a:ext uri="{FF2B5EF4-FFF2-40B4-BE49-F238E27FC236}">
                    <a16:creationId xmlns:a16="http://schemas.microsoft.com/office/drawing/2014/main" id="{0C6E1B53-2A58-43A5-A844-7C648737E000}"/>
                  </a:ext>
                </a:extLst>
              </p:cNvPr>
              <p:cNvSpPr>
                <a:spLocks/>
              </p:cNvSpPr>
              <p:nvPr>
                <p:custDataLst>
                  <p:tags r:id="rId61"/>
                </p:custDataLst>
              </p:nvPr>
            </p:nvSpPr>
            <p:spPr bwMode="auto">
              <a:xfrm>
                <a:off x="4313108" y="5672569"/>
                <a:ext cx="35277" cy="50396"/>
              </a:xfrm>
              <a:custGeom>
                <a:avLst/>
                <a:gdLst/>
                <a:ahLst/>
                <a:cxnLst>
                  <a:cxn ang="0">
                    <a:pos x="28" y="0"/>
                  </a:cxn>
                  <a:cxn ang="0">
                    <a:pos x="28" y="0"/>
                  </a:cxn>
                  <a:cxn ang="0">
                    <a:pos x="26" y="0"/>
                  </a:cxn>
                  <a:cxn ang="0">
                    <a:pos x="24" y="0"/>
                  </a:cxn>
                  <a:cxn ang="0">
                    <a:pos x="20" y="2"/>
                  </a:cxn>
                  <a:cxn ang="0">
                    <a:pos x="14" y="8"/>
                  </a:cxn>
                  <a:cxn ang="0">
                    <a:pos x="6" y="16"/>
                  </a:cxn>
                  <a:cxn ang="0">
                    <a:pos x="2" y="24"/>
                  </a:cxn>
                  <a:cxn ang="0">
                    <a:pos x="0" y="30"/>
                  </a:cxn>
                  <a:cxn ang="0">
                    <a:pos x="0" y="36"/>
                  </a:cxn>
                  <a:cxn ang="0">
                    <a:pos x="2" y="38"/>
                  </a:cxn>
                  <a:cxn ang="0">
                    <a:pos x="6" y="40"/>
                  </a:cxn>
                  <a:cxn ang="0">
                    <a:pos x="6" y="40"/>
                  </a:cxn>
                  <a:cxn ang="0">
                    <a:pos x="18" y="22"/>
                  </a:cxn>
                  <a:cxn ang="0">
                    <a:pos x="26" y="10"/>
                  </a:cxn>
                  <a:cxn ang="0">
                    <a:pos x="28" y="4"/>
                  </a:cxn>
                  <a:cxn ang="0">
                    <a:pos x="28" y="0"/>
                  </a:cxn>
                  <a:cxn ang="0">
                    <a:pos x="28" y="0"/>
                  </a:cxn>
                  <a:cxn ang="0">
                    <a:pos x="28" y="0"/>
                  </a:cxn>
                  <a:cxn ang="0">
                    <a:pos x="28" y="0"/>
                  </a:cxn>
                </a:cxnLst>
                <a:rect l="0" t="0" r="r" b="b"/>
                <a:pathLst>
                  <a:path w="28" h="40">
                    <a:moveTo>
                      <a:pt x="28" y="0"/>
                    </a:moveTo>
                    <a:lnTo>
                      <a:pt x="28" y="0"/>
                    </a:lnTo>
                    <a:lnTo>
                      <a:pt x="26" y="0"/>
                    </a:lnTo>
                    <a:lnTo>
                      <a:pt x="24" y="0"/>
                    </a:lnTo>
                    <a:lnTo>
                      <a:pt x="20" y="2"/>
                    </a:lnTo>
                    <a:lnTo>
                      <a:pt x="14" y="8"/>
                    </a:lnTo>
                    <a:lnTo>
                      <a:pt x="6" y="16"/>
                    </a:lnTo>
                    <a:lnTo>
                      <a:pt x="2" y="24"/>
                    </a:lnTo>
                    <a:lnTo>
                      <a:pt x="0" y="30"/>
                    </a:lnTo>
                    <a:lnTo>
                      <a:pt x="0" y="36"/>
                    </a:lnTo>
                    <a:lnTo>
                      <a:pt x="2" y="38"/>
                    </a:lnTo>
                    <a:lnTo>
                      <a:pt x="6" y="40"/>
                    </a:lnTo>
                    <a:lnTo>
                      <a:pt x="6" y="40"/>
                    </a:lnTo>
                    <a:lnTo>
                      <a:pt x="18" y="22"/>
                    </a:lnTo>
                    <a:lnTo>
                      <a:pt x="26" y="10"/>
                    </a:lnTo>
                    <a:lnTo>
                      <a:pt x="28" y="4"/>
                    </a:lnTo>
                    <a:lnTo>
                      <a:pt x="28" y="0"/>
                    </a:lnTo>
                    <a:lnTo>
                      <a:pt x="28" y="0"/>
                    </a:lnTo>
                    <a:lnTo>
                      <a:pt x="28" y="0"/>
                    </a:lnTo>
                    <a:lnTo>
                      <a:pt x="28" y="0"/>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117" name="Freeform 53">
                <a:extLst>
                  <a:ext uri="{FF2B5EF4-FFF2-40B4-BE49-F238E27FC236}">
                    <a16:creationId xmlns:a16="http://schemas.microsoft.com/office/drawing/2014/main" id="{EF9D76C1-F76B-46C9-95A1-2AF95ACF654F}"/>
                  </a:ext>
                </a:extLst>
              </p:cNvPr>
              <p:cNvSpPr>
                <a:spLocks/>
              </p:cNvSpPr>
              <p:nvPr>
                <p:custDataLst>
                  <p:tags r:id="rId62"/>
                </p:custDataLst>
              </p:nvPr>
            </p:nvSpPr>
            <p:spPr bwMode="auto">
              <a:xfrm>
                <a:off x="4393742" y="5619653"/>
                <a:ext cx="95753" cy="75594"/>
              </a:xfrm>
              <a:custGeom>
                <a:avLst/>
                <a:gdLst/>
                <a:ahLst/>
                <a:cxnLst>
                  <a:cxn ang="0">
                    <a:pos x="76" y="16"/>
                  </a:cxn>
                  <a:cxn ang="0">
                    <a:pos x="76" y="16"/>
                  </a:cxn>
                  <a:cxn ang="0">
                    <a:pos x="76" y="16"/>
                  </a:cxn>
                  <a:cxn ang="0">
                    <a:pos x="76" y="16"/>
                  </a:cxn>
                  <a:cxn ang="0">
                    <a:pos x="70" y="10"/>
                  </a:cxn>
                  <a:cxn ang="0">
                    <a:pos x="64" y="4"/>
                  </a:cxn>
                  <a:cxn ang="0">
                    <a:pos x="56" y="0"/>
                  </a:cxn>
                  <a:cxn ang="0">
                    <a:pos x="52" y="0"/>
                  </a:cxn>
                  <a:cxn ang="0">
                    <a:pos x="46" y="2"/>
                  </a:cxn>
                  <a:cxn ang="0">
                    <a:pos x="46" y="2"/>
                  </a:cxn>
                  <a:cxn ang="0">
                    <a:pos x="38" y="4"/>
                  </a:cxn>
                  <a:cxn ang="0">
                    <a:pos x="20" y="12"/>
                  </a:cxn>
                  <a:cxn ang="0">
                    <a:pos x="10" y="16"/>
                  </a:cxn>
                  <a:cxn ang="0">
                    <a:pos x="4" y="22"/>
                  </a:cxn>
                  <a:cxn ang="0">
                    <a:pos x="0" y="30"/>
                  </a:cxn>
                  <a:cxn ang="0">
                    <a:pos x="0" y="34"/>
                  </a:cxn>
                  <a:cxn ang="0">
                    <a:pos x="2" y="38"/>
                  </a:cxn>
                  <a:cxn ang="0">
                    <a:pos x="2" y="38"/>
                  </a:cxn>
                  <a:cxn ang="0">
                    <a:pos x="10" y="48"/>
                  </a:cxn>
                  <a:cxn ang="0">
                    <a:pos x="20" y="56"/>
                  </a:cxn>
                  <a:cxn ang="0">
                    <a:pos x="32" y="60"/>
                  </a:cxn>
                  <a:cxn ang="0">
                    <a:pos x="44" y="60"/>
                  </a:cxn>
                  <a:cxn ang="0">
                    <a:pos x="44" y="60"/>
                  </a:cxn>
                  <a:cxn ang="0">
                    <a:pos x="54" y="58"/>
                  </a:cxn>
                  <a:cxn ang="0">
                    <a:pos x="62" y="54"/>
                  </a:cxn>
                  <a:cxn ang="0">
                    <a:pos x="62" y="54"/>
                  </a:cxn>
                  <a:cxn ang="0">
                    <a:pos x="68" y="50"/>
                  </a:cxn>
                  <a:cxn ang="0">
                    <a:pos x="70" y="44"/>
                  </a:cxn>
                  <a:cxn ang="0">
                    <a:pos x="72" y="32"/>
                  </a:cxn>
                  <a:cxn ang="0">
                    <a:pos x="72" y="32"/>
                  </a:cxn>
                  <a:cxn ang="0">
                    <a:pos x="74" y="24"/>
                  </a:cxn>
                  <a:cxn ang="0">
                    <a:pos x="76" y="18"/>
                  </a:cxn>
                  <a:cxn ang="0">
                    <a:pos x="76" y="16"/>
                  </a:cxn>
                  <a:cxn ang="0">
                    <a:pos x="76" y="16"/>
                  </a:cxn>
                </a:cxnLst>
                <a:rect l="0" t="0" r="r" b="b"/>
                <a:pathLst>
                  <a:path w="76" h="60">
                    <a:moveTo>
                      <a:pt x="76" y="16"/>
                    </a:moveTo>
                    <a:lnTo>
                      <a:pt x="76" y="16"/>
                    </a:lnTo>
                    <a:lnTo>
                      <a:pt x="76" y="16"/>
                    </a:lnTo>
                    <a:lnTo>
                      <a:pt x="76" y="16"/>
                    </a:lnTo>
                    <a:lnTo>
                      <a:pt x="70" y="10"/>
                    </a:lnTo>
                    <a:lnTo>
                      <a:pt x="64" y="4"/>
                    </a:lnTo>
                    <a:lnTo>
                      <a:pt x="56" y="0"/>
                    </a:lnTo>
                    <a:lnTo>
                      <a:pt x="52" y="0"/>
                    </a:lnTo>
                    <a:lnTo>
                      <a:pt x="46" y="2"/>
                    </a:lnTo>
                    <a:lnTo>
                      <a:pt x="46" y="2"/>
                    </a:lnTo>
                    <a:lnTo>
                      <a:pt x="38" y="4"/>
                    </a:lnTo>
                    <a:lnTo>
                      <a:pt x="20" y="12"/>
                    </a:lnTo>
                    <a:lnTo>
                      <a:pt x="10" y="16"/>
                    </a:lnTo>
                    <a:lnTo>
                      <a:pt x="4" y="22"/>
                    </a:lnTo>
                    <a:lnTo>
                      <a:pt x="0" y="30"/>
                    </a:lnTo>
                    <a:lnTo>
                      <a:pt x="0" y="34"/>
                    </a:lnTo>
                    <a:lnTo>
                      <a:pt x="2" y="38"/>
                    </a:lnTo>
                    <a:lnTo>
                      <a:pt x="2" y="38"/>
                    </a:lnTo>
                    <a:lnTo>
                      <a:pt x="10" y="48"/>
                    </a:lnTo>
                    <a:lnTo>
                      <a:pt x="20" y="56"/>
                    </a:lnTo>
                    <a:lnTo>
                      <a:pt x="32" y="60"/>
                    </a:lnTo>
                    <a:lnTo>
                      <a:pt x="44" y="60"/>
                    </a:lnTo>
                    <a:lnTo>
                      <a:pt x="44" y="60"/>
                    </a:lnTo>
                    <a:lnTo>
                      <a:pt x="54" y="58"/>
                    </a:lnTo>
                    <a:lnTo>
                      <a:pt x="62" y="54"/>
                    </a:lnTo>
                    <a:lnTo>
                      <a:pt x="62" y="54"/>
                    </a:lnTo>
                    <a:lnTo>
                      <a:pt x="68" y="50"/>
                    </a:lnTo>
                    <a:lnTo>
                      <a:pt x="70" y="44"/>
                    </a:lnTo>
                    <a:lnTo>
                      <a:pt x="72" y="32"/>
                    </a:lnTo>
                    <a:lnTo>
                      <a:pt x="72" y="32"/>
                    </a:lnTo>
                    <a:lnTo>
                      <a:pt x="74" y="24"/>
                    </a:lnTo>
                    <a:lnTo>
                      <a:pt x="76" y="18"/>
                    </a:lnTo>
                    <a:lnTo>
                      <a:pt x="76" y="16"/>
                    </a:lnTo>
                    <a:lnTo>
                      <a:pt x="76" y="16"/>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118" name="Freeform 54">
                <a:extLst>
                  <a:ext uri="{FF2B5EF4-FFF2-40B4-BE49-F238E27FC236}">
                    <a16:creationId xmlns:a16="http://schemas.microsoft.com/office/drawing/2014/main" id="{FF48DAD0-4887-4371-942F-BCBD09AC371A}"/>
                  </a:ext>
                </a:extLst>
              </p:cNvPr>
              <p:cNvSpPr>
                <a:spLocks/>
              </p:cNvSpPr>
              <p:nvPr>
                <p:custDataLst>
                  <p:tags r:id="rId63"/>
                </p:custDataLst>
              </p:nvPr>
            </p:nvSpPr>
            <p:spPr bwMode="auto">
              <a:xfrm>
                <a:off x="4678481" y="5738084"/>
                <a:ext cx="113391" cy="98273"/>
              </a:xfrm>
              <a:custGeom>
                <a:avLst/>
                <a:gdLst/>
                <a:ahLst/>
                <a:cxnLst>
                  <a:cxn ang="0">
                    <a:pos x="90" y="68"/>
                  </a:cxn>
                  <a:cxn ang="0">
                    <a:pos x="90" y="68"/>
                  </a:cxn>
                  <a:cxn ang="0">
                    <a:pos x="84" y="58"/>
                  </a:cxn>
                  <a:cxn ang="0">
                    <a:pos x="84" y="52"/>
                  </a:cxn>
                  <a:cxn ang="0">
                    <a:pos x="82" y="46"/>
                  </a:cxn>
                  <a:cxn ang="0">
                    <a:pos x="76" y="44"/>
                  </a:cxn>
                  <a:cxn ang="0">
                    <a:pos x="70" y="44"/>
                  </a:cxn>
                  <a:cxn ang="0">
                    <a:pos x="66" y="42"/>
                  </a:cxn>
                  <a:cxn ang="0">
                    <a:pos x="64" y="36"/>
                  </a:cxn>
                  <a:cxn ang="0">
                    <a:pos x="58" y="22"/>
                  </a:cxn>
                  <a:cxn ang="0">
                    <a:pos x="54" y="10"/>
                  </a:cxn>
                  <a:cxn ang="0">
                    <a:pos x="54" y="8"/>
                  </a:cxn>
                  <a:cxn ang="0">
                    <a:pos x="48" y="0"/>
                  </a:cxn>
                  <a:cxn ang="0">
                    <a:pos x="40" y="0"/>
                  </a:cxn>
                  <a:cxn ang="0">
                    <a:pos x="36" y="4"/>
                  </a:cxn>
                  <a:cxn ang="0">
                    <a:pos x="24" y="18"/>
                  </a:cxn>
                  <a:cxn ang="0">
                    <a:pos x="20" y="20"/>
                  </a:cxn>
                  <a:cxn ang="0">
                    <a:pos x="4" y="20"/>
                  </a:cxn>
                  <a:cxn ang="0">
                    <a:pos x="0" y="22"/>
                  </a:cxn>
                  <a:cxn ang="0">
                    <a:pos x="2" y="34"/>
                  </a:cxn>
                  <a:cxn ang="0">
                    <a:pos x="10" y="46"/>
                  </a:cxn>
                  <a:cxn ang="0">
                    <a:pos x="24" y="64"/>
                  </a:cxn>
                  <a:cxn ang="0">
                    <a:pos x="32" y="70"/>
                  </a:cxn>
                  <a:cxn ang="0">
                    <a:pos x="38" y="72"/>
                  </a:cxn>
                  <a:cxn ang="0">
                    <a:pos x="40" y="68"/>
                  </a:cxn>
                  <a:cxn ang="0">
                    <a:pos x="42" y="64"/>
                  </a:cxn>
                  <a:cxn ang="0">
                    <a:pos x="46" y="62"/>
                  </a:cxn>
                  <a:cxn ang="0">
                    <a:pos x="52" y="64"/>
                  </a:cxn>
                  <a:cxn ang="0">
                    <a:pos x="74" y="74"/>
                  </a:cxn>
                  <a:cxn ang="0">
                    <a:pos x="86" y="78"/>
                  </a:cxn>
                  <a:cxn ang="0">
                    <a:pos x="90" y="74"/>
                  </a:cxn>
                  <a:cxn ang="0">
                    <a:pos x="90" y="68"/>
                  </a:cxn>
                </a:cxnLst>
                <a:rect l="0" t="0" r="r" b="b"/>
                <a:pathLst>
                  <a:path w="90" h="78">
                    <a:moveTo>
                      <a:pt x="90" y="68"/>
                    </a:moveTo>
                    <a:lnTo>
                      <a:pt x="90" y="68"/>
                    </a:lnTo>
                    <a:lnTo>
                      <a:pt x="90" y="68"/>
                    </a:lnTo>
                    <a:lnTo>
                      <a:pt x="90" y="68"/>
                    </a:lnTo>
                    <a:lnTo>
                      <a:pt x="86" y="64"/>
                    </a:lnTo>
                    <a:lnTo>
                      <a:pt x="84" y="58"/>
                    </a:lnTo>
                    <a:lnTo>
                      <a:pt x="84" y="58"/>
                    </a:lnTo>
                    <a:lnTo>
                      <a:pt x="84" y="52"/>
                    </a:lnTo>
                    <a:lnTo>
                      <a:pt x="82" y="46"/>
                    </a:lnTo>
                    <a:lnTo>
                      <a:pt x="82" y="46"/>
                    </a:lnTo>
                    <a:lnTo>
                      <a:pt x="80" y="44"/>
                    </a:lnTo>
                    <a:lnTo>
                      <a:pt x="76" y="44"/>
                    </a:lnTo>
                    <a:lnTo>
                      <a:pt x="74" y="46"/>
                    </a:lnTo>
                    <a:lnTo>
                      <a:pt x="70" y="44"/>
                    </a:lnTo>
                    <a:lnTo>
                      <a:pt x="70" y="44"/>
                    </a:lnTo>
                    <a:lnTo>
                      <a:pt x="66" y="42"/>
                    </a:lnTo>
                    <a:lnTo>
                      <a:pt x="64" y="36"/>
                    </a:lnTo>
                    <a:lnTo>
                      <a:pt x="64" y="36"/>
                    </a:lnTo>
                    <a:lnTo>
                      <a:pt x="58" y="22"/>
                    </a:lnTo>
                    <a:lnTo>
                      <a:pt x="58" y="22"/>
                    </a:lnTo>
                    <a:lnTo>
                      <a:pt x="54" y="16"/>
                    </a:lnTo>
                    <a:lnTo>
                      <a:pt x="54" y="10"/>
                    </a:lnTo>
                    <a:lnTo>
                      <a:pt x="54" y="10"/>
                    </a:lnTo>
                    <a:lnTo>
                      <a:pt x="54" y="8"/>
                    </a:lnTo>
                    <a:lnTo>
                      <a:pt x="54" y="4"/>
                    </a:lnTo>
                    <a:lnTo>
                      <a:pt x="48" y="0"/>
                    </a:lnTo>
                    <a:lnTo>
                      <a:pt x="42" y="0"/>
                    </a:lnTo>
                    <a:lnTo>
                      <a:pt x="40" y="0"/>
                    </a:lnTo>
                    <a:lnTo>
                      <a:pt x="36" y="4"/>
                    </a:lnTo>
                    <a:lnTo>
                      <a:pt x="36" y="4"/>
                    </a:lnTo>
                    <a:lnTo>
                      <a:pt x="30" y="12"/>
                    </a:lnTo>
                    <a:lnTo>
                      <a:pt x="24" y="18"/>
                    </a:lnTo>
                    <a:lnTo>
                      <a:pt x="24" y="18"/>
                    </a:lnTo>
                    <a:lnTo>
                      <a:pt x="20" y="20"/>
                    </a:lnTo>
                    <a:lnTo>
                      <a:pt x="12" y="20"/>
                    </a:lnTo>
                    <a:lnTo>
                      <a:pt x="4" y="20"/>
                    </a:lnTo>
                    <a:lnTo>
                      <a:pt x="0" y="22"/>
                    </a:lnTo>
                    <a:lnTo>
                      <a:pt x="0" y="22"/>
                    </a:lnTo>
                    <a:lnTo>
                      <a:pt x="0" y="28"/>
                    </a:lnTo>
                    <a:lnTo>
                      <a:pt x="2" y="34"/>
                    </a:lnTo>
                    <a:lnTo>
                      <a:pt x="10" y="46"/>
                    </a:lnTo>
                    <a:lnTo>
                      <a:pt x="10" y="46"/>
                    </a:lnTo>
                    <a:lnTo>
                      <a:pt x="18" y="58"/>
                    </a:lnTo>
                    <a:lnTo>
                      <a:pt x="24" y="64"/>
                    </a:lnTo>
                    <a:lnTo>
                      <a:pt x="32" y="70"/>
                    </a:lnTo>
                    <a:lnTo>
                      <a:pt x="32" y="70"/>
                    </a:lnTo>
                    <a:lnTo>
                      <a:pt x="34" y="72"/>
                    </a:lnTo>
                    <a:lnTo>
                      <a:pt x="38" y="72"/>
                    </a:lnTo>
                    <a:lnTo>
                      <a:pt x="38" y="72"/>
                    </a:lnTo>
                    <a:lnTo>
                      <a:pt x="40" y="68"/>
                    </a:lnTo>
                    <a:lnTo>
                      <a:pt x="40" y="66"/>
                    </a:lnTo>
                    <a:lnTo>
                      <a:pt x="42" y="64"/>
                    </a:lnTo>
                    <a:lnTo>
                      <a:pt x="42" y="64"/>
                    </a:lnTo>
                    <a:lnTo>
                      <a:pt x="46" y="62"/>
                    </a:lnTo>
                    <a:lnTo>
                      <a:pt x="52" y="64"/>
                    </a:lnTo>
                    <a:lnTo>
                      <a:pt x="52" y="64"/>
                    </a:lnTo>
                    <a:lnTo>
                      <a:pt x="74" y="74"/>
                    </a:lnTo>
                    <a:lnTo>
                      <a:pt x="74" y="74"/>
                    </a:lnTo>
                    <a:lnTo>
                      <a:pt x="78" y="76"/>
                    </a:lnTo>
                    <a:lnTo>
                      <a:pt x="86" y="78"/>
                    </a:lnTo>
                    <a:lnTo>
                      <a:pt x="86" y="78"/>
                    </a:lnTo>
                    <a:lnTo>
                      <a:pt x="90" y="74"/>
                    </a:lnTo>
                    <a:lnTo>
                      <a:pt x="90" y="72"/>
                    </a:lnTo>
                    <a:lnTo>
                      <a:pt x="90" y="68"/>
                    </a:lnTo>
                    <a:lnTo>
                      <a:pt x="90" y="68"/>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grpSp>
        <p:sp>
          <p:nvSpPr>
            <p:cNvPr id="78" name="Freeform 59">
              <a:extLst>
                <a:ext uri="{FF2B5EF4-FFF2-40B4-BE49-F238E27FC236}">
                  <a16:creationId xmlns:a16="http://schemas.microsoft.com/office/drawing/2014/main" id="{E99F0590-019F-4FD4-8B27-8409075E542E}"/>
                </a:ext>
              </a:extLst>
            </p:cNvPr>
            <p:cNvSpPr>
              <a:spLocks/>
            </p:cNvSpPr>
            <p:nvPr>
              <p:custDataLst>
                <p:tags r:id="rId45"/>
              </p:custDataLst>
            </p:nvPr>
          </p:nvSpPr>
          <p:spPr bwMode="auto">
            <a:xfrm>
              <a:off x="2614757" y="5428148"/>
              <a:ext cx="75594" cy="78114"/>
            </a:xfrm>
            <a:custGeom>
              <a:avLst/>
              <a:gdLst/>
              <a:ahLst/>
              <a:cxnLst>
                <a:cxn ang="0">
                  <a:pos x="12" y="26"/>
                </a:cxn>
                <a:cxn ang="0">
                  <a:pos x="18" y="28"/>
                </a:cxn>
                <a:cxn ang="0">
                  <a:pos x="22" y="32"/>
                </a:cxn>
                <a:cxn ang="0">
                  <a:pos x="24" y="38"/>
                </a:cxn>
                <a:cxn ang="0">
                  <a:pos x="28" y="50"/>
                </a:cxn>
                <a:cxn ang="0">
                  <a:pos x="32" y="52"/>
                </a:cxn>
                <a:cxn ang="0">
                  <a:pos x="34" y="54"/>
                </a:cxn>
                <a:cxn ang="0">
                  <a:pos x="34" y="58"/>
                </a:cxn>
                <a:cxn ang="0">
                  <a:pos x="36" y="60"/>
                </a:cxn>
                <a:cxn ang="0">
                  <a:pos x="38" y="60"/>
                </a:cxn>
                <a:cxn ang="0">
                  <a:pos x="46" y="54"/>
                </a:cxn>
                <a:cxn ang="0">
                  <a:pos x="54" y="62"/>
                </a:cxn>
                <a:cxn ang="0">
                  <a:pos x="58" y="58"/>
                </a:cxn>
                <a:cxn ang="0">
                  <a:pos x="60" y="52"/>
                </a:cxn>
                <a:cxn ang="0">
                  <a:pos x="56" y="48"/>
                </a:cxn>
                <a:cxn ang="0">
                  <a:pos x="50" y="48"/>
                </a:cxn>
                <a:cxn ang="0">
                  <a:pos x="46" y="46"/>
                </a:cxn>
                <a:cxn ang="0">
                  <a:pos x="46" y="40"/>
                </a:cxn>
                <a:cxn ang="0">
                  <a:pos x="42" y="34"/>
                </a:cxn>
                <a:cxn ang="0">
                  <a:pos x="40" y="28"/>
                </a:cxn>
                <a:cxn ang="0">
                  <a:pos x="38" y="22"/>
                </a:cxn>
                <a:cxn ang="0">
                  <a:pos x="36" y="18"/>
                </a:cxn>
                <a:cxn ang="0">
                  <a:pos x="30" y="16"/>
                </a:cxn>
                <a:cxn ang="0">
                  <a:pos x="22" y="18"/>
                </a:cxn>
                <a:cxn ang="0">
                  <a:pos x="16" y="10"/>
                </a:cxn>
                <a:cxn ang="0">
                  <a:pos x="12" y="6"/>
                </a:cxn>
                <a:cxn ang="0">
                  <a:pos x="10" y="0"/>
                </a:cxn>
                <a:cxn ang="0">
                  <a:pos x="8" y="2"/>
                </a:cxn>
                <a:cxn ang="0">
                  <a:pos x="6" y="4"/>
                </a:cxn>
                <a:cxn ang="0">
                  <a:pos x="2" y="8"/>
                </a:cxn>
                <a:cxn ang="0">
                  <a:pos x="0" y="12"/>
                </a:cxn>
                <a:cxn ang="0">
                  <a:pos x="0" y="22"/>
                </a:cxn>
                <a:cxn ang="0">
                  <a:pos x="4" y="28"/>
                </a:cxn>
                <a:cxn ang="0">
                  <a:pos x="12" y="26"/>
                </a:cxn>
              </a:cxnLst>
              <a:rect l="0" t="0" r="r" b="b"/>
              <a:pathLst>
                <a:path w="60" h="62">
                  <a:moveTo>
                    <a:pt x="12" y="26"/>
                  </a:moveTo>
                  <a:lnTo>
                    <a:pt x="12" y="26"/>
                  </a:lnTo>
                  <a:lnTo>
                    <a:pt x="14" y="26"/>
                  </a:lnTo>
                  <a:lnTo>
                    <a:pt x="18" y="28"/>
                  </a:lnTo>
                  <a:lnTo>
                    <a:pt x="22" y="32"/>
                  </a:lnTo>
                  <a:lnTo>
                    <a:pt x="22" y="32"/>
                  </a:lnTo>
                  <a:lnTo>
                    <a:pt x="24" y="38"/>
                  </a:lnTo>
                  <a:lnTo>
                    <a:pt x="24" y="38"/>
                  </a:lnTo>
                  <a:lnTo>
                    <a:pt x="28" y="50"/>
                  </a:lnTo>
                  <a:lnTo>
                    <a:pt x="28" y="50"/>
                  </a:lnTo>
                  <a:lnTo>
                    <a:pt x="32" y="52"/>
                  </a:lnTo>
                  <a:lnTo>
                    <a:pt x="32" y="52"/>
                  </a:lnTo>
                  <a:lnTo>
                    <a:pt x="34" y="54"/>
                  </a:lnTo>
                  <a:lnTo>
                    <a:pt x="34" y="54"/>
                  </a:lnTo>
                  <a:lnTo>
                    <a:pt x="34" y="54"/>
                  </a:lnTo>
                  <a:lnTo>
                    <a:pt x="34" y="58"/>
                  </a:lnTo>
                  <a:lnTo>
                    <a:pt x="34" y="58"/>
                  </a:lnTo>
                  <a:lnTo>
                    <a:pt x="36" y="60"/>
                  </a:lnTo>
                  <a:lnTo>
                    <a:pt x="38" y="60"/>
                  </a:lnTo>
                  <a:lnTo>
                    <a:pt x="38" y="60"/>
                  </a:lnTo>
                  <a:lnTo>
                    <a:pt x="46" y="54"/>
                  </a:lnTo>
                  <a:lnTo>
                    <a:pt x="46" y="54"/>
                  </a:lnTo>
                  <a:lnTo>
                    <a:pt x="54" y="62"/>
                  </a:lnTo>
                  <a:lnTo>
                    <a:pt x="54" y="62"/>
                  </a:lnTo>
                  <a:lnTo>
                    <a:pt x="58" y="58"/>
                  </a:lnTo>
                  <a:lnTo>
                    <a:pt x="58" y="58"/>
                  </a:lnTo>
                  <a:lnTo>
                    <a:pt x="60" y="56"/>
                  </a:lnTo>
                  <a:lnTo>
                    <a:pt x="60" y="52"/>
                  </a:lnTo>
                  <a:lnTo>
                    <a:pt x="60" y="52"/>
                  </a:lnTo>
                  <a:lnTo>
                    <a:pt x="56" y="48"/>
                  </a:lnTo>
                  <a:lnTo>
                    <a:pt x="54" y="48"/>
                  </a:lnTo>
                  <a:lnTo>
                    <a:pt x="50" y="48"/>
                  </a:lnTo>
                  <a:lnTo>
                    <a:pt x="46" y="46"/>
                  </a:lnTo>
                  <a:lnTo>
                    <a:pt x="46" y="46"/>
                  </a:lnTo>
                  <a:lnTo>
                    <a:pt x="46" y="44"/>
                  </a:lnTo>
                  <a:lnTo>
                    <a:pt x="46" y="40"/>
                  </a:lnTo>
                  <a:lnTo>
                    <a:pt x="46" y="40"/>
                  </a:lnTo>
                  <a:lnTo>
                    <a:pt x="42" y="34"/>
                  </a:lnTo>
                  <a:lnTo>
                    <a:pt x="40" y="32"/>
                  </a:lnTo>
                  <a:lnTo>
                    <a:pt x="40" y="28"/>
                  </a:lnTo>
                  <a:lnTo>
                    <a:pt x="40" y="28"/>
                  </a:lnTo>
                  <a:lnTo>
                    <a:pt x="38" y="22"/>
                  </a:lnTo>
                  <a:lnTo>
                    <a:pt x="36" y="18"/>
                  </a:lnTo>
                  <a:lnTo>
                    <a:pt x="36" y="18"/>
                  </a:lnTo>
                  <a:lnTo>
                    <a:pt x="34" y="16"/>
                  </a:lnTo>
                  <a:lnTo>
                    <a:pt x="30" y="16"/>
                  </a:lnTo>
                  <a:lnTo>
                    <a:pt x="22" y="18"/>
                  </a:lnTo>
                  <a:lnTo>
                    <a:pt x="22" y="18"/>
                  </a:lnTo>
                  <a:lnTo>
                    <a:pt x="20" y="14"/>
                  </a:lnTo>
                  <a:lnTo>
                    <a:pt x="16" y="10"/>
                  </a:lnTo>
                  <a:lnTo>
                    <a:pt x="16" y="10"/>
                  </a:lnTo>
                  <a:lnTo>
                    <a:pt x="12" y="6"/>
                  </a:lnTo>
                  <a:lnTo>
                    <a:pt x="10" y="0"/>
                  </a:lnTo>
                  <a:lnTo>
                    <a:pt x="10" y="0"/>
                  </a:lnTo>
                  <a:lnTo>
                    <a:pt x="8" y="2"/>
                  </a:lnTo>
                  <a:lnTo>
                    <a:pt x="8" y="2"/>
                  </a:lnTo>
                  <a:lnTo>
                    <a:pt x="6" y="4"/>
                  </a:lnTo>
                  <a:lnTo>
                    <a:pt x="6" y="4"/>
                  </a:lnTo>
                  <a:lnTo>
                    <a:pt x="2" y="8"/>
                  </a:lnTo>
                  <a:lnTo>
                    <a:pt x="2" y="8"/>
                  </a:lnTo>
                  <a:lnTo>
                    <a:pt x="0" y="12"/>
                  </a:lnTo>
                  <a:lnTo>
                    <a:pt x="0" y="12"/>
                  </a:lnTo>
                  <a:lnTo>
                    <a:pt x="0" y="22"/>
                  </a:lnTo>
                  <a:lnTo>
                    <a:pt x="0" y="22"/>
                  </a:lnTo>
                  <a:lnTo>
                    <a:pt x="4" y="28"/>
                  </a:lnTo>
                  <a:lnTo>
                    <a:pt x="4" y="28"/>
                  </a:lnTo>
                  <a:lnTo>
                    <a:pt x="8" y="28"/>
                  </a:lnTo>
                  <a:lnTo>
                    <a:pt x="12" y="26"/>
                  </a:lnTo>
                  <a:lnTo>
                    <a:pt x="12" y="26"/>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83" name="Freeform 60">
              <a:extLst>
                <a:ext uri="{FF2B5EF4-FFF2-40B4-BE49-F238E27FC236}">
                  <a16:creationId xmlns:a16="http://schemas.microsoft.com/office/drawing/2014/main" id="{7D17F754-6439-4BC4-8414-5651D78D7959}"/>
                </a:ext>
              </a:extLst>
            </p:cNvPr>
            <p:cNvSpPr>
              <a:spLocks noEditPoints="1"/>
            </p:cNvSpPr>
            <p:nvPr>
              <p:custDataLst>
                <p:tags r:id="rId46"/>
              </p:custDataLst>
            </p:nvPr>
          </p:nvSpPr>
          <p:spPr bwMode="auto">
            <a:xfrm>
              <a:off x="3362412" y="5103698"/>
              <a:ext cx="1259905" cy="1106196"/>
            </a:xfrm>
            <a:custGeom>
              <a:avLst/>
              <a:gdLst/>
              <a:ahLst/>
              <a:cxnLst>
                <a:cxn ang="0">
                  <a:pos x="910" y="748"/>
                </a:cxn>
                <a:cxn ang="0">
                  <a:pos x="812" y="626"/>
                </a:cxn>
                <a:cxn ang="0">
                  <a:pos x="774" y="668"/>
                </a:cxn>
                <a:cxn ang="0">
                  <a:pos x="730" y="628"/>
                </a:cxn>
                <a:cxn ang="0">
                  <a:pos x="690" y="618"/>
                </a:cxn>
                <a:cxn ang="0">
                  <a:pos x="672" y="406"/>
                </a:cxn>
                <a:cxn ang="0">
                  <a:pos x="642" y="94"/>
                </a:cxn>
                <a:cxn ang="0">
                  <a:pos x="522" y="62"/>
                </a:cxn>
                <a:cxn ang="0">
                  <a:pos x="472" y="28"/>
                </a:cxn>
                <a:cxn ang="0">
                  <a:pos x="424" y="0"/>
                </a:cxn>
                <a:cxn ang="0">
                  <a:pos x="370" y="6"/>
                </a:cxn>
                <a:cxn ang="0">
                  <a:pos x="296" y="44"/>
                </a:cxn>
                <a:cxn ang="0">
                  <a:pos x="224" y="68"/>
                </a:cxn>
                <a:cxn ang="0">
                  <a:pos x="202" y="90"/>
                </a:cxn>
                <a:cxn ang="0">
                  <a:pos x="228" y="174"/>
                </a:cxn>
                <a:cxn ang="0">
                  <a:pos x="250" y="244"/>
                </a:cxn>
                <a:cxn ang="0">
                  <a:pos x="214" y="218"/>
                </a:cxn>
                <a:cxn ang="0">
                  <a:pos x="178" y="210"/>
                </a:cxn>
                <a:cxn ang="0">
                  <a:pos x="154" y="212"/>
                </a:cxn>
                <a:cxn ang="0">
                  <a:pos x="116" y="228"/>
                </a:cxn>
                <a:cxn ang="0">
                  <a:pos x="130" y="288"/>
                </a:cxn>
                <a:cxn ang="0">
                  <a:pos x="216" y="338"/>
                </a:cxn>
                <a:cxn ang="0">
                  <a:pos x="218" y="384"/>
                </a:cxn>
                <a:cxn ang="0">
                  <a:pos x="152" y="392"/>
                </a:cxn>
                <a:cxn ang="0">
                  <a:pos x="96" y="424"/>
                </a:cxn>
                <a:cxn ang="0">
                  <a:pos x="90" y="488"/>
                </a:cxn>
                <a:cxn ang="0">
                  <a:pos x="86" y="512"/>
                </a:cxn>
                <a:cxn ang="0">
                  <a:pos x="106" y="556"/>
                </a:cxn>
                <a:cxn ang="0">
                  <a:pos x="130" y="574"/>
                </a:cxn>
                <a:cxn ang="0">
                  <a:pos x="150" y="592"/>
                </a:cxn>
                <a:cxn ang="0">
                  <a:pos x="130" y="640"/>
                </a:cxn>
                <a:cxn ang="0">
                  <a:pos x="178" y="636"/>
                </a:cxn>
                <a:cxn ang="0">
                  <a:pos x="222" y="664"/>
                </a:cxn>
                <a:cxn ang="0">
                  <a:pos x="254" y="672"/>
                </a:cxn>
                <a:cxn ang="0">
                  <a:pos x="164" y="770"/>
                </a:cxn>
                <a:cxn ang="0">
                  <a:pos x="66" y="812"/>
                </a:cxn>
                <a:cxn ang="0">
                  <a:pos x="8" y="848"/>
                </a:cxn>
                <a:cxn ang="0">
                  <a:pos x="56" y="830"/>
                </a:cxn>
                <a:cxn ang="0">
                  <a:pos x="124" y="834"/>
                </a:cxn>
                <a:cxn ang="0">
                  <a:pos x="152" y="808"/>
                </a:cxn>
                <a:cxn ang="0">
                  <a:pos x="184" y="808"/>
                </a:cxn>
                <a:cxn ang="0">
                  <a:pos x="208" y="784"/>
                </a:cxn>
                <a:cxn ang="0">
                  <a:pos x="250" y="764"/>
                </a:cxn>
                <a:cxn ang="0">
                  <a:pos x="350" y="684"/>
                </a:cxn>
                <a:cxn ang="0">
                  <a:pos x="340" y="660"/>
                </a:cxn>
                <a:cxn ang="0">
                  <a:pos x="356" y="640"/>
                </a:cxn>
                <a:cxn ang="0">
                  <a:pos x="430" y="554"/>
                </a:cxn>
                <a:cxn ang="0">
                  <a:pos x="426" y="576"/>
                </a:cxn>
                <a:cxn ang="0">
                  <a:pos x="402" y="624"/>
                </a:cxn>
                <a:cxn ang="0">
                  <a:pos x="420" y="634"/>
                </a:cxn>
                <a:cxn ang="0">
                  <a:pos x="406" y="662"/>
                </a:cxn>
                <a:cxn ang="0">
                  <a:pos x="460" y="622"/>
                </a:cxn>
                <a:cxn ang="0">
                  <a:pos x="504" y="580"/>
                </a:cxn>
                <a:cxn ang="0">
                  <a:pos x="554" y="612"/>
                </a:cxn>
                <a:cxn ang="0">
                  <a:pos x="680" y="640"/>
                </a:cxn>
                <a:cxn ang="0">
                  <a:pos x="786" y="708"/>
                </a:cxn>
                <a:cxn ang="0">
                  <a:pos x="824" y="756"/>
                </a:cxn>
                <a:cxn ang="0">
                  <a:pos x="866" y="806"/>
                </a:cxn>
                <a:cxn ang="0">
                  <a:pos x="912" y="868"/>
                </a:cxn>
                <a:cxn ang="0">
                  <a:pos x="952" y="862"/>
                </a:cxn>
                <a:cxn ang="0">
                  <a:pos x="998" y="836"/>
                </a:cxn>
                <a:cxn ang="0">
                  <a:pos x="392" y="16"/>
                </a:cxn>
              </a:cxnLst>
              <a:rect l="0" t="0" r="r" b="b"/>
              <a:pathLst>
                <a:path w="1000" h="878">
                  <a:moveTo>
                    <a:pt x="968" y="786"/>
                  </a:moveTo>
                  <a:lnTo>
                    <a:pt x="968" y="786"/>
                  </a:lnTo>
                  <a:lnTo>
                    <a:pt x="954" y="782"/>
                  </a:lnTo>
                  <a:lnTo>
                    <a:pt x="948" y="780"/>
                  </a:lnTo>
                  <a:lnTo>
                    <a:pt x="940" y="778"/>
                  </a:lnTo>
                  <a:lnTo>
                    <a:pt x="930" y="772"/>
                  </a:lnTo>
                  <a:lnTo>
                    <a:pt x="930" y="772"/>
                  </a:lnTo>
                  <a:lnTo>
                    <a:pt x="922" y="768"/>
                  </a:lnTo>
                  <a:lnTo>
                    <a:pt x="918" y="762"/>
                  </a:lnTo>
                  <a:lnTo>
                    <a:pt x="910" y="748"/>
                  </a:lnTo>
                  <a:lnTo>
                    <a:pt x="902" y="730"/>
                  </a:lnTo>
                  <a:lnTo>
                    <a:pt x="896" y="722"/>
                  </a:lnTo>
                  <a:lnTo>
                    <a:pt x="888" y="712"/>
                  </a:lnTo>
                  <a:lnTo>
                    <a:pt x="888" y="712"/>
                  </a:lnTo>
                  <a:lnTo>
                    <a:pt x="870" y="690"/>
                  </a:lnTo>
                  <a:lnTo>
                    <a:pt x="852" y="670"/>
                  </a:lnTo>
                  <a:lnTo>
                    <a:pt x="834" y="652"/>
                  </a:lnTo>
                  <a:lnTo>
                    <a:pt x="816" y="630"/>
                  </a:lnTo>
                  <a:lnTo>
                    <a:pt x="816" y="630"/>
                  </a:lnTo>
                  <a:lnTo>
                    <a:pt x="812" y="626"/>
                  </a:lnTo>
                  <a:lnTo>
                    <a:pt x="808" y="626"/>
                  </a:lnTo>
                  <a:lnTo>
                    <a:pt x="806" y="628"/>
                  </a:lnTo>
                  <a:lnTo>
                    <a:pt x="804" y="630"/>
                  </a:lnTo>
                  <a:lnTo>
                    <a:pt x="800" y="638"/>
                  </a:lnTo>
                  <a:lnTo>
                    <a:pt x="800" y="642"/>
                  </a:lnTo>
                  <a:lnTo>
                    <a:pt x="800" y="642"/>
                  </a:lnTo>
                  <a:lnTo>
                    <a:pt x="792" y="650"/>
                  </a:lnTo>
                  <a:lnTo>
                    <a:pt x="784" y="660"/>
                  </a:lnTo>
                  <a:lnTo>
                    <a:pt x="774" y="668"/>
                  </a:lnTo>
                  <a:lnTo>
                    <a:pt x="774" y="668"/>
                  </a:lnTo>
                  <a:lnTo>
                    <a:pt x="768" y="672"/>
                  </a:lnTo>
                  <a:lnTo>
                    <a:pt x="764" y="672"/>
                  </a:lnTo>
                  <a:lnTo>
                    <a:pt x="762" y="670"/>
                  </a:lnTo>
                  <a:lnTo>
                    <a:pt x="762" y="668"/>
                  </a:lnTo>
                  <a:lnTo>
                    <a:pt x="762" y="668"/>
                  </a:lnTo>
                  <a:lnTo>
                    <a:pt x="752" y="658"/>
                  </a:lnTo>
                  <a:lnTo>
                    <a:pt x="742" y="648"/>
                  </a:lnTo>
                  <a:lnTo>
                    <a:pt x="742" y="648"/>
                  </a:lnTo>
                  <a:lnTo>
                    <a:pt x="734" y="638"/>
                  </a:lnTo>
                  <a:lnTo>
                    <a:pt x="730" y="628"/>
                  </a:lnTo>
                  <a:lnTo>
                    <a:pt x="718" y="610"/>
                  </a:lnTo>
                  <a:lnTo>
                    <a:pt x="718" y="610"/>
                  </a:lnTo>
                  <a:lnTo>
                    <a:pt x="712" y="604"/>
                  </a:lnTo>
                  <a:lnTo>
                    <a:pt x="710" y="604"/>
                  </a:lnTo>
                  <a:lnTo>
                    <a:pt x="710" y="604"/>
                  </a:lnTo>
                  <a:lnTo>
                    <a:pt x="706" y="610"/>
                  </a:lnTo>
                  <a:lnTo>
                    <a:pt x="702" y="614"/>
                  </a:lnTo>
                  <a:lnTo>
                    <a:pt x="702" y="614"/>
                  </a:lnTo>
                  <a:lnTo>
                    <a:pt x="694" y="616"/>
                  </a:lnTo>
                  <a:lnTo>
                    <a:pt x="690" y="618"/>
                  </a:lnTo>
                  <a:lnTo>
                    <a:pt x="684" y="616"/>
                  </a:lnTo>
                  <a:lnTo>
                    <a:pt x="682" y="614"/>
                  </a:lnTo>
                  <a:lnTo>
                    <a:pt x="678" y="610"/>
                  </a:lnTo>
                  <a:lnTo>
                    <a:pt x="676" y="606"/>
                  </a:lnTo>
                  <a:lnTo>
                    <a:pt x="672" y="594"/>
                  </a:lnTo>
                  <a:lnTo>
                    <a:pt x="672" y="580"/>
                  </a:lnTo>
                  <a:lnTo>
                    <a:pt x="672" y="564"/>
                  </a:lnTo>
                  <a:lnTo>
                    <a:pt x="672" y="542"/>
                  </a:lnTo>
                  <a:lnTo>
                    <a:pt x="672" y="542"/>
                  </a:lnTo>
                  <a:lnTo>
                    <a:pt x="672" y="406"/>
                  </a:lnTo>
                  <a:lnTo>
                    <a:pt x="670" y="268"/>
                  </a:lnTo>
                  <a:lnTo>
                    <a:pt x="670" y="268"/>
                  </a:lnTo>
                  <a:lnTo>
                    <a:pt x="666" y="112"/>
                  </a:lnTo>
                  <a:lnTo>
                    <a:pt x="666" y="112"/>
                  </a:lnTo>
                  <a:lnTo>
                    <a:pt x="662" y="114"/>
                  </a:lnTo>
                  <a:lnTo>
                    <a:pt x="662" y="114"/>
                  </a:lnTo>
                  <a:lnTo>
                    <a:pt x="656" y="106"/>
                  </a:lnTo>
                  <a:lnTo>
                    <a:pt x="648" y="98"/>
                  </a:lnTo>
                  <a:lnTo>
                    <a:pt x="648" y="98"/>
                  </a:lnTo>
                  <a:lnTo>
                    <a:pt x="642" y="94"/>
                  </a:lnTo>
                  <a:lnTo>
                    <a:pt x="636" y="92"/>
                  </a:lnTo>
                  <a:lnTo>
                    <a:pt x="624" y="88"/>
                  </a:lnTo>
                  <a:lnTo>
                    <a:pt x="600" y="86"/>
                  </a:lnTo>
                  <a:lnTo>
                    <a:pt x="600" y="86"/>
                  </a:lnTo>
                  <a:lnTo>
                    <a:pt x="572" y="82"/>
                  </a:lnTo>
                  <a:lnTo>
                    <a:pt x="560" y="80"/>
                  </a:lnTo>
                  <a:lnTo>
                    <a:pt x="548" y="74"/>
                  </a:lnTo>
                  <a:lnTo>
                    <a:pt x="548" y="74"/>
                  </a:lnTo>
                  <a:lnTo>
                    <a:pt x="530" y="64"/>
                  </a:lnTo>
                  <a:lnTo>
                    <a:pt x="522" y="62"/>
                  </a:lnTo>
                  <a:lnTo>
                    <a:pt x="512" y="62"/>
                  </a:lnTo>
                  <a:lnTo>
                    <a:pt x="512" y="62"/>
                  </a:lnTo>
                  <a:lnTo>
                    <a:pt x="502" y="60"/>
                  </a:lnTo>
                  <a:lnTo>
                    <a:pt x="496" y="58"/>
                  </a:lnTo>
                  <a:lnTo>
                    <a:pt x="492" y="56"/>
                  </a:lnTo>
                  <a:lnTo>
                    <a:pt x="492" y="56"/>
                  </a:lnTo>
                  <a:lnTo>
                    <a:pt x="486" y="50"/>
                  </a:lnTo>
                  <a:lnTo>
                    <a:pt x="482" y="42"/>
                  </a:lnTo>
                  <a:lnTo>
                    <a:pt x="478" y="36"/>
                  </a:lnTo>
                  <a:lnTo>
                    <a:pt x="472" y="28"/>
                  </a:lnTo>
                  <a:lnTo>
                    <a:pt x="472" y="28"/>
                  </a:lnTo>
                  <a:lnTo>
                    <a:pt x="464" y="24"/>
                  </a:lnTo>
                  <a:lnTo>
                    <a:pt x="454" y="20"/>
                  </a:lnTo>
                  <a:lnTo>
                    <a:pt x="446" y="16"/>
                  </a:lnTo>
                  <a:lnTo>
                    <a:pt x="436" y="12"/>
                  </a:lnTo>
                  <a:lnTo>
                    <a:pt x="436" y="12"/>
                  </a:lnTo>
                  <a:lnTo>
                    <a:pt x="430" y="4"/>
                  </a:lnTo>
                  <a:lnTo>
                    <a:pt x="428" y="2"/>
                  </a:lnTo>
                  <a:lnTo>
                    <a:pt x="424" y="0"/>
                  </a:lnTo>
                  <a:lnTo>
                    <a:pt x="424" y="0"/>
                  </a:lnTo>
                  <a:lnTo>
                    <a:pt x="416" y="0"/>
                  </a:lnTo>
                  <a:lnTo>
                    <a:pt x="410" y="2"/>
                  </a:lnTo>
                  <a:lnTo>
                    <a:pt x="404" y="8"/>
                  </a:lnTo>
                  <a:lnTo>
                    <a:pt x="398" y="12"/>
                  </a:lnTo>
                  <a:lnTo>
                    <a:pt x="398" y="12"/>
                  </a:lnTo>
                  <a:lnTo>
                    <a:pt x="390" y="12"/>
                  </a:lnTo>
                  <a:lnTo>
                    <a:pt x="384" y="10"/>
                  </a:lnTo>
                  <a:lnTo>
                    <a:pt x="378" y="8"/>
                  </a:lnTo>
                  <a:lnTo>
                    <a:pt x="370" y="6"/>
                  </a:lnTo>
                  <a:lnTo>
                    <a:pt x="370" y="6"/>
                  </a:lnTo>
                  <a:lnTo>
                    <a:pt x="364" y="8"/>
                  </a:lnTo>
                  <a:lnTo>
                    <a:pt x="360" y="10"/>
                  </a:lnTo>
                  <a:lnTo>
                    <a:pt x="352" y="18"/>
                  </a:lnTo>
                  <a:lnTo>
                    <a:pt x="352" y="18"/>
                  </a:lnTo>
                  <a:lnTo>
                    <a:pt x="340" y="22"/>
                  </a:lnTo>
                  <a:lnTo>
                    <a:pt x="328" y="26"/>
                  </a:lnTo>
                  <a:lnTo>
                    <a:pt x="316" y="30"/>
                  </a:lnTo>
                  <a:lnTo>
                    <a:pt x="304" y="36"/>
                  </a:lnTo>
                  <a:lnTo>
                    <a:pt x="304" y="36"/>
                  </a:lnTo>
                  <a:lnTo>
                    <a:pt x="296" y="44"/>
                  </a:lnTo>
                  <a:lnTo>
                    <a:pt x="288" y="52"/>
                  </a:lnTo>
                  <a:lnTo>
                    <a:pt x="282" y="62"/>
                  </a:lnTo>
                  <a:lnTo>
                    <a:pt x="274" y="70"/>
                  </a:lnTo>
                  <a:lnTo>
                    <a:pt x="274" y="70"/>
                  </a:lnTo>
                  <a:lnTo>
                    <a:pt x="264" y="76"/>
                  </a:lnTo>
                  <a:lnTo>
                    <a:pt x="254" y="78"/>
                  </a:lnTo>
                  <a:lnTo>
                    <a:pt x="242" y="78"/>
                  </a:lnTo>
                  <a:lnTo>
                    <a:pt x="230" y="74"/>
                  </a:lnTo>
                  <a:lnTo>
                    <a:pt x="230" y="74"/>
                  </a:lnTo>
                  <a:lnTo>
                    <a:pt x="224" y="68"/>
                  </a:lnTo>
                  <a:lnTo>
                    <a:pt x="224" y="68"/>
                  </a:lnTo>
                  <a:lnTo>
                    <a:pt x="218" y="68"/>
                  </a:lnTo>
                  <a:lnTo>
                    <a:pt x="216" y="70"/>
                  </a:lnTo>
                  <a:lnTo>
                    <a:pt x="214" y="76"/>
                  </a:lnTo>
                  <a:lnTo>
                    <a:pt x="214" y="76"/>
                  </a:lnTo>
                  <a:lnTo>
                    <a:pt x="212" y="80"/>
                  </a:lnTo>
                  <a:lnTo>
                    <a:pt x="208" y="82"/>
                  </a:lnTo>
                  <a:lnTo>
                    <a:pt x="204" y="86"/>
                  </a:lnTo>
                  <a:lnTo>
                    <a:pt x="202" y="90"/>
                  </a:lnTo>
                  <a:lnTo>
                    <a:pt x="202" y="90"/>
                  </a:lnTo>
                  <a:lnTo>
                    <a:pt x="200" y="94"/>
                  </a:lnTo>
                  <a:lnTo>
                    <a:pt x="200" y="100"/>
                  </a:lnTo>
                  <a:lnTo>
                    <a:pt x="204" y="110"/>
                  </a:lnTo>
                  <a:lnTo>
                    <a:pt x="218" y="130"/>
                  </a:lnTo>
                  <a:lnTo>
                    <a:pt x="218" y="130"/>
                  </a:lnTo>
                  <a:lnTo>
                    <a:pt x="220" y="138"/>
                  </a:lnTo>
                  <a:lnTo>
                    <a:pt x="222" y="146"/>
                  </a:lnTo>
                  <a:lnTo>
                    <a:pt x="226" y="162"/>
                  </a:lnTo>
                  <a:lnTo>
                    <a:pt x="226" y="162"/>
                  </a:lnTo>
                  <a:lnTo>
                    <a:pt x="228" y="174"/>
                  </a:lnTo>
                  <a:lnTo>
                    <a:pt x="234" y="186"/>
                  </a:lnTo>
                  <a:lnTo>
                    <a:pt x="250" y="206"/>
                  </a:lnTo>
                  <a:lnTo>
                    <a:pt x="250" y="206"/>
                  </a:lnTo>
                  <a:lnTo>
                    <a:pt x="252" y="210"/>
                  </a:lnTo>
                  <a:lnTo>
                    <a:pt x="252" y="216"/>
                  </a:lnTo>
                  <a:lnTo>
                    <a:pt x="252" y="226"/>
                  </a:lnTo>
                  <a:lnTo>
                    <a:pt x="252" y="226"/>
                  </a:lnTo>
                  <a:lnTo>
                    <a:pt x="252" y="236"/>
                  </a:lnTo>
                  <a:lnTo>
                    <a:pt x="252" y="240"/>
                  </a:lnTo>
                  <a:lnTo>
                    <a:pt x="250" y="244"/>
                  </a:lnTo>
                  <a:lnTo>
                    <a:pt x="250" y="244"/>
                  </a:lnTo>
                  <a:lnTo>
                    <a:pt x="244" y="244"/>
                  </a:lnTo>
                  <a:lnTo>
                    <a:pt x="238" y="244"/>
                  </a:lnTo>
                  <a:lnTo>
                    <a:pt x="224" y="240"/>
                  </a:lnTo>
                  <a:lnTo>
                    <a:pt x="224" y="240"/>
                  </a:lnTo>
                  <a:lnTo>
                    <a:pt x="216" y="232"/>
                  </a:lnTo>
                  <a:lnTo>
                    <a:pt x="208" y="224"/>
                  </a:lnTo>
                  <a:lnTo>
                    <a:pt x="208" y="224"/>
                  </a:lnTo>
                  <a:lnTo>
                    <a:pt x="212" y="222"/>
                  </a:lnTo>
                  <a:lnTo>
                    <a:pt x="214" y="218"/>
                  </a:lnTo>
                  <a:lnTo>
                    <a:pt x="216" y="212"/>
                  </a:lnTo>
                  <a:lnTo>
                    <a:pt x="216" y="208"/>
                  </a:lnTo>
                  <a:lnTo>
                    <a:pt x="214" y="204"/>
                  </a:lnTo>
                  <a:lnTo>
                    <a:pt x="212" y="202"/>
                  </a:lnTo>
                  <a:lnTo>
                    <a:pt x="206" y="200"/>
                  </a:lnTo>
                  <a:lnTo>
                    <a:pt x="206" y="200"/>
                  </a:lnTo>
                  <a:lnTo>
                    <a:pt x="196" y="200"/>
                  </a:lnTo>
                  <a:lnTo>
                    <a:pt x="188" y="204"/>
                  </a:lnTo>
                  <a:lnTo>
                    <a:pt x="188" y="204"/>
                  </a:lnTo>
                  <a:lnTo>
                    <a:pt x="178" y="210"/>
                  </a:lnTo>
                  <a:lnTo>
                    <a:pt x="174" y="216"/>
                  </a:lnTo>
                  <a:lnTo>
                    <a:pt x="174" y="218"/>
                  </a:lnTo>
                  <a:lnTo>
                    <a:pt x="174" y="218"/>
                  </a:lnTo>
                  <a:lnTo>
                    <a:pt x="174" y="218"/>
                  </a:lnTo>
                  <a:lnTo>
                    <a:pt x="168" y="214"/>
                  </a:lnTo>
                  <a:lnTo>
                    <a:pt x="166" y="212"/>
                  </a:lnTo>
                  <a:lnTo>
                    <a:pt x="164" y="208"/>
                  </a:lnTo>
                  <a:lnTo>
                    <a:pt x="164" y="208"/>
                  </a:lnTo>
                  <a:lnTo>
                    <a:pt x="162" y="210"/>
                  </a:lnTo>
                  <a:lnTo>
                    <a:pt x="154" y="212"/>
                  </a:lnTo>
                  <a:lnTo>
                    <a:pt x="142" y="216"/>
                  </a:lnTo>
                  <a:lnTo>
                    <a:pt x="142" y="216"/>
                  </a:lnTo>
                  <a:lnTo>
                    <a:pt x="128" y="220"/>
                  </a:lnTo>
                  <a:lnTo>
                    <a:pt x="122" y="222"/>
                  </a:lnTo>
                  <a:lnTo>
                    <a:pt x="120" y="222"/>
                  </a:lnTo>
                  <a:lnTo>
                    <a:pt x="120" y="220"/>
                  </a:lnTo>
                  <a:lnTo>
                    <a:pt x="120" y="220"/>
                  </a:lnTo>
                  <a:lnTo>
                    <a:pt x="116" y="222"/>
                  </a:lnTo>
                  <a:lnTo>
                    <a:pt x="116" y="222"/>
                  </a:lnTo>
                  <a:lnTo>
                    <a:pt x="116" y="228"/>
                  </a:lnTo>
                  <a:lnTo>
                    <a:pt x="120" y="236"/>
                  </a:lnTo>
                  <a:lnTo>
                    <a:pt x="126" y="252"/>
                  </a:lnTo>
                  <a:lnTo>
                    <a:pt x="126" y="252"/>
                  </a:lnTo>
                  <a:lnTo>
                    <a:pt x="130" y="260"/>
                  </a:lnTo>
                  <a:lnTo>
                    <a:pt x="132" y="268"/>
                  </a:lnTo>
                  <a:lnTo>
                    <a:pt x="132" y="268"/>
                  </a:lnTo>
                  <a:lnTo>
                    <a:pt x="130" y="278"/>
                  </a:lnTo>
                  <a:lnTo>
                    <a:pt x="130" y="282"/>
                  </a:lnTo>
                  <a:lnTo>
                    <a:pt x="130" y="288"/>
                  </a:lnTo>
                  <a:lnTo>
                    <a:pt x="130" y="288"/>
                  </a:lnTo>
                  <a:lnTo>
                    <a:pt x="132" y="294"/>
                  </a:lnTo>
                  <a:lnTo>
                    <a:pt x="136" y="298"/>
                  </a:lnTo>
                  <a:lnTo>
                    <a:pt x="144" y="302"/>
                  </a:lnTo>
                  <a:lnTo>
                    <a:pt x="144" y="302"/>
                  </a:lnTo>
                  <a:lnTo>
                    <a:pt x="158" y="310"/>
                  </a:lnTo>
                  <a:lnTo>
                    <a:pt x="172" y="316"/>
                  </a:lnTo>
                  <a:lnTo>
                    <a:pt x="172" y="316"/>
                  </a:lnTo>
                  <a:lnTo>
                    <a:pt x="188" y="324"/>
                  </a:lnTo>
                  <a:lnTo>
                    <a:pt x="202" y="332"/>
                  </a:lnTo>
                  <a:lnTo>
                    <a:pt x="216" y="338"/>
                  </a:lnTo>
                  <a:lnTo>
                    <a:pt x="224" y="340"/>
                  </a:lnTo>
                  <a:lnTo>
                    <a:pt x="234" y="340"/>
                  </a:lnTo>
                  <a:lnTo>
                    <a:pt x="234" y="340"/>
                  </a:lnTo>
                  <a:lnTo>
                    <a:pt x="234" y="356"/>
                  </a:lnTo>
                  <a:lnTo>
                    <a:pt x="234" y="364"/>
                  </a:lnTo>
                  <a:lnTo>
                    <a:pt x="232" y="372"/>
                  </a:lnTo>
                  <a:lnTo>
                    <a:pt x="232" y="372"/>
                  </a:lnTo>
                  <a:lnTo>
                    <a:pt x="230" y="378"/>
                  </a:lnTo>
                  <a:lnTo>
                    <a:pt x="226" y="380"/>
                  </a:lnTo>
                  <a:lnTo>
                    <a:pt x="218" y="384"/>
                  </a:lnTo>
                  <a:lnTo>
                    <a:pt x="208" y="386"/>
                  </a:lnTo>
                  <a:lnTo>
                    <a:pt x="198" y="386"/>
                  </a:lnTo>
                  <a:lnTo>
                    <a:pt x="198" y="386"/>
                  </a:lnTo>
                  <a:lnTo>
                    <a:pt x="188" y="386"/>
                  </a:lnTo>
                  <a:lnTo>
                    <a:pt x="178" y="390"/>
                  </a:lnTo>
                  <a:lnTo>
                    <a:pt x="170" y="394"/>
                  </a:lnTo>
                  <a:lnTo>
                    <a:pt x="160" y="394"/>
                  </a:lnTo>
                  <a:lnTo>
                    <a:pt x="160" y="394"/>
                  </a:lnTo>
                  <a:lnTo>
                    <a:pt x="156" y="394"/>
                  </a:lnTo>
                  <a:lnTo>
                    <a:pt x="152" y="392"/>
                  </a:lnTo>
                  <a:lnTo>
                    <a:pt x="144" y="388"/>
                  </a:lnTo>
                  <a:lnTo>
                    <a:pt x="144" y="388"/>
                  </a:lnTo>
                  <a:lnTo>
                    <a:pt x="138" y="388"/>
                  </a:lnTo>
                  <a:lnTo>
                    <a:pt x="134" y="390"/>
                  </a:lnTo>
                  <a:lnTo>
                    <a:pt x="126" y="398"/>
                  </a:lnTo>
                  <a:lnTo>
                    <a:pt x="126" y="398"/>
                  </a:lnTo>
                  <a:lnTo>
                    <a:pt x="118" y="406"/>
                  </a:lnTo>
                  <a:lnTo>
                    <a:pt x="110" y="412"/>
                  </a:lnTo>
                  <a:lnTo>
                    <a:pt x="104" y="418"/>
                  </a:lnTo>
                  <a:lnTo>
                    <a:pt x="96" y="424"/>
                  </a:lnTo>
                  <a:lnTo>
                    <a:pt x="96" y="424"/>
                  </a:lnTo>
                  <a:lnTo>
                    <a:pt x="94" y="432"/>
                  </a:lnTo>
                  <a:lnTo>
                    <a:pt x="90" y="438"/>
                  </a:lnTo>
                  <a:lnTo>
                    <a:pt x="90" y="438"/>
                  </a:lnTo>
                  <a:lnTo>
                    <a:pt x="82" y="448"/>
                  </a:lnTo>
                  <a:lnTo>
                    <a:pt x="78" y="454"/>
                  </a:lnTo>
                  <a:lnTo>
                    <a:pt x="78" y="462"/>
                  </a:lnTo>
                  <a:lnTo>
                    <a:pt x="82" y="474"/>
                  </a:lnTo>
                  <a:lnTo>
                    <a:pt x="82" y="474"/>
                  </a:lnTo>
                  <a:lnTo>
                    <a:pt x="90" y="488"/>
                  </a:lnTo>
                  <a:lnTo>
                    <a:pt x="92" y="496"/>
                  </a:lnTo>
                  <a:lnTo>
                    <a:pt x="92" y="500"/>
                  </a:lnTo>
                  <a:lnTo>
                    <a:pt x="92" y="500"/>
                  </a:lnTo>
                  <a:lnTo>
                    <a:pt x="90" y="502"/>
                  </a:lnTo>
                  <a:lnTo>
                    <a:pt x="86" y="502"/>
                  </a:lnTo>
                  <a:lnTo>
                    <a:pt x="84" y="502"/>
                  </a:lnTo>
                  <a:lnTo>
                    <a:pt x="82" y="506"/>
                  </a:lnTo>
                  <a:lnTo>
                    <a:pt x="82" y="506"/>
                  </a:lnTo>
                  <a:lnTo>
                    <a:pt x="82" y="510"/>
                  </a:lnTo>
                  <a:lnTo>
                    <a:pt x="86" y="512"/>
                  </a:lnTo>
                  <a:lnTo>
                    <a:pt x="90" y="518"/>
                  </a:lnTo>
                  <a:lnTo>
                    <a:pt x="90" y="518"/>
                  </a:lnTo>
                  <a:lnTo>
                    <a:pt x="92" y="524"/>
                  </a:lnTo>
                  <a:lnTo>
                    <a:pt x="92" y="530"/>
                  </a:lnTo>
                  <a:lnTo>
                    <a:pt x="92" y="534"/>
                  </a:lnTo>
                  <a:lnTo>
                    <a:pt x="94" y="540"/>
                  </a:lnTo>
                  <a:lnTo>
                    <a:pt x="94" y="540"/>
                  </a:lnTo>
                  <a:lnTo>
                    <a:pt x="100" y="548"/>
                  </a:lnTo>
                  <a:lnTo>
                    <a:pt x="106" y="556"/>
                  </a:lnTo>
                  <a:lnTo>
                    <a:pt x="106" y="556"/>
                  </a:lnTo>
                  <a:lnTo>
                    <a:pt x="100" y="558"/>
                  </a:lnTo>
                  <a:lnTo>
                    <a:pt x="100" y="558"/>
                  </a:lnTo>
                  <a:lnTo>
                    <a:pt x="100" y="562"/>
                  </a:lnTo>
                  <a:lnTo>
                    <a:pt x="102" y="566"/>
                  </a:lnTo>
                  <a:lnTo>
                    <a:pt x="106" y="572"/>
                  </a:lnTo>
                  <a:lnTo>
                    <a:pt x="114" y="578"/>
                  </a:lnTo>
                  <a:lnTo>
                    <a:pt x="122" y="578"/>
                  </a:lnTo>
                  <a:lnTo>
                    <a:pt x="122" y="578"/>
                  </a:lnTo>
                  <a:lnTo>
                    <a:pt x="126" y="578"/>
                  </a:lnTo>
                  <a:lnTo>
                    <a:pt x="130" y="574"/>
                  </a:lnTo>
                  <a:lnTo>
                    <a:pt x="136" y="568"/>
                  </a:lnTo>
                  <a:lnTo>
                    <a:pt x="140" y="558"/>
                  </a:lnTo>
                  <a:lnTo>
                    <a:pt x="144" y="552"/>
                  </a:lnTo>
                  <a:lnTo>
                    <a:pt x="144" y="552"/>
                  </a:lnTo>
                  <a:lnTo>
                    <a:pt x="148" y="558"/>
                  </a:lnTo>
                  <a:lnTo>
                    <a:pt x="150" y="566"/>
                  </a:lnTo>
                  <a:lnTo>
                    <a:pt x="150" y="580"/>
                  </a:lnTo>
                  <a:lnTo>
                    <a:pt x="150" y="580"/>
                  </a:lnTo>
                  <a:lnTo>
                    <a:pt x="150" y="586"/>
                  </a:lnTo>
                  <a:lnTo>
                    <a:pt x="150" y="592"/>
                  </a:lnTo>
                  <a:lnTo>
                    <a:pt x="144" y="600"/>
                  </a:lnTo>
                  <a:lnTo>
                    <a:pt x="144" y="600"/>
                  </a:lnTo>
                  <a:lnTo>
                    <a:pt x="142" y="608"/>
                  </a:lnTo>
                  <a:lnTo>
                    <a:pt x="142" y="612"/>
                  </a:lnTo>
                  <a:lnTo>
                    <a:pt x="142" y="622"/>
                  </a:lnTo>
                  <a:lnTo>
                    <a:pt x="142" y="626"/>
                  </a:lnTo>
                  <a:lnTo>
                    <a:pt x="140" y="630"/>
                  </a:lnTo>
                  <a:lnTo>
                    <a:pt x="136" y="634"/>
                  </a:lnTo>
                  <a:lnTo>
                    <a:pt x="130" y="640"/>
                  </a:lnTo>
                  <a:lnTo>
                    <a:pt x="130" y="640"/>
                  </a:lnTo>
                  <a:lnTo>
                    <a:pt x="134" y="644"/>
                  </a:lnTo>
                  <a:lnTo>
                    <a:pt x="140" y="646"/>
                  </a:lnTo>
                  <a:lnTo>
                    <a:pt x="152" y="648"/>
                  </a:lnTo>
                  <a:lnTo>
                    <a:pt x="152" y="648"/>
                  </a:lnTo>
                  <a:lnTo>
                    <a:pt x="158" y="648"/>
                  </a:lnTo>
                  <a:lnTo>
                    <a:pt x="162" y="644"/>
                  </a:lnTo>
                  <a:lnTo>
                    <a:pt x="166" y="640"/>
                  </a:lnTo>
                  <a:lnTo>
                    <a:pt x="170" y="638"/>
                  </a:lnTo>
                  <a:lnTo>
                    <a:pt x="170" y="638"/>
                  </a:lnTo>
                  <a:lnTo>
                    <a:pt x="178" y="636"/>
                  </a:lnTo>
                  <a:lnTo>
                    <a:pt x="184" y="640"/>
                  </a:lnTo>
                  <a:lnTo>
                    <a:pt x="190" y="646"/>
                  </a:lnTo>
                  <a:lnTo>
                    <a:pt x="194" y="654"/>
                  </a:lnTo>
                  <a:lnTo>
                    <a:pt x="202" y="668"/>
                  </a:lnTo>
                  <a:lnTo>
                    <a:pt x="206" y="672"/>
                  </a:lnTo>
                  <a:lnTo>
                    <a:pt x="210" y="672"/>
                  </a:lnTo>
                  <a:lnTo>
                    <a:pt x="210" y="672"/>
                  </a:lnTo>
                  <a:lnTo>
                    <a:pt x="214" y="670"/>
                  </a:lnTo>
                  <a:lnTo>
                    <a:pt x="218" y="668"/>
                  </a:lnTo>
                  <a:lnTo>
                    <a:pt x="222" y="664"/>
                  </a:lnTo>
                  <a:lnTo>
                    <a:pt x="226" y="662"/>
                  </a:lnTo>
                  <a:lnTo>
                    <a:pt x="226" y="662"/>
                  </a:lnTo>
                  <a:lnTo>
                    <a:pt x="238" y="662"/>
                  </a:lnTo>
                  <a:lnTo>
                    <a:pt x="242" y="662"/>
                  </a:lnTo>
                  <a:lnTo>
                    <a:pt x="248" y="660"/>
                  </a:lnTo>
                  <a:lnTo>
                    <a:pt x="248" y="660"/>
                  </a:lnTo>
                  <a:lnTo>
                    <a:pt x="250" y="660"/>
                  </a:lnTo>
                  <a:lnTo>
                    <a:pt x="252" y="664"/>
                  </a:lnTo>
                  <a:lnTo>
                    <a:pt x="254" y="672"/>
                  </a:lnTo>
                  <a:lnTo>
                    <a:pt x="254" y="672"/>
                  </a:lnTo>
                  <a:lnTo>
                    <a:pt x="250" y="678"/>
                  </a:lnTo>
                  <a:lnTo>
                    <a:pt x="248" y="684"/>
                  </a:lnTo>
                  <a:lnTo>
                    <a:pt x="248" y="684"/>
                  </a:lnTo>
                  <a:lnTo>
                    <a:pt x="240" y="702"/>
                  </a:lnTo>
                  <a:lnTo>
                    <a:pt x="230" y="718"/>
                  </a:lnTo>
                  <a:lnTo>
                    <a:pt x="230" y="718"/>
                  </a:lnTo>
                  <a:lnTo>
                    <a:pt x="224" y="728"/>
                  </a:lnTo>
                  <a:lnTo>
                    <a:pt x="216" y="738"/>
                  </a:lnTo>
                  <a:lnTo>
                    <a:pt x="200" y="750"/>
                  </a:lnTo>
                  <a:lnTo>
                    <a:pt x="164" y="770"/>
                  </a:lnTo>
                  <a:lnTo>
                    <a:pt x="164" y="770"/>
                  </a:lnTo>
                  <a:lnTo>
                    <a:pt x="144" y="782"/>
                  </a:lnTo>
                  <a:lnTo>
                    <a:pt x="134" y="786"/>
                  </a:lnTo>
                  <a:lnTo>
                    <a:pt x="122" y="788"/>
                  </a:lnTo>
                  <a:lnTo>
                    <a:pt x="122" y="788"/>
                  </a:lnTo>
                  <a:lnTo>
                    <a:pt x="110" y="790"/>
                  </a:lnTo>
                  <a:lnTo>
                    <a:pt x="98" y="794"/>
                  </a:lnTo>
                  <a:lnTo>
                    <a:pt x="76" y="808"/>
                  </a:lnTo>
                  <a:lnTo>
                    <a:pt x="76" y="808"/>
                  </a:lnTo>
                  <a:lnTo>
                    <a:pt x="66" y="812"/>
                  </a:lnTo>
                  <a:lnTo>
                    <a:pt x="56" y="814"/>
                  </a:lnTo>
                  <a:lnTo>
                    <a:pt x="36" y="818"/>
                  </a:lnTo>
                  <a:lnTo>
                    <a:pt x="26" y="820"/>
                  </a:lnTo>
                  <a:lnTo>
                    <a:pt x="16" y="824"/>
                  </a:lnTo>
                  <a:lnTo>
                    <a:pt x="8" y="828"/>
                  </a:lnTo>
                  <a:lnTo>
                    <a:pt x="0" y="836"/>
                  </a:lnTo>
                  <a:lnTo>
                    <a:pt x="0" y="836"/>
                  </a:lnTo>
                  <a:lnTo>
                    <a:pt x="2" y="842"/>
                  </a:lnTo>
                  <a:lnTo>
                    <a:pt x="4" y="846"/>
                  </a:lnTo>
                  <a:lnTo>
                    <a:pt x="8" y="848"/>
                  </a:lnTo>
                  <a:lnTo>
                    <a:pt x="12" y="848"/>
                  </a:lnTo>
                  <a:lnTo>
                    <a:pt x="20" y="844"/>
                  </a:lnTo>
                  <a:lnTo>
                    <a:pt x="28" y="842"/>
                  </a:lnTo>
                  <a:lnTo>
                    <a:pt x="28" y="842"/>
                  </a:lnTo>
                  <a:lnTo>
                    <a:pt x="40" y="840"/>
                  </a:lnTo>
                  <a:lnTo>
                    <a:pt x="52" y="842"/>
                  </a:lnTo>
                  <a:lnTo>
                    <a:pt x="52" y="842"/>
                  </a:lnTo>
                  <a:lnTo>
                    <a:pt x="52" y="836"/>
                  </a:lnTo>
                  <a:lnTo>
                    <a:pt x="54" y="832"/>
                  </a:lnTo>
                  <a:lnTo>
                    <a:pt x="56" y="830"/>
                  </a:lnTo>
                  <a:lnTo>
                    <a:pt x="60" y="830"/>
                  </a:lnTo>
                  <a:lnTo>
                    <a:pt x="78" y="830"/>
                  </a:lnTo>
                  <a:lnTo>
                    <a:pt x="78" y="830"/>
                  </a:lnTo>
                  <a:lnTo>
                    <a:pt x="90" y="828"/>
                  </a:lnTo>
                  <a:lnTo>
                    <a:pt x="100" y="824"/>
                  </a:lnTo>
                  <a:lnTo>
                    <a:pt x="110" y="820"/>
                  </a:lnTo>
                  <a:lnTo>
                    <a:pt x="116" y="820"/>
                  </a:lnTo>
                  <a:lnTo>
                    <a:pt x="124" y="822"/>
                  </a:lnTo>
                  <a:lnTo>
                    <a:pt x="124" y="822"/>
                  </a:lnTo>
                  <a:lnTo>
                    <a:pt x="124" y="834"/>
                  </a:lnTo>
                  <a:lnTo>
                    <a:pt x="126" y="836"/>
                  </a:lnTo>
                  <a:lnTo>
                    <a:pt x="132" y="838"/>
                  </a:lnTo>
                  <a:lnTo>
                    <a:pt x="132" y="838"/>
                  </a:lnTo>
                  <a:lnTo>
                    <a:pt x="132" y="830"/>
                  </a:lnTo>
                  <a:lnTo>
                    <a:pt x="134" y="820"/>
                  </a:lnTo>
                  <a:lnTo>
                    <a:pt x="134" y="820"/>
                  </a:lnTo>
                  <a:lnTo>
                    <a:pt x="138" y="816"/>
                  </a:lnTo>
                  <a:lnTo>
                    <a:pt x="142" y="812"/>
                  </a:lnTo>
                  <a:lnTo>
                    <a:pt x="152" y="808"/>
                  </a:lnTo>
                  <a:lnTo>
                    <a:pt x="152" y="808"/>
                  </a:lnTo>
                  <a:lnTo>
                    <a:pt x="156" y="814"/>
                  </a:lnTo>
                  <a:lnTo>
                    <a:pt x="160" y="818"/>
                  </a:lnTo>
                  <a:lnTo>
                    <a:pt x="160" y="818"/>
                  </a:lnTo>
                  <a:lnTo>
                    <a:pt x="164" y="818"/>
                  </a:lnTo>
                  <a:lnTo>
                    <a:pt x="166" y="818"/>
                  </a:lnTo>
                  <a:lnTo>
                    <a:pt x="168" y="812"/>
                  </a:lnTo>
                  <a:lnTo>
                    <a:pt x="168" y="812"/>
                  </a:lnTo>
                  <a:lnTo>
                    <a:pt x="174" y="808"/>
                  </a:lnTo>
                  <a:lnTo>
                    <a:pt x="178" y="808"/>
                  </a:lnTo>
                  <a:lnTo>
                    <a:pt x="184" y="808"/>
                  </a:lnTo>
                  <a:lnTo>
                    <a:pt x="190" y="808"/>
                  </a:lnTo>
                  <a:lnTo>
                    <a:pt x="190" y="808"/>
                  </a:lnTo>
                  <a:lnTo>
                    <a:pt x="194" y="806"/>
                  </a:lnTo>
                  <a:lnTo>
                    <a:pt x="198" y="804"/>
                  </a:lnTo>
                  <a:lnTo>
                    <a:pt x="200" y="798"/>
                  </a:lnTo>
                  <a:lnTo>
                    <a:pt x="200" y="792"/>
                  </a:lnTo>
                  <a:lnTo>
                    <a:pt x="204" y="786"/>
                  </a:lnTo>
                  <a:lnTo>
                    <a:pt x="204" y="786"/>
                  </a:lnTo>
                  <a:lnTo>
                    <a:pt x="206" y="784"/>
                  </a:lnTo>
                  <a:lnTo>
                    <a:pt x="208" y="784"/>
                  </a:lnTo>
                  <a:lnTo>
                    <a:pt x="212" y="784"/>
                  </a:lnTo>
                  <a:lnTo>
                    <a:pt x="212" y="784"/>
                  </a:lnTo>
                  <a:lnTo>
                    <a:pt x="216" y="782"/>
                  </a:lnTo>
                  <a:lnTo>
                    <a:pt x="220" y="778"/>
                  </a:lnTo>
                  <a:lnTo>
                    <a:pt x="220" y="778"/>
                  </a:lnTo>
                  <a:lnTo>
                    <a:pt x="230" y="770"/>
                  </a:lnTo>
                  <a:lnTo>
                    <a:pt x="236" y="768"/>
                  </a:lnTo>
                  <a:lnTo>
                    <a:pt x="242" y="766"/>
                  </a:lnTo>
                  <a:lnTo>
                    <a:pt x="242" y="766"/>
                  </a:lnTo>
                  <a:lnTo>
                    <a:pt x="250" y="764"/>
                  </a:lnTo>
                  <a:lnTo>
                    <a:pt x="256" y="760"/>
                  </a:lnTo>
                  <a:lnTo>
                    <a:pt x="266" y="750"/>
                  </a:lnTo>
                  <a:lnTo>
                    <a:pt x="266" y="750"/>
                  </a:lnTo>
                  <a:lnTo>
                    <a:pt x="276" y="740"/>
                  </a:lnTo>
                  <a:lnTo>
                    <a:pt x="286" y="732"/>
                  </a:lnTo>
                  <a:lnTo>
                    <a:pt x="310" y="718"/>
                  </a:lnTo>
                  <a:lnTo>
                    <a:pt x="310" y="718"/>
                  </a:lnTo>
                  <a:lnTo>
                    <a:pt x="330" y="702"/>
                  </a:lnTo>
                  <a:lnTo>
                    <a:pt x="350" y="684"/>
                  </a:lnTo>
                  <a:lnTo>
                    <a:pt x="350" y="684"/>
                  </a:lnTo>
                  <a:lnTo>
                    <a:pt x="352" y="682"/>
                  </a:lnTo>
                  <a:lnTo>
                    <a:pt x="356" y="680"/>
                  </a:lnTo>
                  <a:lnTo>
                    <a:pt x="356" y="680"/>
                  </a:lnTo>
                  <a:lnTo>
                    <a:pt x="356" y="678"/>
                  </a:lnTo>
                  <a:lnTo>
                    <a:pt x="356" y="674"/>
                  </a:lnTo>
                  <a:lnTo>
                    <a:pt x="354" y="668"/>
                  </a:lnTo>
                  <a:lnTo>
                    <a:pt x="350" y="662"/>
                  </a:lnTo>
                  <a:lnTo>
                    <a:pt x="346" y="656"/>
                  </a:lnTo>
                  <a:lnTo>
                    <a:pt x="346" y="656"/>
                  </a:lnTo>
                  <a:lnTo>
                    <a:pt x="340" y="660"/>
                  </a:lnTo>
                  <a:lnTo>
                    <a:pt x="336" y="658"/>
                  </a:lnTo>
                  <a:lnTo>
                    <a:pt x="334" y="658"/>
                  </a:lnTo>
                  <a:lnTo>
                    <a:pt x="334" y="654"/>
                  </a:lnTo>
                  <a:lnTo>
                    <a:pt x="334" y="654"/>
                  </a:lnTo>
                  <a:lnTo>
                    <a:pt x="336" y="650"/>
                  </a:lnTo>
                  <a:lnTo>
                    <a:pt x="338" y="646"/>
                  </a:lnTo>
                  <a:lnTo>
                    <a:pt x="344" y="642"/>
                  </a:lnTo>
                  <a:lnTo>
                    <a:pt x="344" y="642"/>
                  </a:lnTo>
                  <a:lnTo>
                    <a:pt x="350" y="642"/>
                  </a:lnTo>
                  <a:lnTo>
                    <a:pt x="356" y="640"/>
                  </a:lnTo>
                  <a:lnTo>
                    <a:pt x="362" y="636"/>
                  </a:lnTo>
                  <a:lnTo>
                    <a:pt x="368" y="628"/>
                  </a:lnTo>
                  <a:lnTo>
                    <a:pt x="378" y="616"/>
                  </a:lnTo>
                  <a:lnTo>
                    <a:pt x="384" y="606"/>
                  </a:lnTo>
                  <a:lnTo>
                    <a:pt x="384" y="606"/>
                  </a:lnTo>
                  <a:lnTo>
                    <a:pt x="398" y="586"/>
                  </a:lnTo>
                  <a:lnTo>
                    <a:pt x="398" y="586"/>
                  </a:lnTo>
                  <a:lnTo>
                    <a:pt x="406" y="574"/>
                  </a:lnTo>
                  <a:lnTo>
                    <a:pt x="422" y="560"/>
                  </a:lnTo>
                  <a:lnTo>
                    <a:pt x="430" y="554"/>
                  </a:lnTo>
                  <a:lnTo>
                    <a:pt x="436" y="552"/>
                  </a:lnTo>
                  <a:lnTo>
                    <a:pt x="440" y="552"/>
                  </a:lnTo>
                  <a:lnTo>
                    <a:pt x="442" y="554"/>
                  </a:lnTo>
                  <a:lnTo>
                    <a:pt x="444" y="556"/>
                  </a:lnTo>
                  <a:lnTo>
                    <a:pt x="446" y="562"/>
                  </a:lnTo>
                  <a:lnTo>
                    <a:pt x="446" y="562"/>
                  </a:lnTo>
                  <a:lnTo>
                    <a:pt x="444" y="564"/>
                  </a:lnTo>
                  <a:lnTo>
                    <a:pt x="444" y="566"/>
                  </a:lnTo>
                  <a:lnTo>
                    <a:pt x="438" y="570"/>
                  </a:lnTo>
                  <a:lnTo>
                    <a:pt x="426" y="576"/>
                  </a:lnTo>
                  <a:lnTo>
                    <a:pt x="426" y="576"/>
                  </a:lnTo>
                  <a:lnTo>
                    <a:pt x="418" y="578"/>
                  </a:lnTo>
                  <a:lnTo>
                    <a:pt x="416" y="580"/>
                  </a:lnTo>
                  <a:lnTo>
                    <a:pt x="414" y="586"/>
                  </a:lnTo>
                  <a:lnTo>
                    <a:pt x="414" y="586"/>
                  </a:lnTo>
                  <a:lnTo>
                    <a:pt x="412" y="596"/>
                  </a:lnTo>
                  <a:lnTo>
                    <a:pt x="408" y="608"/>
                  </a:lnTo>
                  <a:lnTo>
                    <a:pt x="408" y="608"/>
                  </a:lnTo>
                  <a:lnTo>
                    <a:pt x="404" y="616"/>
                  </a:lnTo>
                  <a:lnTo>
                    <a:pt x="402" y="624"/>
                  </a:lnTo>
                  <a:lnTo>
                    <a:pt x="402" y="624"/>
                  </a:lnTo>
                  <a:lnTo>
                    <a:pt x="402" y="630"/>
                  </a:lnTo>
                  <a:lnTo>
                    <a:pt x="402" y="634"/>
                  </a:lnTo>
                  <a:lnTo>
                    <a:pt x="404" y="636"/>
                  </a:lnTo>
                  <a:lnTo>
                    <a:pt x="404" y="636"/>
                  </a:lnTo>
                  <a:lnTo>
                    <a:pt x="408" y="636"/>
                  </a:lnTo>
                  <a:lnTo>
                    <a:pt x="412" y="636"/>
                  </a:lnTo>
                  <a:lnTo>
                    <a:pt x="418" y="636"/>
                  </a:lnTo>
                  <a:lnTo>
                    <a:pt x="420" y="634"/>
                  </a:lnTo>
                  <a:lnTo>
                    <a:pt x="420" y="634"/>
                  </a:lnTo>
                  <a:lnTo>
                    <a:pt x="418" y="638"/>
                  </a:lnTo>
                  <a:lnTo>
                    <a:pt x="414" y="642"/>
                  </a:lnTo>
                  <a:lnTo>
                    <a:pt x="402" y="650"/>
                  </a:lnTo>
                  <a:lnTo>
                    <a:pt x="398" y="652"/>
                  </a:lnTo>
                  <a:lnTo>
                    <a:pt x="394" y="656"/>
                  </a:lnTo>
                  <a:lnTo>
                    <a:pt x="394" y="660"/>
                  </a:lnTo>
                  <a:lnTo>
                    <a:pt x="398" y="664"/>
                  </a:lnTo>
                  <a:lnTo>
                    <a:pt x="398" y="664"/>
                  </a:lnTo>
                  <a:lnTo>
                    <a:pt x="402" y="664"/>
                  </a:lnTo>
                  <a:lnTo>
                    <a:pt x="406" y="662"/>
                  </a:lnTo>
                  <a:lnTo>
                    <a:pt x="416" y="658"/>
                  </a:lnTo>
                  <a:lnTo>
                    <a:pt x="434" y="648"/>
                  </a:lnTo>
                  <a:lnTo>
                    <a:pt x="434" y="648"/>
                  </a:lnTo>
                  <a:lnTo>
                    <a:pt x="434" y="652"/>
                  </a:lnTo>
                  <a:lnTo>
                    <a:pt x="432" y="656"/>
                  </a:lnTo>
                  <a:lnTo>
                    <a:pt x="432" y="656"/>
                  </a:lnTo>
                  <a:lnTo>
                    <a:pt x="448" y="640"/>
                  </a:lnTo>
                  <a:lnTo>
                    <a:pt x="456" y="632"/>
                  </a:lnTo>
                  <a:lnTo>
                    <a:pt x="460" y="622"/>
                  </a:lnTo>
                  <a:lnTo>
                    <a:pt x="460" y="622"/>
                  </a:lnTo>
                  <a:lnTo>
                    <a:pt x="466" y="628"/>
                  </a:lnTo>
                  <a:lnTo>
                    <a:pt x="470" y="628"/>
                  </a:lnTo>
                  <a:lnTo>
                    <a:pt x="476" y="626"/>
                  </a:lnTo>
                  <a:lnTo>
                    <a:pt x="482" y="622"/>
                  </a:lnTo>
                  <a:lnTo>
                    <a:pt x="490" y="612"/>
                  </a:lnTo>
                  <a:lnTo>
                    <a:pt x="496" y="602"/>
                  </a:lnTo>
                  <a:lnTo>
                    <a:pt x="496" y="602"/>
                  </a:lnTo>
                  <a:lnTo>
                    <a:pt x="500" y="586"/>
                  </a:lnTo>
                  <a:lnTo>
                    <a:pt x="502" y="582"/>
                  </a:lnTo>
                  <a:lnTo>
                    <a:pt x="504" y="580"/>
                  </a:lnTo>
                  <a:lnTo>
                    <a:pt x="508" y="578"/>
                  </a:lnTo>
                  <a:lnTo>
                    <a:pt x="514" y="578"/>
                  </a:lnTo>
                  <a:lnTo>
                    <a:pt x="514" y="578"/>
                  </a:lnTo>
                  <a:lnTo>
                    <a:pt x="520" y="578"/>
                  </a:lnTo>
                  <a:lnTo>
                    <a:pt x="526" y="580"/>
                  </a:lnTo>
                  <a:lnTo>
                    <a:pt x="534" y="588"/>
                  </a:lnTo>
                  <a:lnTo>
                    <a:pt x="540" y="596"/>
                  </a:lnTo>
                  <a:lnTo>
                    <a:pt x="548" y="606"/>
                  </a:lnTo>
                  <a:lnTo>
                    <a:pt x="548" y="606"/>
                  </a:lnTo>
                  <a:lnTo>
                    <a:pt x="554" y="612"/>
                  </a:lnTo>
                  <a:lnTo>
                    <a:pt x="562" y="618"/>
                  </a:lnTo>
                  <a:lnTo>
                    <a:pt x="572" y="622"/>
                  </a:lnTo>
                  <a:lnTo>
                    <a:pt x="582" y="624"/>
                  </a:lnTo>
                  <a:lnTo>
                    <a:pt x="602" y="628"/>
                  </a:lnTo>
                  <a:lnTo>
                    <a:pt x="622" y="630"/>
                  </a:lnTo>
                  <a:lnTo>
                    <a:pt x="622" y="630"/>
                  </a:lnTo>
                  <a:lnTo>
                    <a:pt x="644" y="632"/>
                  </a:lnTo>
                  <a:lnTo>
                    <a:pt x="668" y="636"/>
                  </a:lnTo>
                  <a:lnTo>
                    <a:pt x="668" y="636"/>
                  </a:lnTo>
                  <a:lnTo>
                    <a:pt x="680" y="640"/>
                  </a:lnTo>
                  <a:lnTo>
                    <a:pt x="694" y="646"/>
                  </a:lnTo>
                  <a:lnTo>
                    <a:pt x="706" y="652"/>
                  </a:lnTo>
                  <a:lnTo>
                    <a:pt x="718" y="660"/>
                  </a:lnTo>
                  <a:lnTo>
                    <a:pt x="742" y="678"/>
                  </a:lnTo>
                  <a:lnTo>
                    <a:pt x="764" y="696"/>
                  </a:lnTo>
                  <a:lnTo>
                    <a:pt x="762" y="696"/>
                  </a:lnTo>
                  <a:lnTo>
                    <a:pt x="762" y="696"/>
                  </a:lnTo>
                  <a:lnTo>
                    <a:pt x="766" y="698"/>
                  </a:lnTo>
                  <a:lnTo>
                    <a:pt x="774" y="702"/>
                  </a:lnTo>
                  <a:lnTo>
                    <a:pt x="786" y="708"/>
                  </a:lnTo>
                  <a:lnTo>
                    <a:pt x="786" y="708"/>
                  </a:lnTo>
                  <a:lnTo>
                    <a:pt x="790" y="710"/>
                  </a:lnTo>
                  <a:lnTo>
                    <a:pt x="794" y="710"/>
                  </a:lnTo>
                  <a:lnTo>
                    <a:pt x="794" y="710"/>
                  </a:lnTo>
                  <a:lnTo>
                    <a:pt x="792" y="712"/>
                  </a:lnTo>
                  <a:lnTo>
                    <a:pt x="792" y="716"/>
                  </a:lnTo>
                  <a:lnTo>
                    <a:pt x="800" y="728"/>
                  </a:lnTo>
                  <a:lnTo>
                    <a:pt x="814" y="744"/>
                  </a:lnTo>
                  <a:lnTo>
                    <a:pt x="814" y="744"/>
                  </a:lnTo>
                  <a:lnTo>
                    <a:pt x="824" y="756"/>
                  </a:lnTo>
                  <a:lnTo>
                    <a:pt x="830" y="768"/>
                  </a:lnTo>
                  <a:lnTo>
                    <a:pt x="842" y="796"/>
                  </a:lnTo>
                  <a:lnTo>
                    <a:pt x="842" y="796"/>
                  </a:lnTo>
                  <a:lnTo>
                    <a:pt x="846" y="802"/>
                  </a:lnTo>
                  <a:lnTo>
                    <a:pt x="848" y="806"/>
                  </a:lnTo>
                  <a:lnTo>
                    <a:pt x="852" y="808"/>
                  </a:lnTo>
                  <a:lnTo>
                    <a:pt x="852" y="808"/>
                  </a:lnTo>
                  <a:lnTo>
                    <a:pt x="856" y="810"/>
                  </a:lnTo>
                  <a:lnTo>
                    <a:pt x="860" y="808"/>
                  </a:lnTo>
                  <a:lnTo>
                    <a:pt x="866" y="806"/>
                  </a:lnTo>
                  <a:lnTo>
                    <a:pt x="870" y="804"/>
                  </a:lnTo>
                  <a:lnTo>
                    <a:pt x="870" y="804"/>
                  </a:lnTo>
                  <a:lnTo>
                    <a:pt x="876" y="808"/>
                  </a:lnTo>
                  <a:lnTo>
                    <a:pt x="884" y="814"/>
                  </a:lnTo>
                  <a:lnTo>
                    <a:pt x="894" y="826"/>
                  </a:lnTo>
                  <a:lnTo>
                    <a:pt x="894" y="826"/>
                  </a:lnTo>
                  <a:lnTo>
                    <a:pt x="898" y="834"/>
                  </a:lnTo>
                  <a:lnTo>
                    <a:pt x="900" y="840"/>
                  </a:lnTo>
                  <a:lnTo>
                    <a:pt x="906" y="854"/>
                  </a:lnTo>
                  <a:lnTo>
                    <a:pt x="912" y="868"/>
                  </a:lnTo>
                  <a:lnTo>
                    <a:pt x="916" y="874"/>
                  </a:lnTo>
                  <a:lnTo>
                    <a:pt x="924" y="878"/>
                  </a:lnTo>
                  <a:lnTo>
                    <a:pt x="924" y="878"/>
                  </a:lnTo>
                  <a:lnTo>
                    <a:pt x="932" y="874"/>
                  </a:lnTo>
                  <a:lnTo>
                    <a:pt x="932" y="874"/>
                  </a:lnTo>
                  <a:lnTo>
                    <a:pt x="940" y="872"/>
                  </a:lnTo>
                  <a:lnTo>
                    <a:pt x="948" y="872"/>
                  </a:lnTo>
                  <a:lnTo>
                    <a:pt x="948" y="872"/>
                  </a:lnTo>
                  <a:lnTo>
                    <a:pt x="948" y="866"/>
                  </a:lnTo>
                  <a:lnTo>
                    <a:pt x="952" y="862"/>
                  </a:lnTo>
                  <a:lnTo>
                    <a:pt x="962" y="852"/>
                  </a:lnTo>
                  <a:lnTo>
                    <a:pt x="962" y="852"/>
                  </a:lnTo>
                  <a:lnTo>
                    <a:pt x="966" y="854"/>
                  </a:lnTo>
                  <a:lnTo>
                    <a:pt x="972" y="858"/>
                  </a:lnTo>
                  <a:lnTo>
                    <a:pt x="982" y="864"/>
                  </a:lnTo>
                  <a:lnTo>
                    <a:pt x="982" y="864"/>
                  </a:lnTo>
                  <a:lnTo>
                    <a:pt x="988" y="870"/>
                  </a:lnTo>
                  <a:lnTo>
                    <a:pt x="988" y="870"/>
                  </a:lnTo>
                  <a:lnTo>
                    <a:pt x="994" y="852"/>
                  </a:lnTo>
                  <a:lnTo>
                    <a:pt x="998" y="836"/>
                  </a:lnTo>
                  <a:lnTo>
                    <a:pt x="998" y="836"/>
                  </a:lnTo>
                  <a:lnTo>
                    <a:pt x="1000" y="828"/>
                  </a:lnTo>
                  <a:lnTo>
                    <a:pt x="998" y="818"/>
                  </a:lnTo>
                  <a:lnTo>
                    <a:pt x="996" y="812"/>
                  </a:lnTo>
                  <a:lnTo>
                    <a:pt x="992" y="806"/>
                  </a:lnTo>
                  <a:lnTo>
                    <a:pt x="988" y="800"/>
                  </a:lnTo>
                  <a:lnTo>
                    <a:pt x="982" y="794"/>
                  </a:lnTo>
                  <a:lnTo>
                    <a:pt x="968" y="786"/>
                  </a:lnTo>
                  <a:lnTo>
                    <a:pt x="968" y="786"/>
                  </a:lnTo>
                  <a:close/>
                  <a:moveTo>
                    <a:pt x="392" y="16"/>
                  </a:moveTo>
                  <a:lnTo>
                    <a:pt x="392" y="16"/>
                  </a:lnTo>
                  <a:lnTo>
                    <a:pt x="392" y="16"/>
                  </a:lnTo>
                  <a:lnTo>
                    <a:pt x="392" y="16"/>
                  </a:lnTo>
                  <a:lnTo>
                    <a:pt x="392" y="16"/>
                  </a:lnTo>
                  <a:lnTo>
                    <a:pt x="392" y="16"/>
                  </a:lnTo>
                  <a:close/>
                </a:path>
              </a:pathLst>
            </a:custGeom>
            <a:grpFill/>
            <a:ln w="3175">
              <a:solidFill>
                <a:srgbClr val="404040"/>
              </a:solidFill>
            </a:ln>
            <a:effectLst/>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84" name="Freeform 61">
              <a:extLst>
                <a:ext uri="{FF2B5EF4-FFF2-40B4-BE49-F238E27FC236}">
                  <a16:creationId xmlns:a16="http://schemas.microsoft.com/office/drawing/2014/main" id="{96F66DBB-179C-4208-B6BA-82D50B5395DC}"/>
                </a:ext>
              </a:extLst>
            </p:cNvPr>
            <p:cNvSpPr>
              <a:spLocks/>
            </p:cNvSpPr>
            <p:nvPr>
              <p:custDataLst>
                <p:tags r:id="rId47"/>
              </p:custDataLst>
            </p:nvPr>
          </p:nvSpPr>
          <p:spPr bwMode="auto">
            <a:xfrm>
              <a:off x="2032681" y="2537926"/>
              <a:ext cx="841616" cy="1652995"/>
            </a:xfrm>
            <a:custGeom>
              <a:avLst/>
              <a:gdLst/>
              <a:ahLst/>
              <a:cxnLst>
                <a:cxn ang="0">
                  <a:pos x="612" y="1256"/>
                </a:cxn>
                <a:cxn ang="0">
                  <a:pos x="612" y="1238"/>
                </a:cxn>
                <a:cxn ang="0">
                  <a:pos x="622" y="1188"/>
                </a:cxn>
                <a:cxn ang="0">
                  <a:pos x="628" y="1172"/>
                </a:cxn>
                <a:cxn ang="0">
                  <a:pos x="646" y="1130"/>
                </a:cxn>
                <a:cxn ang="0">
                  <a:pos x="652" y="1104"/>
                </a:cxn>
                <a:cxn ang="0">
                  <a:pos x="656" y="1078"/>
                </a:cxn>
                <a:cxn ang="0">
                  <a:pos x="668" y="1044"/>
                </a:cxn>
                <a:cxn ang="0">
                  <a:pos x="402" y="124"/>
                </a:cxn>
                <a:cxn ang="0">
                  <a:pos x="72" y="0"/>
                </a:cxn>
                <a:cxn ang="0">
                  <a:pos x="68" y="56"/>
                </a:cxn>
                <a:cxn ang="0">
                  <a:pos x="62" y="96"/>
                </a:cxn>
                <a:cxn ang="0">
                  <a:pos x="54" y="108"/>
                </a:cxn>
                <a:cxn ang="0">
                  <a:pos x="24" y="152"/>
                </a:cxn>
                <a:cxn ang="0">
                  <a:pos x="6" y="182"/>
                </a:cxn>
                <a:cxn ang="0">
                  <a:pos x="0" y="210"/>
                </a:cxn>
                <a:cxn ang="0">
                  <a:pos x="4" y="228"/>
                </a:cxn>
                <a:cxn ang="0">
                  <a:pos x="18" y="264"/>
                </a:cxn>
                <a:cxn ang="0">
                  <a:pos x="20" y="284"/>
                </a:cxn>
                <a:cxn ang="0">
                  <a:pos x="20" y="310"/>
                </a:cxn>
                <a:cxn ang="0">
                  <a:pos x="18" y="362"/>
                </a:cxn>
                <a:cxn ang="0">
                  <a:pos x="18" y="390"/>
                </a:cxn>
                <a:cxn ang="0">
                  <a:pos x="28" y="510"/>
                </a:cxn>
                <a:cxn ang="0">
                  <a:pos x="40" y="578"/>
                </a:cxn>
                <a:cxn ang="0">
                  <a:pos x="54" y="612"/>
                </a:cxn>
                <a:cxn ang="0">
                  <a:pos x="60" y="618"/>
                </a:cxn>
                <a:cxn ang="0">
                  <a:pos x="62" y="628"/>
                </a:cxn>
                <a:cxn ang="0">
                  <a:pos x="82" y="648"/>
                </a:cxn>
                <a:cxn ang="0">
                  <a:pos x="86" y="654"/>
                </a:cxn>
                <a:cxn ang="0">
                  <a:pos x="94" y="678"/>
                </a:cxn>
                <a:cxn ang="0">
                  <a:pos x="94" y="718"/>
                </a:cxn>
                <a:cxn ang="0">
                  <a:pos x="92" y="760"/>
                </a:cxn>
                <a:cxn ang="0">
                  <a:pos x="96" y="790"/>
                </a:cxn>
                <a:cxn ang="0">
                  <a:pos x="100" y="798"/>
                </a:cxn>
                <a:cxn ang="0">
                  <a:pos x="122" y="856"/>
                </a:cxn>
                <a:cxn ang="0">
                  <a:pos x="136" y="916"/>
                </a:cxn>
                <a:cxn ang="0">
                  <a:pos x="142" y="942"/>
                </a:cxn>
                <a:cxn ang="0">
                  <a:pos x="152" y="964"/>
                </a:cxn>
                <a:cxn ang="0">
                  <a:pos x="168" y="982"/>
                </a:cxn>
                <a:cxn ang="0">
                  <a:pos x="190" y="996"/>
                </a:cxn>
                <a:cxn ang="0">
                  <a:pos x="220" y="1014"/>
                </a:cxn>
                <a:cxn ang="0">
                  <a:pos x="282" y="1060"/>
                </a:cxn>
                <a:cxn ang="0">
                  <a:pos x="340" y="1116"/>
                </a:cxn>
                <a:cxn ang="0">
                  <a:pos x="374" y="1162"/>
                </a:cxn>
                <a:cxn ang="0">
                  <a:pos x="390" y="1194"/>
                </a:cxn>
                <a:cxn ang="0">
                  <a:pos x="396" y="1210"/>
                </a:cxn>
                <a:cxn ang="0">
                  <a:pos x="404" y="1248"/>
                </a:cxn>
                <a:cxn ang="0">
                  <a:pos x="404" y="1266"/>
                </a:cxn>
                <a:cxn ang="0">
                  <a:pos x="394" y="1280"/>
                </a:cxn>
                <a:cxn ang="0">
                  <a:pos x="520" y="1302"/>
                </a:cxn>
                <a:cxn ang="0">
                  <a:pos x="590" y="1312"/>
                </a:cxn>
                <a:cxn ang="0">
                  <a:pos x="604" y="1294"/>
                </a:cxn>
                <a:cxn ang="0">
                  <a:pos x="618" y="1280"/>
                </a:cxn>
                <a:cxn ang="0">
                  <a:pos x="624" y="1272"/>
                </a:cxn>
                <a:cxn ang="0">
                  <a:pos x="618" y="1268"/>
                </a:cxn>
                <a:cxn ang="0">
                  <a:pos x="612" y="1256"/>
                </a:cxn>
              </a:cxnLst>
              <a:rect l="0" t="0" r="r" b="b"/>
              <a:pathLst>
                <a:path w="668" h="1312">
                  <a:moveTo>
                    <a:pt x="612" y="1256"/>
                  </a:moveTo>
                  <a:lnTo>
                    <a:pt x="612" y="1256"/>
                  </a:lnTo>
                  <a:lnTo>
                    <a:pt x="612" y="1246"/>
                  </a:lnTo>
                  <a:lnTo>
                    <a:pt x="612" y="1238"/>
                  </a:lnTo>
                  <a:lnTo>
                    <a:pt x="614" y="1220"/>
                  </a:lnTo>
                  <a:lnTo>
                    <a:pt x="622" y="1188"/>
                  </a:lnTo>
                  <a:lnTo>
                    <a:pt x="622" y="1188"/>
                  </a:lnTo>
                  <a:lnTo>
                    <a:pt x="628" y="1172"/>
                  </a:lnTo>
                  <a:lnTo>
                    <a:pt x="638" y="1152"/>
                  </a:lnTo>
                  <a:lnTo>
                    <a:pt x="646" y="1130"/>
                  </a:lnTo>
                  <a:lnTo>
                    <a:pt x="650" y="1118"/>
                  </a:lnTo>
                  <a:lnTo>
                    <a:pt x="652" y="1104"/>
                  </a:lnTo>
                  <a:lnTo>
                    <a:pt x="652" y="1104"/>
                  </a:lnTo>
                  <a:lnTo>
                    <a:pt x="656" y="1078"/>
                  </a:lnTo>
                  <a:lnTo>
                    <a:pt x="662" y="1060"/>
                  </a:lnTo>
                  <a:lnTo>
                    <a:pt x="668" y="1044"/>
                  </a:lnTo>
                  <a:lnTo>
                    <a:pt x="308" y="454"/>
                  </a:lnTo>
                  <a:lnTo>
                    <a:pt x="402" y="124"/>
                  </a:lnTo>
                  <a:lnTo>
                    <a:pt x="402" y="124"/>
                  </a:lnTo>
                  <a:lnTo>
                    <a:pt x="72" y="0"/>
                  </a:lnTo>
                  <a:lnTo>
                    <a:pt x="72" y="0"/>
                  </a:lnTo>
                  <a:lnTo>
                    <a:pt x="68" y="56"/>
                  </a:lnTo>
                  <a:lnTo>
                    <a:pt x="66" y="78"/>
                  </a:lnTo>
                  <a:lnTo>
                    <a:pt x="62" y="96"/>
                  </a:lnTo>
                  <a:lnTo>
                    <a:pt x="62" y="96"/>
                  </a:lnTo>
                  <a:lnTo>
                    <a:pt x="54" y="108"/>
                  </a:lnTo>
                  <a:lnTo>
                    <a:pt x="46" y="122"/>
                  </a:lnTo>
                  <a:lnTo>
                    <a:pt x="24" y="152"/>
                  </a:lnTo>
                  <a:lnTo>
                    <a:pt x="14" y="166"/>
                  </a:lnTo>
                  <a:lnTo>
                    <a:pt x="6" y="182"/>
                  </a:lnTo>
                  <a:lnTo>
                    <a:pt x="2" y="196"/>
                  </a:lnTo>
                  <a:lnTo>
                    <a:pt x="0" y="210"/>
                  </a:lnTo>
                  <a:lnTo>
                    <a:pt x="0" y="210"/>
                  </a:lnTo>
                  <a:lnTo>
                    <a:pt x="4" y="228"/>
                  </a:lnTo>
                  <a:lnTo>
                    <a:pt x="12" y="246"/>
                  </a:lnTo>
                  <a:lnTo>
                    <a:pt x="18" y="264"/>
                  </a:lnTo>
                  <a:lnTo>
                    <a:pt x="20" y="274"/>
                  </a:lnTo>
                  <a:lnTo>
                    <a:pt x="20" y="284"/>
                  </a:lnTo>
                  <a:lnTo>
                    <a:pt x="20" y="284"/>
                  </a:lnTo>
                  <a:lnTo>
                    <a:pt x="20" y="310"/>
                  </a:lnTo>
                  <a:lnTo>
                    <a:pt x="18" y="336"/>
                  </a:lnTo>
                  <a:lnTo>
                    <a:pt x="18" y="362"/>
                  </a:lnTo>
                  <a:lnTo>
                    <a:pt x="18" y="390"/>
                  </a:lnTo>
                  <a:lnTo>
                    <a:pt x="18" y="390"/>
                  </a:lnTo>
                  <a:lnTo>
                    <a:pt x="20" y="438"/>
                  </a:lnTo>
                  <a:lnTo>
                    <a:pt x="28" y="510"/>
                  </a:lnTo>
                  <a:lnTo>
                    <a:pt x="34" y="546"/>
                  </a:lnTo>
                  <a:lnTo>
                    <a:pt x="40" y="578"/>
                  </a:lnTo>
                  <a:lnTo>
                    <a:pt x="50" y="604"/>
                  </a:lnTo>
                  <a:lnTo>
                    <a:pt x="54" y="612"/>
                  </a:lnTo>
                  <a:lnTo>
                    <a:pt x="60" y="618"/>
                  </a:lnTo>
                  <a:lnTo>
                    <a:pt x="60" y="618"/>
                  </a:lnTo>
                  <a:lnTo>
                    <a:pt x="60" y="622"/>
                  </a:lnTo>
                  <a:lnTo>
                    <a:pt x="62" y="628"/>
                  </a:lnTo>
                  <a:lnTo>
                    <a:pt x="68" y="634"/>
                  </a:lnTo>
                  <a:lnTo>
                    <a:pt x="82" y="648"/>
                  </a:lnTo>
                  <a:lnTo>
                    <a:pt x="82" y="648"/>
                  </a:lnTo>
                  <a:lnTo>
                    <a:pt x="86" y="654"/>
                  </a:lnTo>
                  <a:lnTo>
                    <a:pt x="90" y="662"/>
                  </a:lnTo>
                  <a:lnTo>
                    <a:pt x="94" y="678"/>
                  </a:lnTo>
                  <a:lnTo>
                    <a:pt x="94" y="698"/>
                  </a:lnTo>
                  <a:lnTo>
                    <a:pt x="94" y="718"/>
                  </a:lnTo>
                  <a:lnTo>
                    <a:pt x="92" y="740"/>
                  </a:lnTo>
                  <a:lnTo>
                    <a:pt x="92" y="760"/>
                  </a:lnTo>
                  <a:lnTo>
                    <a:pt x="94" y="780"/>
                  </a:lnTo>
                  <a:lnTo>
                    <a:pt x="96" y="790"/>
                  </a:lnTo>
                  <a:lnTo>
                    <a:pt x="100" y="798"/>
                  </a:lnTo>
                  <a:lnTo>
                    <a:pt x="100" y="798"/>
                  </a:lnTo>
                  <a:lnTo>
                    <a:pt x="112" y="826"/>
                  </a:lnTo>
                  <a:lnTo>
                    <a:pt x="122" y="856"/>
                  </a:lnTo>
                  <a:lnTo>
                    <a:pt x="130" y="886"/>
                  </a:lnTo>
                  <a:lnTo>
                    <a:pt x="136" y="916"/>
                  </a:lnTo>
                  <a:lnTo>
                    <a:pt x="136" y="916"/>
                  </a:lnTo>
                  <a:lnTo>
                    <a:pt x="142" y="942"/>
                  </a:lnTo>
                  <a:lnTo>
                    <a:pt x="146" y="952"/>
                  </a:lnTo>
                  <a:lnTo>
                    <a:pt x="152" y="964"/>
                  </a:lnTo>
                  <a:lnTo>
                    <a:pt x="160" y="972"/>
                  </a:lnTo>
                  <a:lnTo>
                    <a:pt x="168" y="982"/>
                  </a:lnTo>
                  <a:lnTo>
                    <a:pt x="178" y="990"/>
                  </a:lnTo>
                  <a:lnTo>
                    <a:pt x="190" y="996"/>
                  </a:lnTo>
                  <a:lnTo>
                    <a:pt x="190" y="996"/>
                  </a:lnTo>
                  <a:lnTo>
                    <a:pt x="220" y="1014"/>
                  </a:lnTo>
                  <a:lnTo>
                    <a:pt x="250" y="1036"/>
                  </a:lnTo>
                  <a:lnTo>
                    <a:pt x="282" y="1060"/>
                  </a:lnTo>
                  <a:lnTo>
                    <a:pt x="312" y="1086"/>
                  </a:lnTo>
                  <a:lnTo>
                    <a:pt x="340" y="1116"/>
                  </a:lnTo>
                  <a:lnTo>
                    <a:pt x="364" y="1146"/>
                  </a:lnTo>
                  <a:lnTo>
                    <a:pt x="374" y="1162"/>
                  </a:lnTo>
                  <a:lnTo>
                    <a:pt x="384" y="1178"/>
                  </a:lnTo>
                  <a:lnTo>
                    <a:pt x="390" y="1194"/>
                  </a:lnTo>
                  <a:lnTo>
                    <a:pt x="396" y="1210"/>
                  </a:lnTo>
                  <a:lnTo>
                    <a:pt x="396" y="1210"/>
                  </a:lnTo>
                  <a:lnTo>
                    <a:pt x="400" y="1226"/>
                  </a:lnTo>
                  <a:lnTo>
                    <a:pt x="404" y="1248"/>
                  </a:lnTo>
                  <a:lnTo>
                    <a:pt x="404" y="1258"/>
                  </a:lnTo>
                  <a:lnTo>
                    <a:pt x="404" y="1266"/>
                  </a:lnTo>
                  <a:lnTo>
                    <a:pt x="400" y="1274"/>
                  </a:lnTo>
                  <a:lnTo>
                    <a:pt x="394" y="1280"/>
                  </a:lnTo>
                  <a:lnTo>
                    <a:pt x="394" y="1280"/>
                  </a:lnTo>
                  <a:lnTo>
                    <a:pt x="520" y="1302"/>
                  </a:lnTo>
                  <a:lnTo>
                    <a:pt x="520" y="1302"/>
                  </a:lnTo>
                  <a:lnTo>
                    <a:pt x="590" y="1312"/>
                  </a:lnTo>
                  <a:lnTo>
                    <a:pt x="590" y="1312"/>
                  </a:lnTo>
                  <a:lnTo>
                    <a:pt x="604" y="1294"/>
                  </a:lnTo>
                  <a:lnTo>
                    <a:pt x="618" y="1280"/>
                  </a:lnTo>
                  <a:lnTo>
                    <a:pt x="618" y="1280"/>
                  </a:lnTo>
                  <a:lnTo>
                    <a:pt x="624" y="1274"/>
                  </a:lnTo>
                  <a:lnTo>
                    <a:pt x="624" y="1272"/>
                  </a:lnTo>
                  <a:lnTo>
                    <a:pt x="622" y="1272"/>
                  </a:lnTo>
                  <a:lnTo>
                    <a:pt x="618" y="1268"/>
                  </a:lnTo>
                  <a:lnTo>
                    <a:pt x="616" y="1264"/>
                  </a:lnTo>
                  <a:lnTo>
                    <a:pt x="612" y="1256"/>
                  </a:lnTo>
                  <a:lnTo>
                    <a:pt x="612" y="1256"/>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103" name="Freeform 62">
              <a:extLst>
                <a:ext uri="{FF2B5EF4-FFF2-40B4-BE49-F238E27FC236}">
                  <a16:creationId xmlns:a16="http://schemas.microsoft.com/office/drawing/2014/main" id="{7B214E0E-2332-43D8-BF17-7BEF2A990560}"/>
                </a:ext>
              </a:extLst>
            </p:cNvPr>
            <p:cNvSpPr>
              <a:spLocks/>
            </p:cNvSpPr>
            <p:nvPr>
              <p:custDataLst>
                <p:tags r:id="rId48"/>
              </p:custDataLst>
            </p:nvPr>
          </p:nvSpPr>
          <p:spPr bwMode="auto">
            <a:xfrm>
              <a:off x="2776025" y="3583647"/>
              <a:ext cx="793740" cy="924770"/>
            </a:xfrm>
            <a:custGeom>
              <a:avLst/>
              <a:gdLst/>
              <a:ahLst/>
              <a:cxnLst>
                <a:cxn ang="0">
                  <a:pos x="630" y="78"/>
                </a:cxn>
                <a:cxn ang="0">
                  <a:pos x="184" y="0"/>
                </a:cxn>
                <a:cxn ang="0">
                  <a:pos x="184" y="0"/>
                </a:cxn>
                <a:cxn ang="0">
                  <a:pos x="162" y="94"/>
                </a:cxn>
                <a:cxn ang="0">
                  <a:pos x="162" y="94"/>
                </a:cxn>
                <a:cxn ang="0">
                  <a:pos x="160" y="98"/>
                </a:cxn>
                <a:cxn ang="0">
                  <a:pos x="158" y="100"/>
                </a:cxn>
                <a:cxn ang="0">
                  <a:pos x="152" y="102"/>
                </a:cxn>
                <a:cxn ang="0">
                  <a:pos x="146" y="100"/>
                </a:cxn>
                <a:cxn ang="0">
                  <a:pos x="144" y="100"/>
                </a:cxn>
                <a:cxn ang="0">
                  <a:pos x="144" y="100"/>
                </a:cxn>
                <a:cxn ang="0">
                  <a:pos x="136" y="94"/>
                </a:cxn>
                <a:cxn ang="0">
                  <a:pos x="126" y="90"/>
                </a:cxn>
                <a:cxn ang="0">
                  <a:pos x="112" y="88"/>
                </a:cxn>
                <a:cxn ang="0">
                  <a:pos x="112" y="88"/>
                </a:cxn>
                <a:cxn ang="0">
                  <a:pos x="104" y="90"/>
                </a:cxn>
                <a:cxn ang="0">
                  <a:pos x="100" y="94"/>
                </a:cxn>
                <a:cxn ang="0">
                  <a:pos x="98" y="98"/>
                </a:cxn>
                <a:cxn ang="0">
                  <a:pos x="96" y="104"/>
                </a:cxn>
                <a:cxn ang="0">
                  <a:pos x="96" y="116"/>
                </a:cxn>
                <a:cxn ang="0">
                  <a:pos x="96" y="122"/>
                </a:cxn>
                <a:cxn ang="0">
                  <a:pos x="90" y="196"/>
                </a:cxn>
                <a:cxn ang="0">
                  <a:pos x="78" y="214"/>
                </a:cxn>
                <a:cxn ang="0">
                  <a:pos x="78" y="214"/>
                </a:cxn>
                <a:cxn ang="0">
                  <a:pos x="72" y="230"/>
                </a:cxn>
                <a:cxn ang="0">
                  <a:pos x="66" y="248"/>
                </a:cxn>
                <a:cxn ang="0">
                  <a:pos x="62" y="274"/>
                </a:cxn>
                <a:cxn ang="0">
                  <a:pos x="62" y="274"/>
                </a:cxn>
                <a:cxn ang="0">
                  <a:pos x="60" y="288"/>
                </a:cxn>
                <a:cxn ang="0">
                  <a:pos x="56" y="300"/>
                </a:cxn>
                <a:cxn ang="0">
                  <a:pos x="48" y="322"/>
                </a:cxn>
                <a:cxn ang="0">
                  <a:pos x="38" y="342"/>
                </a:cxn>
                <a:cxn ang="0">
                  <a:pos x="32" y="358"/>
                </a:cxn>
                <a:cxn ang="0">
                  <a:pos x="32" y="358"/>
                </a:cxn>
                <a:cxn ang="0">
                  <a:pos x="24" y="390"/>
                </a:cxn>
                <a:cxn ang="0">
                  <a:pos x="22" y="408"/>
                </a:cxn>
                <a:cxn ang="0">
                  <a:pos x="22" y="416"/>
                </a:cxn>
                <a:cxn ang="0">
                  <a:pos x="22" y="426"/>
                </a:cxn>
                <a:cxn ang="0">
                  <a:pos x="22" y="426"/>
                </a:cxn>
                <a:cxn ang="0">
                  <a:pos x="26" y="434"/>
                </a:cxn>
                <a:cxn ang="0">
                  <a:pos x="28" y="438"/>
                </a:cxn>
                <a:cxn ang="0">
                  <a:pos x="32" y="442"/>
                </a:cxn>
                <a:cxn ang="0">
                  <a:pos x="34" y="442"/>
                </a:cxn>
                <a:cxn ang="0">
                  <a:pos x="34" y="444"/>
                </a:cxn>
                <a:cxn ang="0">
                  <a:pos x="28" y="450"/>
                </a:cxn>
                <a:cxn ang="0">
                  <a:pos x="28" y="450"/>
                </a:cxn>
                <a:cxn ang="0">
                  <a:pos x="14" y="464"/>
                </a:cxn>
                <a:cxn ang="0">
                  <a:pos x="0" y="482"/>
                </a:cxn>
                <a:cxn ang="0">
                  <a:pos x="0" y="482"/>
                </a:cxn>
                <a:cxn ang="0">
                  <a:pos x="14" y="484"/>
                </a:cxn>
                <a:cxn ang="0">
                  <a:pos x="18" y="498"/>
                </a:cxn>
                <a:cxn ang="0">
                  <a:pos x="358" y="708"/>
                </a:cxn>
                <a:cxn ang="0">
                  <a:pos x="534" y="734"/>
                </a:cxn>
                <a:cxn ang="0">
                  <a:pos x="630" y="78"/>
                </a:cxn>
                <a:cxn ang="0">
                  <a:pos x="630" y="78"/>
                </a:cxn>
              </a:cxnLst>
              <a:rect l="0" t="0" r="r" b="b"/>
              <a:pathLst>
                <a:path w="630" h="734">
                  <a:moveTo>
                    <a:pt x="630" y="78"/>
                  </a:moveTo>
                  <a:lnTo>
                    <a:pt x="184" y="0"/>
                  </a:lnTo>
                  <a:lnTo>
                    <a:pt x="184" y="0"/>
                  </a:lnTo>
                  <a:lnTo>
                    <a:pt x="162" y="94"/>
                  </a:lnTo>
                  <a:lnTo>
                    <a:pt x="162" y="94"/>
                  </a:lnTo>
                  <a:lnTo>
                    <a:pt x="160" y="98"/>
                  </a:lnTo>
                  <a:lnTo>
                    <a:pt x="158" y="100"/>
                  </a:lnTo>
                  <a:lnTo>
                    <a:pt x="152" y="102"/>
                  </a:lnTo>
                  <a:lnTo>
                    <a:pt x="146" y="100"/>
                  </a:lnTo>
                  <a:lnTo>
                    <a:pt x="144" y="100"/>
                  </a:lnTo>
                  <a:lnTo>
                    <a:pt x="144" y="100"/>
                  </a:lnTo>
                  <a:lnTo>
                    <a:pt x="136" y="94"/>
                  </a:lnTo>
                  <a:lnTo>
                    <a:pt x="126" y="90"/>
                  </a:lnTo>
                  <a:lnTo>
                    <a:pt x="112" y="88"/>
                  </a:lnTo>
                  <a:lnTo>
                    <a:pt x="112" y="88"/>
                  </a:lnTo>
                  <a:lnTo>
                    <a:pt x="104" y="90"/>
                  </a:lnTo>
                  <a:lnTo>
                    <a:pt x="100" y="94"/>
                  </a:lnTo>
                  <a:lnTo>
                    <a:pt x="98" y="98"/>
                  </a:lnTo>
                  <a:lnTo>
                    <a:pt x="96" y="104"/>
                  </a:lnTo>
                  <a:lnTo>
                    <a:pt x="96" y="116"/>
                  </a:lnTo>
                  <a:lnTo>
                    <a:pt x="96" y="122"/>
                  </a:lnTo>
                  <a:lnTo>
                    <a:pt x="90" y="196"/>
                  </a:lnTo>
                  <a:lnTo>
                    <a:pt x="78" y="214"/>
                  </a:lnTo>
                  <a:lnTo>
                    <a:pt x="78" y="214"/>
                  </a:lnTo>
                  <a:lnTo>
                    <a:pt x="72" y="230"/>
                  </a:lnTo>
                  <a:lnTo>
                    <a:pt x="66" y="248"/>
                  </a:lnTo>
                  <a:lnTo>
                    <a:pt x="62" y="274"/>
                  </a:lnTo>
                  <a:lnTo>
                    <a:pt x="62" y="274"/>
                  </a:lnTo>
                  <a:lnTo>
                    <a:pt x="60" y="288"/>
                  </a:lnTo>
                  <a:lnTo>
                    <a:pt x="56" y="300"/>
                  </a:lnTo>
                  <a:lnTo>
                    <a:pt x="48" y="322"/>
                  </a:lnTo>
                  <a:lnTo>
                    <a:pt x="38" y="342"/>
                  </a:lnTo>
                  <a:lnTo>
                    <a:pt x="32" y="358"/>
                  </a:lnTo>
                  <a:lnTo>
                    <a:pt x="32" y="358"/>
                  </a:lnTo>
                  <a:lnTo>
                    <a:pt x="24" y="390"/>
                  </a:lnTo>
                  <a:lnTo>
                    <a:pt x="22" y="408"/>
                  </a:lnTo>
                  <a:lnTo>
                    <a:pt x="22" y="416"/>
                  </a:lnTo>
                  <a:lnTo>
                    <a:pt x="22" y="426"/>
                  </a:lnTo>
                  <a:lnTo>
                    <a:pt x="22" y="426"/>
                  </a:lnTo>
                  <a:lnTo>
                    <a:pt x="26" y="434"/>
                  </a:lnTo>
                  <a:lnTo>
                    <a:pt x="28" y="438"/>
                  </a:lnTo>
                  <a:lnTo>
                    <a:pt x="32" y="442"/>
                  </a:lnTo>
                  <a:lnTo>
                    <a:pt x="34" y="442"/>
                  </a:lnTo>
                  <a:lnTo>
                    <a:pt x="34" y="444"/>
                  </a:lnTo>
                  <a:lnTo>
                    <a:pt x="28" y="450"/>
                  </a:lnTo>
                  <a:lnTo>
                    <a:pt x="28" y="450"/>
                  </a:lnTo>
                  <a:lnTo>
                    <a:pt x="14" y="464"/>
                  </a:lnTo>
                  <a:lnTo>
                    <a:pt x="0" y="482"/>
                  </a:lnTo>
                  <a:lnTo>
                    <a:pt x="0" y="482"/>
                  </a:lnTo>
                  <a:lnTo>
                    <a:pt x="14" y="484"/>
                  </a:lnTo>
                  <a:lnTo>
                    <a:pt x="18" y="498"/>
                  </a:lnTo>
                  <a:lnTo>
                    <a:pt x="358" y="708"/>
                  </a:lnTo>
                  <a:lnTo>
                    <a:pt x="534" y="734"/>
                  </a:lnTo>
                  <a:lnTo>
                    <a:pt x="630" y="78"/>
                  </a:lnTo>
                  <a:lnTo>
                    <a:pt x="630" y="78"/>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104" name="Freeform 63">
              <a:extLst>
                <a:ext uri="{FF2B5EF4-FFF2-40B4-BE49-F238E27FC236}">
                  <a16:creationId xmlns:a16="http://schemas.microsoft.com/office/drawing/2014/main" id="{27C04BE7-F907-4CE7-91DB-D1DEB41B955E}"/>
                </a:ext>
              </a:extLst>
            </p:cNvPr>
            <p:cNvSpPr>
              <a:spLocks/>
            </p:cNvSpPr>
            <p:nvPr>
              <p:custDataLst>
                <p:tags r:id="rId49"/>
              </p:custDataLst>
            </p:nvPr>
          </p:nvSpPr>
          <p:spPr bwMode="auto">
            <a:xfrm>
              <a:off x="7379717" y="2308624"/>
              <a:ext cx="201585" cy="360333"/>
            </a:xfrm>
            <a:custGeom>
              <a:avLst/>
              <a:gdLst/>
              <a:ahLst/>
              <a:cxnLst>
                <a:cxn ang="0">
                  <a:pos x="134" y="180"/>
                </a:cxn>
                <a:cxn ang="0">
                  <a:pos x="134" y="180"/>
                </a:cxn>
                <a:cxn ang="0">
                  <a:pos x="140" y="154"/>
                </a:cxn>
                <a:cxn ang="0">
                  <a:pos x="146" y="140"/>
                </a:cxn>
                <a:cxn ang="0">
                  <a:pos x="152" y="128"/>
                </a:cxn>
                <a:cxn ang="0">
                  <a:pos x="158" y="110"/>
                </a:cxn>
                <a:cxn ang="0">
                  <a:pos x="158" y="110"/>
                </a:cxn>
                <a:cxn ang="0">
                  <a:pos x="160" y="100"/>
                </a:cxn>
                <a:cxn ang="0">
                  <a:pos x="160" y="88"/>
                </a:cxn>
                <a:cxn ang="0">
                  <a:pos x="156" y="74"/>
                </a:cxn>
                <a:cxn ang="0">
                  <a:pos x="152" y="62"/>
                </a:cxn>
                <a:cxn ang="0">
                  <a:pos x="140" y="36"/>
                </a:cxn>
                <a:cxn ang="0">
                  <a:pos x="128" y="12"/>
                </a:cxn>
                <a:cxn ang="0">
                  <a:pos x="128" y="12"/>
                </a:cxn>
                <a:cxn ang="0">
                  <a:pos x="126" y="0"/>
                </a:cxn>
                <a:cxn ang="0">
                  <a:pos x="126" y="0"/>
                </a:cxn>
                <a:cxn ang="0">
                  <a:pos x="76" y="12"/>
                </a:cxn>
                <a:cxn ang="0">
                  <a:pos x="0" y="28"/>
                </a:cxn>
                <a:cxn ang="0">
                  <a:pos x="6" y="76"/>
                </a:cxn>
                <a:cxn ang="0">
                  <a:pos x="14" y="86"/>
                </a:cxn>
                <a:cxn ang="0">
                  <a:pos x="14" y="86"/>
                </a:cxn>
                <a:cxn ang="0">
                  <a:pos x="12" y="102"/>
                </a:cxn>
                <a:cxn ang="0">
                  <a:pos x="14" y="124"/>
                </a:cxn>
                <a:cxn ang="0">
                  <a:pos x="14" y="124"/>
                </a:cxn>
                <a:cxn ang="0">
                  <a:pos x="16" y="136"/>
                </a:cxn>
                <a:cxn ang="0">
                  <a:pos x="22" y="152"/>
                </a:cxn>
                <a:cxn ang="0">
                  <a:pos x="30" y="172"/>
                </a:cxn>
                <a:cxn ang="0">
                  <a:pos x="30" y="186"/>
                </a:cxn>
                <a:cxn ang="0">
                  <a:pos x="44" y="196"/>
                </a:cxn>
                <a:cxn ang="0">
                  <a:pos x="68" y="284"/>
                </a:cxn>
                <a:cxn ang="0">
                  <a:pos x="68" y="286"/>
                </a:cxn>
                <a:cxn ang="0">
                  <a:pos x="120" y="270"/>
                </a:cxn>
                <a:cxn ang="0">
                  <a:pos x="120" y="270"/>
                </a:cxn>
                <a:cxn ang="0">
                  <a:pos x="120" y="262"/>
                </a:cxn>
                <a:cxn ang="0">
                  <a:pos x="120" y="262"/>
                </a:cxn>
                <a:cxn ang="0">
                  <a:pos x="120" y="246"/>
                </a:cxn>
                <a:cxn ang="0">
                  <a:pos x="124" y="228"/>
                </a:cxn>
                <a:cxn ang="0">
                  <a:pos x="134" y="180"/>
                </a:cxn>
                <a:cxn ang="0">
                  <a:pos x="134" y="180"/>
                </a:cxn>
              </a:cxnLst>
              <a:rect l="0" t="0" r="r" b="b"/>
              <a:pathLst>
                <a:path w="160" h="286">
                  <a:moveTo>
                    <a:pt x="134" y="180"/>
                  </a:moveTo>
                  <a:lnTo>
                    <a:pt x="134" y="180"/>
                  </a:lnTo>
                  <a:lnTo>
                    <a:pt x="140" y="154"/>
                  </a:lnTo>
                  <a:lnTo>
                    <a:pt x="146" y="140"/>
                  </a:lnTo>
                  <a:lnTo>
                    <a:pt x="152" y="128"/>
                  </a:lnTo>
                  <a:lnTo>
                    <a:pt x="158" y="110"/>
                  </a:lnTo>
                  <a:lnTo>
                    <a:pt x="158" y="110"/>
                  </a:lnTo>
                  <a:lnTo>
                    <a:pt x="160" y="100"/>
                  </a:lnTo>
                  <a:lnTo>
                    <a:pt x="160" y="88"/>
                  </a:lnTo>
                  <a:lnTo>
                    <a:pt x="156" y="74"/>
                  </a:lnTo>
                  <a:lnTo>
                    <a:pt x="152" y="62"/>
                  </a:lnTo>
                  <a:lnTo>
                    <a:pt x="140" y="36"/>
                  </a:lnTo>
                  <a:lnTo>
                    <a:pt x="128" y="12"/>
                  </a:lnTo>
                  <a:lnTo>
                    <a:pt x="128" y="12"/>
                  </a:lnTo>
                  <a:lnTo>
                    <a:pt x="126" y="0"/>
                  </a:lnTo>
                  <a:lnTo>
                    <a:pt x="126" y="0"/>
                  </a:lnTo>
                  <a:lnTo>
                    <a:pt x="76" y="12"/>
                  </a:lnTo>
                  <a:lnTo>
                    <a:pt x="0" y="28"/>
                  </a:lnTo>
                  <a:lnTo>
                    <a:pt x="6" y="76"/>
                  </a:lnTo>
                  <a:lnTo>
                    <a:pt x="14" y="86"/>
                  </a:lnTo>
                  <a:lnTo>
                    <a:pt x="14" y="86"/>
                  </a:lnTo>
                  <a:lnTo>
                    <a:pt x="12" y="102"/>
                  </a:lnTo>
                  <a:lnTo>
                    <a:pt x="14" y="124"/>
                  </a:lnTo>
                  <a:lnTo>
                    <a:pt x="14" y="124"/>
                  </a:lnTo>
                  <a:lnTo>
                    <a:pt x="16" y="136"/>
                  </a:lnTo>
                  <a:lnTo>
                    <a:pt x="22" y="152"/>
                  </a:lnTo>
                  <a:lnTo>
                    <a:pt x="30" y="172"/>
                  </a:lnTo>
                  <a:lnTo>
                    <a:pt x="30" y="186"/>
                  </a:lnTo>
                  <a:lnTo>
                    <a:pt x="44" y="196"/>
                  </a:lnTo>
                  <a:lnTo>
                    <a:pt x="68" y="284"/>
                  </a:lnTo>
                  <a:lnTo>
                    <a:pt x="68" y="286"/>
                  </a:lnTo>
                  <a:lnTo>
                    <a:pt x="120" y="270"/>
                  </a:lnTo>
                  <a:lnTo>
                    <a:pt x="120" y="270"/>
                  </a:lnTo>
                  <a:lnTo>
                    <a:pt x="120" y="262"/>
                  </a:lnTo>
                  <a:lnTo>
                    <a:pt x="120" y="262"/>
                  </a:lnTo>
                  <a:lnTo>
                    <a:pt x="120" y="246"/>
                  </a:lnTo>
                  <a:lnTo>
                    <a:pt x="124" y="228"/>
                  </a:lnTo>
                  <a:lnTo>
                    <a:pt x="134" y="180"/>
                  </a:lnTo>
                  <a:lnTo>
                    <a:pt x="134" y="180"/>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105" name="Freeform 64">
              <a:extLst>
                <a:ext uri="{FF2B5EF4-FFF2-40B4-BE49-F238E27FC236}">
                  <a16:creationId xmlns:a16="http://schemas.microsoft.com/office/drawing/2014/main" id="{C899574D-6871-4BFA-89F9-FE9C369A5099}"/>
                </a:ext>
              </a:extLst>
            </p:cNvPr>
            <p:cNvSpPr>
              <a:spLocks/>
            </p:cNvSpPr>
            <p:nvPr>
              <p:custDataLst>
                <p:tags r:id="rId50"/>
              </p:custDataLst>
            </p:nvPr>
          </p:nvSpPr>
          <p:spPr bwMode="auto">
            <a:xfrm>
              <a:off x="7530906" y="2225470"/>
              <a:ext cx="181426" cy="423328"/>
            </a:xfrm>
            <a:custGeom>
              <a:avLst/>
              <a:gdLst/>
              <a:ahLst/>
              <a:cxnLst>
                <a:cxn ang="0">
                  <a:pos x="144" y="270"/>
                </a:cxn>
                <a:cxn ang="0">
                  <a:pos x="144" y="270"/>
                </a:cxn>
                <a:cxn ang="0">
                  <a:pos x="140" y="260"/>
                </a:cxn>
                <a:cxn ang="0">
                  <a:pos x="140" y="260"/>
                </a:cxn>
                <a:cxn ang="0">
                  <a:pos x="140" y="254"/>
                </a:cxn>
                <a:cxn ang="0">
                  <a:pos x="128" y="252"/>
                </a:cxn>
                <a:cxn ang="0">
                  <a:pos x="128" y="232"/>
                </a:cxn>
                <a:cxn ang="0">
                  <a:pos x="110" y="220"/>
                </a:cxn>
                <a:cxn ang="0">
                  <a:pos x="104" y="202"/>
                </a:cxn>
                <a:cxn ang="0">
                  <a:pos x="38" y="0"/>
                </a:cxn>
                <a:cxn ang="0">
                  <a:pos x="38" y="0"/>
                </a:cxn>
                <a:cxn ang="0">
                  <a:pos x="28" y="10"/>
                </a:cxn>
                <a:cxn ang="0">
                  <a:pos x="28" y="10"/>
                </a:cxn>
                <a:cxn ang="0">
                  <a:pos x="20" y="18"/>
                </a:cxn>
                <a:cxn ang="0">
                  <a:pos x="14" y="26"/>
                </a:cxn>
                <a:cxn ang="0">
                  <a:pos x="12" y="36"/>
                </a:cxn>
                <a:cxn ang="0">
                  <a:pos x="12" y="44"/>
                </a:cxn>
                <a:cxn ang="0">
                  <a:pos x="12" y="58"/>
                </a:cxn>
                <a:cxn ang="0">
                  <a:pos x="14" y="64"/>
                </a:cxn>
                <a:cxn ang="0">
                  <a:pos x="14" y="64"/>
                </a:cxn>
                <a:cxn ang="0">
                  <a:pos x="6" y="66"/>
                </a:cxn>
                <a:cxn ang="0">
                  <a:pos x="6" y="66"/>
                </a:cxn>
                <a:cxn ang="0">
                  <a:pos x="8" y="78"/>
                </a:cxn>
                <a:cxn ang="0">
                  <a:pos x="8" y="78"/>
                </a:cxn>
                <a:cxn ang="0">
                  <a:pos x="20" y="102"/>
                </a:cxn>
                <a:cxn ang="0">
                  <a:pos x="32" y="128"/>
                </a:cxn>
                <a:cxn ang="0">
                  <a:pos x="36" y="140"/>
                </a:cxn>
                <a:cxn ang="0">
                  <a:pos x="40" y="154"/>
                </a:cxn>
                <a:cxn ang="0">
                  <a:pos x="40" y="166"/>
                </a:cxn>
                <a:cxn ang="0">
                  <a:pos x="38" y="176"/>
                </a:cxn>
                <a:cxn ang="0">
                  <a:pos x="38" y="176"/>
                </a:cxn>
                <a:cxn ang="0">
                  <a:pos x="32" y="194"/>
                </a:cxn>
                <a:cxn ang="0">
                  <a:pos x="26" y="206"/>
                </a:cxn>
                <a:cxn ang="0">
                  <a:pos x="20" y="220"/>
                </a:cxn>
                <a:cxn ang="0">
                  <a:pos x="14" y="246"/>
                </a:cxn>
                <a:cxn ang="0">
                  <a:pos x="14" y="246"/>
                </a:cxn>
                <a:cxn ang="0">
                  <a:pos x="4" y="294"/>
                </a:cxn>
                <a:cxn ang="0">
                  <a:pos x="0" y="312"/>
                </a:cxn>
                <a:cxn ang="0">
                  <a:pos x="0" y="328"/>
                </a:cxn>
                <a:cxn ang="0">
                  <a:pos x="0" y="328"/>
                </a:cxn>
                <a:cxn ang="0">
                  <a:pos x="0" y="336"/>
                </a:cxn>
                <a:cxn ang="0">
                  <a:pos x="106" y="306"/>
                </a:cxn>
                <a:cxn ang="0">
                  <a:pos x="144" y="270"/>
                </a:cxn>
              </a:cxnLst>
              <a:rect l="0" t="0" r="r" b="b"/>
              <a:pathLst>
                <a:path w="144" h="336">
                  <a:moveTo>
                    <a:pt x="144" y="270"/>
                  </a:moveTo>
                  <a:lnTo>
                    <a:pt x="144" y="270"/>
                  </a:lnTo>
                  <a:lnTo>
                    <a:pt x="140" y="260"/>
                  </a:lnTo>
                  <a:lnTo>
                    <a:pt x="140" y="260"/>
                  </a:lnTo>
                  <a:lnTo>
                    <a:pt x="140" y="254"/>
                  </a:lnTo>
                  <a:lnTo>
                    <a:pt x="128" y="252"/>
                  </a:lnTo>
                  <a:lnTo>
                    <a:pt x="128" y="232"/>
                  </a:lnTo>
                  <a:lnTo>
                    <a:pt x="110" y="220"/>
                  </a:lnTo>
                  <a:lnTo>
                    <a:pt x="104" y="202"/>
                  </a:lnTo>
                  <a:lnTo>
                    <a:pt x="38" y="0"/>
                  </a:lnTo>
                  <a:lnTo>
                    <a:pt x="38" y="0"/>
                  </a:lnTo>
                  <a:lnTo>
                    <a:pt x="28" y="10"/>
                  </a:lnTo>
                  <a:lnTo>
                    <a:pt x="28" y="10"/>
                  </a:lnTo>
                  <a:lnTo>
                    <a:pt x="20" y="18"/>
                  </a:lnTo>
                  <a:lnTo>
                    <a:pt x="14" y="26"/>
                  </a:lnTo>
                  <a:lnTo>
                    <a:pt x="12" y="36"/>
                  </a:lnTo>
                  <a:lnTo>
                    <a:pt x="12" y="44"/>
                  </a:lnTo>
                  <a:lnTo>
                    <a:pt x="12" y="58"/>
                  </a:lnTo>
                  <a:lnTo>
                    <a:pt x="14" y="64"/>
                  </a:lnTo>
                  <a:lnTo>
                    <a:pt x="14" y="64"/>
                  </a:lnTo>
                  <a:lnTo>
                    <a:pt x="6" y="66"/>
                  </a:lnTo>
                  <a:lnTo>
                    <a:pt x="6" y="66"/>
                  </a:lnTo>
                  <a:lnTo>
                    <a:pt x="8" y="78"/>
                  </a:lnTo>
                  <a:lnTo>
                    <a:pt x="8" y="78"/>
                  </a:lnTo>
                  <a:lnTo>
                    <a:pt x="20" y="102"/>
                  </a:lnTo>
                  <a:lnTo>
                    <a:pt x="32" y="128"/>
                  </a:lnTo>
                  <a:lnTo>
                    <a:pt x="36" y="140"/>
                  </a:lnTo>
                  <a:lnTo>
                    <a:pt x="40" y="154"/>
                  </a:lnTo>
                  <a:lnTo>
                    <a:pt x="40" y="166"/>
                  </a:lnTo>
                  <a:lnTo>
                    <a:pt x="38" y="176"/>
                  </a:lnTo>
                  <a:lnTo>
                    <a:pt x="38" y="176"/>
                  </a:lnTo>
                  <a:lnTo>
                    <a:pt x="32" y="194"/>
                  </a:lnTo>
                  <a:lnTo>
                    <a:pt x="26" y="206"/>
                  </a:lnTo>
                  <a:lnTo>
                    <a:pt x="20" y="220"/>
                  </a:lnTo>
                  <a:lnTo>
                    <a:pt x="14" y="246"/>
                  </a:lnTo>
                  <a:lnTo>
                    <a:pt x="14" y="246"/>
                  </a:lnTo>
                  <a:lnTo>
                    <a:pt x="4" y="294"/>
                  </a:lnTo>
                  <a:lnTo>
                    <a:pt x="0" y="312"/>
                  </a:lnTo>
                  <a:lnTo>
                    <a:pt x="0" y="328"/>
                  </a:lnTo>
                  <a:lnTo>
                    <a:pt x="0" y="328"/>
                  </a:lnTo>
                  <a:lnTo>
                    <a:pt x="0" y="336"/>
                  </a:lnTo>
                  <a:lnTo>
                    <a:pt x="106" y="306"/>
                  </a:lnTo>
                  <a:lnTo>
                    <a:pt x="144" y="270"/>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106" name="Freeform 65">
              <a:extLst>
                <a:ext uri="{FF2B5EF4-FFF2-40B4-BE49-F238E27FC236}">
                  <a16:creationId xmlns:a16="http://schemas.microsoft.com/office/drawing/2014/main" id="{59BC60C9-4B00-4B44-9772-EFFA9082EE1C}"/>
                </a:ext>
              </a:extLst>
            </p:cNvPr>
            <p:cNvSpPr>
              <a:spLocks/>
            </p:cNvSpPr>
            <p:nvPr>
              <p:custDataLst>
                <p:tags r:id="rId51"/>
              </p:custDataLst>
            </p:nvPr>
          </p:nvSpPr>
          <p:spPr bwMode="auto">
            <a:xfrm>
              <a:off x="2851619" y="1771904"/>
              <a:ext cx="695467" cy="1146513"/>
            </a:xfrm>
            <a:custGeom>
              <a:avLst/>
              <a:gdLst/>
              <a:ahLst/>
              <a:cxnLst>
                <a:cxn ang="0">
                  <a:pos x="454" y="570"/>
                </a:cxn>
                <a:cxn ang="0">
                  <a:pos x="448" y="556"/>
                </a:cxn>
                <a:cxn ang="0">
                  <a:pos x="430" y="522"/>
                </a:cxn>
                <a:cxn ang="0">
                  <a:pos x="420" y="496"/>
                </a:cxn>
                <a:cxn ang="0">
                  <a:pos x="416" y="484"/>
                </a:cxn>
                <a:cxn ang="0">
                  <a:pos x="400" y="450"/>
                </a:cxn>
                <a:cxn ang="0">
                  <a:pos x="374" y="420"/>
                </a:cxn>
                <a:cxn ang="0">
                  <a:pos x="364" y="412"/>
                </a:cxn>
                <a:cxn ang="0">
                  <a:pos x="358" y="424"/>
                </a:cxn>
                <a:cxn ang="0">
                  <a:pos x="352" y="444"/>
                </a:cxn>
                <a:cxn ang="0">
                  <a:pos x="342" y="452"/>
                </a:cxn>
                <a:cxn ang="0">
                  <a:pos x="332" y="454"/>
                </a:cxn>
                <a:cxn ang="0">
                  <a:pos x="324" y="452"/>
                </a:cxn>
                <a:cxn ang="0">
                  <a:pos x="322" y="446"/>
                </a:cxn>
                <a:cxn ang="0">
                  <a:pos x="326" y="434"/>
                </a:cxn>
                <a:cxn ang="0">
                  <a:pos x="324" y="412"/>
                </a:cxn>
                <a:cxn ang="0">
                  <a:pos x="324" y="392"/>
                </a:cxn>
                <a:cxn ang="0">
                  <a:pos x="328" y="376"/>
                </a:cxn>
                <a:cxn ang="0">
                  <a:pos x="328" y="360"/>
                </a:cxn>
                <a:cxn ang="0">
                  <a:pos x="326" y="352"/>
                </a:cxn>
                <a:cxn ang="0">
                  <a:pos x="310" y="326"/>
                </a:cxn>
                <a:cxn ang="0">
                  <a:pos x="292" y="310"/>
                </a:cxn>
                <a:cxn ang="0">
                  <a:pos x="284" y="296"/>
                </a:cxn>
                <a:cxn ang="0">
                  <a:pos x="282" y="290"/>
                </a:cxn>
                <a:cxn ang="0">
                  <a:pos x="286" y="276"/>
                </a:cxn>
                <a:cxn ang="0">
                  <a:pos x="290" y="264"/>
                </a:cxn>
                <a:cxn ang="0">
                  <a:pos x="286" y="250"/>
                </a:cxn>
                <a:cxn ang="0">
                  <a:pos x="274" y="208"/>
                </a:cxn>
                <a:cxn ang="0">
                  <a:pos x="268" y="180"/>
                </a:cxn>
                <a:cxn ang="0">
                  <a:pos x="264" y="150"/>
                </a:cxn>
                <a:cxn ang="0">
                  <a:pos x="266" y="110"/>
                </a:cxn>
                <a:cxn ang="0">
                  <a:pos x="272" y="70"/>
                </a:cxn>
                <a:cxn ang="0">
                  <a:pos x="274" y="58"/>
                </a:cxn>
                <a:cxn ang="0">
                  <a:pos x="288" y="22"/>
                </a:cxn>
                <a:cxn ang="0">
                  <a:pos x="208" y="0"/>
                </a:cxn>
                <a:cxn ang="0">
                  <a:pos x="126" y="272"/>
                </a:cxn>
                <a:cxn ang="0">
                  <a:pos x="130" y="302"/>
                </a:cxn>
                <a:cxn ang="0">
                  <a:pos x="128" y="316"/>
                </a:cxn>
                <a:cxn ang="0">
                  <a:pos x="122" y="336"/>
                </a:cxn>
                <a:cxn ang="0">
                  <a:pos x="126" y="340"/>
                </a:cxn>
                <a:cxn ang="0">
                  <a:pos x="142" y="372"/>
                </a:cxn>
                <a:cxn ang="0">
                  <a:pos x="142" y="386"/>
                </a:cxn>
                <a:cxn ang="0">
                  <a:pos x="130" y="418"/>
                </a:cxn>
                <a:cxn ang="0">
                  <a:pos x="46" y="510"/>
                </a:cxn>
                <a:cxn ang="0">
                  <a:pos x="50" y="514"/>
                </a:cxn>
                <a:cxn ang="0">
                  <a:pos x="60" y="532"/>
                </a:cxn>
                <a:cxn ang="0">
                  <a:pos x="64" y="550"/>
                </a:cxn>
                <a:cxn ang="0">
                  <a:pos x="62" y="558"/>
                </a:cxn>
                <a:cxn ang="0">
                  <a:pos x="40" y="610"/>
                </a:cxn>
                <a:cxn ang="0">
                  <a:pos x="242" y="856"/>
                </a:cxn>
                <a:cxn ang="0">
                  <a:pos x="552" y="596"/>
                </a:cxn>
                <a:cxn ang="0">
                  <a:pos x="524" y="584"/>
                </a:cxn>
                <a:cxn ang="0">
                  <a:pos x="490" y="584"/>
                </a:cxn>
                <a:cxn ang="0">
                  <a:pos x="468" y="580"/>
                </a:cxn>
                <a:cxn ang="0">
                  <a:pos x="456" y="572"/>
                </a:cxn>
                <a:cxn ang="0">
                  <a:pos x="454" y="570"/>
                </a:cxn>
              </a:cxnLst>
              <a:rect l="0" t="0" r="r" b="b"/>
              <a:pathLst>
                <a:path w="552" h="910">
                  <a:moveTo>
                    <a:pt x="454" y="570"/>
                  </a:moveTo>
                  <a:lnTo>
                    <a:pt x="454" y="570"/>
                  </a:lnTo>
                  <a:lnTo>
                    <a:pt x="452" y="562"/>
                  </a:lnTo>
                  <a:lnTo>
                    <a:pt x="448" y="556"/>
                  </a:lnTo>
                  <a:lnTo>
                    <a:pt x="440" y="542"/>
                  </a:lnTo>
                  <a:lnTo>
                    <a:pt x="430" y="522"/>
                  </a:lnTo>
                  <a:lnTo>
                    <a:pt x="424" y="510"/>
                  </a:lnTo>
                  <a:lnTo>
                    <a:pt x="420" y="496"/>
                  </a:lnTo>
                  <a:lnTo>
                    <a:pt x="420" y="496"/>
                  </a:lnTo>
                  <a:lnTo>
                    <a:pt x="416" y="484"/>
                  </a:lnTo>
                  <a:lnTo>
                    <a:pt x="412" y="472"/>
                  </a:lnTo>
                  <a:lnTo>
                    <a:pt x="400" y="450"/>
                  </a:lnTo>
                  <a:lnTo>
                    <a:pt x="384" y="428"/>
                  </a:lnTo>
                  <a:lnTo>
                    <a:pt x="374" y="420"/>
                  </a:lnTo>
                  <a:lnTo>
                    <a:pt x="364" y="412"/>
                  </a:lnTo>
                  <a:lnTo>
                    <a:pt x="364" y="412"/>
                  </a:lnTo>
                  <a:lnTo>
                    <a:pt x="360" y="418"/>
                  </a:lnTo>
                  <a:lnTo>
                    <a:pt x="358" y="424"/>
                  </a:lnTo>
                  <a:lnTo>
                    <a:pt x="354" y="438"/>
                  </a:lnTo>
                  <a:lnTo>
                    <a:pt x="352" y="444"/>
                  </a:lnTo>
                  <a:lnTo>
                    <a:pt x="348" y="450"/>
                  </a:lnTo>
                  <a:lnTo>
                    <a:pt x="342" y="452"/>
                  </a:lnTo>
                  <a:lnTo>
                    <a:pt x="332" y="454"/>
                  </a:lnTo>
                  <a:lnTo>
                    <a:pt x="332" y="454"/>
                  </a:lnTo>
                  <a:lnTo>
                    <a:pt x="326" y="454"/>
                  </a:lnTo>
                  <a:lnTo>
                    <a:pt x="324" y="452"/>
                  </a:lnTo>
                  <a:lnTo>
                    <a:pt x="322" y="450"/>
                  </a:lnTo>
                  <a:lnTo>
                    <a:pt x="322" y="446"/>
                  </a:lnTo>
                  <a:lnTo>
                    <a:pt x="326" y="434"/>
                  </a:lnTo>
                  <a:lnTo>
                    <a:pt x="326" y="434"/>
                  </a:lnTo>
                  <a:lnTo>
                    <a:pt x="326" y="422"/>
                  </a:lnTo>
                  <a:lnTo>
                    <a:pt x="324" y="412"/>
                  </a:lnTo>
                  <a:lnTo>
                    <a:pt x="322" y="402"/>
                  </a:lnTo>
                  <a:lnTo>
                    <a:pt x="324" y="392"/>
                  </a:lnTo>
                  <a:lnTo>
                    <a:pt x="324" y="392"/>
                  </a:lnTo>
                  <a:lnTo>
                    <a:pt x="328" y="376"/>
                  </a:lnTo>
                  <a:lnTo>
                    <a:pt x="328" y="370"/>
                  </a:lnTo>
                  <a:lnTo>
                    <a:pt x="328" y="360"/>
                  </a:lnTo>
                  <a:lnTo>
                    <a:pt x="328" y="360"/>
                  </a:lnTo>
                  <a:lnTo>
                    <a:pt x="326" y="352"/>
                  </a:lnTo>
                  <a:lnTo>
                    <a:pt x="320" y="342"/>
                  </a:lnTo>
                  <a:lnTo>
                    <a:pt x="310" y="326"/>
                  </a:lnTo>
                  <a:lnTo>
                    <a:pt x="310" y="326"/>
                  </a:lnTo>
                  <a:lnTo>
                    <a:pt x="292" y="310"/>
                  </a:lnTo>
                  <a:lnTo>
                    <a:pt x="286" y="300"/>
                  </a:lnTo>
                  <a:lnTo>
                    <a:pt x="284" y="296"/>
                  </a:lnTo>
                  <a:lnTo>
                    <a:pt x="282" y="290"/>
                  </a:lnTo>
                  <a:lnTo>
                    <a:pt x="282" y="290"/>
                  </a:lnTo>
                  <a:lnTo>
                    <a:pt x="284" y="282"/>
                  </a:lnTo>
                  <a:lnTo>
                    <a:pt x="286" y="276"/>
                  </a:lnTo>
                  <a:lnTo>
                    <a:pt x="288" y="270"/>
                  </a:lnTo>
                  <a:lnTo>
                    <a:pt x="290" y="264"/>
                  </a:lnTo>
                  <a:lnTo>
                    <a:pt x="290" y="264"/>
                  </a:lnTo>
                  <a:lnTo>
                    <a:pt x="286" y="250"/>
                  </a:lnTo>
                  <a:lnTo>
                    <a:pt x="282" y="236"/>
                  </a:lnTo>
                  <a:lnTo>
                    <a:pt x="274" y="208"/>
                  </a:lnTo>
                  <a:lnTo>
                    <a:pt x="274" y="208"/>
                  </a:lnTo>
                  <a:lnTo>
                    <a:pt x="268" y="180"/>
                  </a:lnTo>
                  <a:lnTo>
                    <a:pt x="264" y="150"/>
                  </a:lnTo>
                  <a:lnTo>
                    <a:pt x="264" y="150"/>
                  </a:lnTo>
                  <a:lnTo>
                    <a:pt x="264" y="130"/>
                  </a:lnTo>
                  <a:lnTo>
                    <a:pt x="266" y="110"/>
                  </a:lnTo>
                  <a:lnTo>
                    <a:pt x="270" y="90"/>
                  </a:lnTo>
                  <a:lnTo>
                    <a:pt x="272" y="70"/>
                  </a:lnTo>
                  <a:lnTo>
                    <a:pt x="272" y="70"/>
                  </a:lnTo>
                  <a:lnTo>
                    <a:pt x="274" y="58"/>
                  </a:lnTo>
                  <a:lnTo>
                    <a:pt x="278" y="46"/>
                  </a:lnTo>
                  <a:lnTo>
                    <a:pt x="288" y="22"/>
                  </a:lnTo>
                  <a:lnTo>
                    <a:pt x="288" y="22"/>
                  </a:lnTo>
                  <a:lnTo>
                    <a:pt x="208" y="0"/>
                  </a:lnTo>
                  <a:lnTo>
                    <a:pt x="126" y="272"/>
                  </a:lnTo>
                  <a:lnTo>
                    <a:pt x="126" y="272"/>
                  </a:lnTo>
                  <a:lnTo>
                    <a:pt x="128" y="280"/>
                  </a:lnTo>
                  <a:lnTo>
                    <a:pt x="130" y="302"/>
                  </a:lnTo>
                  <a:lnTo>
                    <a:pt x="130" y="302"/>
                  </a:lnTo>
                  <a:lnTo>
                    <a:pt x="128" y="316"/>
                  </a:lnTo>
                  <a:lnTo>
                    <a:pt x="126" y="326"/>
                  </a:lnTo>
                  <a:lnTo>
                    <a:pt x="122" y="336"/>
                  </a:lnTo>
                  <a:lnTo>
                    <a:pt x="122" y="336"/>
                  </a:lnTo>
                  <a:lnTo>
                    <a:pt x="126" y="340"/>
                  </a:lnTo>
                  <a:lnTo>
                    <a:pt x="134" y="354"/>
                  </a:lnTo>
                  <a:lnTo>
                    <a:pt x="142" y="372"/>
                  </a:lnTo>
                  <a:lnTo>
                    <a:pt x="144" y="380"/>
                  </a:lnTo>
                  <a:lnTo>
                    <a:pt x="142" y="386"/>
                  </a:lnTo>
                  <a:lnTo>
                    <a:pt x="142" y="386"/>
                  </a:lnTo>
                  <a:lnTo>
                    <a:pt x="130" y="418"/>
                  </a:lnTo>
                  <a:lnTo>
                    <a:pt x="122" y="434"/>
                  </a:lnTo>
                  <a:lnTo>
                    <a:pt x="46" y="510"/>
                  </a:lnTo>
                  <a:lnTo>
                    <a:pt x="46" y="510"/>
                  </a:lnTo>
                  <a:lnTo>
                    <a:pt x="50" y="514"/>
                  </a:lnTo>
                  <a:lnTo>
                    <a:pt x="58" y="526"/>
                  </a:lnTo>
                  <a:lnTo>
                    <a:pt x="60" y="532"/>
                  </a:lnTo>
                  <a:lnTo>
                    <a:pt x="62" y="540"/>
                  </a:lnTo>
                  <a:lnTo>
                    <a:pt x="64" y="550"/>
                  </a:lnTo>
                  <a:lnTo>
                    <a:pt x="62" y="558"/>
                  </a:lnTo>
                  <a:lnTo>
                    <a:pt x="62" y="558"/>
                  </a:lnTo>
                  <a:lnTo>
                    <a:pt x="48" y="594"/>
                  </a:lnTo>
                  <a:lnTo>
                    <a:pt x="40" y="610"/>
                  </a:lnTo>
                  <a:lnTo>
                    <a:pt x="0" y="794"/>
                  </a:lnTo>
                  <a:lnTo>
                    <a:pt x="242" y="856"/>
                  </a:lnTo>
                  <a:lnTo>
                    <a:pt x="494" y="910"/>
                  </a:lnTo>
                  <a:lnTo>
                    <a:pt x="552" y="596"/>
                  </a:lnTo>
                  <a:lnTo>
                    <a:pt x="524" y="584"/>
                  </a:lnTo>
                  <a:lnTo>
                    <a:pt x="524" y="584"/>
                  </a:lnTo>
                  <a:lnTo>
                    <a:pt x="514" y="584"/>
                  </a:lnTo>
                  <a:lnTo>
                    <a:pt x="490" y="584"/>
                  </a:lnTo>
                  <a:lnTo>
                    <a:pt x="478" y="582"/>
                  </a:lnTo>
                  <a:lnTo>
                    <a:pt x="468" y="580"/>
                  </a:lnTo>
                  <a:lnTo>
                    <a:pt x="458" y="576"/>
                  </a:lnTo>
                  <a:lnTo>
                    <a:pt x="456" y="572"/>
                  </a:lnTo>
                  <a:lnTo>
                    <a:pt x="454" y="570"/>
                  </a:lnTo>
                  <a:lnTo>
                    <a:pt x="454" y="570"/>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107" name="Freeform 66">
              <a:extLst>
                <a:ext uri="{FF2B5EF4-FFF2-40B4-BE49-F238E27FC236}">
                  <a16:creationId xmlns:a16="http://schemas.microsoft.com/office/drawing/2014/main" id="{ADB2C431-DF34-4BCB-BB33-4111DCBF340E}"/>
                </a:ext>
              </a:extLst>
            </p:cNvPr>
            <p:cNvSpPr>
              <a:spLocks/>
            </p:cNvSpPr>
            <p:nvPr>
              <p:custDataLst>
                <p:tags r:id="rId52"/>
              </p:custDataLst>
            </p:nvPr>
          </p:nvSpPr>
          <p:spPr bwMode="auto">
            <a:xfrm>
              <a:off x="3184234" y="1799622"/>
              <a:ext cx="1138954" cy="786180"/>
            </a:xfrm>
            <a:custGeom>
              <a:avLst/>
              <a:gdLst/>
              <a:ahLst/>
              <a:cxnLst>
                <a:cxn ang="0">
                  <a:pos x="904" y="154"/>
                </a:cxn>
                <a:cxn ang="0">
                  <a:pos x="784" y="138"/>
                </a:cxn>
                <a:cxn ang="0">
                  <a:pos x="430" y="80"/>
                </a:cxn>
                <a:cxn ang="0">
                  <a:pos x="94" y="18"/>
                </a:cxn>
                <a:cxn ang="0">
                  <a:pos x="24" y="0"/>
                </a:cxn>
                <a:cxn ang="0">
                  <a:pos x="14" y="24"/>
                </a:cxn>
                <a:cxn ang="0">
                  <a:pos x="8" y="48"/>
                </a:cxn>
                <a:cxn ang="0">
                  <a:pos x="6" y="68"/>
                </a:cxn>
                <a:cxn ang="0">
                  <a:pos x="0" y="108"/>
                </a:cxn>
                <a:cxn ang="0">
                  <a:pos x="0" y="128"/>
                </a:cxn>
                <a:cxn ang="0">
                  <a:pos x="10" y="186"/>
                </a:cxn>
                <a:cxn ang="0">
                  <a:pos x="18" y="214"/>
                </a:cxn>
                <a:cxn ang="0">
                  <a:pos x="26" y="242"/>
                </a:cxn>
                <a:cxn ang="0">
                  <a:pos x="24" y="248"/>
                </a:cxn>
                <a:cxn ang="0">
                  <a:pos x="20" y="260"/>
                </a:cxn>
                <a:cxn ang="0">
                  <a:pos x="18" y="268"/>
                </a:cxn>
                <a:cxn ang="0">
                  <a:pos x="22" y="278"/>
                </a:cxn>
                <a:cxn ang="0">
                  <a:pos x="46" y="304"/>
                </a:cxn>
                <a:cxn ang="0">
                  <a:pos x="56" y="320"/>
                </a:cxn>
                <a:cxn ang="0">
                  <a:pos x="64" y="338"/>
                </a:cxn>
                <a:cxn ang="0">
                  <a:pos x="64" y="348"/>
                </a:cxn>
                <a:cxn ang="0">
                  <a:pos x="60" y="370"/>
                </a:cxn>
                <a:cxn ang="0">
                  <a:pos x="58" y="380"/>
                </a:cxn>
                <a:cxn ang="0">
                  <a:pos x="62" y="400"/>
                </a:cxn>
                <a:cxn ang="0">
                  <a:pos x="62" y="412"/>
                </a:cxn>
                <a:cxn ang="0">
                  <a:pos x="58" y="428"/>
                </a:cxn>
                <a:cxn ang="0">
                  <a:pos x="62" y="432"/>
                </a:cxn>
                <a:cxn ang="0">
                  <a:pos x="68" y="432"/>
                </a:cxn>
                <a:cxn ang="0">
                  <a:pos x="84" y="428"/>
                </a:cxn>
                <a:cxn ang="0">
                  <a:pos x="90" y="416"/>
                </a:cxn>
                <a:cxn ang="0">
                  <a:pos x="96" y="396"/>
                </a:cxn>
                <a:cxn ang="0">
                  <a:pos x="100" y="390"/>
                </a:cxn>
                <a:cxn ang="0">
                  <a:pos x="120" y="406"/>
                </a:cxn>
                <a:cxn ang="0">
                  <a:pos x="148" y="450"/>
                </a:cxn>
                <a:cxn ang="0">
                  <a:pos x="156" y="474"/>
                </a:cxn>
                <a:cxn ang="0">
                  <a:pos x="160" y="488"/>
                </a:cxn>
                <a:cxn ang="0">
                  <a:pos x="176" y="520"/>
                </a:cxn>
                <a:cxn ang="0">
                  <a:pos x="188" y="540"/>
                </a:cxn>
                <a:cxn ang="0">
                  <a:pos x="190" y="548"/>
                </a:cxn>
                <a:cxn ang="0">
                  <a:pos x="194" y="554"/>
                </a:cxn>
                <a:cxn ang="0">
                  <a:pos x="214" y="560"/>
                </a:cxn>
                <a:cxn ang="0">
                  <a:pos x="250" y="562"/>
                </a:cxn>
                <a:cxn ang="0">
                  <a:pos x="288" y="574"/>
                </a:cxn>
                <a:cxn ang="0">
                  <a:pos x="858" y="624"/>
                </a:cxn>
              </a:cxnLst>
              <a:rect l="0" t="0" r="r" b="b"/>
              <a:pathLst>
                <a:path w="904" h="624">
                  <a:moveTo>
                    <a:pt x="858" y="624"/>
                  </a:moveTo>
                  <a:lnTo>
                    <a:pt x="904" y="154"/>
                  </a:lnTo>
                  <a:lnTo>
                    <a:pt x="904" y="154"/>
                  </a:lnTo>
                  <a:lnTo>
                    <a:pt x="784" y="138"/>
                  </a:lnTo>
                  <a:lnTo>
                    <a:pt x="664" y="120"/>
                  </a:lnTo>
                  <a:lnTo>
                    <a:pt x="430" y="80"/>
                  </a:lnTo>
                  <a:lnTo>
                    <a:pt x="230" y="44"/>
                  </a:lnTo>
                  <a:lnTo>
                    <a:pt x="94" y="18"/>
                  </a:lnTo>
                  <a:lnTo>
                    <a:pt x="94" y="18"/>
                  </a:lnTo>
                  <a:lnTo>
                    <a:pt x="24" y="0"/>
                  </a:lnTo>
                  <a:lnTo>
                    <a:pt x="24" y="0"/>
                  </a:lnTo>
                  <a:lnTo>
                    <a:pt x="14" y="24"/>
                  </a:lnTo>
                  <a:lnTo>
                    <a:pt x="10" y="36"/>
                  </a:lnTo>
                  <a:lnTo>
                    <a:pt x="8" y="48"/>
                  </a:lnTo>
                  <a:lnTo>
                    <a:pt x="8" y="48"/>
                  </a:lnTo>
                  <a:lnTo>
                    <a:pt x="6" y="68"/>
                  </a:lnTo>
                  <a:lnTo>
                    <a:pt x="2" y="88"/>
                  </a:lnTo>
                  <a:lnTo>
                    <a:pt x="0" y="108"/>
                  </a:lnTo>
                  <a:lnTo>
                    <a:pt x="0" y="128"/>
                  </a:lnTo>
                  <a:lnTo>
                    <a:pt x="0" y="128"/>
                  </a:lnTo>
                  <a:lnTo>
                    <a:pt x="4" y="158"/>
                  </a:lnTo>
                  <a:lnTo>
                    <a:pt x="10" y="186"/>
                  </a:lnTo>
                  <a:lnTo>
                    <a:pt x="10" y="186"/>
                  </a:lnTo>
                  <a:lnTo>
                    <a:pt x="18" y="214"/>
                  </a:lnTo>
                  <a:lnTo>
                    <a:pt x="22" y="228"/>
                  </a:lnTo>
                  <a:lnTo>
                    <a:pt x="26" y="242"/>
                  </a:lnTo>
                  <a:lnTo>
                    <a:pt x="26" y="242"/>
                  </a:lnTo>
                  <a:lnTo>
                    <a:pt x="24" y="248"/>
                  </a:lnTo>
                  <a:lnTo>
                    <a:pt x="22" y="254"/>
                  </a:lnTo>
                  <a:lnTo>
                    <a:pt x="20" y="260"/>
                  </a:lnTo>
                  <a:lnTo>
                    <a:pt x="18" y="268"/>
                  </a:lnTo>
                  <a:lnTo>
                    <a:pt x="18" y="268"/>
                  </a:lnTo>
                  <a:lnTo>
                    <a:pt x="20" y="274"/>
                  </a:lnTo>
                  <a:lnTo>
                    <a:pt x="22" y="278"/>
                  </a:lnTo>
                  <a:lnTo>
                    <a:pt x="28" y="288"/>
                  </a:lnTo>
                  <a:lnTo>
                    <a:pt x="46" y="304"/>
                  </a:lnTo>
                  <a:lnTo>
                    <a:pt x="46" y="304"/>
                  </a:lnTo>
                  <a:lnTo>
                    <a:pt x="56" y="320"/>
                  </a:lnTo>
                  <a:lnTo>
                    <a:pt x="62" y="330"/>
                  </a:lnTo>
                  <a:lnTo>
                    <a:pt x="64" y="338"/>
                  </a:lnTo>
                  <a:lnTo>
                    <a:pt x="64" y="338"/>
                  </a:lnTo>
                  <a:lnTo>
                    <a:pt x="64" y="348"/>
                  </a:lnTo>
                  <a:lnTo>
                    <a:pt x="64" y="354"/>
                  </a:lnTo>
                  <a:lnTo>
                    <a:pt x="60" y="370"/>
                  </a:lnTo>
                  <a:lnTo>
                    <a:pt x="60" y="370"/>
                  </a:lnTo>
                  <a:lnTo>
                    <a:pt x="58" y="380"/>
                  </a:lnTo>
                  <a:lnTo>
                    <a:pt x="60" y="390"/>
                  </a:lnTo>
                  <a:lnTo>
                    <a:pt x="62" y="400"/>
                  </a:lnTo>
                  <a:lnTo>
                    <a:pt x="62" y="412"/>
                  </a:lnTo>
                  <a:lnTo>
                    <a:pt x="62" y="412"/>
                  </a:lnTo>
                  <a:lnTo>
                    <a:pt x="58" y="424"/>
                  </a:lnTo>
                  <a:lnTo>
                    <a:pt x="58" y="428"/>
                  </a:lnTo>
                  <a:lnTo>
                    <a:pt x="60" y="430"/>
                  </a:lnTo>
                  <a:lnTo>
                    <a:pt x="62" y="432"/>
                  </a:lnTo>
                  <a:lnTo>
                    <a:pt x="68" y="432"/>
                  </a:lnTo>
                  <a:lnTo>
                    <a:pt x="68" y="432"/>
                  </a:lnTo>
                  <a:lnTo>
                    <a:pt x="78" y="430"/>
                  </a:lnTo>
                  <a:lnTo>
                    <a:pt x="84" y="428"/>
                  </a:lnTo>
                  <a:lnTo>
                    <a:pt x="88" y="422"/>
                  </a:lnTo>
                  <a:lnTo>
                    <a:pt x="90" y="416"/>
                  </a:lnTo>
                  <a:lnTo>
                    <a:pt x="94" y="402"/>
                  </a:lnTo>
                  <a:lnTo>
                    <a:pt x="96" y="396"/>
                  </a:lnTo>
                  <a:lnTo>
                    <a:pt x="100" y="390"/>
                  </a:lnTo>
                  <a:lnTo>
                    <a:pt x="100" y="390"/>
                  </a:lnTo>
                  <a:lnTo>
                    <a:pt x="110" y="398"/>
                  </a:lnTo>
                  <a:lnTo>
                    <a:pt x="120" y="406"/>
                  </a:lnTo>
                  <a:lnTo>
                    <a:pt x="136" y="428"/>
                  </a:lnTo>
                  <a:lnTo>
                    <a:pt x="148" y="450"/>
                  </a:lnTo>
                  <a:lnTo>
                    <a:pt x="152" y="462"/>
                  </a:lnTo>
                  <a:lnTo>
                    <a:pt x="156" y="474"/>
                  </a:lnTo>
                  <a:lnTo>
                    <a:pt x="156" y="474"/>
                  </a:lnTo>
                  <a:lnTo>
                    <a:pt x="160" y="488"/>
                  </a:lnTo>
                  <a:lnTo>
                    <a:pt x="166" y="500"/>
                  </a:lnTo>
                  <a:lnTo>
                    <a:pt x="176" y="520"/>
                  </a:lnTo>
                  <a:lnTo>
                    <a:pt x="184" y="534"/>
                  </a:lnTo>
                  <a:lnTo>
                    <a:pt x="188" y="540"/>
                  </a:lnTo>
                  <a:lnTo>
                    <a:pt x="190" y="548"/>
                  </a:lnTo>
                  <a:lnTo>
                    <a:pt x="190" y="548"/>
                  </a:lnTo>
                  <a:lnTo>
                    <a:pt x="192" y="550"/>
                  </a:lnTo>
                  <a:lnTo>
                    <a:pt x="194" y="554"/>
                  </a:lnTo>
                  <a:lnTo>
                    <a:pt x="204" y="558"/>
                  </a:lnTo>
                  <a:lnTo>
                    <a:pt x="214" y="560"/>
                  </a:lnTo>
                  <a:lnTo>
                    <a:pt x="226" y="562"/>
                  </a:lnTo>
                  <a:lnTo>
                    <a:pt x="250" y="562"/>
                  </a:lnTo>
                  <a:lnTo>
                    <a:pt x="260" y="562"/>
                  </a:lnTo>
                  <a:lnTo>
                    <a:pt x="288" y="574"/>
                  </a:lnTo>
                  <a:lnTo>
                    <a:pt x="294" y="542"/>
                  </a:lnTo>
                  <a:lnTo>
                    <a:pt x="858" y="624"/>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108" name="Freeform 67">
              <a:extLst>
                <a:ext uri="{FF2B5EF4-FFF2-40B4-BE49-F238E27FC236}">
                  <a16:creationId xmlns:a16="http://schemas.microsoft.com/office/drawing/2014/main" id="{B12C3FD4-A327-4BEF-A039-7F20416C4FBF}"/>
                </a:ext>
              </a:extLst>
            </p:cNvPr>
            <p:cNvSpPr>
              <a:spLocks/>
            </p:cNvSpPr>
            <p:nvPr>
              <p:custDataLst>
                <p:tags r:id="rId53"/>
              </p:custDataLst>
            </p:nvPr>
          </p:nvSpPr>
          <p:spPr bwMode="auto">
            <a:xfrm>
              <a:off x="2420732" y="2694155"/>
              <a:ext cx="743344" cy="1159112"/>
            </a:xfrm>
            <a:custGeom>
              <a:avLst/>
              <a:gdLst/>
              <a:ahLst/>
              <a:cxnLst>
                <a:cxn ang="0">
                  <a:pos x="584" y="124"/>
                </a:cxn>
                <a:cxn ang="0">
                  <a:pos x="342" y="62"/>
                </a:cxn>
                <a:cxn ang="0">
                  <a:pos x="338" y="62"/>
                </a:cxn>
                <a:cxn ang="0">
                  <a:pos x="332" y="60"/>
                </a:cxn>
                <a:cxn ang="0">
                  <a:pos x="332" y="60"/>
                </a:cxn>
                <a:cxn ang="0">
                  <a:pos x="94" y="0"/>
                </a:cxn>
                <a:cxn ang="0">
                  <a:pos x="0" y="330"/>
                </a:cxn>
                <a:cxn ang="0">
                  <a:pos x="360" y="920"/>
                </a:cxn>
                <a:cxn ang="0">
                  <a:pos x="372" y="902"/>
                </a:cxn>
                <a:cxn ang="0">
                  <a:pos x="378" y="828"/>
                </a:cxn>
                <a:cxn ang="0">
                  <a:pos x="378" y="828"/>
                </a:cxn>
                <a:cxn ang="0">
                  <a:pos x="378" y="822"/>
                </a:cxn>
                <a:cxn ang="0">
                  <a:pos x="378" y="810"/>
                </a:cxn>
                <a:cxn ang="0">
                  <a:pos x="380" y="804"/>
                </a:cxn>
                <a:cxn ang="0">
                  <a:pos x="382" y="800"/>
                </a:cxn>
                <a:cxn ang="0">
                  <a:pos x="386" y="796"/>
                </a:cxn>
                <a:cxn ang="0">
                  <a:pos x="394" y="794"/>
                </a:cxn>
                <a:cxn ang="0">
                  <a:pos x="394" y="794"/>
                </a:cxn>
                <a:cxn ang="0">
                  <a:pos x="408" y="796"/>
                </a:cxn>
                <a:cxn ang="0">
                  <a:pos x="418" y="800"/>
                </a:cxn>
                <a:cxn ang="0">
                  <a:pos x="426" y="806"/>
                </a:cxn>
                <a:cxn ang="0">
                  <a:pos x="426" y="806"/>
                </a:cxn>
                <a:cxn ang="0">
                  <a:pos x="428" y="806"/>
                </a:cxn>
                <a:cxn ang="0">
                  <a:pos x="434" y="808"/>
                </a:cxn>
                <a:cxn ang="0">
                  <a:pos x="440" y="806"/>
                </a:cxn>
                <a:cxn ang="0">
                  <a:pos x="442" y="804"/>
                </a:cxn>
                <a:cxn ang="0">
                  <a:pos x="444" y="800"/>
                </a:cxn>
                <a:cxn ang="0">
                  <a:pos x="444" y="800"/>
                </a:cxn>
                <a:cxn ang="0">
                  <a:pos x="466" y="710"/>
                </a:cxn>
                <a:cxn ang="0">
                  <a:pos x="508" y="512"/>
                </a:cxn>
                <a:cxn ang="0">
                  <a:pos x="590" y="126"/>
                </a:cxn>
                <a:cxn ang="0">
                  <a:pos x="584" y="124"/>
                </a:cxn>
              </a:cxnLst>
              <a:rect l="0" t="0" r="r" b="b"/>
              <a:pathLst>
                <a:path w="590" h="920">
                  <a:moveTo>
                    <a:pt x="584" y="124"/>
                  </a:moveTo>
                  <a:lnTo>
                    <a:pt x="342" y="62"/>
                  </a:lnTo>
                  <a:lnTo>
                    <a:pt x="338" y="62"/>
                  </a:lnTo>
                  <a:lnTo>
                    <a:pt x="332" y="60"/>
                  </a:lnTo>
                  <a:lnTo>
                    <a:pt x="332" y="60"/>
                  </a:lnTo>
                  <a:lnTo>
                    <a:pt x="94" y="0"/>
                  </a:lnTo>
                  <a:lnTo>
                    <a:pt x="0" y="330"/>
                  </a:lnTo>
                  <a:lnTo>
                    <a:pt x="360" y="920"/>
                  </a:lnTo>
                  <a:lnTo>
                    <a:pt x="372" y="902"/>
                  </a:lnTo>
                  <a:lnTo>
                    <a:pt x="378" y="828"/>
                  </a:lnTo>
                  <a:lnTo>
                    <a:pt x="378" y="828"/>
                  </a:lnTo>
                  <a:lnTo>
                    <a:pt x="378" y="822"/>
                  </a:lnTo>
                  <a:lnTo>
                    <a:pt x="378" y="810"/>
                  </a:lnTo>
                  <a:lnTo>
                    <a:pt x="380" y="804"/>
                  </a:lnTo>
                  <a:lnTo>
                    <a:pt x="382" y="800"/>
                  </a:lnTo>
                  <a:lnTo>
                    <a:pt x="386" y="796"/>
                  </a:lnTo>
                  <a:lnTo>
                    <a:pt x="394" y="794"/>
                  </a:lnTo>
                  <a:lnTo>
                    <a:pt x="394" y="794"/>
                  </a:lnTo>
                  <a:lnTo>
                    <a:pt x="408" y="796"/>
                  </a:lnTo>
                  <a:lnTo>
                    <a:pt x="418" y="800"/>
                  </a:lnTo>
                  <a:lnTo>
                    <a:pt x="426" y="806"/>
                  </a:lnTo>
                  <a:lnTo>
                    <a:pt x="426" y="806"/>
                  </a:lnTo>
                  <a:lnTo>
                    <a:pt x="428" y="806"/>
                  </a:lnTo>
                  <a:lnTo>
                    <a:pt x="434" y="808"/>
                  </a:lnTo>
                  <a:lnTo>
                    <a:pt x="440" y="806"/>
                  </a:lnTo>
                  <a:lnTo>
                    <a:pt x="442" y="804"/>
                  </a:lnTo>
                  <a:lnTo>
                    <a:pt x="444" y="800"/>
                  </a:lnTo>
                  <a:lnTo>
                    <a:pt x="444" y="800"/>
                  </a:lnTo>
                  <a:lnTo>
                    <a:pt x="466" y="710"/>
                  </a:lnTo>
                  <a:lnTo>
                    <a:pt x="508" y="512"/>
                  </a:lnTo>
                  <a:lnTo>
                    <a:pt x="590" y="126"/>
                  </a:lnTo>
                  <a:lnTo>
                    <a:pt x="584" y="124"/>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109" name="Freeform 68">
              <a:extLst>
                <a:ext uri="{FF2B5EF4-FFF2-40B4-BE49-F238E27FC236}">
                  <a16:creationId xmlns:a16="http://schemas.microsoft.com/office/drawing/2014/main" id="{21F6174E-EB6D-4FC9-A53F-9C9267AF95E7}"/>
                </a:ext>
              </a:extLst>
            </p:cNvPr>
            <p:cNvSpPr>
              <a:spLocks/>
            </p:cNvSpPr>
            <p:nvPr>
              <p:custDataLst>
                <p:tags r:id="rId54"/>
              </p:custDataLst>
            </p:nvPr>
          </p:nvSpPr>
          <p:spPr bwMode="auto">
            <a:xfrm>
              <a:off x="4275311" y="1993648"/>
              <a:ext cx="745864" cy="529160"/>
            </a:xfrm>
            <a:custGeom>
              <a:avLst/>
              <a:gdLst/>
              <a:ahLst/>
              <a:cxnLst>
                <a:cxn ang="0">
                  <a:pos x="592" y="400"/>
                </a:cxn>
                <a:cxn ang="0">
                  <a:pos x="592" y="400"/>
                </a:cxn>
                <a:cxn ang="0">
                  <a:pos x="590" y="376"/>
                </a:cxn>
                <a:cxn ang="0">
                  <a:pos x="586" y="356"/>
                </a:cxn>
                <a:cxn ang="0">
                  <a:pos x="582" y="340"/>
                </a:cxn>
                <a:cxn ang="0">
                  <a:pos x="582" y="340"/>
                </a:cxn>
                <a:cxn ang="0">
                  <a:pos x="580" y="328"/>
                </a:cxn>
                <a:cxn ang="0">
                  <a:pos x="578" y="318"/>
                </a:cxn>
                <a:cxn ang="0">
                  <a:pos x="580" y="294"/>
                </a:cxn>
                <a:cxn ang="0">
                  <a:pos x="580" y="294"/>
                </a:cxn>
                <a:cxn ang="0">
                  <a:pos x="572" y="202"/>
                </a:cxn>
                <a:cxn ang="0">
                  <a:pos x="564" y="122"/>
                </a:cxn>
                <a:cxn ang="0">
                  <a:pos x="554" y="96"/>
                </a:cxn>
                <a:cxn ang="0">
                  <a:pos x="560" y="72"/>
                </a:cxn>
                <a:cxn ang="0">
                  <a:pos x="554" y="40"/>
                </a:cxn>
                <a:cxn ang="0">
                  <a:pos x="554" y="40"/>
                </a:cxn>
                <a:cxn ang="0">
                  <a:pos x="448" y="34"/>
                </a:cxn>
                <a:cxn ang="0">
                  <a:pos x="304" y="26"/>
                </a:cxn>
                <a:cxn ang="0">
                  <a:pos x="304" y="26"/>
                </a:cxn>
                <a:cxn ang="0">
                  <a:pos x="244" y="22"/>
                </a:cxn>
                <a:cxn ang="0">
                  <a:pos x="178" y="16"/>
                </a:cxn>
                <a:cxn ang="0">
                  <a:pos x="38" y="0"/>
                </a:cxn>
                <a:cxn ang="0">
                  <a:pos x="0" y="380"/>
                </a:cxn>
                <a:cxn ang="0">
                  <a:pos x="576" y="420"/>
                </a:cxn>
                <a:cxn ang="0">
                  <a:pos x="576" y="420"/>
                </a:cxn>
                <a:cxn ang="0">
                  <a:pos x="586" y="406"/>
                </a:cxn>
                <a:cxn ang="0">
                  <a:pos x="592" y="400"/>
                </a:cxn>
                <a:cxn ang="0">
                  <a:pos x="592" y="400"/>
                </a:cxn>
              </a:cxnLst>
              <a:rect l="0" t="0" r="r" b="b"/>
              <a:pathLst>
                <a:path w="592" h="420">
                  <a:moveTo>
                    <a:pt x="592" y="400"/>
                  </a:moveTo>
                  <a:lnTo>
                    <a:pt x="592" y="400"/>
                  </a:lnTo>
                  <a:lnTo>
                    <a:pt x="590" y="376"/>
                  </a:lnTo>
                  <a:lnTo>
                    <a:pt x="586" y="356"/>
                  </a:lnTo>
                  <a:lnTo>
                    <a:pt x="582" y="340"/>
                  </a:lnTo>
                  <a:lnTo>
                    <a:pt x="582" y="340"/>
                  </a:lnTo>
                  <a:lnTo>
                    <a:pt x="580" y="328"/>
                  </a:lnTo>
                  <a:lnTo>
                    <a:pt x="578" y="318"/>
                  </a:lnTo>
                  <a:lnTo>
                    <a:pt x="580" y="294"/>
                  </a:lnTo>
                  <a:lnTo>
                    <a:pt x="580" y="294"/>
                  </a:lnTo>
                  <a:lnTo>
                    <a:pt x="572" y="202"/>
                  </a:lnTo>
                  <a:lnTo>
                    <a:pt x="564" y="122"/>
                  </a:lnTo>
                  <a:lnTo>
                    <a:pt x="554" y="96"/>
                  </a:lnTo>
                  <a:lnTo>
                    <a:pt x="560" y="72"/>
                  </a:lnTo>
                  <a:lnTo>
                    <a:pt x="554" y="40"/>
                  </a:lnTo>
                  <a:lnTo>
                    <a:pt x="554" y="40"/>
                  </a:lnTo>
                  <a:lnTo>
                    <a:pt x="448" y="34"/>
                  </a:lnTo>
                  <a:lnTo>
                    <a:pt x="304" y="26"/>
                  </a:lnTo>
                  <a:lnTo>
                    <a:pt x="304" y="26"/>
                  </a:lnTo>
                  <a:lnTo>
                    <a:pt x="244" y="22"/>
                  </a:lnTo>
                  <a:lnTo>
                    <a:pt x="178" y="16"/>
                  </a:lnTo>
                  <a:lnTo>
                    <a:pt x="38" y="0"/>
                  </a:lnTo>
                  <a:lnTo>
                    <a:pt x="0" y="380"/>
                  </a:lnTo>
                  <a:lnTo>
                    <a:pt x="576" y="420"/>
                  </a:lnTo>
                  <a:lnTo>
                    <a:pt x="576" y="420"/>
                  </a:lnTo>
                  <a:lnTo>
                    <a:pt x="586" y="406"/>
                  </a:lnTo>
                  <a:lnTo>
                    <a:pt x="592" y="400"/>
                  </a:lnTo>
                  <a:lnTo>
                    <a:pt x="592" y="400"/>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sp>
          <p:nvSpPr>
            <p:cNvPr id="110" name="Freeform 69">
              <a:extLst>
                <a:ext uri="{FF2B5EF4-FFF2-40B4-BE49-F238E27FC236}">
                  <a16:creationId xmlns:a16="http://schemas.microsoft.com/office/drawing/2014/main" id="{9ABE99B6-E5D0-4B6D-A983-FF025610CDF2}"/>
                </a:ext>
              </a:extLst>
            </p:cNvPr>
            <p:cNvSpPr>
              <a:spLocks/>
            </p:cNvSpPr>
            <p:nvPr>
              <p:custDataLst>
                <p:tags r:id="rId55"/>
              </p:custDataLst>
            </p:nvPr>
          </p:nvSpPr>
          <p:spPr bwMode="auto">
            <a:xfrm>
              <a:off x="4234994" y="2472411"/>
              <a:ext cx="808859" cy="496402"/>
            </a:xfrm>
            <a:custGeom>
              <a:avLst/>
              <a:gdLst/>
              <a:ahLst/>
              <a:cxnLst>
                <a:cxn ang="0">
                  <a:pos x="602" y="58"/>
                </a:cxn>
                <a:cxn ang="0">
                  <a:pos x="602" y="58"/>
                </a:cxn>
                <a:cxn ang="0">
                  <a:pos x="604" y="50"/>
                </a:cxn>
                <a:cxn ang="0">
                  <a:pos x="608" y="40"/>
                </a:cxn>
                <a:cxn ang="0">
                  <a:pos x="32" y="0"/>
                </a:cxn>
                <a:cxn ang="0">
                  <a:pos x="0" y="326"/>
                </a:cxn>
                <a:cxn ang="0">
                  <a:pos x="446" y="350"/>
                </a:cxn>
                <a:cxn ang="0">
                  <a:pos x="496" y="378"/>
                </a:cxn>
                <a:cxn ang="0">
                  <a:pos x="550" y="368"/>
                </a:cxn>
                <a:cxn ang="0">
                  <a:pos x="620" y="394"/>
                </a:cxn>
                <a:cxn ang="0">
                  <a:pos x="630" y="342"/>
                </a:cxn>
                <a:cxn ang="0">
                  <a:pos x="618" y="300"/>
                </a:cxn>
                <a:cxn ang="0">
                  <a:pos x="634" y="294"/>
                </a:cxn>
                <a:cxn ang="0">
                  <a:pos x="634" y="294"/>
                </a:cxn>
                <a:cxn ang="0">
                  <a:pos x="638" y="214"/>
                </a:cxn>
                <a:cxn ang="0">
                  <a:pos x="642" y="114"/>
                </a:cxn>
                <a:cxn ang="0">
                  <a:pos x="642" y="114"/>
                </a:cxn>
                <a:cxn ang="0">
                  <a:pos x="640" y="104"/>
                </a:cxn>
                <a:cxn ang="0">
                  <a:pos x="636" y="96"/>
                </a:cxn>
                <a:cxn ang="0">
                  <a:pos x="630" y="88"/>
                </a:cxn>
                <a:cxn ang="0">
                  <a:pos x="624" y="82"/>
                </a:cxn>
                <a:cxn ang="0">
                  <a:pos x="610" y="70"/>
                </a:cxn>
                <a:cxn ang="0">
                  <a:pos x="606" y="64"/>
                </a:cxn>
                <a:cxn ang="0">
                  <a:pos x="602" y="58"/>
                </a:cxn>
                <a:cxn ang="0">
                  <a:pos x="602" y="58"/>
                </a:cxn>
              </a:cxnLst>
              <a:rect l="0" t="0" r="r" b="b"/>
              <a:pathLst>
                <a:path w="642" h="394">
                  <a:moveTo>
                    <a:pt x="602" y="58"/>
                  </a:moveTo>
                  <a:lnTo>
                    <a:pt x="602" y="58"/>
                  </a:lnTo>
                  <a:lnTo>
                    <a:pt x="604" y="50"/>
                  </a:lnTo>
                  <a:lnTo>
                    <a:pt x="608" y="40"/>
                  </a:lnTo>
                  <a:lnTo>
                    <a:pt x="32" y="0"/>
                  </a:lnTo>
                  <a:lnTo>
                    <a:pt x="0" y="326"/>
                  </a:lnTo>
                  <a:lnTo>
                    <a:pt x="446" y="350"/>
                  </a:lnTo>
                  <a:lnTo>
                    <a:pt x="496" y="378"/>
                  </a:lnTo>
                  <a:lnTo>
                    <a:pt x="550" y="368"/>
                  </a:lnTo>
                  <a:lnTo>
                    <a:pt x="620" y="394"/>
                  </a:lnTo>
                  <a:lnTo>
                    <a:pt x="630" y="342"/>
                  </a:lnTo>
                  <a:lnTo>
                    <a:pt x="618" y="300"/>
                  </a:lnTo>
                  <a:lnTo>
                    <a:pt x="634" y="294"/>
                  </a:lnTo>
                  <a:lnTo>
                    <a:pt x="634" y="294"/>
                  </a:lnTo>
                  <a:lnTo>
                    <a:pt x="638" y="214"/>
                  </a:lnTo>
                  <a:lnTo>
                    <a:pt x="642" y="114"/>
                  </a:lnTo>
                  <a:lnTo>
                    <a:pt x="642" y="114"/>
                  </a:lnTo>
                  <a:lnTo>
                    <a:pt x="640" y="104"/>
                  </a:lnTo>
                  <a:lnTo>
                    <a:pt x="636" y="96"/>
                  </a:lnTo>
                  <a:lnTo>
                    <a:pt x="630" y="88"/>
                  </a:lnTo>
                  <a:lnTo>
                    <a:pt x="624" y="82"/>
                  </a:lnTo>
                  <a:lnTo>
                    <a:pt x="610" y="70"/>
                  </a:lnTo>
                  <a:lnTo>
                    <a:pt x="606" y="64"/>
                  </a:lnTo>
                  <a:lnTo>
                    <a:pt x="602" y="58"/>
                  </a:lnTo>
                  <a:lnTo>
                    <a:pt x="602" y="58"/>
                  </a:lnTo>
                  <a:close/>
                </a:path>
              </a:pathLst>
            </a:custGeom>
            <a:grpFill/>
            <a:ln w="3175">
              <a:solidFill>
                <a:srgbClr val="404040"/>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latin typeface="Calibri" pitchFamily="34" charset="0"/>
              </a:endParaRPr>
            </a:p>
          </p:txBody>
        </p:sp>
      </p:grpSp>
      <p:sp>
        <p:nvSpPr>
          <p:cNvPr id="69" name="Rectangle 68">
            <a:extLst>
              <a:ext uri="{FF2B5EF4-FFF2-40B4-BE49-F238E27FC236}">
                <a16:creationId xmlns:a16="http://schemas.microsoft.com/office/drawing/2014/main" id="{99352F79-D71C-4FFA-B008-5C79A8A8A450}"/>
              </a:ext>
            </a:extLst>
          </p:cNvPr>
          <p:cNvSpPr/>
          <p:nvPr/>
        </p:nvSpPr>
        <p:spPr>
          <a:xfrm>
            <a:off x="0" y="1921461"/>
            <a:ext cx="12192000" cy="3015080"/>
          </a:xfrm>
          <a:prstGeom prst="rect">
            <a:avLst/>
          </a:prstGeom>
          <a:solidFill>
            <a:schemeClr val="tx1">
              <a:lumMod val="95000"/>
              <a:lumOff val="5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1B2C388D-8FF3-4D06-93B5-2B55A8124957}"/>
              </a:ext>
            </a:extLst>
          </p:cNvPr>
          <p:cNvSpPr/>
          <p:nvPr/>
        </p:nvSpPr>
        <p:spPr>
          <a:xfrm>
            <a:off x="205437" y="245049"/>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0">
            <a:extLst>
              <a:ext uri="{FF2B5EF4-FFF2-40B4-BE49-F238E27FC236}">
                <a16:creationId xmlns:a16="http://schemas.microsoft.com/office/drawing/2014/main" id="{BA8C2992-787F-4E08-8780-DB8F1345D4AC}"/>
              </a:ext>
            </a:extLst>
          </p:cNvPr>
          <p:cNvSpPr/>
          <p:nvPr/>
        </p:nvSpPr>
        <p:spPr>
          <a:xfrm rot="10800000">
            <a:off x="11483037" y="6109425"/>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81">
            <a:extLst>
              <a:ext uri="{FF2B5EF4-FFF2-40B4-BE49-F238E27FC236}">
                <a16:creationId xmlns:a16="http://schemas.microsoft.com/office/drawing/2014/main" id="{766D007E-23C0-415D-9547-8144EBE0D86C}"/>
              </a:ext>
            </a:extLst>
          </p:cNvPr>
          <p:cNvGrpSpPr/>
          <p:nvPr/>
        </p:nvGrpSpPr>
        <p:grpSpPr>
          <a:xfrm>
            <a:off x="5532662" y="1832031"/>
            <a:ext cx="1125314" cy="188356"/>
            <a:chOff x="5179399" y="2097103"/>
            <a:chExt cx="1831839" cy="306614"/>
          </a:xfrm>
        </p:grpSpPr>
        <p:sp>
          <p:nvSpPr>
            <p:cNvPr id="79" name="Oval 78">
              <a:extLst>
                <a:ext uri="{FF2B5EF4-FFF2-40B4-BE49-F238E27FC236}">
                  <a16:creationId xmlns:a16="http://schemas.microsoft.com/office/drawing/2014/main" id="{4E6E9C16-CC4B-44AA-9DAD-48F5B7DC9CA5}"/>
                </a:ext>
              </a:extLst>
            </p:cNvPr>
            <p:cNvSpPr/>
            <p:nvPr/>
          </p:nvSpPr>
          <p:spPr>
            <a:xfrm>
              <a:off x="5179399" y="2097103"/>
              <a:ext cx="306614" cy="306614"/>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2B1A6FFF-DBD8-4580-8D71-BBDA2458E35A}"/>
                </a:ext>
              </a:extLst>
            </p:cNvPr>
            <p:cNvSpPr/>
            <p:nvPr/>
          </p:nvSpPr>
          <p:spPr>
            <a:xfrm>
              <a:off x="5942693" y="2097103"/>
              <a:ext cx="306614" cy="306614"/>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0EAE7710-DA75-46A2-96DF-BDDF8D5CE5CC}"/>
                </a:ext>
              </a:extLst>
            </p:cNvPr>
            <p:cNvSpPr/>
            <p:nvPr/>
          </p:nvSpPr>
          <p:spPr>
            <a:xfrm>
              <a:off x="6704624" y="2097103"/>
              <a:ext cx="306614" cy="306614"/>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TextBox 69">
            <a:extLst>
              <a:ext uri="{FF2B5EF4-FFF2-40B4-BE49-F238E27FC236}">
                <a16:creationId xmlns:a16="http://schemas.microsoft.com/office/drawing/2014/main" id="{1FE41134-17BA-4A9F-ACE2-6BC71F686DA2}"/>
              </a:ext>
            </a:extLst>
          </p:cNvPr>
          <p:cNvSpPr txBox="1"/>
          <p:nvPr/>
        </p:nvSpPr>
        <p:spPr>
          <a:xfrm>
            <a:off x="2790192" y="2591066"/>
            <a:ext cx="6611616" cy="1477328"/>
          </a:xfrm>
          <a:prstGeom prst="rect">
            <a:avLst/>
          </a:prstGeom>
          <a:noFill/>
        </p:spPr>
        <p:txBody>
          <a:bodyPr wrap="square" lIns="0" tIns="0" rIns="0" bIns="0" rtlCol="0" anchor="ctr">
            <a:spAutoFit/>
          </a:bodyPr>
          <a:lstStyle/>
          <a:p>
            <a:pPr algn="ctr"/>
            <a:r>
              <a:rPr lang="zh-CN" altLang="en-US" sz="9600" dirty="0">
                <a:solidFill>
                  <a:schemeClr val="bg1"/>
                </a:solidFill>
              </a:rPr>
              <a:t>谢谢</a:t>
            </a:r>
            <a:endParaRPr lang="en-US" sz="9600" dirty="0">
              <a:solidFill>
                <a:schemeClr val="bg1"/>
              </a:solidFill>
            </a:endParaRPr>
          </a:p>
        </p:txBody>
      </p:sp>
      <p:sp>
        <p:nvSpPr>
          <p:cNvPr id="90" name="Rectangle 70">
            <a:extLst>
              <a:ext uri="{FF2B5EF4-FFF2-40B4-BE49-F238E27FC236}">
                <a16:creationId xmlns:a16="http://schemas.microsoft.com/office/drawing/2014/main" id="{F28F239A-4B3E-4AB2-9D14-BA4D865C46F5}"/>
              </a:ext>
            </a:extLst>
          </p:cNvPr>
          <p:cNvSpPr/>
          <p:nvPr/>
        </p:nvSpPr>
        <p:spPr>
          <a:xfrm flipV="1">
            <a:off x="205437" y="6109425"/>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70">
            <a:extLst>
              <a:ext uri="{FF2B5EF4-FFF2-40B4-BE49-F238E27FC236}">
                <a16:creationId xmlns:a16="http://schemas.microsoft.com/office/drawing/2014/main" id="{68978508-D60A-4CC7-8199-A4C9C26330C3}"/>
              </a:ext>
            </a:extLst>
          </p:cNvPr>
          <p:cNvSpPr/>
          <p:nvPr/>
        </p:nvSpPr>
        <p:spPr>
          <a:xfrm rot="10800000" flipV="1">
            <a:off x="11483037" y="245049"/>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6270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BD3BB9-7494-4054-ABD5-BF4DEDF50D86}"/>
              </a:ext>
            </a:extLst>
          </p:cNvPr>
          <p:cNvSpPr>
            <a:spLocks noGrp="1"/>
          </p:cNvSpPr>
          <p:nvPr>
            <p:ph type="dt" sz="half" idx="10"/>
          </p:nvPr>
        </p:nvSpPr>
        <p:spPr/>
        <p:txBody>
          <a:bodyPr/>
          <a:lstStyle/>
          <a:p>
            <a:fld id="{4BF7AEFA-B56B-463F-809E-4A0CAC2C214B}" type="datetime1">
              <a:rPr lang="en-US" sz="1000" smtClean="0">
                <a:solidFill>
                  <a:schemeClr val="tx1"/>
                </a:solidFill>
              </a:rPr>
              <a:t>6/21/2023</a:t>
            </a:fld>
            <a:endParaRPr lang="en-US" sz="1000">
              <a:solidFill>
                <a:schemeClr val="tx1"/>
              </a:solidFill>
            </a:endParaRPr>
          </a:p>
        </p:txBody>
      </p:sp>
      <p:sp>
        <p:nvSpPr>
          <p:cNvPr id="3" name="Slide Number Placeholder 2">
            <a:extLst>
              <a:ext uri="{FF2B5EF4-FFF2-40B4-BE49-F238E27FC236}">
                <a16:creationId xmlns:a16="http://schemas.microsoft.com/office/drawing/2014/main" id="{0E4D9497-D6ED-4F5D-9AF8-723FC8208BDE}"/>
              </a:ext>
            </a:extLst>
          </p:cNvPr>
          <p:cNvSpPr>
            <a:spLocks noGrp="1"/>
          </p:cNvSpPr>
          <p:nvPr>
            <p:ph type="sldNum" sz="quarter" idx="12"/>
          </p:nvPr>
        </p:nvSpPr>
        <p:spPr/>
        <p:txBody>
          <a:bodyPr/>
          <a:lstStyle/>
          <a:p>
            <a:fld id="{C0C94304-9D7D-4EDB-90E1-FCA55F75F38C}" type="slidenum">
              <a:rPr lang="en-US" sz="1000" smtClean="0">
                <a:solidFill>
                  <a:schemeClr val="tx1"/>
                </a:solidFill>
              </a:rPr>
              <a:t>3</a:t>
            </a:fld>
            <a:endParaRPr lang="en-US" sz="1000">
              <a:solidFill>
                <a:schemeClr val="tx1"/>
              </a:solidFill>
            </a:endParaRPr>
          </a:p>
        </p:txBody>
      </p:sp>
      <p:sp>
        <p:nvSpPr>
          <p:cNvPr id="4" name="Rectangle 70">
            <a:extLst>
              <a:ext uri="{FF2B5EF4-FFF2-40B4-BE49-F238E27FC236}">
                <a16:creationId xmlns:a16="http://schemas.microsoft.com/office/drawing/2014/main" id="{2C7F6899-AA89-4ACF-BBC6-9182A564A0B3}"/>
              </a:ext>
            </a:extLst>
          </p:cNvPr>
          <p:cNvSpPr/>
          <p:nvPr/>
        </p:nvSpPr>
        <p:spPr>
          <a:xfrm>
            <a:off x="205437" y="245049"/>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70">
            <a:extLst>
              <a:ext uri="{FF2B5EF4-FFF2-40B4-BE49-F238E27FC236}">
                <a16:creationId xmlns:a16="http://schemas.microsoft.com/office/drawing/2014/main" id="{46EBEB8D-01EC-4B1A-B44A-BDF60EEB1BDB}"/>
              </a:ext>
            </a:extLst>
          </p:cNvPr>
          <p:cNvSpPr/>
          <p:nvPr/>
        </p:nvSpPr>
        <p:spPr>
          <a:xfrm rot="10800000">
            <a:off x="11483037" y="6109425"/>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70">
            <a:extLst>
              <a:ext uri="{FF2B5EF4-FFF2-40B4-BE49-F238E27FC236}">
                <a16:creationId xmlns:a16="http://schemas.microsoft.com/office/drawing/2014/main" id="{0EFEE770-1BB8-4BC8-92D5-8B8941EDBE25}"/>
              </a:ext>
            </a:extLst>
          </p:cNvPr>
          <p:cNvSpPr/>
          <p:nvPr/>
        </p:nvSpPr>
        <p:spPr>
          <a:xfrm flipV="1">
            <a:off x="205437" y="6109425"/>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70">
            <a:extLst>
              <a:ext uri="{FF2B5EF4-FFF2-40B4-BE49-F238E27FC236}">
                <a16:creationId xmlns:a16="http://schemas.microsoft.com/office/drawing/2014/main" id="{68FA4209-A2EF-480B-BBDC-DE5322790CE7}"/>
              </a:ext>
            </a:extLst>
          </p:cNvPr>
          <p:cNvSpPr/>
          <p:nvPr/>
        </p:nvSpPr>
        <p:spPr>
          <a:xfrm rot="10800000" flipV="1">
            <a:off x="11483037" y="245049"/>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3FE3DD1-8761-4FA2-A00F-4C407ED92CBC}"/>
              </a:ext>
            </a:extLst>
          </p:cNvPr>
          <p:cNvSpPr txBox="1"/>
          <p:nvPr/>
        </p:nvSpPr>
        <p:spPr>
          <a:xfrm>
            <a:off x="708963" y="250833"/>
            <a:ext cx="10774074" cy="677108"/>
          </a:xfrm>
          <a:prstGeom prst="rect">
            <a:avLst/>
          </a:prstGeom>
          <a:noFill/>
        </p:spPr>
        <p:txBody>
          <a:bodyPr wrap="square" lIns="0" tIns="0" rIns="0" bIns="0" rtlCol="0" anchor="t">
            <a:spAutoFit/>
          </a:bodyPr>
          <a:lstStyle/>
          <a:p>
            <a:r>
              <a:rPr lang="zh-CN" altLang="en-US" sz="4400" dirty="0"/>
              <a:t>案例简介</a:t>
            </a:r>
            <a:r>
              <a:rPr lang="en-US" altLang="zh-CN" sz="4400" dirty="0"/>
              <a:t>:</a:t>
            </a:r>
            <a:r>
              <a:rPr lang="zh-CN" altLang="en-US" sz="4400" dirty="0"/>
              <a:t>罗伊案、凯西案、多布斯案</a:t>
            </a:r>
            <a:endParaRPr lang="en-US" sz="4400" dirty="0"/>
          </a:p>
        </p:txBody>
      </p:sp>
      <p:grpSp>
        <p:nvGrpSpPr>
          <p:cNvPr id="66" name="Group 65">
            <a:extLst>
              <a:ext uri="{FF2B5EF4-FFF2-40B4-BE49-F238E27FC236}">
                <a16:creationId xmlns:a16="http://schemas.microsoft.com/office/drawing/2014/main" id="{7BB8AD2D-3B0D-47D1-BBC8-FF9B9CEE809A}"/>
              </a:ext>
            </a:extLst>
          </p:cNvPr>
          <p:cNvGrpSpPr/>
          <p:nvPr/>
        </p:nvGrpSpPr>
        <p:grpSpPr>
          <a:xfrm>
            <a:off x="5235961" y="1186829"/>
            <a:ext cx="6224416" cy="4947924"/>
            <a:chOff x="1982501" y="1605597"/>
            <a:chExt cx="6044807" cy="4805148"/>
          </a:xfrm>
          <a:solidFill>
            <a:schemeClr val="bg1">
              <a:lumMod val="85000"/>
            </a:schemeClr>
          </a:solidFill>
          <a:effectLst/>
        </p:grpSpPr>
        <p:sp>
          <p:nvSpPr>
            <p:cNvPr id="67" name="Freeform 55">
              <a:extLst>
                <a:ext uri="{FF2B5EF4-FFF2-40B4-BE49-F238E27FC236}">
                  <a16:creationId xmlns:a16="http://schemas.microsoft.com/office/drawing/2014/main" id="{75A0357B-5F15-45B7-8E50-24852681EB9B}"/>
                </a:ext>
              </a:extLst>
            </p:cNvPr>
            <p:cNvSpPr>
              <a:spLocks/>
            </p:cNvSpPr>
            <p:nvPr>
              <p:custDataLst>
                <p:tags r:id="rId1"/>
              </p:custDataLst>
            </p:nvPr>
          </p:nvSpPr>
          <p:spPr bwMode="auto">
            <a:xfrm>
              <a:off x="3737181" y="6056409"/>
              <a:ext cx="95753" cy="123471"/>
            </a:xfrm>
            <a:custGeom>
              <a:avLst/>
              <a:gdLst/>
              <a:ahLst/>
              <a:cxnLst>
                <a:cxn ang="0">
                  <a:pos x="0" y="8"/>
                </a:cxn>
                <a:cxn ang="0">
                  <a:pos x="0" y="12"/>
                </a:cxn>
                <a:cxn ang="0">
                  <a:pos x="12" y="30"/>
                </a:cxn>
                <a:cxn ang="0">
                  <a:pos x="16" y="36"/>
                </a:cxn>
                <a:cxn ang="0">
                  <a:pos x="22" y="38"/>
                </a:cxn>
                <a:cxn ang="0">
                  <a:pos x="28" y="46"/>
                </a:cxn>
                <a:cxn ang="0">
                  <a:pos x="30" y="54"/>
                </a:cxn>
                <a:cxn ang="0">
                  <a:pos x="36" y="68"/>
                </a:cxn>
                <a:cxn ang="0">
                  <a:pos x="52" y="82"/>
                </a:cxn>
                <a:cxn ang="0">
                  <a:pos x="60" y="92"/>
                </a:cxn>
                <a:cxn ang="0">
                  <a:pos x="68" y="96"/>
                </a:cxn>
                <a:cxn ang="0">
                  <a:pos x="76" y="98"/>
                </a:cxn>
                <a:cxn ang="0">
                  <a:pos x="74" y="94"/>
                </a:cxn>
                <a:cxn ang="0">
                  <a:pos x="72" y="92"/>
                </a:cxn>
                <a:cxn ang="0">
                  <a:pos x="66" y="84"/>
                </a:cxn>
                <a:cxn ang="0">
                  <a:pos x="58" y="80"/>
                </a:cxn>
                <a:cxn ang="0">
                  <a:pos x="52" y="76"/>
                </a:cxn>
                <a:cxn ang="0">
                  <a:pos x="50" y="72"/>
                </a:cxn>
                <a:cxn ang="0">
                  <a:pos x="50" y="66"/>
                </a:cxn>
                <a:cxn ang="0">
                  <a:pos x="54" y="64"/>
                </a:cxn>
                <a:cxn ang="0">
                  <a:pos x="58" y="60"/>
                </a:cxn>
                <a:cxn ang="0">
                  <a:pos x="56" y="58"/>
                </a:cxn>
                <a:cxn ang="0">
                  <a:pos x="54" y="54"/>
                </a:cxn>
                <a:cxn ang="0">
                  <a:pos x="44" y="38"/>
                </a:cxn>
                <a:cxn ang="0">
                  <a:pos x="44" y="26"/>
                </a:cxn>
                <a:cxn ang="0">
                  <a:pos x="44" y="12"/>
                </a:cxn>
                <a:cxn ang="0">
                  <a:pos x="40" y="2"/>
                </a:cxn>
                <a:cxn ang="0">
                  <a:pos x="38" y="0"/>
                </a:cxn>
                <a:cxn ang="0">
                  <a:pos x="32" y="10"/>
                </a:cxn>
                <a:cxn ang="0">
                  <a:pos x="22" y="6"/>
                </a:cxn>
                <a:cxn ang="0">
                  <a:pos x="12" y="6"/>
                </a:cxn>
                <a:cxn ang="0">
                  <a:pos x="0" y="8"/>
                </a:cxn>
              </a:cxnLst>
              <a:rect l="0" t="0" r="r" b="b"/>
              <a:pathLst>
                <a:path w="76" h="98">
                  <a:moveTo>
                    <a:pt x="0" y="8"/>
                  </a:moveTo>
                  <a:lnTo>
                    <a:pt x="0" y="8"/>
                  </a:lnTo>
                  <a:lnTo>
                    <a:pt x="0" y="8"/>
                  </a:lnTo>
                  <a:lnTo>
                    <a:pt x="0" y="12"/>
                  </a:lnTo>
                  <a:lnTo>
                    <a:pt x="4" y="18"/>
                  </a:lnTo>
                  <a:lnTo>
                    <a:pt x="12" y="30"/>
                  </a:lnTo>
                  <a:lnTo>
                    <a:pt x="12" y="30"/>
                  </a:lnTo>
                  <a:lnTo>
                    <a:pt x="16" y="36"/>
                  </a:lnTo>
                  <a:lnTo>
                    <a:pt x="22" y="38"/>
                  </a:lnTo>
                  <a:lnTo>
                    <a:pt x="22" y="38"/>
                  </a:lnTo>
                  <a:lnTo>
                    <a:pt x="26" y="42"/>
                  </a:lnTo>
                  <a:lnTo>
                    <a:pt x="28" y="46"/>
                  </a:lnTo>
                  <a:lnTo>
                    <a:pt x="30" y="54"/>
                  </a:lnTo>
                  <a:lnTo>
                    <a:pt x="30" y="54"/>
                  </a:lnTo>
                  <a:lnTo>
                    <a:pt x="34" y="62"/>
                  </a:lnTo>
                  <a:lnTo>
                    <a:pt x="36" y="68"/>
                  </a:lnTo>
                  <a:lnTo>
                    <a:pt x="36" y="68"/>
                  </a:lnTo>
                  <a:lnTo>
                    <a:pt x="52" y="82"/>
                  </a:lnTo>
                  <a:lnTo>
                    <a:pt x="52" y="82"/>
                  </a:lnTo>
                  <a:lnTo>
                    <a:pt x="60" y="92"/>
                  </a:lnTo>
                  <a:lnTo>
                    <a:pt x="60" y="92"/>
                  </a:lnTo>
                  <a:lnTo>
                    <a:pt x="68" y="96"/>
                  </a:lnTo>
                  <a:lnTo>
                    <a:pt x="74" y="98"/>
                  </a:lnTo>
                  <a:lnTo>
                    <a:pt x="76" y="98"/>
                  </a:lnTo>
                  <a:lnTo>
                    <a:pt x="76" y="98"/>
                  </a:lnTo>
                  <a:lnTo>
                    <a:pt x="74" y="94"/>
                  </a:lnTo>
                  <a:lnTo>
                    <a:pt x="72" y="92"/>
                  </a:lnTo>
                  <a:lnTo>
                    <a:pt x="72" y="92"/>
                  </a:lnTo>
                  <a:lnTo>
                    <a:pt x="70" y="88"/>
                  </a:lnTo>
                  <a:lnTo>
                    <a:pt x="66" y="84"/>
                  </a:lnTo>
                  <a:lnTo>
                    <a:pt x="66" y="84"/>
                  </a:lnTo>
                  <a:lnTo>
                    <a:pt x="58" y="80"/>
                  </a:lnTo>
                  <a:lnTo>
                    <a:pt x="54" y="78"/>
                  </a:lnTo>
                  <a:lnTo>
                    <a:pt x="52" y="76"/>
                  </a:lnTo>
                  <a:lnTo>
                    <a:pt x="52" y="76"/>
                  </a:lnTo>
                  <a:lnTo>
                    <a:pt x="50" y="72"/>
                  </a:lnTo>
                  <a:lnTo>
                    <a:pt x="50" y="70"/>
                  </a:lnTo>
                  <a:lnTo>
                    <a:pt x="50" y="66"/>
                  </a:lnTo>
                  <a:lnTo>
                    <a:pt x="50" y="66"/>
                  </a:lnTo>
                  <a:lnTo>
                    <a:pt x="54" y="64"/>
                  </a:lnTo>
                  <a:lnTo>
                    <a:pt x="56" y="62"/>
                  </a:lnTo>
                  <a:lnTo>
                    <a:pt x="58" y="60"/>
                  </a:lnTo>
                  <a:lnTo>
                    <a:pt x="58" y="60"/>
                  </a:lnTo>
                  <a:lnTo>
                    <a:pt x="56" y="58"/>
                  </a:lnTo>
                  <a:lnTo>
                    <a:pt x="54" y="54"/>
                  </a:lnTo>
                  <a:lnTo>
                    <a:pt x="54" y="54"/>
                  </a:lnTo>
                  <a:lnTo>
                    <a:pt x="44" y="38"/>
                  </a:lnTo>
                  <a:lnTo>
                    <a:pt x="44" y="38"/>
                  </a:lnTo>
                  <a:lnTo>
                    <a:pt x="42" y="32"/>
                  </a:lnTo>
                  <a:lnTo>
                    <a:pt x="44" y="26"/>
                  </a:lnTo>
                  <a:lnTo>
                    <a:pt x="44" y="26"/>
                  </a:lnTo>
                  <a:lnTo>
                    <a:pt x="44" y="12"/>
                  </a:lnTo>
                  <a:lnTo>
                    <a:pt x="42" y="4"/>
                  </a:lnTo>
                  <a:lnTo>
                    <a:pt x="40" y="2"/>
                  </a:lnTo>
                  <a:lnTo>
                    <a:pt x="38" y="0"/>
                  </a:lnTo>
                  <a:lnTo>
                    <a:pt x="38" y="0"/>
                  </a:lnTo>
                  <a:lnTo>
                    <a:pt x="32" y="10"/>
                  </a:lnTo>
                  <a:lnTo>
                    <a:pt x="32" y="10"/>
                  </a:lnTo>
                  <a:lnTo>
                    <a:pt x="28" y="6"/>
                  </a:lnTo>
                  <a:lnTo>
                    <a:pt x="22" y="6"/>
                  </a:lnTo>
                  <a:lnTo>
                    <a:pt x="22" y="6"/>
                  </a:lnTo>
                  <a:lnTo>
                    <a:pt x="12" y="6"/>
                  </a:lnTo>
                  <a:lnTo>
                    <a:pt x="0" y="8"/>
                  </a:lnTo>
                  <a:lnTo>
                    <a:pt x="0" y="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68" name="Freeform 56">
              <a:extLst>
                <a:ext uri="{FF2B5EF4-FFF2-40B4-BE49-F238E27FC236}">
                  <a16:creationId xmlns:a16="http://schemas.microsoft.com/office/drawing/2014/main" id="{829E763F-51C9-414C-9CE5-A71948771BB6}"/>
                </a:ext>
              </a:extLst>
            </p:cNvPr>
            <p:cNvSpPr>
              <a:spLocks/>
            </p:cNvSpPr>
            <p:nvPr>
              <p:custDataLst>
                <p:tags r:id="rId2"/>
              </p:custDataLst>
            </p:nvPr>
          </p:nvSpPr>
          <p:spPr bwMode="auto">
            <a:xfrm>
              <a:off x="2580234" y="6350270"/>
              <a:ext cx="148669" cy="60475"/>
            </a:xfrm>
            <a:custGeom>
              <a:avLst/>
              <a:gdLst/>
              <a:ahLst/>
              <a:cxnLst>
                <a:cxn ang="0">
                  <a:pos x="112" y="0"/>
                </a:cxn>
                <a:cxn ang="0">
                  <a:pos x="102" y="4"/>
                </a:cxn>
                <a:cxn ang="0">
                  <a:pos x="90" y="6"/>
                </a:cxn>
                <a:cxn ang="0">
                  <a:pos x="88" y="8"/>
                </a:cxn>
                <a:cxn ang="0">
                  <a:pos x="86" y="6"/>
                </a:cxn>
                <a:cxn ang="0">
                  <a:pos x="74" y="6"/>
                </a:cxn>
                <a:cxn ang="0">
                  <a:pos x="62" y="26"/>
                </a:cxn>
                <a:cxn ang="0">
                  <a:pos x="56" y="28"/>
                </a:cxn>
                <a:cxn ang="0">
                  <a:pos x="50" y="28"/>
                </a:cxn>
                <a:cxn ang="0">
                  <a:pos x="48" y="22"/>
                </a:cxn>
                <a:cxn ang="0">
                  <a:pos x="44" y="18"/>
                </a:cxn>
                <a:cxn ang="0">
                  <a:pos x="40" y="16"/>
                </a:cxn>
                <a:cxn ang="0">
                  <a:pos x="30" y="18"/>
                </a:cxn>
                <a:cxn ang="0">
                  <a:pos x="30" y="22"/>
                </a:cxn>
                <a:cxn ang="0">
                  <a:pos x="28" y="24"/>
                </a:cxn>
                <a:cxn ang="0">
                  <a:pos x="20" y="22"/>
                </a:cxn>
                <a:cxn ang="0">
                  <a:pos x="8" y="36"/>
                </a:cxn>
                <a:cxn ang="0">
                  <a:pos x="2" y="42"/>
                </a:cxn>
                <a:cxn ang="0">
                  <a:pos x="0" y="46"/>
                </a:cxn>
                <a:cxn ang="0">
                  <a:pos x="2" y="48"/>
                </a:cxn>
                <a:cxn ang="0">
                  <a:pos x="10" y="44"/>
                </a:cxn>
                <a:cxn ang="0">
                  <a:pos x="32" y="32"/>
                </a:cxn>
                <a:cxn ang="0">
                  <a:pos x="40" y="30"/>
                </a:cxn>
                <a:cxn ang="0">
                  <a:pos x="48" y="34"/>
                </a:cxn>
                <a:cxn ang="0">
                  <a:pos x="52" y="36"/>
                </a:cxn>
                <a:cxn ang="0">
                  <a:pos x="58" y="36"/>
                </a:cxn>
                <a:cxn ang="0">
                  <a:pos x="66" y="34"/>
                </a:cxn>
                <a:cxn ang="0">
                  <a:pos x="80" y="30"/>
                </a:cxn>
                <a:cxn ang="0">
                  <a:pos x="90" y="28"/>
                </a:cxn>
                <a:cxn ang="0">
                  <a:pos x="90" y="26"/>
                </a:cxn>
                <a:cxn ang="0">
                  <a:pos x="94" y="18"/>
                </a:cxn>
                <a:cxn ang="0">
                  <a:pos x="96" y="16"/>
                </a:cxn>
                <a:cxn ang="0">
                  <a:pos x="106" y="12"/>
                </a:cxn>
                <a:cxn ang="0">
                  <a:pos x="110" y="12"/>
                </a:cxn>
                <a:cxn ang="0">
                  <a:pos x="114" y="12"/>
                </a:cxn>
                <a:cxn ang="0">
                  <a:pos x="118" y="6"/>
                </a:cxn>
                <a:cxn ang="0">
                  <a:pos x="116" y="0"/>
                </a:cxn>
                <a:cxn ang="0">
                  <a:pos x="112" y="0"/>
                </a:cxn>
              </a:cxnLst>
              <a:rect l="0" t="0" r="r" b="b"/>
              <a:pathLst>
                <a:path w="118" h="48">
                  <a:moveTo>
                    <a:pt x="112" y="0"/>
                  </a:moveTo>
                  <a:lnTo>
                    <a:pt x="112" y="0"/>
                  </a:lnTo>
                  <a:lnTo>
                    <a:pt x="108" y="0"/>
                  </a:lnTo>
                  <a:lnTo>
                    <a:pt x="102" y="4"/>
                  </a:lnTo>
                  <a:lnTo>
                    <a:pt x="102" y="4"/>
                  </a:lnTo>
                  <a:lnTo>
                    <a:pt x="90" y="6"/>
                  </a:lnTo>
                  <a:lnTo>
                    <a:pt x="90" y="6"/>
                  </a:lnTo>
                  <a:lnTo>
                    <a:pt x="88" y="8"/>
                  </a:lnTo>
                  <a:lnTo>
                    <a:pt x="86" y="6"/>
                  </a:lnTo>
                  <a:lnTo>
                    <a:pt x="86" y="6"/>
                  </a:lnTo>
                  <a:lnTo>
                    <a:pt x="80" y="6"/>
                  </a:lnTo>
                  <a:lnTo>
                    <a:pt x="74" y="6"/>
                  </a:lnTo>
                  <a:lnTo>
                    <a:pt x="72" y="20"/>
                  </a:lnTo>
                  <a:lnTo>
                    <a:pt x="62" y="26"/>
                  </a:lnTo>
                  <a:lnTo>
                    <a:pt x="62" y="26"/>
                  </a:lnTo>
                  <a:lnTo>
                    <a:pt x="56" y="28"/>
                  </a:lnTo>
                  <a:lnTo>
                    <a:pt x="52" y="28"/>
                  </a:lnTo>
                  <a:lnTo>
                    <a:pt x="50" y="28"/>
                  </a:lnTo>
                  <a:lnTo>
                    <a:pt x="50" y="28"/>
                  </a:lnTo>
                  <a:lnTo>
                    <a:pt x="48" y="22"/>
                  </a:lnTo>
                  <a:lnTo>
                    <a:pt x="48" y="22"/>
                  </a:lnTo>
                  <a:lnTo>
                    <a:pt x="44" y="18"/>
                  </a:lnTo>
                  <a:lnTo>
                    <a:pt x="40" y="16"/>
                  </a:lnTo>
                  <a:lnTo>
                    <a:pt x="40" y="16"/>
                  </a:lnTo>
                  <a:lnTo>
                    <a:pt x="36" y="16"/>
                  </a:lnTo>
                  <a:lnTo>
                    <a:pt x="30" y="18"/>
                  </a:lnTo>
                  <a:lnTo>
                    <a:pt x="30" y="18"/>
                  </a:lnTo>
                  <a:lnTo>
                    <a:pt x="30" y="22"/>
                  </a:lnTo>
                  <a:lnTo>
                    <a:pt x="28" y="24"/>
                  </a:lnTo>
                  <a:lnTo>
                    <a:pt x="28" y="24"/>
                  </a:lnTo>
                  <a:lnTo>
                    <a:pt x="20" y="22"/>
                  </a:lnTo>
                  <a:lnTo>
                    <a:pt x="20" y="22"/>
                  </a:lnTo>
                  <a:lnTo>
                    <a:pt x="8" y="36"/>
                  </a:lnTo>
                  <a:lnTo>
                    <a:pt x="8" y="36"/>
                  </a:lnTo>
                  <a:lnTo>
                    <a:pt x="2" y="42"/>
                  </a:lnTo>
                  <a:lnTo>
                    <a:pt x="2" y="42"/>
                  </a:lnTo>
                  <a:lnTo>
                    <a:pt x="0" y="46"/>
                  </a:lnTo>
                  <a:lnTo>
                    <a:pt x="0" y="46"/>
                  </a:lnTo>
                  <a:lnTo>
                    <a:pt x="2" y="48"/>
                  </a:lnTo>
                  <a:lnTo>
                    <a:pt x="2" y="48"/>
                  </a:lnTo>
                  <a:lnTo>
                    <a:pt x="6" y="46"/>
                  </a:lnTo>
                  <a:lnTo>
                    <a:pt x="10" y="44"/>
                  </a:lnTo>
                  <a:lnTo>
                    <a:pt x="10" y="44"/>
                  </a:lnTo>
                  <a:lnTo>
                    <a:pt x="32" y="32"/>
                  </a:lnTo>
                  <a:lnTo>
                    <a:pt x="32" y="32"/>
                  </a:lnTo>
                  <a:lnTo>
                    <a:pt x="40" y="30"/>
                  </a:lnTo>
                  <a:lnTo>
                    <a:pt x="46" y="32"/>
                  </a:lnTo>
                  <a:lnTo>
                    <a:pt x="48" y="34"/>
                  </a:lnTo>
                  <a:lnTo>
                    <a:pt x="48" y="34"/>
                  </a:lnTo>
                  <a:lnTo>
                    <a:pt x="52" y="36"/>
                  </a:lnTo>
                  <a:lnTo>
                    <a:pt x="52" y="36"/>
                  </a:lnTo>
                  <a:lnTo>
                    <a:pt x="58" y="36"/>
                  </a:lnTo>
                  <a:lnTo>
                    <a:pt x="66" y="34"/>
                  </a:lnTo>
                  <a:lnTo>
                    <a:pt x="66" y="34"/>
                  </a:lnTo>
                  <a:lnTo>
                    <a:pt x="80" y="30"/>
                  </a:lnTo>
                  <a:lnTo>
                    <a:pt x="80" y="30"/>
                  </a:lnTo>
                  <a:lnTo>
                    <a:pt x="86" y="30"/>
                  </a:lnTo>
                  <a:lnTo>
                    <a:pt x="90" y="28"/>
                  </a:lnTo>
                  <a:lnTo>
                    <a:pt x="90" y="26"/>
                  </a:lnTo>
                  <a:lnTo>
                    <a:pt x="90" y="26"/>
                  </a:lnTo>
                  <a:lnTo>
                    <a:pt x="92" y="20"/>
                  </a:lnTo>
                  <a:lnTo>
                    <a:pt x="94" y="18"/>
                  </a:lnTo>
                  <a:lnTo>
                    <a:pt x="96" y="16"/>
                  </a:lnTo>
                  <a:lnTo>
                    <a:pt x="96" y="16"/>
                  </a:lnTo>
                  <a:lnTo>
                    <a:pt x="100" y="12"/>
                  </a:lnTo>
                  <a:lnTo>
                    <a:pt x="106" y="12"/>
                  </a:lnTo>
                  <a:lnTo>
                    <a:pt x="106" y="12"/>
                  </a:lnTo>
                  <a:lnTo>
                    <a:pt x="110" y="12"/>
                  </a:lnTo>
                  <a:lnTo>
                    <a:pt x="114" y="12"/>
                  </a:lnTo>
                  <a:lnTo>
                    <a:pt x="114" y="12"/>
                  </a:lnTo>
                  <a:lnTo>
                    <a:pt x="116" y="10"/>
                  </a:lnTo>
                  <a:lnTo>
                    <a:pt x="118" y="6"/>
                  </a:lnTo>
                  <a:lnTo>
                    <a:pt x="118" y="2"/>
                  </a:lnTo>
                  <a:lnTo>
                    <a:pt x="116" y="0"/>
                  </a:lnTo>
                  <a:lnTo>
                    <a:pt x="116" y="0"/>
                  </a:lnTo>
                  <a:lnTo>
                    <a:pt x="112" y="0"/>
                  </a:lnTo>
                  <a:lnTo>
                    <a:pt x="112" y="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69" name="Freeform 57">
              <a:extLst>
                <a:ext uri="{FF2B5EF4-FFF2-40B4-BE49-F238E27FC236}">
                  <a16:creationId xmlns:a16="http://schemas.microsoft.com/office/drawing/2014/main" id="{700B5352-801C-4140-883B-A29376770845}"/>
                </a:ext>
              </a:extLst>
            </p:cNvPr>
            <p:cNvSpPr>
              <a:spLocks/>
            </p:cNvSpPr>
            <p:nvPr>
              <p:custDataLst>
                <p:tags r:id="rId3"/>
              </p:custDataLst>
            </p:nvPr>
          </p:nvSpPr>
          <p:spPr bwMode="auto">
            <a:xfrm>
              <a:off x="3149711" y="6156245"/>
              <a:ext cx="100792" cy="118431"/>
            </a:xfrm>
            <a:custGeom>
              <a:avLst/>
              <a:gdLst/>
              <a:ahLst/>
              <a:cxnLst>
                <a:cxn ang="0">
                  <a:pos x="66" y="2"/>
                </a:cxn>
                <a:cxn ang="0">
                  <a:pos x="68" y="6"/>
                </a:cxn>
                <a:cxn ang="0">
                  <a:pos x="62" y="10"/>
                </a:cxn>
                <a:cxn ang="0">
                  <a:pos x="52" y="20"/>
                </a:cxn>
                <a:cxn ang="0">
                  <a:pos x="38" y="26"/>
                </a:cxn>
                <a:cxn ang="0">
                  <a:pos x="32" y="30"/>
                </a:cxn>
                <a:cxn ang="0">
                  <a:pos x="26" y="32"/>
                </a:cxn>
                <a:cxn ang="0">
                  <a:pos x="10" y="48"/>
                </a:cxn>
                <a:cxn ang="0">
                  <a:pos x="0" y="60"/>
                </a:cxn>
                <a:cxn ang="0">
                  <a:pos x="0" y="60"/>
                </a:cxn>
                <a:cxn ang="0">
                  <a:pos x="0" y="60"/>
                </a:cxn>
                <a:cxn ang="0">
                  <a:pos x="6" y="72"/>
                </a:cxn>
                <a:cxn ang="0">
                  <a:pos x="6" y="78"/>
                </a:cxn>
                <a:cxn ang="0">
                  <a:pos x="8" y="82"/>
                </a:cxn>
                <a:cxn ang="0">
                  <a:pos x="16" y="94"/>
                </a:cxn>
                <a:cxn ang="0">
                  <a:pos x="20" y="94"/>
                </a:cxn>
                <a:cxn ang="0">
                  <a:pos x="24" y="94"/>
                </a:cxn>
                <a:cxn ang="0">
                  <a:pos x="28" y="92"/>
                </a:cxn>
                <a:cxn ang="0">
                  <a:pos x="46" y="82"/>
                </a:cxn>
                <a:cxn ang="0">
                  <a:pos x="52" y="80"/>
                </a:cxn>
                <a:cxn ang="0">
                  <a:pos x="58" y="78"/>
                </a:cxn>
                <a:cxn ang="0">
                  <a:pos x="66" y="68"/>
                </a:cxn>
                <a:cxn ang="0">
                  <a:pos x="66" y="66"/>
                </a:cxn>
                <a:cxn ang="0">
                  <a:pos x="68" y="62"/>
                </a:cxn>
                <a:cxn ang="0">
                  <a:pos x="68" y="62"/>
                </a:cxn>
                <a:cxn ang="0">
                  <a:pos x="70" y="56"/>
                </a:cxn>
                <a:cxn ang="0">
                  <a:pos x="68" y="50"/>
                </a:cxn>
                <a:cxn ang="0">
                  <a:pos x="66" y="42"/>
                </a:cxn>
                <a:cxn ang="0">
                  <a:pos x="72" y="34"/>
                </a:cxn>
                <a:cxn ang="0">
                  <a:pos x="80" y="24"/>
                </a:cxn>
                <a:cxn ang="0">
                  <a:pos x="80" y="20"/>
                </a:cxn>
                <a:cxn ang="0">
                  <a:pos x="72" y="8"/>
                </a:cxn>
                <a:cxn ang="0">
                  <a:pos x="72" y="2"/>
                </a:cxn>
                <a:cxn ang="0">
                  <a:pos x="68" y="0"/>
                </a:cxn>
              </a:cxnLst>
              <a:rect l="0" t="0" r="r" b="b"/>
              <a:pathLst>
                <a:path w="80" h="94">
                  <a:moveTo>
                    <a:pt x="68" y="0"/>
                  </a:moveTo>
                  <a:lnTo>
                    <a:pt x="66" y="2"/>
                  </a:lnTo>
                  <a:lnTo>
                    <a:pt x="66" y="2"/>
                  </a:lnTo>
                  <a:lnTo>
                    <a:pt x="68" y="6"/>
                  </a:lnTo>
                  <a:lnTo>
                    <a:pt x="66" y="6"/>
                  </a:lnTo>
                  <a:lnTo>
                    <a:pt x="62" y="10"/>
                  </a:lnTo>
                  <a:lnTo>
                    <a:pt x="62" y="10"/>
                  </a:lnTo>
                  <a:lnTo>
                    <a:pt x="52" y="20"/>
                  </a:lnTo>
                  <a:lnTo>
                    <a:pt x="52" y="20"/>
                  </a:lnTo>
                  <a:lnTo>
                    <a:pt x="38" y="26"/>
                  </a:lnTo>
                  <a:lnTo>
                    <a:pt x="38" y="26"/>
                  </a:lnTo>
                  <a:lnTo>
                    <a:pt x="32" y="30"/>
                  </a:lnTo>
                  <a:lnTo>
                    <a:pt x="26" y="32"/>
                  </a:lnTo>
                  <a:lnTo>
                    <a:pt x="26" y="32"/>
                  </a:lnTo>
                  <a:lnTo>
                    <a:pt x="18" y="40"/>
                  </a:lnTo>
                  <a:lnTo>
                    <a:pt x="10" y="48"/>
                  </a:lnTo>
                  <a:lnTo>
                    <a:pt x="10" y="48"/>
                  </a:lnTo>
                  <a:lnTo>
                    <a:pt x="0" y="60"/>
                  </a:lnTo>
                  <a:lnTo>
                    <a:pt x="0" y="60"/>
                  </a:lnTo>
                  <a:lnTo>
                    <a:pt x="0" y="60"/>
                  </a:lnTo>
                  <a:lnTo>
                    <a:pt x="0" y="60"/>
                  </a:lnTo>
                  <a:lnTo>
                    <a:pt x="0" y="60"/>
                  </a:lnTo>
                  <a:lnTo>
                    <a:pt x="4" y="66"/>
                  </a:lnTo>
                  <a:lnTo>
                    <a:pt x="6" y="72"/>
                  </a:lnTo>
                  <a:lnTo>
                    <a:pt x="6" y="72"/>
                  </a:lnTo>
                  <a:lnTo>
                    <a:pt x="6" y="78"/>
                  </a:lnTo>
                  <a:lnTo>
                    <a:pt x="8" y="82"/>
                  </a:lnTo>
                  <a:lnTo>
                    <a:pt x="8" y="82"/>
                  </a:lnTo>
                  <a:lnTo>
                    <a:pt x="12" y="90"/>
                  </a:lnTo>
                  <a:lnTo>
                    <a:pt x="16" y="94"/>
                  </a:lnTo>
                  <a:lnTo>
                    <a:pt x="20" y="94"/>
                  </a:lnTo>
                  <a:lnTo>
                    <a:pt x="20" y="94"/>
                  </a:lnTo>
                  <a:lnTo>
                    <a:pt x="22" y="94"/>
                  </a:lnTo>
                  <a:lnTo>
                    <a:pt x="24" y="94"/>
                  </a:lnTo>
                  <a:lnTo>
                    <a:pt x="28" y="92"/>
                  </a:lnTo>
                  <a:lnTo>
                    <a:pt x="28" y="92"/>
                  </a:lnTo>
                  <a:lnTo>
                    <a:pt x="38" y="86"/>
                  </a:lnTo>
                  <a:lnTo>
                    <a:pt x="46" y="82"/>
                  </a:lnTo>
                  <a:lnTo>
                    <a:pt x="46" y="82"/>
                  </a:lnTo>
                  <a:lnTo>
                    <a:pt x="52" y="80"/>
                  </a:lnTo>
                  <a:lnTo>
                    <a:pt x="58" y="78"/>
                  </a:lnTo>
                  <a:lnTo>
                    <a:pt x="58" y="78"/>
                  </a:lnTo>
                  <a:lnTo>
                    <a:pt x="62" y="74"/>
                  </a:lnTo>
                  <a:lnTo>
                    <a:pt x="66" y="68"/>
                  </a:lnTo>
                  <a:lnTo>
                    <a:pt x="66" y="68"/>
                  </a:lnTo>
                  <a:lnTo>
                    <a:pt x="66" y="66"/>
                  </a:lnTo>
                  <a:lnTo>
                    <a:pt x="68" y="62"/>
                  </a:lnTo>
                  <a:lnTo>
                    <a:pt x="68" y="62"/>
                  </a:lnTo>
                  <a:lnTo>
                    <a:pt x="68" y="62"/>
                  </a:lnTo>
                  <a:lnTo>
                    <a:pt x="68" y="62"/>
                  </a:lnTo>
                  <a:lnTo>
                    <a:pt x="70" y="60"/>
                  </a:lnTo>
                  <a:lnTo>
                    <a:pt x="70" y="56"/>
                  </a:lnTo>
                  <a:lnTo>
                    <a:pt x="68" y="50"/>
                  </a:lnTo>
                  <a:lnTo>
                    <a:pt x="68" y="50"/>
                  </a:lnTo>
                  <a:lnTo>
                    <a:pt x="66" y="42"/>
                  </a:lnTo>
                  <a:lnTo>
                    <a:pt x="66" y="42"/>
                  </a:lnTo>
                  <a:lnTo>
                    <a:pt x="68" y="38"/>
                  </a:lnTo>
                  <a:lnTo>
                    <a:pt x="72" y="34"/>
                  </a:lnTo>
                  <a:lnTo>
                    <a:pt x="76" y="30"/>
                  </a:lnTo>
                  <a:lnTo>
                    <a:pt x="80" y="24"/>
                  </a:lnTo>
                  <a:lnTo>
                    <a:pt x="80" y="24"/>
                  </a:lnTo>
                  <a:lnTo>
                    <a:pt x="80" y="20"/>
                  </a:lnTo>
                  <a:lnTo>
                    <a:pt x="78" y="16"/>
                  </a:lnTo>
                  <a:lnTo>
                    <a:pt x="72" y="8"/>
                  </a:lnTo>
                  <a:lnTo>
                    <a:pt x="72" y="8"/>
                  </a:lnTo>
                  <a:lnTo>
                    <a:pt x="72" y="2"/>
                  </a:lnTo>
                  <a:lnTo>
                    <a:pt x="70" y="0"/>
                  </a:lnTo>
                  <a:lnTo>
                    <a:pt x="68" y="0"/>
                  </a:lnTo>
                  <a:lnTo>
                    <a:pt x="68" y="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0" name="Freeform 58">
              <a:extLst>
                <a:ext uri="{FF2B5EF4-FFF2-40B4-BE49-F238E27FC236}">
                  <a16:creationId xmlns:a16="http://schemas.microsoft.com/office/drawing/2014/main" id="{F6ECF33B-C2D5-4462-908C-B9ECB405C160}"/>
                </a:ext>
              </a:extLst>
            </p:cNvPr>
            <p:cNvSpPr>
              <a:spLocks/>
            </p:cNvSpPr>
            <p:nvPr>
              <p:custDataLst>
                <p:tags r:id="rId4"/>
              </p:custDataLst>
            </p:nvPr>
          </p:nvSpPr>
          <p:spPr bwMode="auto">
            <a:xfrm>
              <a:off x="2813468" y="6310462"/>
              <a:ext cx="57956" cy="45357"/>
            </a:xfrm>
            <a:custGeom>
              <a:avLst/>
              <a:gdLst/>
              <a:ahLst/>
              <a:cxnLst>
                <a:cxn ang="0">
                  <a:pos x="8" y="20"/>
                </a:cxn>
                <a:cxn ang="0">
                  <a:pos x="10" y="22"/>
                </a:cxn>
                <a:cxn ang="0">
                  <a:pos x="12" y="26"/>
                </a:cxn>
                <a:cxn ang="0">
                  <a:pos x="16" y="28"/>
                </a:cxn>
                <a:cxn ang="0">
                  <a:pos x="20" y="32"/>
                </a:cxn>
                <a:cxn ang="0">
                  <a:pos x="22" y="34"/>
                </a:cxn>
                <a:cxn ang="0">
                  <a:pos x="26" y="32"/>
                </a:cxn>
                <a:cxn ang="0">
                  <a:pos x="28" y="32"/>
                </a:cxn>
                <a:cxn ang="0">
                  <a:pos x="30" y="30"/>
                </a:cxn>
                <a:cxn ang="0">
                  <a:pos x="36" y="30"/>
                </a:cxn>
                <a:cxn ang="0">
                  <a:pos x="40" y="30"/>
                </a:cxn>
                <a:cxn ang="0">
                  <a:pos x="44" y="26"/>
                </a:cxn>
                <a:cxn ang="0">
                  <a:pos x="42" y="26"/>
                </a:cxn>
                <a:cxn ang="0">
                  <a:pos x="42" y="22"/>
                </a:cxn>
                <a:cxn ang="0">
                  <a:pos x="42" y="20"/>
                </a:cxn>
                <a:cxn ang="0">
                  <a:pos x="46" y="14"/>
                </a:cxn>
                <a:cxn ang="0">
                  <a:pos x="44" y="12"/>
                </a:cxn>
                <a:cxn ang="0">
                  <a:pos x="42" y="10"/>
                </a:cxn>
                <a:cxn ang="0">
                  <a:pos x="40" y="10"/>
                </a:cxn>
                <a:cxn ang="0">
                  <a:pos x="36" y="8"/>
                </a:cxn>
                <a:cxn ang="0">
                  <a:pos x="32" y="4"/>
                </a:cxn>
                <a:cxn ang="0">
                  <a:pos x="28" y="2"/>
                </a:cxn>
                <a:cxn ang="0">
                  <a:pos x="24" y="2"/>
                </a:cxn>
                <a:cxn ang="0">
                  <a:pos x="20" y="2"/>
                </a:cxn>
                <a:cxn ang="0">
                  <a:pos x="18" y="4"/>
                </a:cxn>
                <a:cxn ang="0">
                  <a:pos x="14" y="2"/>
                </a:cxn>
                <a:cxn ang="0">
                  <a:pos x="6" y="0"/>
                </a:cxn>
                <a:cxn ang="0">
                  <a:pos x="0" y="0"/>
                </a:cxn>
                <a:cxn ang="0">
                  <a:pos x="0" y="2"/>
                </a:cxn>
                <a:cxn ang="0">
                  <a:pos x="0" y="8"/>
                </a:cxn>
                <a:cxn ang="0">
                  <a:pos x="0" y="14"/>
                </a:cxn>
                <a:cxn ang="0">
                  <a:pos x="4" y="18"/>
                </a:cxn>
                <a:cxn ang="0">
                  <a:pos x="8" y="20"/>
                </a:cxn>
              </a:cxnLst>
              <a:rect l="0" t="0" r="r" b="b"/>
              <a:pathLst>
                <a:path w="46" h="36">
                  <a:moveTo>
                    <a:pt x="8" y="20"/>
                  </a:moveTo>
                  <a:lnTo>
                    <a:pt x="8" y="20"/>
                  </a:lnTo>
                  <a:lnTo>
                    <a:pt x="10" y="22"/>
                  </a:lnTo>
                  <a:lnTo>
                    <a:pt x="10" y="22"/>
                  </a:lnTo>
                  <a:lnTo>
                    <a:pt x="12" y="24"/>
                  </a:lnTo>
                  <a:lnTo>
                    <a:pt x="12" y="26"/>
                  </a:lnTo>
                  <a:lnTo>
                    <a:pt x="14" y="28"/>
                  </a:lnTo>
                  <a:lnTo>
                    <a:pt x="16" y="28"/>
                  </a:lnTo>
                  <a:lnTo>
                    <a:pt x="16" y="28"/>
                  </a:lnTo>
                  <a:lnTo>
                    <a:pt x="20" y="32"/>
                  </a:lnTo>
                  <a:lnTo>
                    <a:pt x="20" y="32"/>
                  </a:lnTo>
                  <a:lnTo>
                    <a:pt x="22" y="34"/>
                  </a:lnTo>
                  <a:lnTo>
                    <a:pt x="24" y="36"/>
                  </a:lnTo>
                  <a:lnTo>
                    <a:pt x="26" y="32"/>
                  </a:lnTo>
                  <a:lnTo>
                    <a:pt x="26" y="32"/>
                  </a:lnTo>
                  <a:lnTo>
                    <a:pt x="28" y="32"/>
                  </a:lnTo>
                  <a:lnTo>
                    <a:pt x="28" y="32"/>
                  </a:lnTo>
                  <a:lnTo>
                    <a:pt x="30" y="30"/>
                  </a:lnTo>
                  <a:lnTo>
                    <a:pt x="30" y="30"/>
                  </a:lnTo>
                  <a:lnTo>
                    <a:pt x="36" y="30"/>
                  </a:lnTo>
                  <a:lnTo>
                    <a:pt x="36" y="30"/>
                  </a:lnTo>
                  <a:lnTo>
                    <a:pt x="40" y="30"/>
                  </a:lnTo>
                  <a:lnTo>
                    <a:pt x="40" y="30"/>
                  </a:lnTo>
                  <a:lnTo>
                    <a:pt x="44" y="26"/>
                  </a:lnTo>
                  <a:lnTo>
                    <a:pt x="44" y="26"/>
                  </a:lnTo>
                  <a:lnTo>
                    <a:pt x="42" y="26"/>
                  </a:lnTo>
                  <a:lnTo>
                    <a:pt x="42" y="26"/>
                  </a:lnTo>
                  <a:lnTo>
                    <a:pt x="42" y="22"/>
                  </a:lnTo>
                  <a:lnTo>
                    <a:pt x="42" y="20"/>
                  </a:lnTo>
                  <a:lnTo>
                    <a:pt x="42" y="20"/>
                  </a:lnTo>
                  <a:lnTo>
                    <a:pt x="44" y="16"/>
                  </a:lnTo>
                  <a:lnTo>
                    <a:pt x="46" y="14"/>
                  </a:lnTo>
                  <a:lnTo>
                    <a:pt x="46" y="14"/>
                  </a:lnTo>
                  <a:lnTo>
                    <a:pt x="44" y="12"/>
                  </a:lnTo>
                  <a:lnTo>
                    <a:pt x="44" y="12"/>
                  </a:lnTo>
                  <a:lnTo>
                    <a:pt x="42" y="10"/>
                  </a:lnTo>
                  <a:lnTo>
                    <a:pt x="40" y="10"/>
                  </a:lnTo>
                  <a:lnTo>
                    <a:pt x="40" y="10"/>
                  </a:lnTo>
                  <a:lnTo>
                    <a:pt x="36" y="8"/>
                  </a:lnTo>
                  <a:lnTo>
                    <a:pt x="36" y="8"/>
                  </a:lnTo>
                  <a:lnTo>
                    <a:pt x="32" y="4"/>
                  </a:lnTo>
                  <a:lnTo>
                    <a:pt x="32" y="4"/>
                  </a:lnTo>
                  <a:lnTo>
                    <a:pt x="32" y="2"/>
                  </a:lnTo>
                  <a:lnTo>
                    <a:pt x="28" y="2"/>
                  </a:lnTo>
                  <a:lnTo>
                    <a:pt x="28" y="2"/>
                  </a:lnTo>
                  <a:lnTo>
                    <a:pt x="24" y="2"/>
                  </a:lnTo>
                  <a:lnTo>
                    <a:pt x="24" y="2"/>
                  </a:lnTo>
                  <a:lnTo>
                    <a:pt x="20" y="2"/>
                  </a:lnTo>
                  <a:lnTo>
                    <a:pt x="20" y="2"/>
                  </a:lnTo>
                  <a:lnTo>
                    <a:pt x="18" y="4"/>
                  </a:lnTo>
                  <a:lnTo>
                    <a:pt x="14" y="2"/>
                  </a:lnTo>
                  <a:lnTo>
                    <a:pt x="14" y="2"/>
                  </a:lnTo>
                  <a:lnTo>
                    <a:pt x="6" y="0"/>
                  </a:lnTo>
                  <a:lnTo>
                    <a:pt x="6" y="0"/>
                  </a:lnTo>
                  <a:lnTo>
                    <a:pt x="0" y="0"/>
                  </a:lnTo>
                  <a:lnTo>
                    <a:pt x="0" y="0"/>
                  </a:lnTo>
                  <a:lnTo>
                    <a:pt x="0" y="2"/>
                  </a:lnTo>
                  <a:lnTo>
                    <a:pt x="0" y="2"/>
                  </a:lnTo>
                  <a:lnTo>
                    <a:pt x="0" y="8"/>
                  </a:lnTo>
                  <a:lnTo>
                    <a:pt x="0" y="8"/>
                  </a:lnTo>
                  <a:lnTo>
                    <a:pt x="0" y="14"/>
                  </a:lnTo>
                  <a:lnTo>
                    <a:pt x="0" y="14"/>
                  </a:lnTo>
                  <a:lnTo>
                    <a:pt x="4" y="18"/>
                  </a:lnTo>
                  <a:lnTo>
                    <a:pt x="4" y="18"/>
                  </a:lnTo>
                  <a:lnTo>
                    <a:pt x="8" y="20"/>
                  </a:lnTo>
                  <a:lnTo>
                    <a:pt x="8" y="2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1" name="Freeform 5">
              <a:extLst>
                <a:ext uri="{FF2B5EF4-FFF2-40B4-BE49-F238E27FC236}">
                  <a16:creationId xmlns:a16="http://schemas.microsoft.com/office/drawing/2014/main" id="{C6069DA6-B646-4371-9F61-7746ECC34C64}"/>
                </a:ext>
              </a:extLst>
            </p:cNvPr>
            <p:cNvSpPr>
              <a:spLocks/>
            </p:cNvSpPr>
            <p:nvPr>
              <p:custDataLst>
                <p:tags r:id="rId5"/>
              </p:custDataLst>
            </p:nvPr>
          </p:nvSpPr>
          <p:spPr bwMode="auto">
            <a:xfrm>
              <a:off x="4207276" y="2883140"/>
              <a:ext cx="937369" cy="481284"/>
            </a:xfrm>
            <a:custGeom>
              <a:avLst/>
              <a:gdLst/>
              <a:ahLst/>
              <a:cxnLst>
                <a:cxn ang="0">
                  <a:pos x="744" y="382"/>
                </a:cxn>
                <a:cxn ang="0">
                  <a:pos x="734" y="362"/>
                </a:cxn>
                <a:cxn ang="0">
                  <a:pos x="716" y="338"/>
                </a:cxn>
                <a:cxn ang="0">
                  <a:pos x="714" y="314"/>
                </a:cxn>
                <a:cxn ang="0">
                  <a:pos x="698" y="294"/>
                </a:cxn>
                <a:cxn ang="0">
                  <a:pos x="702" y="270"/>
                </a:cxn>
                <a:cxn ang="0">
                  <a:pos x="686" y="258"/>
                </a:cxn>
                <a:cxn ang="0">
                  <a:pos x="696" y="224"/>
                </a:cxn>
                <a:cxn ang="0">
                  <a:pos x="680" y="202"/>
                </a:cxn>
                <a:cxn ang="0">
                  <a:pos x="676" y="164"/>
                </a:cxn>
                <a:cxn ang="0">
                  <a:pos x="658" y="100"/>
                </a:cxn>
                <a:cxn ang="0">
                  <a:pos x="644" y="98"/>
                </a:cxn>
                <a:cxn ang="0">
                  <a:pos x="640" y="74"/>
                </a:cxn>
                <a:cxn ang="0">
                  <a:pos x="642" y="68"/>
                </a:cxn>
                <a:cxn ang="0">
                  <a:pos x="572" y="42"/>
                </a:cxn>
                <a:cxn ang="0">
                  <a:pos x="518" y="52"/>
                </a:cxn>
                <a:cxn ang="0">
                  <a:pos x="468" y="24"/>
                </a:cxn>
                <a:cxn ang="0">
                  <a:pos x="22" y="0"/>
                </a:cxn>
                <a:cxn ang="0">
                  <a:pos x="0" y="220"/>
                </a:cxn>
                <a:cxn ang="0">
                  <a:pos x="170" y="246"/>
                </a:cxn>
                <a:cxn ang="0">
                  <a:pos x="164" y="356"/>
                </a:cxn>
                <a:cxn ang="0">
                  <a:pos x="744" y="382"/>
                </a:cxn>
              </a:cxnLst>
              <a:rect l="0" t="0" r="r" b="b"/>
              <a:pathLst>
                <a:path w="744" h="382">
                  <a:moveTo>
                    <a:pt x="744" y="382"/>
                  </a:moveTo>
                  <a:lnTo>
                    <a:pt x="734" y="362"/>
                  </a:lnTo>
                  <a:lnTo>
                    <a:pt x="716" y="338"/>
                  </a:lnTo>
                  <a:lnTo>
                    <a:pt x="714" y="314"/>
                  </a:lnTo>
                  <a:lnTo>
                    <a:pt x="698" y="294"/>
                  </a:lnTo>
                  <a:lnTo>
                    <a:pt x="702" y="270"/>
                  </a:lnTo>
                  <a:lnTo>
                    <a:pt x="686" y="258"/>
                  </a:lnTo>
                  <a:lnTo>
                    <a:pt x="696" y="224"/>
                  </a:lnTo>
                  <a:lnTo>
                    <a:pt x="680" y="202"/>
                  </a:lnTo>
                  <a:lnTo>
                    <a:pt x="676" y="164"/>
                  </a:lnTo>
                  <a:lnTo>
                    <a:pt x="658" y="100"/>
                  </a:lnTo>
                  <a:lnTo>
                    <a:pt x="644" y="98"/>
                  </a:lnTo>
                  <a:lnTo>
                    <a:pt x="640" y="74"/>
                  </a:lnTo>
                  <a:lnTo>
                    <a:pt x="642" y="68"/>
                  </a:lnTo>
                  <a:lnTo>
                    <a:pt x="572" y="42"/>
                  </a:lnTo>
                  <a:lnTo>
                    <a:pt x="518" y="52"/>
                  </a:lnTo>
                  <a:lnTo>
                    <a:pt x="468" y="24"/>
                  </a:lnTo>
                  <a:lnTo>
                    <a:pt x="22" y="0"/>
                  </a:lnTo>
                  <a:lnTo>
                    <a:pt x="0" y="220"/>
                  </a:lnTo>
                  <a:lnTo>
                    <a:pt x="170" y="246"/>
                  </a:lnTo>
                  <a:lnTo>
                    <a:pt x="164" y="356"/>
                  </a:lnTo>
                  <a:lnTo>
                    <a:pt x="744" y="38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2" name="Freeform 6">
              <a:extLst>
                <a:ext uri="{FF2B5EF4-FFF2-40B4-BE49-F238E27FC236}">
                  <a16:creationId xmlns:a16="http://schemas.microsoft.com/office/drawing/2014/main" id="{F1EC18DC-D094-4DD4-9A26-133016428832}"/>
                </a:ext>
              </a:extLst>
            </p:cNvPr>
            <p:cNvSpPr>
              <a:spLocks/>
            </p:cNvSpPr>
            <p:nvPr>
              <p:custDataLst>
                <p:tags r:id="rId6"/>
              </p:custDataLst>
            </p:nvPr>
          </p:nvSpPr>
          <p:spPr bwMode="auto">
            <a:xfrm>
              <a:off x="4383663" y="3331666"/>
              <a:ext cx="851696" cy="473724"/>
            </a:xfrm>
            <a:custGeom>
              <a:avLst/>
              <a:gdLst/>
              <a:ahLst/>
              <a:cxnLst>
                <a:cxn ang="0">
                  <a:pos x="676" y="376"/>
                </a:cxn>
                <a:cxn ang="0">
                  <a:pos x="670" y="138"/>
                </a:cxn>
                <a:cxn ang="0">
                  <a:pos x="628" y="88"/>
                </a:cxn>
                <a:cxn ang="0">
                  <a:pos x="648" y="46"/>
                </a:cxn>
                <a:cxn ang="0">
                  <a:pos x="610" y="40"/>
                </a:cxn>
                <a:cxn ang="0">
                  <a:pos x="604" y="26"/>
                </a:cxn>
                <a:cxn ang="0">
                  <a:pos x="24" y="0"/>
                </a:cxn>
                <a:cxn ang="0">
                  <a:pos x="0" y="346"/>
                </a:cxn>
                <a:cxn ang="0">
                  <a:pos x="676" y="376"/>
                </a:cxn>
              </a:cxnLst>
              <a:rect l="0" t="0" r="r" b="b"/>
              <a:pathLst>
                <a:path w="676" h="376">
                  <a:moveTo>
                    <a:pt x="676" y="376"/>
                  </a:moveTo>
                  <a:lnTo>
                    <a:pt x="670" y="138"/>
                  </a:lnTo>
                  <a:lnTo>
                    <a:pt x="628" y="88"/>
                  </a:lnTo>
                  <a:lnTo>
                    <a:pt x="648" y="46"/>
                  </a:lnTo>
                  <a:lnTo>
                    <a:pt x="610" y="40"/>
                  </a:lnTo>
                  <a:lnTo>
                    <a:pt x="604" y="26"/>
                  </a:lnTo>
                  <a:lnTo>
                    <a:pt x="24" y="0"/>
                  </a:lnTo>
                  <a:lnTo>
                    <a:pt x="0" y="346"/>
                  </a:lnTo>
                  <a:lnTo>
                    <a:pt x="676" y="37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3" name="Freeform 7">
              <a:extLst>
                <a:ext uri="{FF2B5EF4-FFF2-40B4-BE49-F238E27FC236}">
                  <a16:creationId xmlns:a16="http://schemas.microsoft.com/office/drawing/2014/main" id="{64671924-D063-4E27-936B-D89C15D7619A}"/>
                </a:ext>
              </a:extLst>
            </p:cNvPr>
            <p:cNvSpPr>
              <a:spLocks/>
            </p:cNvSpPr>
            <p:nvPr>
              <p:custDataLst>
                <p:tags r:id="rId7"/>
              </p:custDataLst>
            </p:nvPr>
          </p:nvSpPr>
          <p:spPr bwMode="auto">
            <a:xfrm>
              <a:off x="3756231" y="3843188"/>
              <a:ext cx="1607638" cy="1587480"/>
            </a:xfrm>
            <a:custGeom>
              <a:avLst/>
              <a:gdLst/>
              <a:ahLst/>
              <a:cxnLst>
                <a:cxn ang="0">
                  <a:pos x="1252" y="604"/>
                </a:cxn>
                <a:cxn ang="0">
                  <a:pos x="1234" y="396"/>
                </a:cxn>
                <a:cxn ang="0">
                  <a:pos x="1182" y="360"/>
                </a:cxn>
                <a:cxn ang="0">
                  <a:pos x="1122" y="318"/>
                </a:cxn>
                <a:cxn ang="0">
                  <a:pos x="1056" y="332"/>
                </a:cxn>
                <a:cxn ang="0">
                  <a:pos x="962" y="326"/>
                </a:cxn>
                <a:cxn ang="0">
                  <a:pos x="936" y="338"/>
                </a:cxn>
                <a:cxn ang="0">
                  <a:pos x="920" y="332"/>
                </a:cxn>
                <a:cxn ang="0">
                  <a:pos x="868" y="334"/>
                </a:cxn>
                <a:cxn ang="0">
                  <a:pos x="854" y="326"/>
                </a:cxn>
                <a:cxn ang="0">
                  <a:pos x="838" y="310"/>
                </a:cxn>
                <a:cxn ang="0">
                  <a:pos x="838" y="300"/>
                </a:cxn>
                <a:cxn ang="0">
                  <a:pos x="768" y="292"/>
                </a:cxn>
                <a:cxn ang="0">
                  <a:pos x="744" y="288"/>
                </a:cxn>
                <a:cxn ang="0">
                  <a:pos x="730" y="262"/>
                </a:cxn>
                <a:cxn ang="0">
                  <a:pos x="688" y="258"/>
                </a:cxn>
                <a:cxn ang="0">
                  <a:pos x="678" y="246"/>
                </a:cxn>
                <a:cxn ang="0">
                  <a:pos x="674" y="20"/>
                </a:cxn>
                <a:cxn ang="0">
                  <a:pos x="4" y="480"/>
                </a:cxn>
                <a:cxn ang="0">
                  <a:pos x="12" y="514"/>
                </a:cxn>
                <a:cxn ang="0">
                  <a:pos x="44" y="538"/>
                </a:cxn>
                <a:cxn ang="0">
                  <a:pos x="98" y="592"/>
                </a:cxn>
                <a:cxn ang="0">
                  <a:pos x="146" y="652"/>
                </a:cxn>
                <a:cxn ang="0">
                  <a:pos x="156" y="686"/>
                </a:cxn>
                <a:cxn ang="0">
                  <a:pos x="166" y="718"/>
                </a:cxn>
                <a:cxn ang="0">
                  <a:pos x="196" y="776"/>
                </a:cxn>
                <a:cxn ang="0">
                  <a:pos x="270" y="860"/>
                </a:cxn>
                <a:cxn ang="0">
                  <a:pos x="366" y="784"/>
                </a:cxn>
                <a:cxn ang="0">
                  <a:pos x="416" y="786"/>
                </a:cxn>
                <a:cxn ang="0">
                  <a:pos x="466" y="788"/>
                </a:cxn>
                <a:cxn ang="0">
                  <a:pos x="518" y="812"/>
                </a:cxn>
                <a:cxn ang="0">
                  <a:pos x="558" y="864"/>
                </a:cxn>
                <a:cxn ang="0">
                  <a:pos x="572" y="894"/>
                </a:cxn>
                <a:cxn ang="0">
                  <a:pos x="590" y="962"/>
                </a:cxn>
                <a:cxn ang="0">
                  <a:pos x="616" y="1008"/>
                </a:cxn>
                <a:cxn ang="0">
                  <a:pos x="636" y="1030"/>
                </a:cxn>
                <a:cxn ang="0">
                  <a:pos x="660" y="1064"/>
                </a:cxn>
                <a:cxn ang="0">
                  <a:pos x="686" y="1128"/>
                </a:cxn>
                <a:cxn ang="0">
                  <a:pos x="722" y="1178"/>
                </a:cxn>
                <a:cxn ang="0">
                  <a:pos x="772" y="1220"/>
                </a:cxn>
                <a:cxn ang="0">
                  <a:pos x="806" y="1234"/>
                </a:cxn>
                <a:cxn ang="0">
                  <a:pos x="920" y="1260"/>
                </a:cxn>
                <a:cxn ang="0">
                  <a:pos x="908" y="1174"/>
                </a:cxn>
                <a:cxn ang="0">
                  <a:pos x="930" y="1104"/>
                </a:cxn>
                <a:cxn ang="0">
                  <a:pos x="976" y="1044"/>
                </a:cxn>
                <a:cxn ang="0">
                  <a:pos x="1078" y="954"/>
                </a:cxn>
                <a:cxn ang="0">
                  <a:pos x="1158" y="884"/>
                </a:cxn>
                <a:cxn ang="0">
                  <a:pos x="1222" y="836"/>
                </a:cxn>
                <a:cxn ang="0">
                  <a:pos x="1258" y="822"/>
                </a:cxn>
                <a:cxn ang="0">
                  <a:pos x="1260" y="784"/>
                </a:cxn>
                <a:cxn ang="0">
                  <a:pos x="1268" y="766"/>
                </a:cxn>
                <a:cxn ang="0">
                  <a:pos x="1268" y="738"/>
                </a:cxn>
                <a:cxn ang="0">
                  <a:pos x="1270" y="708"/>
                </a:cxn>
                <a:cxn ang="0">
                  <a:pos x="1276" y="664"/>
                </a:cxn>
              </a:cxnLst>
              <a:rect l="0" t="0" r="r" b="b"/>
              <a:pathLst>
                <a:path w="1276" h="1260">
                  <a:moveTo>
                    <a:pt x="1276" y="664"/>
                  </a:moveTo>
                  <a:lnTo>
                    <a:pt x="1272" y="628"/>
                  </a:lnTo>
                  <a:lnTo>
                    <a:pt x="1252" y="604"/>
                  </a:lnTo>
                  <a:lnTo>
                    <a:pt x="1252" y="580"/>
                  </a:lnTo>
                  <a:lnTo>
                    <a:pt x="1230" y="552"/>
                  </a:lnTo>
                  <a:lnTo>
                    <a:pt x="1234" y="396"/>
                  </a:lnTo>
                  <a:lnTo>
                    <a:pt x="1228" y="368"/>
                  </a:lnTo>
                  <a:lnTo>
                    <a:pt x="1212" y="368"/>
                  </a:lnTo>
                  <a:lnTo>
                    <a:pt x="1182" y="360"/>
                  </a:lnTo>
                  <a:lnTo>
                    <a:pt x="1182" y="350"/>
                  </a:lnTo>
                  <a:lnTo>
                    <a:pt x="1160" y="354"/>
                  </a:lnTo>
                  <a:lnTo>
                    <a:pt x="1122" y="318"/>
                  </a:lnTo>
                  <a:lnTo>
                    <a:pt x="1104" y="332"/>
                  </a:lnTo>
                  <a:lnTo>
                    <a:pt x="1092" y="320"/>
                  </a:lnTo>
                  <a:lnTo>
                    <a:pt x="1056" y="332"/>
                  </a:lnTo>
                  <a:lnTo>
                    <a:pt x="1008" y="342"/>
                  </a:lnTo>
                  <a:lnTo>
                    <a:pt x="962" y="326"/>
                  </a:lnTo>
                  <a:lnTo>
                    <a:pt x="962" y="326"/>
                  </a:lnTo>
                  <a:lnTo>
                    <a:pt x="950" y="334"/>
                  </a:lnTo>
                  <a:lnTo>
                    <a:pt x="940" y="338"/>
                  </a:lnTo>
                  <a:lnTo>
                    <a:pt x="936" y="338"/>
                  </a:lnTo>
                  <a:lnTo>
                    <a:pt x="932" y="336"/>
                  </a:lnTo>
                  <a:lnTo>
                    <a:pt x="932" y="336"/>
                  </a:lnTo>
                  <a:lnTo>
                    <a:pt x="920" y="332"/>
                  </a:lnTo>
                  <a:lnTo>
                    <a:pt x="906" y="326"/>
                  </a:lnTo>
                  <a:lnTo>
                    <a:pt x="886" y="322"/>
                  </a:lnTo>
                  <a:lnTo>
                    <a:pt x="868" y="334"/>
                  </a:lnTo>
                  <a:lnTo>
                    <a:pt x="868" y="334"/>
                  </a:lnTo>
                  <a:lnTo>
                    <a:pt x="860" y="330"/>
                  </a:lnTo>
                  <a:lnTo>
                    <a:pt x="854" y="326"/>
                  </a:lnTo>
                  <a:lnTo>
                    <a:pt x="844" y="318"/>
                  </a:lnTo>
                  <a:lnTo>
                    <a:pt x="844" y="318"/>
                  </a:lnTo>
                  <a:lnTo>
                    <a:pt x="838" y="310"/>
                  </a:lnTo>
                  <a:lnTo>
                    <a:pt x="836" y="304"/>
                  </a:lnTo>
                  <a:lnTo>
                    <a:pt x="838" y="302"/>
                  </a:lnTo>
                  <a:lnTo>
                    <a:pt x="838" y="300"/>
                  </a:lnTo>
                  <a:lnTo>
                    <a:pt x="812" y="306"/>
                  </a:lnTo>
                  <a:lnTo>
                    <a:pt x="812" y="306"/>
                  </a:lnTo>
                  <a:lnTo>
                    <a:pt x="768" y="292"/>
                  </a:lnTo>
                  <a:lnTo>
                    <a:pt x="768" y="292"/>
                  </a:lnTo>
                  <a:lnTo>
                    <a:pt x="756" y="288"/>
                  </a:lnTo>
                  <a:lnTo>
                    <a:pt x="744" y="288"/>
                  </a:lnTo>
                  <a:lnTo>
                    <a:pt x="732" y="288"/>
                  </a:lnTo>
                  <a:lnTo>
                    <a:pt x="730" y="262"/>
                  </a:lnTo>
                  <a:lnTo>
                    <a:pt x="730" y="262"/>
                  </a:lnTo>
                  <a:lnTo>
                    <a:pt x="710" y="262"/>
                  </a:lnTo>
                  <a:lnTo>
                    <a:pt x="694" y="262"/>
                  </a:lnTo>
                  <a:lnTo>
                    <a:pt x="688" y="258"/>
                  </a:lnTo>
                  <a:lnTo>
                    <a:pt x="684" y="256"/>
                  </a:lnTo>
                  <a:lnTo>
                    <a:pt x="684" y="256"/>
                  </a:lnTo>
                  <a:lnTo>
                    <a:pt x="678" y="246"/>
                  </a:lnTo>
                  <a:lnTo>
                    <a:pt x="670" y="240"/>
                  </a:lnTo>
                  <a:lnTo>
                    <a:pt x="660" y="234"/>
                  </a:lnTo>
                  <a:lnTo>
                    <a:pt x="674" y="20"/>
                  </a:lnTo>
                  <a:lnTo>
                    <a:pt x="388" y="0"/>
                  </a:lnTo>
                  <a:lnTo>
                    <a:pt x="350" y="522"/>
                  </a:lnTo>
                  <a:lnTo>
                    <a:pt x="4" y="480"/>
                  </a:lnTo>
                  <a:lnTo>
                    <a:pt x="0" y="510"/>
                  </a:lnTo>
                  <a:lnTo>
                    <a:pt x="0" y="510"/>
                  </a:lnTo>
                  <a:lnTo>
                    <a:pt x="12" y="514"/>
                  </a:lnTo>
                  <a:lnTo>
                    <a:pt x="24" y="522"/>
                  </a:lnTo>
                  <a:lnTo>
                    <a:pt x="34" y="528"/>
                  </a:lnTo>
                  <a:lnTo>
                    <a:pt x="44" y="538"/>
                  </a:lnTo>
                  <a:lnTo>
                    <a:pt x="44" y="538"/>
                  </a:lnTo>
                  <a:lnTo>
                    <a:pt x="70" y="564"/>
                  </a:lnTo>
                  <a:lnTo>
                    <a:pt x="98" y="592"/>
                  </a:lnTo>
                  <a:lnTo>
                    <a:pt x="124" y="620"/>
                  </a:lnTo>
                  <a:lnTo>
                    <a:pt x="136" y="636"/>
                  </a:lnTo>
                  <a:lnTo>
                    <a:pt x="146" y="652"/>
                  </a:lnTo>
                  <a:lnTo>
                    <a:pt x="146" y="652"/>
                  </a:lnTo>
                  <a:lnTo>
                    <a:pt x="152" y="668"/>
                  </a:lnTo>
                  <a:lnTo>
                    <a:pt x="156" y="686"/>
                  </a:lnTo>
                  <a:lnTo>
                    <a:pt x="160" y="702"/>
                  </a:lnTo>
                  <a:lnTo>
                    <a:pt x="166" y="718"/>
                  </a:lnTo>
                  <a:lnTo>
                    <a:pt x="166" y="718"/>
                  </a:lnTo>
                  <a:lnTo>
                    <a:pt x="174" y="738"/>
                  </a:lnTo>
                  <a:lnTo>
                    <a:pt x="184" y="758"/>
                  </a:lnTo>
                  <a:lnTo>
                    <a:pt x="196" y="776"/>
                  </a:lnTo>
                  <a:lnTo>
                    <a:pt x="210" y="794"/>
                  </a:lnTo>
                  <a:lnTo>
                    <a:pt x="240" y="828"/>
                  </a:lnTo>
                  <a:lnTo>
                    <a:pt x="270" y="860"/>
                  </a:lnTo>
                  <a:lnTo>
                    <a:pt x="312" y="870"/>
                  </a:lnTo>
                  <a:lnTo>
                    <a:pt x="366" y="784"/>
                  </a:lnTo>
                  <a:lnTo>
                    <a:pt x="366" y="784"/>
                  </a:lnTo>
                  <a:lnTo>
                    <a:pt x="378" y="784"/>
                  </a:lnTo>
                  <a:lnTo>
                    <a:pt x="396" y="784"/>
                  </a:lnTo>
                  <a:lnTo>
                    <a:pt x="416" y="786"/>
                  </a:lnTo>
                  <a:lnTo>
                    <a:pt x="416" y="786"/>
                  </a:lnTo>
                  <a:lnTo>
                    <a:pt x="442" y="788"/>
                  </a:lnTo>
                  <a:lnTo>
                    <a:pt x="466" y="788"/>
                  </a:lnTo>
                  <a:lnTo>
                    <a:pt x="492" y="786"/>
                  </a:lnTo>
                  <a:lnTo>
                    <a:pt x="492" y="786"/>
                  </a:lnTo>
                  <a:lnTo>
                    <a:pt x="518" y="812"/>
                  </a:lnTo>
                  <a:lnTo>
                    <a:pt x="540" y="838"/>
                  </a:lnTo>
                  <a:lnTo>
                    <a:pt x="550" y="850"/>
                  </a:lnTo>
                  <a:lnTo>
                    <a:pt x="558" y="864"/>
                  </a:lnTo>
                  <a:lnTo>
                    <a:pt x="558" y="864"/>
                  </a:lnTo>
                  <a:lnTo>
                    <a:pt x="566" y="878"/>
                  </a:lnTo>
                  <a:lnTo>
                    <a:pt x="572" y="894"/>
                  </a:lnTo>
                  <a:lnTo>
                    <a:pt x="582" y="926"/>
                  </a:lnTo>
                  <a:lnTo>
                    <a:pt x="590" y="962"/>
                  </a:lnTo>
                  <a:lnTo>
                    <a:pt x="590" y="962"/>
                  </a:lnTo>
                  <a:lnTo>
                    <a:pt x="594" y="968"/>
                  </a:lnTo>
                  <a:lnTo>
                    <a:pt x="602" y="986"/>
                  </a:lnTo>
                  <a:lnTo>
                    <a:pt x="616" y="1008"/>
                  </a:lnTo>
                  <a:lnTo>
                    <a:pt x="626" y="1018"/>
                  </a:lnTo>
                  <a:lnTo>
                    <a:pt x="636" y="1030"/>
                  </a:lnTo>
                  <a:lnTo>
                    <a:pt x="636" y="1030"/>
                  </a:lnTo>
                  <a:lnTo>
                    <a:pt x="646" y="1040"/>
                  </a:lnTo>
                  <a:lnTo>
                    <a:pt x="654" y="1052"/>
                  </a:lnTo>
                  <a:lnTo>
                    <a:pt x="660" y="1064"/>
                  </a:lnTo>
                  <a:lnTo>
                    <a:pt x="666" y="1078"/>
                  </a:lnTo>
                  <a:lnTo>
                    <a:pt x="676" y="1104"/>
                  </a:lnTo>
                  <a:lnTo>
                    <a:pt x="686" y="1128"/>
                  </a:lnTo>
                  <a:lnTo>
                    <a:pt x="686" y="1128"/>
                  </a:lnTo>
                  <a:lnTo>
                    <a:pt x="700" y="1152"/>
                  </a:lnTo>
                  <a:lnTo>
                    <a:pt x="722" y="1178"/>
                  </a:lnTo>
                  <a:lnTo>
                    <a:pt x="746" y="1202"/>
                  </a:lnTo>
                  <a:lnTo>
                    <a:pt x="758" y="1212"/>
                  </a:lnTo>
                  <a:lnTo>
                    <a:pt x="772" y="1220"/>
                  </a:lnTo>
                  <a:lnTo>
                    <a:pt x="772" y="1220"/>
                  </a:lnTo>
                  <a:lnTo>
                    <a:pt x="786" y="1228"/>
                  </a:lnTo>
                  <a:lnTo>
                    <a:pt x="806" y="1234"/>
                  </a:lnTo>
                  <a:lnTo>
                    <a:pt x="850" y="1244"/>
                  </a:lnTo>
                  <a:lnTo>
                    <a:pt x="920" y="1260"/>
                  </a:lnTo>
                  <a:lnTo>
                    <a:pt x="920" y="1260"/>
                  </a:lnTo>
                  <a:lnTo>
                    <a:pt x="912" y="1230"/>
                  </a:lnTo>
                  <a:lnTo>
                    <a:pt x="908" y="1200"/>
                  </a:lnTo>
                  <a:lnTo>
                    <a:pt x="908" y="1174"/>
                  </a:lnTo>
                  <a:lnTo>
                    <a:pt x="912" y="1148"/>
                  </a:lnTo>
                  <a:lnTo>
                    <a:pt x="920" y="1126"/>
                  </a:lnTo>
                  <a:lnTo>
                    <a:pt x="930" y="1104"/>
                  </a:lnTo>
                  <a:lnTo>
                    <a:pt x="942" y="1082"/>
                  </a:lnTo>
                  <a:lnTo>
                    <a:pt x="958" y="1062"/>
                  </a:lnTo>
                  <a:lnTo>
                    <a:pt x="976" y="1044"/>
                  </a:lnTo>
                  <a:lnTo>
                    <a:pt x="994" y="1024"/>
                  </a:lnTo>
                  <a:lnTo>
                    <a:pt x="1036" y="990"/>
                  </a:lnTo>
                  <a:lnTo>
                    <a:pt x="1078" y="954"/>
                  </a:lnTo>
                  <a:lnTo>
                    <a:pt x="1122" y="916"/>
                  </a:lnTo>
                  <a:lnTo>
                    <a:pt x="1122" y="916"/>
                  </a:lnTo>
                  <a:lnTo>
                    <a:pt x="1158" y="884"/>
                  </a:lnTo>
                  <a:lnTo>
                    <a:pt x="1190" y="858"/>
                  </a:lnTo>
                  <a:lnTo>
                    <a:pt x="1206" y="846"/>
                  </a:lnTo>
                  <a:lnTo>
                    <a:pt x="1222" y="836"/>
                  </a:lnTo>
                  <a:lnTo>
                    <a:pt x="1240" y="828"/>
                  </a:lnTo>
                  <a:lnTo>
                    <a:pt x="1258" y="822"/>
                  </a:lnTo>
                  <a:lnTo>
                    <a:pt x="1258" y="822"/>
                  </a:lnTo>
                  <a:lnTo>
                    <a:pt x="1258" y="796"/>
                  </a:lnTo>
                  <a:lnTo>
                    <a:pt x="1258" y="796"/>
                  </a:lnTo>
                  <a:lnTo>
                    <a:pt x="1260" y="784"/>
                  </a:lnTo>
                  <a:lnTo>
                    <a:pt x="1262" y="778"/>
                  </a:lnTo>
                  <a:lnTo>
                    <a:pt x="1264" y="774"/>
                  </a:lnTo>
                  <a:lnTo>
                    <a:pt x="1268" y="766"/>
                  </a:lnTo>
                  <a:lnTo>
                    <a:pt x="1268" y="766"/>
                  </a:lnTo>
                  <a:lnTo>
                    <a:pt x="1268" y="752"/>
                  </a:lnTo>
                  <a:lnTo>
                    <a:pt x="1268" y="738"/>
                  </a:lnTo>
                  <a:lnTo>
                    <a:pt x="1268" y="722"/>
                  </a:lnTo>
                  <a:lnTo>
                    <a:pt x="1270" y="708"/>
                  </a:lnTo>
                  <a:lnTo>
                    <a:pt x="1270" y="708"/>
                  </a:lnTo>
                  <a:lnTo>
                    <a:pt x="1274" y="696"/>
                  </a:lnTo>
                  <a:lnTo>
                    <a:pt x="1276" y="680"/>
                  </a:lnTo>
                  <a:lnTo>
                    <a:pt x="1276" y="664"/>
                  </a:lnTo>
                  <a:lnTo>
                    <a:pt x="1276" y="664"/>
                  </a:lnTo>
                  <a:close/>
                </a:path>
              </a:pathLst>
            </a:custGeom>
            <a:solidFill>
              <a:schemeClr val="accent2"/>
            </a:solidFill>
            <a:ln w="3175">
              <a:solidFill>
                <a:schemeClr val="bg1"/>
              </a:solidFill>
            </a:ln>
            <a:effectLst/>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4" name="Freeform 8">
              <a:extLst>
                <a:ext uri="{FF2B5EF4-FFF2-40B4-BE49-F238E27FC236}">
                  <a16:creationId xmlns:a16="http://schemas.microsoft.com/office/drawing/2014/main" id="{3E1C892F-D499-44FF-A70F-0A4DAFB6E91C}"/>
                </a:ext>
              </a:extLst>
            </p:cNvPr>
            <p:cNvSpPr>
              <a:spLocks/>
            </p:cNvSpPr>
            <p:nvPr>
              <p:custDataLst>
                <p:tags r:id="rId8"/>
              </p:custDataLst>
            </p:nvPr>
          </p:nvSpPr>
          <p:spPr bwMode="auto">
            <a:xfrm>
              <a:off x="6286120" y="4006975"/>
              <a:ext cx="637512" cy="650111"/>
            </a:xfrm>
            <a:custGeom>
              <a:avLst/>
              <a:gdLst/>
              <a:ahLst/>
              <a:cxnLst>
                <a:cxn ang="0">
                  <a:pos x="506" y="316"/>
                </a:cxn>
                <a:cxn ang="0">
                  <a:pos x="506" y="316"/>
                </a:cxn>
                <a:cxn ang="0">
                  <a:pos x="482" y="306"/>
                </a:cxn>
                <a:cxn ang="0">
                  <a:pos x="474" y="300"/>
                </a:cxn>
                <a:cxn ang="0">
                  <a:pos x="472" y="294"/>
                </a:cxn>
                <a:cxn ang="0">
                  <a:pos x="472" y="294"/>
                </a:cxn>
                <a:cxn ang="0">
                  <a:pos x="468" y="286"/>
                </a:cxn>
                <a:cxn ang="0">
                  <a:pos x="464" y="274"/>
                </a:cxn>
                <a:cxn ang="0">
                  <a:pos x="456" y="260"/>
                </a:cxn>
                <a:cxn ang="0">
                  <a:pos x="438" y="256"/>
                </a:cxn>
                <a:cxn ang="0">
                  <a:pos x="436" y="238"/>
                </a:cxn>
                <a:cxn ang="0">
                  <a:pos x="422" y="206"/>
                </a:cxn>
                <a:cxn ang="0">
                  <a:pos x="386" y="180"/>
                </a:cxn>
                <a:cxn ang="0">
                  <a:pos x="380" y="170"/>
                </a:cxn>
                <a:cxn ang="0">
                  <a:pos x="332" y="124"/>
                </a:cxn>
                <a:cxn ang="0">
                  <a:pos x="308" y="112"/>
                </a:cxn>
                <a:cxn ang="0">
                  <a:pos x="266" y="56"/>
                </a:cxn>
                <a:cxn ang="0">
                  <a:pos x="256" y="58"/>
                </a:cxn>
                <a:cxn ang="0">
                  <a:pos x="224" y="38"/>
                </a:cxn>
                <a:cxn ang="0">
                  <a:pos x="224" y="38"/>
                </a:cxn>
                <a:cxn ang="0">
                  <a:pos x="230" y="32"/>
                </a:cxn>
                <a:cxn ang="0">
                  <a:pos x="238" y="20"/>
                </a:cxn>
                <a:cxn ang="0">
                  <a:pos x="238" y="20"/>
                </a:cxn>
                <a:cxn ang="0">
                  <a:pos x="240" y="12"/>
                </a:cxn>
                <a:cxn ang="0">
                  <a:pos x="242" y="0"/>
                </a:cxn>
                <a:cxn ang="0">
                  <a:pos x="0" y="22"/>
                </a:cxn>
                <a:cxn ang="0">
                  <a:pos x="78" y="292"/>
                </a:cxn>
                <a:cxn ang="0">
                  <a:pos x="78" y="292"/>
                </a:cxn>
                <a:cxn ang="0">
                  <a:pos x="88" y="304"/>
                </a:cxn>
                <a:cxn ang="0">
                  <a:pos x="96" y="312"/>
                </a:cxn>
                <a:cxn ang="0">
                  <a:pos x="98" y="320"/>
                </a:cxn>
                <a:cxn ang="0">
                  <a:pos x="98" y="320"/>
                </a:cxn>
                <a:cxn ang="0">
                  <a:pos x="98" y="332"/>
                </a:cxn>
                <a:cxn ang="0">
                  <a:pos x="106" y="342"/>
                </a:cxn>
                <a:cxn ang="0">
                  <a:pos x="104" y="352"/>
                </a:cxn>
                <a:cxn ang="0">
                  <a:pos x="92" y="358"/>
                </a:cxn>
                <a:cxn ang="0">
                  <a:pos x="90" y="374"/>
                </a:cxn>
                <a:cxn ang="0">
                  <a:pos x="106" y="410"/>
                </a:cxn>
                <a:cxn ang="0">
                  <a:pos x="106" y="482"/>
                </a:cxn>
                <a:cxn ang="0">
                  <a:pos x="126" y="510"/>
                </a:cxn>
                <a:cxn ang="0">
                  <a:pos x="388" y="504"/>
                </a:cxn>
                <a:cxn ang="0">
                  <a:pos x="390" y="514"/>
                </a:cxn>
                <a:cxn ang="0">
                  <a:pos x="410" y="516"/>
                </a:cxn>
                <a:cxn ang="0">
                  <a:pos x="410" y="492"/>
                </a:cxn>
                <a:cxn ang="0">
                  <a:pos x="404" y="474"/>
                </a:cxn>
                <a:cxn ang="0">
                  <a:pos x="448" y="472"/>
                </a:cxn>
                <a:cxn ang="0">
                  <a:pos x="448" y="472"/>
                </a:cxn>
                <a:cxn ang="0">
                  <a:pos x="448" y="464"/>
                </a:cxn>
                <a:cxn ang="0">
                  <a:pos x="446" y="454"/>
                </a:cxn>
                <a:cxn ang="0">
                  <a:pos x="450" y="434"/>
                </a:cxn>
                <a:cxn ang="0">
                  <a:pos x="456" y="414"/>
                </a:cxn>
                <a:cxn ang="0">
                  <a:pos x="464" y="394"/>
                </a:cxn>
                <a:cxn ang="0">
                  <a:pos x="486" y="356"/>
                </a:cxn>
                <a:cxn ang="0">
                  <a:pos x="498" y="336"/>
                </a:cxn>
                <a:cxn ang="0">
                  <a:pos x="506" y="316"/>
                </a:cxn>
                <a:cxn ang="0">
                  <a:pos x="506" y="316"/>
                </a:cxn>
              </a:cxnLst>
              <a:rect l="0" t="0" r="r" b="b"/>
              <a:pathLst>
                <a:path w="506" h="516">
                  <a:moveTo>
                    <a:pt x="506" y="316"/>
                  </a:moveTo>
                  <a:lnTo>
                    <a:pt x="506" y="316"/>
                  </a:lnTo>
                  <a:lnTo>
                    <a:pt x="482" y="306"/>
                  </a:lnTo>
                  <a:lnTo>
                    <a:pt x="474" y="300"/>
                  </a:lnTo>
                  <a:lnTo>
                    <a:pt x="472" y="294"/>
                  </a:lnTo>
                  <a:lnTo>
                    <a:pt x="472" y="294"/>
                  </a:lnTo>
                  <a:lnTo>
                    <a:pt x="468" y="286"/>
                  </a:lnTo>
                  <a:lnTo>
                    <a:pt x="464" y="274"/>
                  </a:lnTo>
                  <a:lnTo>
                    <a:pt x="456" y="260"/>
                  </a:lnTo>
                  <a:lnTo>
                    <a:pt x="438" y="256"/>
                  </a:lnTo>
                  <a:lnTo>
                    <a:pt x="436" y="238"/>
                  </a:lnTo>
                  <a:lnTo>
                    <a:pt x="422" y="206"/>
                  </a:lnTo>
                  <a:lnTo>
                    <a:pt x="386" y="180"/>
                  </a:lnTo>
                  <a:lnTo>
                    <a:pt x="380" y="170"/>
                  </a:lnTo>
                  <a:lnTo>
                    <a:pt x="332" y="124"/>
                  </a:lnTo>
                  <a:lnTo>
                    <a:pt x="308" y="112"/>
                  </a:lnTo>
                  <a:lnTo>
                    <a:pt x="266" y="56"/>
                  </a:lnTo>
                  <a:lnTo>
                    <a:pt x="256" y="58"/>
                  </a:lnTo>
                  <a:lnTo>
                    <a:pt x="224" y="38"/>
                  </a:lnTo>
                  <a:lnTo>
                    <a:pt x="224" y="38"/>
                  </a:lnTo>
                  <a:lnTo>
                    <a:pt x="230" y="32"/>
                  </a:lnTo>
                  <a:lnTo>
                    <a:pt x="238" y="20"/>
                  </a:lnTo>
                  <a:lnTo>
                    <a:pt x="238" y="20"/>
                  </a:lnTo>
                  <a:lnTo>
                    <a:pt x="240" y="12"/>
                  </a:lnTo>
                  <a:lnTo>
                    <a:pt x="242" y="0"/>
                  </a:lnTo>
                  <a:lnTo>
                    <a:pt x="0" y="22"/>
                  </a:lnTo>
                  <a:lnTo>
                    <a:pt x="78" y="292"/>
                  </a:lnTo>
                  <a:lnTo>
                    <a:pt x="78" y="292"/>
                  </a:lnTo>
                  <a:lnTo>
                    <a:pt x="88" y="304"/>
                  </a:lnTo>
                  <a:lnTo>
                    <a:pt x="96" y="312"/>
                  </a:lnTo>
                  <a:lnTo>
                    <a:pt x="98" y="320"/>
                  </a:lnTo>
                  <a:lnTo>
                    <a:pt x="98" y="320"/>
                  </a:lnTo>
                  <a:lnTo>
                    <a:pt x="98" y="332"/>
                  </a:lnTo>
                  <a:lnTo>
                    <a:pt x="106" y="342"/>
                  </a:lnTo>
                  <a:lnTo>
                    <a:pt x="104" y="352"/>
                  </a:lnTo>
                  <a:lnTo>
                    <a:pt x="92" y="358"/>
                  </a:lnTo>
                  <a:lnTo>
                    <a:pt x="90" y="374"/>
                  </a:lnTo>
                  <a:lnTo>
                    <a:pt x="106" y="410"/>
                  </a:lnTo>
                  <a:lnTo>
                    <a:pt x="106" y="482"/>
                  </a:lnTo>
                  <a:lnTo>
                    <a:pt x="126" y="510"/>
                  </a:lnTo>
                  <a:lnTo>
                    <a:pt x="388" y="504"/>
                  </a:lnTo>
                  <a:lnTo>
                    <a:pt x="390" y="514"/>
                  </a:lnTo>
                  <a:lnTo>
                    <a:pt x="410" y="516"/>
                  </a:lnTo>
                  <a:lnTo>
                    <a:pt x="410" y="492"/>
                  </a:lnTo>
                  <a:lnTo>
                    <a:pt x="404" y="474"/>
                  </a:lnTo>
                  <a:lnTo>
                    <a:pt x="448" y="472"/>
                  </a:lnTo>
                  <a:lnTo>
                    <a:pt x="448" y="472"/>
                  </a:lnTo>
                  <a:lnTo>
                    <a:pt x="448" y="464"/>
                  </a:lnTo>
                  <a:lnTo>
                    <a:pt x="446" y="454"/>
                  </a:lnTo>
                  <a:lnTo>
                    <a:pt x="450" y="434"/>
                  </a:lnTo>
                  <a:lnTo>
                    <a:pt x="456" y="414"/>
                  </a:lnTo>
                  <a:lnTo>
                    <a:pt x="464" y="394"/>
                  </a:lnTo>
                  <a:lnTo>
                    <a:pt x="486" y="356"/>
                  </a:lnTo>
                  <a:lnTo>
                    <a:pt x="498" y="336"/>
                  </a:lnTo>
                  <a:lnTo>
                    <a:pt x="506" y="316"/>
                  </a:lnTo>
                  <a:lnTo>
                    <a:pt x="506" y="31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5" name="Freeform 9">
              <a:extLst>
                <a:ext uri="{FF2B5EF4-FFF2-40B4-BE49-F238E27FC236}">
                  <a16:creationId xmlns:a16="http://schemas.microsoft.com/office/drawing/2014/main" id="{81359206-9EDE-4367-B921-5DA69FE48F9D}"/>
                </a:ext>
              </a:extLst>
            </p:cNvPr>
            <p:cNvSpPr>
              <a:spLocks/>
            </p:cNvSpPr>
            <p:nvPr>
              <p:custDataLst>
                <p:tags r:id="rId9"/>
              </p:custDataLst>
            </p:nvPr>
          </p:nvSpPr>
          <p:spPr bwMode="auto">
            <a:xfrm>
              <a:off x="6568338" y="3951539"/>
              <a:ext cx="584596" cy="453566"/>
            </a:xfrm>
            <a:custGeom>
              <a:avLst/>
              <a:gdLst/>
              <a:ahLst/>
              <a:cxnLst>
                <a:cxn ang="0">
                  <a:pos x="0" y="82"/>
                </a:cxn>
                <a:cxn ang="0">
                  <a:pos x="32" y="102"/>
                </a:cxn>
                <a:cxn ang="0">
                  <a:pos x="42" y="100"/>
                </a:cxn>
                <a:cxn ang="0">
                  <a:pos x="84" y="156"/>
                </a:cxn>
                <a:cxn ang="0">
                  <a:pos x="108" y="168"/>
                </a:cxn>
                <a:cxn ang="0">
                  <a:pos x="156" y="214"/>
                </a:cxn>
                <a:cxn ang="0">
                  <a:pos x="162" y="224"/>
                </a:cxn>
                <a:cxn ang="0">
                  <a:pos x="198" y="250"/>
                </a:cxn>
                <a:cxn ang="0">
                  <a:pos x="212" y="282"/>
                </a:cxn>
                <a:cxn ang="0">
                  <a:pos x="214" y="300"/>
                </a:cxn>
                <a:cxn ang="0">
                  <a:pos x="232" y="304"/>
                </a:cxn>
                <a:cxn ang="0">
                  <a:pos x="232" y="304"/>
                </a:cxn>
                <a:cxn ang="0">
                  <a:pos x="240" y="318"/>
                </a:cxn>
                <a:cxn ang="0">
                  <a:pos x="244" y="330"/>
                </a:cxn>
                <a:cxn ang="0">
                  <a:pos x="248" y="338"/>
                </a:cxn>
                <a:cxn ang="0">
                  <a:pos x="248" y="338"/>
                </a:cxn>
                <a:cxn ang="0">
                  <a:pos x="250" y="344"/>
                </a:cxn>
                <a:cxn ang="0">
                  <a:pos x="258" y="350"/>
                </a:cxn>
                <a:cxn ang="0">
                  <a:pos x="282" y="360"/>
                </a:cxn>
                <a:cxn ang="0">
                  <a:pos x="282" y="360"/>
                </a:cxn>
                <a:cxn ang="0">
                  <a:pos x="288" y="344"/>
                </a:cxn>
                <a:cxn ang="0">
                  <a:pos x="292" y="326"/>
                </a:cxn>
                <a:cxn ang="0">
                  <a:pos x="292" y="310"/>
                </a:cxn>
                <a:cxn ang="0">
                  <a:pos x="288" y="292"/>
                </a:cxn>
                <a:cxn ang="0">
                  <a:pos x="288" y="292"/>
                </a:cxn>
                <a:cxn ang="0">
                  <a:pos x="298" y="292"/>
                </a:cxn>
                <a:cxn ang="0">
                  <a:pos x="308" y="290"/>
                </a:cxn>
                <a:cxn ang="0">
                  <a:pos x="316" y="286"/>
                </a:cxn>
                <a:cxn ang="0">
                  <a:pos x="326" y="280"/>
                </a:cxn>
                <a:cxn ang="0">
                  <a:pos x="336" y="270"/>
                </a:cxn>
                <a:cxn ang="0">
                  <a:pos x="344" y="260"/>
                </a:cxn>
                <a:cxn ang="0">
                  <a:pos x="362" y="236"/>
                </a:cxn>
                <a:cxn ang="0">
                  <a:pos x="396" y="182"/>
                </a:cxn>
                <a:cxn ang="0">
                  <a:pos x="410" y="158"/>
                </a:cxn>
                <a:cxn ang="0">
                  <a:pos x="424" y="140"/>
                </a:cxn>
                <a:cxn ang="0">
                  <a:pos x="424" y="140"/>
                </a:cxn>
                <a:cxn ang="0">
                  <a:pos x="434" y="132"/>
                </a:cxn>
                <a:cxn ang="0">
                  <a:pos x="444" y="124"/>
                </a:cxn>
                <a:cxn ang="0">
                  <a:pos x="464" y="112"/>
                </a:cxn>
                <a:cxn ang="0">
                  <a:pos x="344" y="12"/>
                </a:cxn>
                <a:cxn ang="0">
                  <a:pos x="234" y="34"/>
                </a:cxn>
                <a:cxn ang="0">
                  <a:pos x="234" y="18"/>
                </a:cxn>
                <a:cxn ang="0">
                  <a:pos x="208" y="0"/>
                </a:cxn>
                <a:cxn ang="0">
                  <a:pos x="74" y="8"/>
                </a:cxn>
                <a:cxn ang="0">
                  <a:pos x="20" y="44"/>
                </a:cxn>
                <a:cxn ang="0">
                  <a:pos x="18" y="44"/>
                </a:cxn>
                <a:cxn ang="0">
                  <a:pos x="18" y="44"/>
                </a:cxn>
                <a:cxn ang="0">
                  <a:pos x="16" y="56"/>
                </a:cxn>
                <a:cxn ang="0">
                  <a:pos x="14" y="64"/>
                </a:cxn>
                <a:cxn ang="0">
                  <a:pos x="14" y="64"/>
                </a:cxn>
                <a:cxn ang="0">
                  <a:pos x="6" y="76"/>
                </a:cxn>
                <a:cxn ang="0">
                  <a:pos x="0" y="82"/>
                </a:cxn>
                <a:cxn ang="0">
                  <a:pos x="0" y="82"/>
                </a:cxn>
              </a:cxnLst>
              <a:rect l="0" t="0" r="r" b="b"/>
              <a:pathLst>
                <a:path w="464" h="360">
                  <a:moveTo>
                    <a:pt x="0" y="82"/>
                  </a:moveTo>
                  <a:lnTo>
                    <a:pt x="32" y="102"/>
                  </a:lnTo>
                  <a:lnTo>
                    <a:pt x="42" y="100"/>
                  </a:lnTo>
                  <a:lnTo>
                    <a:pt x="84" y="156"/>
                  </a:lnTo>
                  <a:lnTo>
                    <a:pt x="108" y="168"/>
                  </a:lnTo>
                  <a:lnTo>
                    <a:pt x="156" y="214"/>
                  </a:lnTo>
                  <a:lnTo>
                    <a:pt x="162" y="224"/>
                  </a:lnTo>
                  <a:lnTo>
                    <a:pt x="198" y="250"/>
                  </a:lnTo>
                  <a:lnTo>
                    <a:pt x="212" y="282"/>
                  </a:lnTo>
                  <a:lnTo>
                    <a:pt x="214" y="300"/>
                  </a:lnTo>
                  <a:lnTo>
                    <a:pt x="232" y="304"/>
                  </a:lnTo>
                  <a:lnTo>
                    <a:pt x="232" y="304"/>
                  </a:lnTo>
                  <a:lnTo>
                    <a:pt x="240" y="318"/>
                  </a:lnTo>
                  <a:lnTo>
                    <a:pt x="244" y="330"/>
                  </a:lnTo>
                  <a:lnTo>
                    <a:pt x="248" y="338"/>
                  </a:lnTo>
                  <a:lnTo>
                    <a:pt x="248" y="338"/>
                  </a:lnTo>
                  <a:lnTo>
                    <a:pt x="250" y="344"/>
                  </a:lnTo>
                  <a:lnTo>
                    <a:pt x="258" y="350"/>
                  </a:lnTo>
                  <a:lnTo>
                    <a:pt x="282" y="360"/>
                  </a:lnTo>
                  <a:lnTo>
                    <a:pt x="282" y="360"/>
                  </a:lnTo>
                  <a:lnTo>
                    <a:pt x="288" y="344"/>
                  </a:lnTo>
                  <a:lnTo>
                    <a:pt x="292" y="326"/>
                  </a:lnTo>
                  <a:lnTo>
                    <a:pt x="292" y="310"/>
                  </a:lnTo>
                  <a:lnTo>
                    <a:pt x="288" y="292"/>
                  </a:lnTo>
                  <a:lnTo>
                    <a:pt x="288" y="292"/>
                  </a:lnTo>
                  <a:lnTo>
                    <a:pt x="298" y="292"/>
                  </a:lnTo>
                  <a:lnTo>
                    <a:pt x="308" y="290"/>
                  </a:lnTo>
                  <a:lnTo>
                    <a:pt x="316" y="286"/>
                  </a:lnTo>
                  <a:lnTo>
                    <a:pt x="326" y="280"/>
                  </a:lnTo>
                  <a:lnTo>
                    <a:pt x="336" y="270"/>
                  </a:lnTo>
                  <a:lnTo>
                    <a:pt x="344" y="260"/>
                  </a:lnTo>
                  <a:lnTo>
                    <a:pt x="362" y="236"/>
                  </a:lnTo>
                  <a:lnTo>
                    <a:pt x="396" y="182"/>
                  </a:lnTo>
                  <a:lnTo>
                    <a:pt x="410" y="158"/>
                  </a:lnTo>
                  <a:lnTo>
                    <a:pt x="424" y="140"/>
                  </a:lnTo>
                  <a:lnTo>
                    <a:pt x="424" y="140"/>
                  </a:lnTo>
                  <a:lnTo>
                    <a:pt x="434" y="132"/>
                  </a:lnTo>
                  <a:lnTo>
                    <a:pt x="444" y="124"/>
                  </a:lnTo>
                  <a:lnTo>
                    <a:pt x="464" y="112"/>
                  </a:lnTo>
                  <a:lnTo>
                    <a:pt x="344" y="12"/>
                  </a:lnTo>
                  <a:lnTo>
                    <a:pt x="234" y="34"/>
                  </a:lnTo>
                  <a:lnTo>
                    <a:pt x="234" y="18"/>
                  </a:lnTo>
                  <a:lnTo>
                    <a:pt x="208" y="0"/>
                  </a:lnTo>
                  <a:lnTo>
                    <a:pt x="74" y="8"/>
                  </a:lnTo>
                  <a:lnTo>
                    <a:pt x="20" y="44"/>
                  </a:lnTo>
                  <a:lnTo>
                    <a:pt x="18" y="44"/>
                  </a:lnTo>
                  <a:lnTo>
                    <a:pt x="18" y="44"/>
                  </a:lnTo>
                  <a:lnTo>
                    <a:pt x="16" y="56"/>
                  </a:lnTo>
                  <a:lnTo>
                    <a:pt x="14" y="64"/>
                  </a:lnTo>
                  <a:lnTo>
                    <a:pt x="14" y="64"/>
                  </a:lnTo>
                  <a:lnTo>
                    <a:pt x="6" y="76"/>
                  </a:lnTo>
                  <a:lnTo>
                    <a:pt x="0" y="82"/>
                  </a:lnTo>
                  <a:lnTo>
                    <a:pt x="0" y="8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6" name="Freeform 10">
              <a:extLst>
                <a:ext uri="{FF2B5EF4-FFF2-40B4-BE49-F238E27FC236}">
                  <a16:creationId xmlns:a16="http://schemas.microsoft.com/office/drawing/2014/main" id="{0C7B82D5-91AA-4EC2-83C0-721D35E4C55D}"/>
                </a:ext>
              </a:extLst>
            </p:cNvPr>
            <p:cNvSpPr>
              <a:spLocks/>
            </p:cNvSpPr>
            <p:nvPr>
              <p:custDataLst>
                <p:tags r:id="rId10"/>
              </p:custDataLst>
            </p:nvPr>
          </p:nvSpPr>
          <p:spPr bwMode="auto">
            <a:xfrm>
              <a:off x="5396627" y="2341381"/>
              <a:ext cx="561917" cy="645071"/>
            </a:xfrm>
            <a:custGeom>
              <a:avLst/>
              <a:gdLst/>
              <a:ahLst/>
              <a:cxnLst>
                <a:cxn ang="0">
                  <a:pos x="428" y="428"/>
                </a:cxn>
                <a:cxn ang="0">
                  <a:pos x="432" y="364"/>
                </a:cxn>
                <a:cxn ang="0">
                  <a:pos x="436" y="302"/>
                </a:cxn>
                <a:cxn ang="0">
                  <a:pos x="436" y="270"/>
                </a:cxn>
                <a:cxn ang="0">
                  <a:pos x="446" y="196"/>
                </a:cxn>
                <a:cxn ang="0">
                  <a:pos x="432" y="170"/>
                </a:cxn>
                <a:cxn ang="0">
                  <a:pos x="412" y="124"/>
                </a:cxn>
                <a:cxn ang="0">
                  <a:pos x="390" y="112"/>
                </a:cxn>
                <a:cxn ang="0">
                  <a:pos x="376" y="94"/>
                </a:cxn>
                <a:cxn ang="0">
                  <a:pos x="372" y="92"/>
                </a:cxn>
                <a:cxn ang="0">
                  <a:pos x="356" y="94"/>
                </a:cxn>
                <a:cxn ang="0">
                  <a:pos x="218" y="64"/>
                </a:cxn>
                <a:cxn ang="0">
                  <a:pos x="210" y="26"/>
                </a:cxn>
                <a:cxn ang="0">
                  <a:pos x="184" y="22"/>
                </a:cxn>
                <a:cxn ang="0">
                  <a:pos x="154" y="4"/>
                </a:cxn>
                <a:cxn ang="0">
                  <a:pos x="150" y="0"/>
                </a:cxn>
                <a:cxn ang="0">
                  <a:pos x="140" y="4"/>
                </a:cxn>
                <a:cxn ang="0">
                  <a:pos x="124" y="18"/>
                </a:cxn>
                <a:cxn ang="0">
                  <a:pos x="102" y="30"/>
                </a:cxn>
                <a:cxn ang="0">
                  <a:pos x="86" y="36"/>
                </a:cxn>
                <a:cxn ang="0">
                  <a:pos x="62" y="38"/>
                </a:cxn>
                <a:cxn ang="0">
                  <a:pos x="50" y="34"/>
                </a:cxn>
                <a:cxn ang="0">
                  <a:pos x="46" y="100"/>
                </a:cxn>
                <a:cxn ang="0">
                  <a:pos x="22" y="174"/>
                </a:cxn>
                <a:cxn ang="0">
                  <a:pos x="12" y="258"/>
                </a:cxn>
                <a:cxn ang="0">
                  <a:pos x="84" y="304"/>
                </a:cxn>
                <a:cxn ang="0">
                  <a:pos x="146" y="358"/>
                </a:cxn>
                <a:cxn ang="0">
                  <a:pos x="160" y="452"/>
                </a:cxn>
                <a:cxn ang="0">
                  <a:pos x="194" y="504"/>
                </a:cxn>
                <a:cxn ang="0">
                  <a:pos x="446" y="502"/>
                </a:cxn>
                <a:cxn ang="0">
                  <a:pos x="434" y="466"/>
                </a:cxn>
                <a:cxn ang="0">
                  <a:pos x="428" y="428"/>
                </a:cxn>
              </a:cxnLst>
              <a:rect l="0" t="0" r="r" b="b"/>
              <a:pathLst>
                <a:path w="446" h="512">
                  <a:moveTo>
                    <a:pt x="428" y="428"/>
                  </a:moveTo>
                  <a:lnTo>
                    <a:pt x="428" y="428"/>
                  </a:lnTo>
                  <a:lnTo>
                    <a:pt x="428" y="396"/>
                  </a:lnTo>
                  <a:lnTo>
                    <a:pt x="432" y="364"/>
                  </a:lnTo>
                  <a:lnTo>
                    <a:pt x="434" y="332"/>
                  </a:lnTo>
                  <a:lnTo>
                    <a:pt x="436" y="302"/>
                  </a:lnTo>
                  <a:lnTo>
                    <a:pt x="436" y="302"/>
                  </a:lnTo>
                  <a:lnTo>
                    <a:pt x="436" y="270"/>
                  </a:lnTo>
                  <a:lnTo>
                    <a:pt x="438" y="242"/>
                  </a:lnTo>
                  <a:lnTo>
                    <a:pt x="446" y="196"/>
                  </a:lnTo>
                  <a:lnTo>
                    <a:pt x="432" y="188"/>
                  </a:lnTo>
                  <a:lnTo>
                    <a:pt x="432" y="170"/>
                  </a:lnTo>
                  <a:lnTo>
                    <a:pt x="404" y="162"/>
                  </a:lnTo>
                  <a:lnTo>
                    <a:pt x="412" y="124"/>
                  </a:lnTo>
                  <a:lnTo>
                    <a:pt x="390" y="112"/>
                  </a:lnTo>
                  <a:lnTo>
                    <a:pt x="390" y="112"/>
                  </a:lnTo>
                  <a:lnTo>
                    <a:pt x="386" y="108"/>
                  </a:lnTo>
                  <a:lnTo>
                    <a:pt x="376" y="94"/>
                  </a:lnTo>
                  <a:lnTo>
                    <a:pt x="376" y="94"/>
                  </a:lnTo>
                  <a:lnTo>
                    <a:pt x="372" y="92"/>
                  </a:lnTo>
                  <a:lnTo>
                    <a:pt x="368" y="92"/>
                  </a:lnTo>
                  <a:lnTo>
                    <a:pt x="356" y="94"/>
                  </a:lnTo>
                  <a:lnTo>
                    <a:pt x="340" y="102"/>
                  </a:lnTo>
                  <a:lnTo>
                    <a:pt x="218" y="64"/>
                  </a:lnTo>
                  <a:lnTo>
                    <a:pt x="210" y="26"/>
                  </a:lnTo>
                  <a:lnTo>
                    <a:pt x="210" y="26"/>
                  </a:lnTo>
                  <a:lnTo>
                    <a:pt x="196" y="26"/>
                  </a:lnTo>
                  <a:lnTo>
                    <a:pt x="184" y="22"/>
                  </a:lnTo>
                  <a:lnTo>
                    <a:pt x="170" y="16"/>
                  </a:lnTo>
                  <a:lnTo>
                    <a:pt x="154" y="4"/>
                  </a:lnTo>
                  <a:lnTo>
                    <a:pt x="154" y="4"/>
                  </a:lnTo>
                  <a:lnTo>
                    <a:pt x="150" y="0"/>
                  </a:lnTo>
                  <a:lnTo>
                    <a:pt x="144" y="2"/>
                  </a:lnTo>
                  <a:lnTo>
                    <a:pt x="140" y="4"/>
                  </a:lnTo>
                  <a:lnTo>
                    <a:pt x="132" y="10"/>
                  </a:lnTo>
                  <a:lnTo>
                    <a:pt x="124" y="18"/>
                  </a:lnTo>
                  <a:lnTo>
                    <a:pt x="114" y="24"/>
                  </a:lnTo>
                  <a:lnTo>
                    <a:pt x="102" y="30"/>
                  </a:lnTo>
                  <a:lnTo>
                    <a:pt x="86" y="36"/>
                  </a:lnTo>
                  <a:lnTo>
                    <a:pt x="86" y="36"/>
                  </a:lnTo>
                  <a:lnTo>
                    <a:pt x="72" y="38"/>
                  </a:lnTo>
                  <a:lnTo>
                    <a:pt x="62" y="38"/>
                  </a:lnTo>
                  <a:lnTo>
                    <a:pt x="54" y="36"/>
                  </a:lnTo>
                  <a:lnTo>
                    <a:pt x="50" y="34"/>
                  </a:lnTo>
                  <a:lnTo>
                    <a:pt x="48" y="34"/>
                  </a:lnTo>
                  <a:lnTo>
                    <a:pt x="46" y="100"/>
                  </a:lnTo>
                  <a:lnTo>
                    <a:pt x="0" y="148"/>
                  </a:lnTo>
                  <a:lnTo>
                    <a:pt x="22" y="174"/>
                  </a:lnTo>
                  <a:lnTo>
                    <a:pt x="14" y="214"/>
                  </a:lnTo>
                  <a:lnTo>
                    <a:pt x="12" y="258"/>
                  </a:lnTo>
                  <a:lnTo>
                    <a:pt x="54" y="288"/>
                  </a:lnTo>
                  <a:lnTo>
                    <a:pt x="84" y="304"/>
                  </a:lnTo>
                  <a:lnTo>
                    <a:pt x="98" y="326"/>
                  </a:lnTo>
                  <a:lnTo>
                    <a:pt x="146" y="358"/>
                  </a:lnTo>
                  <a:lnTo>
                    <a:pt x="146" y="412"/>
                  </a:lnTo>
                  <a:lnTo>
                    <a:pt x="160" y="452"/>
                  </a:lnTo>
                  <a:lnTo>
                    <a:pt x="160" y="486"/>
                  </a:lnTo>
                  <a:lnTo>
                    <a:pt x="194" y="504"/>
                  </a:lnTo>
                  <a:lnTo>
                    <a:pt x="200" y="512"/>
                  </a:lnTo>
                  <a:lnTo>
                    <a:pt x="446" y="502"/>
                  </a:lnTo>
                  <a:lnTo>
                    <a:pt x="446" y="502"/>
                  </a:lnTo>
                  <a:lnTo>
                    <a:pt x="434" y="466"/>
                  </a:lnTo>
                  <a:lnTo>
                    <a:pt x="430" y="446"/>
                  </a:lnTo>
                  <a:lnTo>
                    <a:pt x="428" y="428"/>
                  </a:lnTo>
                  <a:lnTo>
                    <a:pt x="428" y="428"/>
                  </a:lnTo>
                  <a:close/>
                </a:path>
              </a:pathLst>
            </a:custGeom>
            <a:solidFill>
              <a:schemeClr val="accent3"/>
            </a:solid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7" name="Freeform 11">
              <a:extLst>
                <a:ext uri="{FF2B5EF4-FFF2-40B4-BE49-F238E27FC236}">
                  <a16:creationId xmlns:a16="http://schemas.microsoft.com/office/drawing/2014/main" id="{304AA25B-39D4-4B73-9A78-6955EC1EAA19}"/>
                </a:ext>
              </a:extLst>
            </p:cNvPr>
            <p:cNvSpPr>
              <a:spLocks/>
            </p:cNvSpPr>
            <p:nvPr>
              <p:custDataLst>
                <p:tags r:id="rId11"/>
              </p:custDataLst>
            </p:nvPr>
          </p:nvSpPr>
          <p:spPr bwMode="auto">
            <a:xfrm>
              <a:off x="6588497" y="3137641"/>
              <a:ext cx="511521" cy="519081"/>
            </a:xfrm>
            <a:custGeom>
              <a:avLst/>
              <a:gdLst/>
              <a:ahLst/>
              <a:cxnLst>
                <a:cxn ang="0">
                  <a:pos x="138" y="40"/>
                </a:cxn>
                <a:cxn ang="0">
                  <a:pos x="132" y="88"/>
                </a:cxn>
                <a:cxn ang="0">
                  <a:pos x="130" y="116"/>
                </a:cxn>
                <a:cxn ang="0">
                  <a:pos x="110" y="138"/>
                </a:cxn>
                <a:cxn ang="0">
                  <a:pos x="82" y="162"/>
                </a:cxn>
                <a:cxn ang="0">
                  <a:pos x="72" y="168"/>
                </a:cxn>
                <a:cxn ang="0">
                  <a:pos x="56" y="190"/>
                </a:cxn>
                <a:cxn ang="0">
                  <a:pos x="60" y="200"/>
                </a:cxn>
                <a:cxn ang="0">
                  <a:pos x="60" y="210"/>
                </a:cxn>
                <a:cxn ang="0">
                  <a:pos x="56" y="212"/>
                </a:cxn>
                <a:cxn ang="0">
                  <a:pos x="46" y="214"/>
                </a:cxn>
                <a:cxn ang="0">
                  <a:pos x="32" y="216"/>
                </a:cxn>
                <a:cxn ang="0">
                  <a:pos x="28" y="220"/>
                </a:cxn>
                <a:cxn ang="0">
                  <a:pos x="26" y="238"/>
                </a:cxn>
                <a:cxn ang="0">
                  <a:pos x="30" y="254"/>
                </a:cxn>
                <a:cxn ang="0">
                  <a:pos x="0" y="314"/>
                </a:cxn>
                <a:cxn ang="0">
                  <a:pos x="54" y="376"/>
                </a:cxn>
                <a:cxn ang="0">
                  <a:pos x="84" y="408"/>
                </a:cxn>
                <a:cxn ang="0">
                  <a:pos x="130" y="390"/>
                </a:cxn>
                <a:cxn ang="0">
                  <a:pos x="166" y="390"/>
                </a:cxn>
                <a:cxn ang="0">
                  <a:pos x="214" y="364"/>
                </a:cxn>
                <a:cxn ang="0">
                  <a:pos x="254" y="226"/>
                </a:cxn>
                <a:cxn ang="0">
                  <a:pos x="304" y="188"/>
                </a:cxn>
                <a:cxn ang="0">
                  <a:pos x="340" y="160"/>
                </a:cxn>
                <a:cxn ang="0">
                  <a:pos x="354" y="102"/>
                </a:cxn>
                <a:cxn ang="0">
                  <a:pos x="406" y="92"/>
                </a:cxn>
                <a:cxn ang="0">
                  <a:pos x="400" y="88"/>
                </a:cxn>
                <a:cxn ang="0">
                  <a:pos x="374" y="80"/>
                </a:cxn>
                <a:cxn ang="0">
                  <a:pos x="364" y="80"/>
                </a:cxn>
                <a:cxn ang="0">
                  <a:pos x="348" y="82"/>
                </a:cxn>
                <a:cxn ang="0">
                  <a:pos x="336" y="90"/>
                </a:cxn>
                <a:cxn ang="0">
                  <a:pos x="308" y="92"/>
                </a:cxn>
                <a:cxn ang="0">
                  <a:pos x="282" y="116"/>
                </a:cxn>
                <a:cxn ang="0">
                  <a:pos x="248" y="88"/>
                </a:cxn>
                <a:cxn ang="0">
                  <a:pos x="152" y="0"/>
                </a:cxn>
                <a:cxn ang="0">
                  <a:pos x="126" y="12"/>
                </a:cxn>
              </a:cxnLst>
              <a:rect l="0" t="0" r="r" b="b"/>
              <a:pathLst>
                <a:path w="406" h="412">
                  <a:moveTo>
                    <a:pt x="126" y="12"/>
                  </a:moveTo>
                  <a:lnTo>
                    <a:pt x="138" y="40"/>
                  </a:lnTo>
                  <a:lnTo>
                    <a:pt x="128" y="58"/>
                  </a:lnTo>
                  <a:lnTo>
                    <a:pt x="132" y="88"/>
                  </a:lnTo>
                  <a:lnTo>
                    <a:pt x="120" y="96"/>
                  </a:lnTo>
                  <a:lnTo>
                    <a:pt x="130" y="116"/>
                  </a:lnTo>
                  <a:lnTo>
                    <a:pt x="130" y="116"/>
                  </a:lnTo>
                  <a:lnTo>
                    <a:pt x="110" y="138"/>
                  </a:lnTo>
                  <a:lnTo>
                    <a:pt x="94" y="152"/>
                  </a:lnTo>
                  <a:lnTo>
                    <a:pt x="82" y="162"/>
                  </a:lnTo>
                  <a:lnTo>
                    <a:pt x="82" y="162"/>
                  </a:lnTo>
                  <a:lnTo>
                    <a:pt x="72" y="168"/>
                  </a:lnTo>
                  <a:lnTo>
                    <a:pt x="64" y="178"/>
                  </a:lnTo>
                  <a:lnTo>
                    <a:pt x="56" y="190"/>
                  </a:lnTo>
                  <a:lnTo>
                    <a:pt x="56" y="190"/>
                  </a:lnTo>
                  <a:lnTo>
                    <a:pt x="60" y="200"/>
                  </a:lnTo>
                  <a:lnTo>
                    <a:pt x="60" y="208"/>
                  </a:lnTo>
                  <a:lnTo>
                    <a:pt x="60" y="210"/>
                  </a:lnTo>
                  <a:lnTo>
                    <a:pt x="56" y="212"/>
                  </a:lnTo>
                  <a:lnTo>
                    <a:pt x="56" y="212"/>
                  </a:lnTo>
                  <a:lnTo>
                    <a:pt x="50" y="214"/>
                  </a:lnTo>
                  <a:lnTo>
                    <a:pt x="46" y="214"/>
                  </a:lnTo>
                  <a:lnTo>
                    <a:pt x="40" y="214"/>
                  </a:lnTo>
                  <a:lnTo>
                    <a:pt x="32" y="216"/>
                  </a:lnTo>
                  <a:lnTo>
                    <a:pt x="32" y="216"/>
                  </a:lnTo>
                  <a:lnTo>
                    <a:pt x="28" y="220"/>
                  </a:lnTo>
                  <a:lnTo>
                    <a:pt x="26" y="224"/>
                  </a:lnTo>
                  <a:lnTo>
                    <a:pt x="26" y="238"/>
                  </a:lnTo>
                  <a:lnTo>
                    <a:pt x="28" y="250"/>
                  </a:lnTo>
                  <a:lnTo>
                    <a:pt x="30" y="254"/>
                  </a:lnTo>
                  <a:lnTo>
                    <a:pt x="0" y="282"/>
                  </a:lnTo>
                  <a:lnTo>
                    <a:pt x="0" y="314"/>
                  </a:lnTo>
                  <a:lnTo>
                    <a:pt x="38" y="368"/>
                  </a:lnTo>
                  <a:lnTo>
                    <a:pt x="54" y="376"/>
                  </a:lnTo>
                  <a:lnTo>
                    <a:pt x="64" y="388"/>
                  </a:lnTo>
                  <a:lnTo>
                    <a:pt x="84" y="408"/>
                  </a:lnTo>
                  <a:lnTo>
                    <a:pt x="108" y="412"/>
                  </a:lnTo>
                  <a:lnTo>
                    <a:pt x="130" y="390"/>
                  </a:lnTo>
                  <a:lnTo>
                    <a:pt x="144" y="404"/>
                  </a:lnTo>
                  <a:lnTo>
                    <a:pt x="166" y="390"/>
                  </a:lnTo>
                  <a:lnTo>
                    <a:pt x="176" y="376"/>
                  </a:lnTo>
                  <a:lnTo>
                    <a:pt x="214" y="364"/>
                  </a:lnTo>
                  <a:lnTo>
                    <a:pt x="248" y="262"/>
                  </a:lnTo>
                  <a:lnTo>
                    <a:pt x="254" y="226"/>
                  </a:lnTo>
                  <a:lnTo>
                    <a:pt x="284" y="236"/>
                  </a:lnTo>
                  <a:lnTo>
                    <a:pt x="304" y="188"/>
                  </a:lnTo>
                  <a:lnTo>
                    <a:pt x="320" y="180"/>
                  </a:lnTo>
                  <a:lnTo>
                    <a:pt x="340" y="160"/>
                  </a:lnTo>
                  <a:lnTo>
                    <a:pt x="352" y="136"/>
                  </a:lnTo>
                  <a:lnTo>
                    <a:pt x="354" y="102"/>
                  </a:lnTo>
                  <a:lnTo>
                    <a:pt x="402" y="128"/>
                  </a:lnTo>
                  <a:lnTo>
                    <a:pt x="406" y="92"/>
                  </a:lnTo>
                  <a:lnTo>
                    <a:pt x="406" y="92"/>
                  </a:lnTo>
                  <a:lnTo>
                    <a:pt x="400" y="88"/>
                  </a:lnTo>
                  <a:lnTo>
                    <a:pt x="390" y="84"/>
                  </a:lnTo>
                  <a:lnTo>
                    <a:pt x="374" y="80"/>
                  </a:lnTo>
                  <a:lnTo>
                    <a:pt x="374" y="80"/>
                  </a:lnTo>
                  <a:lnTo>
                    <a:pt x="364" y="80"/>
                  </a:lnTo>
                  <a:lnTo>
                    <a:pt x="356" y="80"/>
                  </a:lnTo>
                  <a:lnTo>
                    <a:pt x="348" y="82"/>
                  </a:lnTo>
                  <a:lnTo>
                    <a:pt x="344" y="84"/>
                  </a:lnTo>
                  <a:lnTo>
                    <a:pt x="336" y="90"/>
                  </a:lnTo>
                  <a:lnTo>
                    <a:pt x="332" y="92"/>
                  </a:lnTo>
                  <a:lnTo>
                    <a:pt x="308" y="92"/>
                  </a:lnTo>
                  <a:lnTo>
                    <a:pt x="300" y="106"/>
                  </a:lnTo>
                  <a:lnTo>
                    <a:pt x="282" y="116"/>
                  </a:lnTo>
                  <a:lnTo>
                    <a:pt x="254" y="150"/>
                  </a:lnTo>
                  <a:lnTo>
                    <a:pt x="248" y="88"/>
                  </a:lnTo>
                  <a:lnTo>
                    <a:pt x="162" y="104"/>
                  </a:lnTo>
                  <a:lnTo>
                    <a:pt x="152" y="0"/>
                  </a:lnTo>
                  <a:lnTo>
                    <a:pt x="138" y="0"/>
                  </a:lnTo>
                  <a:lnTo>
                    <a:pt x="126" y="1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8" name="Freeform 12">
              <a:extLst>
                <a:ext uri="{FF2B5EF4-FFF2-40B4-BE49-F238E27FC236}">
                  <a16:creationId xmlns:a16="http://schemas.microsoft.com/office/drawing/2014/main" id="{561839D3-77D9-46DD-9227-D5EBA5589470}"/>
                </a:ext>
              </a:extLst>
            </p:cNvPr>
            <p:cNvSpPr>
              <a:spLocks/>
            </p:cNvSpPr>
            <p:nvPr>
              <p:custDataLst>
                <p:tags r:id="rId12"/>
              </p:custDataLst>
            </p:nvPr>
          </p:nvSpPr>
          <p:spPr bwMode="auto">
            <a:xfrm>
              <a:off x="4260192" y="3767593"/>
              <a:ext cx="985245" cy="521601"/>
            </a:xfrm>
            <a:custGeom>
              <a:avLst/>
              <a:gdLst/>
              <a:ahLst/>
              <a:cxnLst>
                <a:cxn ang="0">
                  <a:pos x="98" y="0"/>
                </a:cxn>
                <a:cxn ang="0">
                  <a:pos x="4" y="2"/>
                </a:cxn>
                <a:cxn ang="0">
                  <a:pos x="0" y="60"/>
                </a:cxn>
                <a:cxn ang="0">
                  <a:pos x="274" y="80"/>
                </a:cxn>
                <a:cxn ang="0">
                  <a:pos x="260" y="294"/>
                </a:cxn>
                <a:cxn ang="0">
                  <a:pos x="260" y="294"/>
                </a:cxn>
                <a:cxn ang="0">
                  <a:pos x="270" y="300"/>
                </a:cxn>
                <a:cxn ang="0">
                  <a:pos x="278" y="306"/>
                </a:cxn>
                <a:cxn ang="0">
                  <a:pos x="284" y="316"/>
                </a:cxn>
                <a:cxn ang="0">
                  <a:pos x="284" y="316"/>
                </a:cxn>
                <a:cxn ang="0">
                  <a:pos x="288" y="318"/>
                </a:cxn>
                <a:cxn ang="0">
                  <a:pos x="294" y="322"/>
                </a:cxn>
                <a:cxn ang="0">
                  <a:pos x="310" y="322"/>
                </a:cxn>
                <a:cxn ang="0">
                  <a:pos x="330" y="322"/>
                </a:cxn>
                <a:cxn ang="0">
                  <a:pos x="332" y="348"/>
                </a:cxn>
                <a:cxn ang="0">
                  <a:pos x="332" y="348"/>
                </a:cxn>
                <a:cxn ang="0">
                  <a:pos x="344" y="348"/>
                </a:cxn>
                <a:cxn ang="0">
                  <a:pos x="356" y="348"/>
                </a:cxn>
                <a:cxn ang="0">
                  <a:pos x="368" y="352"/>
                </a:cxn>
                <a:cxn ang="0">
                  <a:pos x="368" y="352"/>
                </a:cxn>
                <a:cxn ang="0">
                  <a:pos x="412" y="366"/>
                </a:cxn>
                <a:cxn ang="0">
                  <a:pos x="438" y="360"/>
                </a:cxn>
                <a:cxn ang="0">
                  <a:pos x="438" y="360"/>
                </a:cxn>
                <a:cxn ang="0">
                  <a:pos x="438" y="362"/>
                </a:cxn>
                <a:cxn ang="0">
                  <a:pos x="436" y="364"/>
                </a:cxn>
                <a:cxn ang="0">
                  <a:pos x="438" y="370"/>
                </a:cxn>
                <a:cxn ang="0">
                  <a:pos x="444" y="378"/>
                </a:cxn>
                <a:cxn ang="0">
                  <a:pos x="444" y="378"/>
                </a:cxn>
                <a:cxn ang="0">
                  <a:pos x="454" y="386"/>
                </a:cxn>
                <a:cxn ang="0">
                  <a:pos x="460" y="390"/>
                </a:cxn>
                <a:cxn ang="0">
                  <a:pos x="468" y="394"/>
                </a:cxn>
                <a:cxn ang="0">
                  <a:pos x="486" y="382"/>
                </a:cxn>
                <a:cxn ang="0">
                  <a:pos x="486" y="382"/>
                </a:cxn>
                <a:cxn ang="0">
                  <a:pos x="506" y="386"/>
                </a:cxn>
                <a:cxn ang="0">
                  <a:pos x="520" y="392"/>
                </a:cxn>
                <a:cxn ang="0">
                  <a:pos x="532" y="396"/>
                </a:cxn>
                <a:cxn ang="0">
                  <a:pos x="532" y="396"/>
                </a:cxn>
                <a:cxn ang="0">
                  <a:pos x="536" y="398"/>
                </a:cxn>
                <a:cxn ang="0">
                  <a:pos x="540" y="398"/>
                </a:cxn>
                <a:cxn ang="0">
                  <a:pos x="550" y="394"/>
                </a:cxn>
                <a:cxn ang="0">
                  <a:pos x="562" y="386"/>
                </a:cxn>
                <a:cxn ang="0">
                  <a:pos x="608" y="402"/>
                </a:cxn>
                <a:cxn ang="0">
                  <a:pos x="656" y="392"/>
                </a:cxn>
                <a:cxn ang="0">
                  <a:pos x="692" y="380"/>
                </a:cxn>
                <a:cxn ang="0">
                  <a:pos x="704" y="392"/>
                </a:cxn>
                <a:cxn ang="0">
                  <a:pos x="722" y="378"/>
                </a:cxn>
                <a:cxn ang="0">
                  <a:pos x="760" y="414"/>
                </a:cxn>
                <a:cxn ang="0">
                  <a:pos x="782" y="410"/>
                </a:cxn>
                <a:cxn ang="0">
                  <a:pos x="774" y="30"/>
                </a:cxn>
                <a:cxn ang="0">
                  <a:pos x="98" y="0"/>
                </a:cxn>
              </a:cxnLst>
              <a:rect l="0" t="0" r="r" b="b"/>
              <a:pathLst>
                <a:path w="782" h="414">
                  <a:moveTo>
                    <a:pt x="98" y="0"/>
                  </a:moveTo>
                  <a:lnTo>
                    <a:pt x="4" y="2"/>
                  </a:lnTo>
                  <a:lnTo>
                    <a:pt x="0" y="60"/>
                  </a:lnTo>
                  <a:lnTo>
                    <a:pt x="274" y="80"/>
                  </a:lnTo>
                  <a:lnTo>
                    <a:pt x="260" y="294"/>
                  </a:lnTo>
                  <a:lnTo>
                    <a:pt x="260" y="294"/>
                  </a:lnTo>
                  <a:lnTo>
                    <a:pt x="270" y="300"/>
                  </a:lnTo>
                  <a:lnTo>
                    <a:pt x="278" y="306"/>
                  </a:lnTo>
                  <a:lnTo>
                    <a:pt x="284" y="316"/>
                  </a:lnTo>
                  <a:lnTo>
                    <a:pt x="284" y="316"/>
                  </a:lnTo>
                  <a:lnTo>
                    <a:pt x="288" y="318"/>
                  </a:lnTo>
                  <a:lnTo>
                    <a:pt x="294" y="322"/>
                  </a:lnTo>
                  <a:lnTo>
                    <a:pt x="310" y="322"/>
                  </a:lnTo>
                  <a:lnTo>
                    <a:pt x="330" y="322"/>
                  </a:lnTo>
                  <a:lnTo>
                    <a:pt x="332" y="348"/>
                  </a:lnTo>
                  <a:lnTo>
                    <a:pt x="332" y="348"/>
                  </a:lnTo>
                  <a:lnTo>
                    <a:pt x="344" y="348"/>
                  </a:lnTo>
                  <a:lnTo>
                    <a:pt x="356" y="348"/>
                  </a:lnTo>
                  <a:lnTo>
                    <a:pt x="368" y="352"/>
                  </a:lnTo>
                  <a:lnTo>
                    <a:pt x="368" y="352"/>
                  </a:lnTo>
                  <a:lnTo>
                    <a:pt x="412" y="366"/>
                  </a:lnTo>
                  <a:lnTo>
                    <a:pt x="438" y="360"/>
                  </a:lnTo>
                  <a:lnTo>
                    <a:pt x="438" y="360"/>
                  </a:lnTo>
                  <a:lnTo>
                    <a:pt x="438" y="362"/>
                  </a:lnTo>
                  <a:lnTo>
                    <a:pt x="436" y="364"/>
                  </a:lnTo>
                  <a:lnTo>
                    <a:pt x="438" y="370"/>
                  </a:lnTo>
                  <a:lnTo>
                    <a:pt x="444" y="378"/>
                  </a:lnTo>
                  <a:lnTo>
                    <a:pt x="444" y="378"/>
                  </a:lnTo>
                  <a:lnTo>
                    <a:pt x="454" y="386"/>
                  </a:lnTo>
                  <a:lnTo>
                    <a:pt x="460" y="390"/>
                  </a:lnTo>
                  <a:lnTo>
                    <a:pt x="468" y="394"/>
                  </a:lnTo>
                  <a:lnTo>
                    <a:pt x="486" y="382"/>
                  </a:lnTo>
                  <a:lnTo>
                    <a:pt x="486" y="382"/>
                  </a:lnTo>
                  <a:lnTo>
                    <a:pt x="506" y="386"/>
                  </a:lnTo>
                  <a:lnTo>
                    <a:pt x="520" y="392"/>
                  </a:lnTo>
                  <a:lnTo>
                    <a:pt x="532" y="396"/>
                  </a:lnTo>
                  <a:lnTo>
                    <a:pt x="532" y="396"/>
                  </a:lnTo>
                  <a:lnTo>
                    <a:pt x="536" y="398"/>
                  </a:lnTo>
                  <a:lnTo>
                    <a:pt x="540" y="398"/>
                  </a:lnTo>
                  <a:lnTo>
                    <a:pt x="550" y="394"/>
                  </a:lnTo>
                  <a:lnTo>
                    <a:pt x="562" y="386"/>
                  </a:lnTo>
                  <a:lnTo>
                    <a:pt x="608" y="402"/>
                  </a:lnTo>
                  <a:lnTo>
                    <a:pt x="656" y="392"/>
                  </a:lnTo>
                  <a:lnTo>
                    <a:pt x="692" y="380"/>
                  </a:lnTo>
                  <a:lnTo>
                    <a:pt x="704" y="392"/>
                  </a:lnTo>
                  <a:lnTo>
                    <a:pt x="722" y="378"/>
                  </a:lnTo>
                  <a:lnTo>
                    <a:pt x="760" y="414"/>
                  </a:lnTo>
                  <a:lnTo>
                    <a:pt x="782" y="410"/>
                  </a:lnTo>
                  <a:lnTo>
                    <a:pt x="774" y="30"/>
                  </a:lnTo>
                  <a:lnTo>
                    <a:pt x="98" y="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9" name="Freeform 13">
              <a:extLst>
                <a:ext uri="{FF2B5EF4-FFF2-40B4-BE49-F238E27FC236}">
                  <a16:creationId xmlns:a16="http://schemas.microsoft.com/office/drawing/2014/main" id="{EDB315A5-2C0E-4EAB-BF8B-03BDB89EB842}"/>
                </a:ext>
              </a:extLst>
            </p:cNvPr>
            <p:cNvSpPr>
              <a:spLocks/>
            </p:cNvSpPr>
            <p:nvPr>
              <p:custDataLst>
                <p:tags r:id="rId13"/>
              </p:custDataLst>
            </p:nvPr>
          </p:nvSpPr>
          <p:spPr bwMode="auto">
            <a:xfrm>
              <a:off x="3443774" y="2482491"/>
              <a:ext cx="821458" cy="677829"/>
            </a:xfrm>
            <a:custGeom>
              <a:avLst/>
              <a:gdLst/>
              <a:ahLst/>
              <a:cxnLst>
                <a:cxn ang="0">
                  <a:pos x="606" y="538"/>
                </a:cxn>
                <a:cxn ang="0">
                  <a:pos x="652" y="82"/>
                </a:cxn>
                <a:cxn ang="0">
                  <a:pos x="88" y="0"/>
                </a:cxn>
                <a:cxn ang="0">
                  <a:pos x="24" y="346"/>
                </a:cxn>
                <a:cxn ang="0">
                  <a:pos x="0" y="466"/>
                </a:cxn>
                <a:cxn ang="0">
                  <a:pos x="606" y="538"/>
                </a:cxn>
              </a:cxnLst>
              <a:rect l="0" t="0" r="r" b="b"/>
              <a:pathLst>
                <a:path w="652" h="538">
                  <a:moveTo>
                    <a:pt x="606" y="538"/>
                  </a:moveTo>
                  <a:lnTo>
                    <a:pt x="652" y="82"/>
                  </a:lnTo>
                  <a:lnTo>
                    <a:pt x="88" y="0"/>
                  </a:lnTo>
                  <a:lnTo>
                    <a:pt x="24" y="346"/>
                  </a:lnTo>
                  <a:lnTo>
                    <a:pt x="0" y="466"/>
                  </a:lnTo>
                  <a:lnTo>
                    <a:pt x="606" y="53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0" name="Freeform 14">
              <a:extLst>
                <a:ext uri="{FF2B5EF4-FFF2-40B4-BE49-F238E27FC236}">
                  <a16:creationId xmlns:a16="http://schemas.microsoft.com/office/drawing/2014/main" id="{45A6B27D-7A5E-4DBF-B996-6305854F4F13}"/>
                </a:ext>
              </a:extLst>
            </p:cNvPr>
            <p:cNvSpPr>
              <a:spLocks/>
            </p:cNvSpPr>
            <p:nvPr>
              <p:custDataLst>
                <p:tags r:id="rId14"/>
              </p:custDataLst>
            </p:nvPr>
          </p:nvSpPr>
          <p:spPr bwMode="auto">
            <a:xfrm>
              <a:off x="3448814" y="3681920"/>
              <a:ext cx="816418" cy="841616"/>
            </a:xfrm>
            <a:custGeom>
              <a:avLst/>
              <a:gdLst/>
              <a:ahLst/>
              <a:cxnLst>
                <a:cxn ang="0">
                  <a:pos x="96" y="0"/>
                </a:cxn>
                <a:cxn ang="0">
                  <a:pos x="0" y="656"/>
                </a:cxn>
                <a:cxn ang="0">
                  <a:pos x="82" y="668"/>
                </a:cxn>
                <a:cxn ang="0">
                  <a:pos x="94" y="614"/>
                </a:cxn>
                <a:cxn ang="0">
                  <a:pos x="94" y="614"/>
                </a:cxn>
                <a:cxn ang="0">
                  <a:pos x="130" y="618"/>
                </a:cxn>
                <a:cxn ang="0">
                  <a:pos x="168" y="622"/>
                </a:cxn>
                <a:cxn ang="0">
                  <a:pos x="208" y="628"/>
                </a:cxn>
                <a:cxn ang="0">
                  <a:pos x="226" y="632"/>
                </a:cxn>
                <a:cxn ang="0">
                  <a:pos x="244" y="638"/>
                </a:cxn>
                <a:cxn ang="0">
                  <a:pos x="248" y="608"/>
                </a:cxn>
                <a:cxn ang="0">
                  <a:pos x="594" y="650"/>
                </a:cxn>
                <a:cxn ang="0">
                  <a:pos x="632" y="128"/>
                </a:cxn>
                <a:cxn ang="0">
                  <a:pos x="644" y="128"/>
                </a:cxn>
                <a:cxn ang="0">
                  <a:pos x="648" y="70"/>
                </a:cxn>
                <a:cxn ang="0">
                  <a:pos x="96" y="0"/>
                </a:cxn>
              </a:cxnLst>
              <a:rect l="0" t="0" r="r" b="b"/>
              <a:pathLst>
                <a:path w="648" h="668">
                  <a:moveTo>
                    <a:pt x="96" y="0"/>
                  </a:moveTo>
                  <a:lnTo>
                    <a:pt x="0" y="656"/>
                  </a:lnTo>
                  <a:lnTo>
                    <a:pt x="82" y="668"/>
                  </a:lnTo>
                  <a:lnTo>
                    <a:pt x="94" y="614"/>
                  </a:lnTo>
                  <a:lnTo>
                    <a:pt x="94" y="614"/>
                  </a:lnTo>
                  <a:lnTo>
                    <a:pt x="130" y="618"/>
                  </a:lnTo>
                  <a:lnTo>
                    <a:pt x="168" y="622"/>
                  </a:lnTo>
                  <a:lnTo>
                    <a:pt x="208" y="628"/>
                  </a:lnTo>
                  <a:lnTo>
                    <a:pt x="226" y="632"/>
                  </a:lnTo>
                  <a:lnTo>
                    <a:pt x="244" y="638"/>
                  </a:lnTo>
                  <a:lnTo>
                    <a:pt x="248" y="608"/>
                  </a:lnTo>
                  <a:lnTo>
                    <a:pt x="594" y="650"/>
                  </a:lnTo>
                  <a:lnTo>
                    <a:pt x="632" y="128"/>
                  </a:lnTo>
                  <a:lnTo>
                    <a:pt x="644" y="128"/>
                  </a:lnTo>
                  <a:lnTo>
                    <a:pt x="648" y="70"/>
                  </a:lnTo>
                  <a:lnTo>
                    <a:pt x="96" y="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1" name="Freeform 15">
              <a:extLst>
                <a:ext uri="{FF2B5EF4-FFF2-40B4-BE49-F238E27FC236}">
                  <a16:creationId xmlns:a16="http://schemas.microsoft.com/office/drawing/2014/main" id="{E8BC68BE-E981-4A30-A54D-9FDF852E34F4}"/>
                </a:ext>
              </a:extLst>
            </p:cNvPr>
            <p:cNvSpPr>
              <a:spLocks/>
            </p:cNvSpPr>
            <p:nvPr>
              <p:custDataLst>
                <p:tags r:id="rId15"/>
              </p:custDataLst>
            </p:nvPr>
          </p:nvSpPr>
          <p:spPr bwMode="auto">
            <a:xfrm>
              <a:off x="3007847" y="2852903"/>
              <a:ext cx="650111" cy="829017"/>
            </a:xfrm>
            <a:custGeom>
              <a:avLst/>
              <a:gdLst/>
              <a:ahLst/>
              <a:cxnLst>
                <a:cxn ang="0">
                  <a:pos x="346" y="172"/>
                </a:cxn>
                <a:cxn ang="0">
                  <a:pos x="370" y="52"/>
                </a:cxn>
                <a:cxn ang="0">
                  <a:pos x="124" y="0"/>
                </a:cxn>
                <a:cxn ang="0">
                  <a:pos x="124" y="0"/>
                </a:cxn>
                <a:cxn ang="0">
                  <a:pos x="66" y="270"/>
                </a:cxn>
                <a:cxn ang="0">
                  <a:pos x="0" y="580"/>
                </a:cxn>
                <a:cxn ang="0">
                  <a:pos x="446" y="658"/>
                </a:cxn>
                <a:cxn ang="0">
                  <a:pos x="446" y="658"/>
                </a:cxn>
                <a:cxn ang="0">
                  <a:pos x="516" y="192"/>
                </a:cxn>
                <a:cxn ang="0">
                  <a:pos x="346" y="172"/>
                </a:cxn>
              </a:cxnLst>
              <a:rect l="0" t="0" r="r" b="b"/>
              <a:pathLst>
                <a:path w="516" h="658">
                  <a:moveTo>
                    <a:pt x="346" y="172"/>
                  </a:moveTo>
                  <a:lnTo>
                    <a:pt x="370" y="52"/>
                  </a:lnTo>
                  <a:lnTo>
                    <a:pt x="124" y="0"/>
                  </a:lnTo>
                  <a:lnTo>
                    <a:pt x="124" y="0"/>
                  </a:lnTo>
                  <a:lnTo>
                    <a:pt x="66" y="270"/>
                  </a:lnTo>
                  <a:lnTo>
                    <a:pt x="0" y="580"/>
                  </a:lnTo>
                  <a:lnTo>
                    <a:pt x="446" y="658"/>
                  </a:lnTo>
                  <a:lnTo>
                    <a:pt x="446" y="658"/>
                  </a:lnTo>
                  <a:lnTo>
                    <a:pt x="516" y="192"/>
                  </a:lnTo>
                  <a:lnTo>
                    <a:pt x="346" y="17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2" name="Freeform 16">
              <a:extLst>
                <a:ext uri="{FF2B5EF4-FFF2-40B4-BE49-F238E27FC236}">
                  <a16:creationId xmlns:a16="http://schemas.microsoft.com/office/drawing/2014/main" id="{624C8902-ED99-4BCC-96F5-0B9457B13075}"/>
                </a:ext>
              </a:extLst>
            </p:cNvPr>
            <p:cNvSpPr>
              <a:spLocks/>
            </p:cNvSpPr>
            <p:nvPr>
              <p:custDataLst>
                <p:tags r:id="rId16"/>
              </p:custDataLst>
            </p:nvPr>
          </p:nvSpPr>
          <p:spPr bwMode="auto">
            <a:xfrm>
              <a:off x="3569765" y="3094804"/>
              <a:ext cx="851696" cy="675309"/>
            </a:xfrm>
            <a:custGeom>
              <a:avLst/>
              <a:gdLst/>
              <a:ahLst/>
              <a:cxnLst>
                <a:cxn ang="0">
                  <a:pos x="506" y="52"/>
                </a:cxn>
                <a:cxn ang="0">
                  <a:pos x="70" y="0"/>
                </a:cxn>
                <a:cxn ang="0">
                  <a:pos x="0" y="466"/>
                </a:cxn>
                <a:cxn ang="0">
                  <a:pos x="552" y="536"/>
                </a:cxn>
                <a:cxn ang="0">
                  <a:pos x="646" y="534"/>
                </a:cxn>
                <a:cxn ang="0">
                  <a:pos x="676" y="78"/>
                </a:cxn>
                <a:cxn ang="0">
                  <a:pos x="506" y="52"/>
                </a:cxn>
              </a:cxnLst>
              <a:rect l="0" t="0" r="r" b="b"/>
              <a:pathLst>
                <a:path w="676" h="536">
                  <a:moveTo>
                    <a:pt x="506" y="52"/>
                  </a:moveTo>
                  <a:lnTo>
                    <a:pt x="70" y="0"/>
                  </a:lnTo>
                  <a:lnTo>
                    <a:pt x="0" y="466"/>
                  </a:lnTo>
                  <a:lnTo>
                    <a:pt x="552" y="536"/>
                  </a:lnTo>
                  <a:lnTo>
                    <a:pt x="646" y="534"/>
                  </a:lnTo>
                  <a:lnTo>
                    <a:pt x="676" y="78"/>
                  </a:lnTo>
                  <a:lnTo>
                    <a:pt x="506" y="5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3" name="Freeform 17">
              <a:extLst>
                <a:ext uri="{FF2B5EF4-FFF2-40B4-BE49-F238E27FC236}">
                  <a16:creationId xmlns:a16="http://schemas.microsoft.com/office/drawing/2014/main" id="{ECAFB9AC-4961-425E-B72C-A696A7E7D3D0}"/>
                </a:ext>
              </a:extLst>
            </p:cNvPr>
            <p:cNvSpPr>
              <a:spLocks/>
            </p:cNvSpPr>
            <p:nvPr>
              <p:custDataLst>
                <p:tags r:id="rId17"/>
              </p:custDataLst>
            </p:nvPr>
          </p:nvSpPr>
          <p:spPr bwMode="auto">
            <a:xfrm>
              <a:off x="2123394" y="1963410"/>
              <a:ext cx="909651" cy="808859"/>
            </a:xfrm>
            <a:custGeom>
              <a:avLst/>
              <a:gdLst/>
              <a:ahLst/>
              <a:cxnLst>
                <a:cxn ang="0">
                  <a:pos x="500" y="136"/>
                </a:cxn>
                <a:cxn ang="0">
                  <a:pos x="474" y="138"/>
                </a:cxn>
                <a:cxn ang="0">
                  <a:pos x="416" y="126"/>
                </a:cxn>
                <a:cxn ang="0">
                  <a:pos x="362" y="136"/>
                </a:cxn>
                <a:cxn ang="0">
                  <a:pos x="328" y="116"/>
                </a:cxn>
                <a:cxn ang="0">
                  <a:pos x="316" y="112"/>
                </a:cxn>
                <a:cxn ang="0">
                  <a:pos x="290" y="108"/>
                </a:cxn>
                <a:cxn ang="0">
                  <a:pos x="274" y="104"/>
                </a:cxn>
                <a:cxn ang="0">
                  <a:pos x="260" y="92"/>
                </a:cxn>
                <a:cxn ang="0">
                  <a:pos x="252" y="74"/>
                </a:cxn>
                <a:cxn ang="0">
                  <a:pos x="244" y="34"/>
                </a:cxn>
                <a:cxn ang="0">
                  <a:pos x="242" y="30"/>
                </a:cxn>
                <a:cxn ang="0">
                  <a:pos x="222" y="16"/>
                </a:cxn>
                <a:cxn ang="0">
                  <a:pos x="180" y="0"/>
                </a:cxn>
                <a:cxn ang="0">
                  <a:pos x="174" y="24"/>
                </a:cxn>
                <a:cxn ang="0">
                  <a:pos x="162" y="60"/>
                </a:cxn>
                <a:cxn ang="0">
                  <a:pos x="118" y="170"/>
                </a:cxn>
                <a:cxn ang="0">
                  <a:pos x="102" y="204"/>
                </a:cxn>
                <a:cxn ang="0">
                  <a:pos x="70" y="272"/>
                </a:cxn>
                <a:cxn ang="0">
                  <a:pos x="60" y="308"/>
                </a:cxn>
                <a:cxn ang="0">
                  <a:pos x="50" y="310"/>
                </a:cxn>
                <a:cxn ang="0">
                  <a:pos x="36" y="316"/>
                </a:cxn>
                <a:cxn ang="0">
                  <a:pos x="24" y="330"/>
                </a:cxn>
                <a:cxn ang="0">
                  <a:pos x="12" y="358"/>
                </a:cxn>
                <a:cxn ang="0">
                  <a:pos x="4" y="404"/>
                </a:cxn>
                <a:cxn ang="0">
                  <a:pos x="330" y="580"/>
                </a:cxn>
                <a:cxn ang="0">
                  <a:pos x="618" y="458"/>
                </a:cxn>
                <a:cxn ang="0">
                  <a:pos x="626" y="442"/>
                </a:cxn>
                <a:cxn ang="0">
                  <a:pos x="640" y="406"/>
                </a:cxn>
                <a:cxn ang="0">
                  <a:pos x="640" y="388"/>
                </a:cxn>
                <a:cxn ang="0">
                  <a:pos x="636" y="374"/>
                </a:cxn>
                <a:cxn ang="0">
                  <a:pos x="624" y="358"/>
                </a:cxn>
                <a:cxn ang="0">
                  <a:pos x="700" y="282"/>
                </a:cxn>
                <a:cxn ang="0">
                  <a:pos x="720" y="234"/>
                </a:cxn>
                <a:cxn ang="0">
                  <a:pos x="722" y="226"/>
                </a:cxn>
                <a:cxn ang="0">
                  <a:pos x="714" y="206"/>
                </a:cxn>
                <a:cxn ang="0">
                  <a:pos x="548" y="142"/>
                </a:cxn>
              </a:cxnLst>
              <a:rect l="0" t="0" r="r" b="b"/>
              <a:pathLst>
                <a:path w="722" h="642">
                  <a:moveTo>
                    <a:pt x="530" y="142"/>
                  </a:moveTo>
                  <a:lnTo>
                    <a:pt x="500" y="136"/>
                  </a:lnTo>
                  <a:lnTo>
                    <a:pt x="486" y="144"/>
                  </a:lnTo>
                  <a:lnTo>
                    <a:pt x="474" y="138"/>
                  </a:lnTo>
                  <a:lnTo>
                    <a:pt x="428" y="142"/>
                  </a:lnTo>
                  <a:lnTo>
                    <a:pt x="416" y="126"/>
                  </a:lnTo>
                  <a:lnTo>
                    <a:pt x="362" y="136"/>
                  </a:lnTo>
                  <a:lnTo>
                    <a:pt x="362" y="136"/>
                  </a:lnTo>
                  <a:lnTo>
                    <a:pt x="342" y="124"/>
                  </a:lnTo>
                  <a:lnTo>
                    <a:pt x="328" y="116"/>
                  </a:lnTo>
                  <a:lnTo>
                    <a:pt x="316" y="112"/>
                  </a:lnTo>
                  <a:lnTo>
                    <a:pt x="316" y="112"/>
                  </a:lnTo>
                  <a:lnTo>
                    <a:pt x="300" y="112"/>
                  </a:lnTo>
                  <a:lnTo>
                    <a:pt x="290" y="108"/>
                  </a:lnTo>
                  <a:lnTo>
                    <a:pt x="274" y="104"/>
                  </a:lnTo>
                  <a:lnTo>
                    <a:pt x="274" y="104"/>
                  </a:lnTo>
                  <a:lnTo>
                    <a:pt x="266" y="98"/>
                  </a:lnTo>
                  <a:lnTo>
                    <a:pt x="260" y="92"/>
                  </a:lnTo>
                  <a:lnTo>
                    <a:pt x="254" y="82"/>
                  </a:lnTo>
                  <a:lnTo>
                    <a:pt x="252" y="74"/>
                  </a:lnTo>
                  <a:lnTo>
                    <a:pt x="246" y="52"/>
                  </a:lnTo>
                  <a:lnTo>
                    <a:pt x="244" y="34"/>
                  </a:lnTo>
                  <a:lnTo>
                    <a:pt x="244" y="34"/>
                  </a:lnTo>
                  <a:lnTo>
                    <a:pt x="242" y="30"/>
                  </a:lnTo>
                  <a:lnTo>
                    <a:pt x="236" y="24"/>
                  </a:lnTo>
                  <a:lnTo>
                    <a:pt x="222" y="16"/>
                  </a:lnTo>
                  <a:lnTo>
                    <a:pt x="202" y="6"/>
                  </a:lnTo>
                  <a:lnTo>
                    <a:pt x="180" y="0"/>
                  </a:lnTo>
                  <a:lnTo>
                    <a:pt x="180" y="0"/>
                  </a:lnTo>
                  <a:lnTo>
                    <a:pt x="174" y="24"/>
                  </a:lnTo>
                  <a:lnTo>
                    <a:pt x="174" y="24"/>
                  </a:lnTo>
                  <a:lnTo>
                    <a:pt x="162" y="60"/>
                  </a:lnTo>
                  <a:lnTo>
                    <a:pt x="148" y="98"/>
                  </a:lnTo>
                  <a:lnTo>
                    <a:pt x="118" y="170"/>
                  </a:lnTo>
                  <a:lnTo>
                    <a:pt x="118" y="170"/>
                  </a:lnTo>
                  <a:lnTo>
                    <a:pt x="102" y="204"/>
                  </a:lnTo>
                  <a:lnTo>
                    <a:pt x="86" y="238"/>
                  </a:lnTo>
                  <a:lnTo>
                    <a:pt x="70" y="272"/>
                  </a:lnTo>
                  <a:lnTo>
                    <a:pt x="64" y="290"/>
                  </a:lnTo>
                  <a:lnTo>
                    <a:pt x="60" y="308"/>
                  </a:lnTo>
                  <a:lnTo>
                    <a:pt x="60" y="308"/>
                  </a:lnTo>
                  <a:lnTo>
                    <a:pt x="50" y="310"/>
                  </a:lnTo>
                  <a:lnTo>
                    <a:pt x="42" y="312"/>
                  </a:lnTo>
                  <a:lnTo>
                    <a:pt x="36" y="316"/>
                  </a:lnTo>
                  <a:lnTo>
                    <a:pt x="30" y="322"/>
                  </a:lnTo>
                  <a:lnTo>
                    <a:pt x="24" y="330"/>
                  </a:lnTo>
                  <a:lnTo>
                    <a:pt x="20" y="338"/>
                  </a:lnTo>
                  <a:lnTo>
                    <a:pt x="12" y="358"/>
                  </a:lnTo>
                  <a:lnTo>
                    <a:pt x="6" y="380"/>
                  </a:lnTo>
                  <a:lnTo>
                    <a:pt x="4" y="404"/>
                  </a:lnTo>
                  <a:lnTo>
                    <a:pt x="0" y="456"/>
                  </a:lnTo>
                  <a:lnTo>
                    <a:pt x="330" y="580"/>
                  </a:lnTo>
                  <a:lnTo>
                    <a:pt x="578" y="642"/>
                  </a:lnTo>
                  <a:lnTo>
                    <a:pt x="618" y="458"/>
                  </a:lnTo>
                  <a:lnTo>
                    <a:pt x="618" y="458"/>
                  </a:lnTo>
                  <a:lnTo>
                    <a:pt x="626" y="442"/>
                  </a:lnTo>
                  <a:lnTo>
                    <a:pt x="640" y="406"/>
                  </a:lnTo>
                  <a:lnTo>
                    <a:pt x="640" y="406"/>
                  </a:lnTo>
                  <a:lnTo>
                    <a:pt x="642" y="398"/>
                  </a:lnTo>
                  <a:lnTo>
                    <a:pt x="640" y="388"/>
                  </a:lnTo>
                  <a:lnTo>
                    <a:pt x="638" y="380"/>
                  </a:lnTo>
                  <a:lnTo>
                    <a:pt x="636" y="374"/>
                  </a:lnTo>
                  <a:lnTo>
                    <a:pt x="628" y="362"/>
                  </a:lnTo>
                  <a:lnTo>
                    <a:pt x="624" y="358"/>
                  </a:lnTo>
                  <a:lnTo>
                    <a:pt x="700" y="282"/>
                  </a:lnTo>
                  <a:lnTo>
                    <a:pt x="700" y="282"/>
                  </a:lnTo>
                  <a:lnTo>
                    <a:pt x="708" y="266"/>
                  </a:lnTo>
                  <a:lnTo>
                    <a:pt x="720" y="234"/>
                  </a:lnTo>
                  <a:lnTo>
                    <a:pt x="720" y="234"/>
                  </a:lnTo>
                  <a:lnTo>
                    <a:pt x="722" y="226"/>
                  </a:lnTo>
                  <a:lnTo>
                    <a:pt x="718" y="216"/>
                  </a:lnTo>
                  <a:lnTo>
                    <a:pt x="714" y="206"/>
                  </a:lnTo>
                  <a:lnTo>
                    <a:pt x="710" y="198"/>
                  </a:lnTo>
                  <a:lnTo>
                    <a:pt x="548" y="142"/>
                  </a:lnTo>
                  <a:lnTo>
                    <a:pt x="530" y="14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4" name="Freeform 18">
              <a:extLst>
                <a:ext uri="{FF2B5EF4-FFF2-40B4-BE49-F238E27FC236}">
                  <a16:creationId xmlns:a16="http://schemas.microsoft.com/office/drawing/2014/main" id="{8F5CE246-277D-46D3-8259-733A24B41C5D}"/>
                </a:ext>
              </a:extLst>
            </p:cNvPr>
            <p:cNvSpPr>
              <a:spLocks/>
            </p:cNvSpPr>
            <p:nvPr>
              <p:custDataLst>
                <p:tags r:id="rId18"/>
              </p:custDataLst>
            </p:nvPr>
          </p:nvSpPr>
          <p:spPr bwMode="auto">
            <a:xfrm>
              <a:off x="2350177" y="1605597"/>
              <a:ext cx="763502" cy="607274"/>
            </a:xfrm>
            <a:custGeom>
              <a:avLst/>
              <a:gdLst/>
              <a:ahLst/>
              <a:cxnLst>
                <a:cxn ang="0">
                  <a:pos x="528" y="434"/>
                </a:cxn>
                <a:cxn ang="0">
                  <a:pos x="524" y="404"/>
                </a:cxn>
                <a:cxn ang="0">
                  <a:pos x="606" y="132"/>
                </a:cxn>
                <a:cxn ang="0">
                  <a:pos x="336" y="46"/>
                </a:cxn>
                <a:cxn ang="0">
                  <a:pos x="202" y="0"/>
                </a:cxn>
                <a:cxn ang="0">
                  <a:pos x="202" y="36"/>
                </a:cxn>
                <a:cxn ang="0">
                  <a:pos x="198" y="66"/>
                </a:cxn>
                <a:cxn ang="0">
                  <a:pos x="188" y="86"/>
                </a:cxn>
                <a:cxn ang="0">
                  <a:pos x="182" y="92"/>
                </a:cxn>
                <a:cxn ang="0">
                  <a:pos x="166" y="94"/>
                </a:cxn>
                <a:cxn ang="0">
                  <a:pos x="132" y="78"/>
                </a:cxn>
                <a:cxn ang="0">
                  <a:pos x="96" y="58"/>
                </a:cxn>
                <a:cxn ang="0">
                  <a:pos x="36" y="28"/>
                </a:cxn>
                <a:cxn ang="0">
                  <a:pos x="32" y="48"/>
                </a:cxn>
                <a:cxn ang="0">
                  <a:pos x="26" y="106"/>
                </a:cxn>
                <a:cxn ang="0">
                  <a:pos x="28" y="184"/>
                </a:cxn>
                <a:cxn ang="0">
                  <a:pos x="26" y="200"/>
                </a:cxn>
                <a:cxn ang="0">
                  <a:pos x="12" y="242"/>
                </a:cxn>
                <a:cxn ang="0">
                  <a:pos x="0" y="284"/>
                </a:cxn>
                <a:cxn ang="0">
                  <a:pos x="22" y="290"/>
                </a:cxn>
                <a:cxn ang="0">
                  <a:pos x="56" y="308"/>
                </a:cxn>
                <a:cxn ang="0">
                  <a:pos x="64" y="318"/>
                </a:cxn>
                <a:cxn ang="0">
                  <a:pos x="66" y="336"/>
                </a:cxn>
                <a:cxn ang="0">
                  <a:pos x="74" y="366"/>
                </a:cxn>
                <a:cxn ang="0">
                  <a:pos x="86" y="382"/>
                </a:cxn>
                <a:cxn ang="0">
                  <a:pos x="94" y="388"/>
                </a:cxn>
                <a:cxn ang="0">
                  <a:pos x="120" y="396"/>
                </a:cxn>
                <a:cxn ang="0">
                  <a:pos x="136" y="396"/>
                </a:cxn>
                <a:cxn ang="0">
                  <a:pos x="162" y="408"/>
                </a:cxn>
                <a:cxn ang="0">
                  <a:pos x="236" y="410"/>
                </a:cxn>
                <a:cxn ang="0">
                  <a:pos x="294" y="422"/>
                </a:cxn>
                <a:cxn ang="0">
                  <a:pos x="320" y="420"/>
                </a:cxn>
                <a:cxn ang="0">
                  <a:pos x="368" y="426"/>
                </a:cxn>
                <a:cxn ang="0">
                  <a:pos x="530" y="482"/>
                </a:cxn>
                <a:cxn ang="0">
                  <a:pos x="520" y="468"/>
                </a:cxn>
                <a:cxn ang="0">
                  <a:pos x="526" y="448"/>
                </a:cxn>
                <a:cxn ang="0">
                  <a:pos x="528" y="434"/>
                </a:cxn>
              </a:cxnLst>
              <a:rect l="0" t="0" r="r" b="b"/>
              <a:pathLst>
                <a:path w="606" h="482">
                  <a:moveTo>
                    <a:pt x="528" y="434"/>
                  </a:moveTo>
                  <a:lnTo>
                    <a:pt x="528" y="434"/>
                  </a:lnTo>
                  <a:lnTo>
                    <a:pt x="526" y="412"/>
                  </a:lnTo>
                  <a:lnTo>
                    <a:pt x="524" y="404"/>
                  </a:lnTo>
                  <a:lnTo>
                    <a:pt x="606" y="132"/>
                  </a:lnTo>
                  <a:lnTo>
                    <a:pt x="606" y="132"/>
                  </a:lnTo>
                  <a:lnTo>
                    <a:pt x="468" y="88"/>
                  </a:lnTo>
                  <a:lnTo>
                    <a:pt x="336" y="46"/>
                  </a:lnTo>
                  <a:lnTo>
                    <a:pt x="202" y="0"/>
                  </a:lnTo>
                  <a:lnTo>
                    <a:pt x="202" y="0"/>
                  </a:lnTo>
                  <a:lnTo>
                    <a:pt x="204" y="12"/>
                  </a:lnTo>
                  <a:lnTo>
                    <a:pt x="202" y="36"/>
                  </a:lnTo>
                  <a:lnTo>
                    <a:pt x="200" y="52"/>
                  </a:lnTo>
                  <a:lnTo>
                    <a:pt x="198" y="66"/>
                  </a:lnTo>
                  <a:lnTo>
                    <a:pt x="194" y="78"/>
                  </a:lnTo>
                  <a:lnTo>
                    <a:pt x="188" y="86"/>
                  </a:lnTo>
                  <a:lnTo>
                    <a:pt x="188" y="86"/>
                  </a:lnTo>
                  <a:lnTo>
                    <a:pt x="182" y="92"/>
                  </a:lnTo>
                  <a:lnTo>
                    <a:pt x="174" y="94"/>
                  </a:lnTo>
                  <a:lnTo>
                    <a:pt x="166" y="94"/>
                  </a:lnTo>
                  <a:lnTo>
                    <a:pt x="156" y="92"/>
                  </a:lnTo>
                  <a:lnTo>
                    <a:pt x="132" y="78"/>
                  </a:lnTo>
                  <a:lnTo>
                    <a:pt x="96" y="58"/>
                  </a:lnTo>
                  <a:lnTo>
                    <a:pt x="96" y="58"/>
                  </a:lnTo>
                  <a:lnTo>
                    <a:pt x="62" y="40"/>
                  </a:lnTo>
                  <a:lnTo>
                    <a:pt x="36" y="28"/>
                  </a:lnTo>
                  <a:lnTo>
                    <a:pt x="36" y="28"/>
                  </a:lnTo>
                  <a:lnTo>
                    <a:pt x="32" y="48"/>
                  </a:lnTo>
                  <a:lnTo>
                    <a:pt x="28" y="66"/>
                  </a:lnTo>
                  <a:lnTo>
                    <a:pt x="26" y="106"/>
                  </a:lnTo>
                  <a:lnTo>
                    <a:pt x="26" y="144"/>
                  </a:lnTo>
                  <a:lnTo>
                    <a:pt x="28" y="184"/>
                  </a:lnTo>
                  <a:lnTo>
                    <a:pt x="28" y="184"/>
                  </a:lnTo>
                  <a:lnTo>
                    <a:pt x="26" y="200"/>
                  </a:lnTo>
                  <a:lnTo>
                    <a:pt x="22" y="214"/>
                  </a:lnTo>
                  <a:lnTo>
                    <a:pt x="12" y="242"/>
                  </a:lnTo>
                  <a:lnTo>
                    <a:pt x="12" y="242"/>
                  </a:lnTo>
                  <a:lnTo>
                    <a:pt x="0" y="284"/>
                  </a:lnTo>
                  <a:lnTo>
                    <a:pt x="0" y="284"/>
                  </a:lnTo>
                  <a:lnTo>
                    <a:pt x="22" y="290"/>
                  </a:lnTo>
                  <a:lnTo>
                    <a:pt x="42" y="300"/>
                  </a:lnTo>
                  <a:lnTo>
                    <a:pt x="56" y="308"/>
                  </a:lnTo>
                  <a:lnTo>
                    <a:pt x="62" y="314"/>
                  </a:lnTo>
                  <a:lnTo>
                    <a:pt x="64" y="318"/>
                  </a:lnTo>
                  <a:lnTo>
                    <a:pt x="64" y="318"/>
                  </a:lnTo>
                  <a:lnTo>
                    <a:pt x="66" y="336"/>
                  </a:lnTo>
                  <a:lnTo>
                    <a:pt x="72" y="358"/>
                  </a:lnTo>
                  <a:lnTo>
                    <a:pt x="74" y="366"/>
                  </a:lnTo>
                  <a:lnTo>
                    <a:pt x="80" y="376"/>
                  </a:lnTo>
                  <a:lnTo>
                    <a:pt x="86" y="382"/>
                  </a:lnTo>
                  <a:lnTo>
                    <a:pt x="94" y="388"/>
                  </a:lnTo>
                  <a:lnTo>
                    <a:pt x="94" y="388"/>
                  </a:lnTo>
                  <a:lnTo>
                    <a:pt x="110" y="392"/>
                  </a:lnTo>
                  <a:lnTo>
                    <a:pt x="120" y="396"/>
                  </a:lnTo>
                  <a:lnTo>
                    <a:pt x="136" y="396"/>
                  </a:lnTo>
                  <a:lnTo>
                    <a:pt x="136" y="396"/>
                  </a:lnTo>
                  <a:lnTo>
                    <a:pt x="148" y="400"/>
                  </a:lnTo>
                  <a:lnTo>
                    <a:pt x="162" y="408"/>
                  </a:lnTo>
                  <a:lnTo>
                    <a:pt x="182" y="420"/>
                  </a:lnTo>
                  <a:lnTo>
                    <a:pt x="236" y="410"/>
                  </a:lnTo>
                  <a:lnTo>
                    <a:pt x="248" y="426"/>
                  </a:lnTo>
                  <a:lnTo>
                    <a:pt x="294" y="422"/>
                  </a:lnTo>
                  <a:lnTo>
                    <a:pt x="306" y="428"/>
                  </a:lnTo>
                  <a:lnTo>
                    <a:pt x="320" y="420"/>
                  </a:lnTo>
                  <a:lnTo>
                    <a:pt x="350" y="426"/>
                  </a:lnTo>
                  <a:lnTo>
                    <a:pt x="368" y="426"/>
                  </a:lnTo>
                  <a:lnTo>
                    <a:pt x="530" y="482"/>
                  </a:lnTo>
                  <a:lnTo>
                    <a:pt x="530" y="482"/>
                  </a:lnTo>
                  <a:lnTo>
                    <a:pt x="520" y="468"/>
                  </a:lnTo>
                  <a:lnTo>
                    <a:pt x="520" y="468"/>
                  </a:lnTo>
                  <a:lnTo>
                    <a:pt x="524" y="458"/>
                  </a:lnTo>
                  <a:lnTo>
                    <a:pt x="526" y="448"/>
                  </a:lnTo>
                  <a:lnTo>
                    <a:pt x="528" y="434"/>
                  </a:lnTo>
                  <a:lnTo>
                    <a:pt x="528" y="43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5" name="Freeform 19">
              <a:extLst>
                <a:ext uri="{FF2B5EF4-FFF2-40B4-BE49-F238E27FC236}">
                  <a16:creationId xmlns:a16="http://schemas.microsoft.com/office/drawing/2014/main" id="{1B10BA27-622C-46D0-986C-25BFCF88EFDF}"/>
                </a:ext>
              </a:extLst>
            </p:cNvPr>
            <p:cNvSpPr>
              <a:spLocks/>
            </p:cNvSpPr>
            <p:nvPr>
              <p:custDataLst>
                <p:tags r:id="rId19"/>
              </p:custDataLst>
            </p:nvPr>
          </p:nvSpPr>
          <p:spPr bwMode="auto">
            <a:xfrm>
              <a:off x="7578782" y="1860098"/>
              <a:ext cx="448526" cy="685388"/>
            </a:xfrm>
            <a:custGeom>
              <a:avLst/>
              <a:gdLst/>
              <a:ahLst/>
              <a:cxnLst>
                <a:cxn ang="0">
                  <a:pos x="328" y="234"/>
                </a:cxn>
                <a:cxn ang="0">
                  <a:pos x="328" y="222"/>
                </a:cxn>
                <a:cxn ang="0">
                  <a:pos x="330" y="214"/>
                </a:cxn>
                <a:cxn ang="0">
                  <a:pos x="292" y="198"/>
                </a:cxn>
                <a:cxn ang="0">
                  <a:pos x="258" y="174"/>
                </a:cxn>
                <a:cxn ang="0">
                  <a:pos x="232" y="142"/>
                </a:cxn>
                <a:cxn ang="0">
                  <a:pos x="216" y="104"/>
                </a:cxn>
                <a:cxn ang="0">
                  <a:pos x="210" y="72"/>
                </a:cxn>
                <a:cxn ang="0">
                  <a:pos x="202" y="40"/>
                </a:cxn>
                <a:cxn ang="0">
                  <a:pos x="186" y="12"/>
                </a:cxn>
                <a:cxn ang="0">
                  <a:pos x="172" y="4"/>
                </a:cxn>
                <a:cxn ang="0">
                  <a:pos x="156" y="0"/>
                </a:cxn>
                <a:cxn ang="0">
                  <a:pos x="150" y="0"/>
                </a:cxn>
                <a:cxn ang="0">
                  <a:pos x="132" y="12"/>
                </a:cxn>
                <a:cxn ang="0">
                  <a:pos x="112" y="26"/>
                </a:cxn>
                <a:cxn ang="0">
                  <a:pos x="106" y="28"/>
                </a:cxn>
                <a:cxn ang="0">
                  <a:pos x="90" y="28"/>
                </a:cxn>
                <a:cxn ang="0">
                  <a:pos x="66" y="26"/>
                </a:cxn>
                <a:cxn ang="0">
                  <a:pos x="52" y="32"/>
                </a:cxn>
                <a:cxn ang="0">
                  <a:pos x="46" y="40"/>
                </a:cxn>
                <a:cxn ang="0">
                  <a:pos x="34" y="78"/>
                </a:cxn>
                <a:cxn ang="0">
                  <a:pos x="32" y="122"/>
                </a:cxn>
                <a:cxn ang="0">
                  <a:pos x="36" y="206"/>
                </a:cxn>
                <a:cxn ang="0">
                  <a:pos x="34" y="228"/>
                </a:cxn>
                <a:cxn ang="0">
                  <a:pos x="28" y="258"/>
                </a:cxn>
                <a:cxn ang="0">
                  <a:pos x="20" y="276"/>
                </a:cxn>
                <a:cxn ang="0">
                  <a:pos x="0" y="290"/>
                </a:cxn>
                <a:cxn ang="0">
                  <a:pos x="72" y="510"/>
                </a:cxn>
                <a:cxn ang="0">
                  <a:pos x="90" y="542"/>
                </a:cxn>
                <a:cxn ang="0">
                  <a:pos x="102" y="544"/>
                </a:cxn>
                <a:cxn ang="0">
                  <a:pos x="106" y="528"/>
                </a:cxn>
                <a:cxn ang="0">
                  <a:pos x="124" y="492"/>
                </a:cxn>
                <a:cxn ang="0">
                  <a:pos x="130" y="476"/>
                </a:cxn>
                <a:cxn ang="0">
                  <a:pos x="140" y="448"/>
                </a:cxn>
                <a:cxn ang="0">
                  <a:pos x="158" y="428"/>
                </a:cxn>
                <a:cxn ang="0">
                  <a:pos x="168" y="420"/>
                </a:cxn>
                <a:cxn ang="0">
                  <a:pos x="190" y="402"/>
                </a:cxn>
                <a:cxn ang="0">
                  <a:pos x="198" y="392"/>
                </a:cxn>
                <a:cxn ang="0">
                  <a:pos x="204" y="370"/>
                </a:cxn>
                <a:cxn ang="0">
                  <a:pos x="208" y="352"/>
                </a:cxn>
                <a:cxn ang="0">
                  <a:pos x="212" y="348"/>
                </a:cxn>
                <a:cxn ang="0">
                  <a:pos x="222" y="344"/>
                </a:cxn>
                <a:cxn ang="0">
                  <a:pos x="232" y="346"/>
                </a:cxn>
                <a:cxn ang="0">
                  <a:pos x="250" y="352"/>
                </a:cxn>
                <a:cxn ang="0">
                  <a:pos x="260" y="350"/>
                </a:cxn>
                <a:cxn ang="0">
                  <a:pos x="270" y="342"/>
                </a:cxn>
                <a:cxn ang="0">
                  <a:pos x="284" y="320"/>
                </a:cxn>
                <a:cxn ang="0">
                  <a:pos x="290" y="308"/>
                </a:cxn>
                <a:cxn ang="0">
                  <a:pos x="312" y="284"/>
                </a:cxn>
                <a:cxn ang="0">
                  <a:pos x="338" y="262"/>
                </a:cxn>
                <a:cxn ang="0">
                  <a:pos x="350" y="272"/>
                </a:cxn>
                <a:cxn ang="0">
                  <a:pos x="356" y="256"/>
                </a:cxn>
                <a:cxn ang="0">
                  <a:pos x="350" y="250"/>
                </a:cxn>
                <a:cxn ang="0">
                  <a:pos x="332" y="238"/>
                </a:cxn>
                <a:cxn ang="0">
                  <a:pos x="328" y="234"/>
                </a:cxn>
              </a:cxnLst>
              <a:rect l="0" t="0" r="r" b="b"/>
              <a:pathLst>
                <a:path w="356" h="544">
                  <a:moveTo>
                    <a:pt x="328" y="234"/>
                  </a:moveTo>
                  <a:lnTo>
                    <a:pt x="328" y="234"/>
                  </a:lnTo>
                  <a:lnTo>
                    <a:pt x="328" y="228"/>
                  </a:lnTo>
                  <a:lnTo>
                    <a:pt x="328" y="222"/>
                  </a:lnTo>
                  <a:lnTo>
                    <a:pt x="330" y="214"/>
                  </a:lnTo>
                  <a:lnTo>
                    <a:pt x="330" y="214"/>
                  </a:lnTo>
                  <a:lnTo>
                    <a:pt x="310" y="208"/>
                  </a:lnTo>
                  <a:lnTo>
                    <a:pt x="292" y="198"/>
                  </a:lnTo>
                  <a:lnTo>
                    <a:pt x="274" y="188"/>
                  </a:lnTo>
                  <a:lnTo>
                    <a:pt x="258" y="174"/>
                  </a:lnTo>
                  <a:lnTo>
                    <a:pt x="244" y="160"/>
                  </a:lnTo>
                  <a:lnTo>
                    <a:pt x="232" y="142"/>
                  </a:lnTo>
                  <a:lnTo>
                    <a:pt x="224" y="124"/>
                  </a:lnTo>
                  <a:lnTo>
                    <a:pt x="216" y="104"/>
                  </a:lnTo>
                  <a:lnTo>
                    <a:pt x="216" y="104"/>
                  </a:lnTo>
                  <a:lnTo>
                    <a:pt x="210" y="72"/>
                  </a:lnTo>
                  <a:lnTo>
                    <a:pt x="208" y="56"/>
                  </a:lnTo>
                  <a:lnTo>
                    <a:pt x="202" y="40"/>
                  </a:lnTo>
                  <a:lnTo>
                    <a:pt x="194" y="24"/>
                  </a:lnTo>
                  <a:lnTo>
                    <a:pt x="186" y="12"/>
                  </a:lnTo>
                  <a:lnTo>
                    <a:pt x="180" y="8"/>
                  </a:lnTo>
                  <a:lnTo>
                    <a:pt x="172" y="4"/>
                  </a:lnTo>
                  <a:lnTo>
                    <a:pt x="166" y="2"/>
                  </a:lnTo>
                  <a:lnTo>
                    <a:pt x="156" y="0"/>
                  </a:lnTo>
                  <a:lnTo>
                    <a:pt x="156" y="0"/>
                  </a:lnTo>
                  <a:lnTo>
                    <a:pt x="150" y="0"/>
                  </a:lnTo>
                  <a:lnTo>
                    <a:pt x="144" y="2"/>
                  </a:lnTo>
                  <a:lnTo>
                    <a:pt x="132" y="12"/>
                  </a:lnTo>
                  <a:lnTo>
                    <a:pt x="120" y="22"/>
                  </a:lnTo>
                  <a:lnTo>
                    <a:pt x="112" y="26"/>
                  </a:lnTo>
                  <a:lnTo>
                    <a:pt x="106" y="28"/>
                  </a:lnTo>
                  <a:lnTo>
                    <a:pt x="106" y="28"/>
                  </a:lnTo>
                  <a:lnTo>
                    <a:pt x="98" y="28"/>
                  </a:lnTo>
                  <a:lnTo>
                    <a:pt x="90" y="28"/>
                  </a:lnTo>
                  <a:lnTo>
                    <a:pt x="74" y="26"/>
                  </a:lnTo>
                  <a:lnTo>
                    <a:pt x="66" y="26"/>
                  </a:lnTo>
                  <a:lnTo>
                    <a:pt x="60" y="28"/>
                  </a:lnTo>
                  <a:lnTo>
                    <a:pt x="52" y="32"/>
                  </a:lnTo>
                  <a:lnTo>
                    <a:pt x="46" y="40"/>
                  </a:lnTo>
                  <a:lnTo>
                    <a:pt x="46" y="40"/>
                  </a:lnTo>
                  <a:lnTo>
                    <a:pt x="40" y="58"/>
                  </a:lnTo>
                  <a:lnTo>
                    <a:pt x="34" y="78"/>
                  </a:lnTo>
                  <a:lnTo>
                    <a:pt x="32" y="98"/>
                  </a:lnTo>
                  <a:lnTo>
                    <a:pt x="32" y="122"/>
                  </a:lnTo>
                  <a:lnTo>
                    <a:pt x="36" y="166"/>
                  </a:lnTo>
                  <a:lnTo>
                    <a:pt x="36" y="206"/>
                  </a:lnTo>
                  <a:lnTo>
                    <a:pt x="36" y="206"/>
                  </a:lnTo>
                  <a:lnTo>
                    <a:pt x="34" y="228"/>
                  </a:lnTo>
                  <a:lnTo>
                    <a:pt x="32" y="246"/>
                  </a:lnTo>
                  <a:lnTo>
                    <a:pt x="28" y="258"/>
                  </a:lnTo>
                  <a:lnTo>
                    <a:pt x="24" y="268"/>
                  </a:lnTo>
                  <a:lnTo>
                    <a:pt x="20" y="276"/>
                  </a:lnTo>
                  <a:lnTo>
                    <a:pt x="14" y="282"/>
                  </a:lnTo>
                  <a:lnTo>
                    <a:pt x="0" y="290"/>
                  </a:lnTo>
                  <a:lnTo>
                    <a:pt x="66" y="492"/>
                  </a:lnTo>
                  <a:lnTo>
                    <a:pt x="72" y="510"/>
                  </a:lnTo>
                  <a:lnTo>
                    <a:pt x="90" y="522"/>
                  </a:lnTo>
                  <a:lnTo>
                    <a:pt x="90" y="542"/>
                  </a:lnTo>
                  <a:lnTo>
                    <a:pt x="102" y="544"/>
                  </a:lnTo>
                  <a:lnTo>
                    <a:pt x="102" y="544"/>
                  </a:lnTo>
                  <a:lnTo>
                    <a:pt x="104" y="536"/>
                  </a:lnTo>
                  <a:lnTo>
                    <a:pt x="106" y="528"/>
                  </a:lnTo>
                  <a:lnTo>
                    <a:pt x="114" y="510"/>
                  </a:lnTo>
                  <a:lnTo>
                    <a:pt x="124" y="492"/>
                  </a:lnTo>
                  <a:lnTo>
                    <a:pt x="130" y="476"/>
                  </a:lnTo>
                  <a:lnTo>
                    <a:pt x="130" y="476"/>
                  </a:lnTo>
                  <a:lnTo>
                    <a:pt x="136" y="460"/>
                  </a:lnTo>
                  <a:lnTo>
                    <a:pt x="140" y="448"/>
                  </a:lnTo>
                  <a:lnTo>
                    <a:pt x="148" y="438"/>
                  </a:lnTo>
                  <a:lnTo>
                    <a:pt x="158" y="428"/>
                  </a:lnTo>
                  <a:lnTo>
                    <a:pt x="158" y="428"/>
                  </a:lnTo>
                  <a:lnTo>
                    <a:pt x="168" y="420"/>
                  </a:lnTo>
                  <a:lnTo>
                    <a:pt x="180" y="412"/>
                  </a:lnTo>
                  <a:lnTo>
                    <a:pt x="190" y="402"/>
                  </a:lnTo>
                  <a:lnTo>
                    <a:pt x="198" y="392"/>
                  </a:lnTo>
                  <a:lnTo>
                    <a:pt x="198" y="392"/>
                  </a:lnTo>
                  <a:lnTo>
                    <a:pt x="202" y="382"/>
                  </a:lnTo>
                  <a:lnTo>
                    <a:pt x="204" y="370"/>
                  </a:lnTo>
                  <a:lnTo>
                    <a:pt x="206" y="358"/>
                  </a:lnTo>
                  <a:lnTo>
                    <a:pt x="208" y="352"/>
                  </a:lnTo>
                  <a:lnTo>
                    <a:pt x="212" y="348"/>
                  </a:lnTo>
                  <a:lnTo>
                    <a:pt x="212" y="348"/>
                  </a:lnTo>
                  <a:lnTo>
                    <a:pt x="218" y="344"/>
                  </a:lnTo>
                  <a:lnTo>
                    <a:pt x="222" y="344"/>
                  </a:lnTo>
                  <a:lnTo>
                    <a:pt x="228" y="344"/>
                  </a:lnTo>
                  <a:lnTo>
                    <a:pt x="232" y="346"/>
                  </a:lnTo>
                  <a:lnTo>
                    <a:pt x="244" y="350"/>
                  </a:lnTo>
                  <a:lnTo>
                    <a:pt x="250" y="352"/>
                  </a:lnTo>
                  <a:lnTo>
                    <a:pt x="260" y="350"/>
                  </a:lnTo>
                  <a:lnTo>
                    <a:pt x="260" y="350"/>
                  </a:lnTo>
                  <a:lnTo>
                    <a:pt x="266" y="346"/>
                  </a:lnTo>
                  <a:lnTo>
                    <a:pt x="270" y="342"/>
                  </a:lnTo>
                  <a:lnTo>
                    <a:pt x="278" y="332"/>
                  </a:lnTo>
                  <a:lnTo>
                    <a:pt x="284" y="320"/>
                  </a:lnTo>
                  <a:lnTo>
                    <a:pt x="290" y="308"/>
                  </a:lnTo>
                  <a:lnTo>
                    <a:pt x="290" y="308"/>
                  </a:lnTo>
                  <a:lnTo>
                    <a:pt x="300" y="296"/>
                  </a:lnTo>
                  <a:lnTo>
                    <a:pt x="312" y="284"/>
                  </a:lnTo>
                  <a:lnTo>
                    <a:pt x="338" y="262"/>
                  </a:lnTo>
                  <a:lnTo>
                    <a:pt x="338" y="262"/>
                  </a:lnTo>
                  <a:lnTo>
                    <a:pt x="350" y="272"/>
                  </a:lnTo>
                  <a:lnTo>
                    <a:pt x="350" y="272"/>
                  </a:lnTo>
                  <a:lnTo>
                    <a:pt x="356" y="262"/>
                  </a:lnTo>
                  <a:lnTo>
                    <a:pt x="356" y="256"/>
                  </a:lnTo>
                  <a:lnTo>
                    <a:pt x="354" y="252"/>
                  </a:lnTo>
                  <a:lnTo>
                    <a:pt x="350" y="250"/>
                  </a:lnTo>
                  <a:lnTo>
                    <a:pt x="338" y="244"/>
                  </a:lnTo>
                  <a:lnTo>
                    <a:pt x="332" y="238"/>
                  </a:lnTo>
                  <a:lnTo>
                    <a:pt x="328" y="234"/>
                  </a:lnTo>
                  <a:lnTo>
                    <a:pt x="328" y="23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6" name="Freeform 20">
              <a:extLst>
                <a:ext uri="{FF2B5EF4-FFF2-40B4-BE49-F238E27FC236}">
                  <a16:creationId xmlns:a16="http://schemas.microsoft.com/office/drawing/2014/main" id="{94ECC503-E0CA-4087-9766-036BDBBEEE3A}"/>
                </a:ext>
              </a:extLst>
            </p:cNvPr>
            <p:cNvSpPr>
              <a:spLocks/>
            </p:cNvSpPr>
            <p:nvPr>
              <p:custDataLst>
                <p:tags r:id="rId20"/>
              </p:custDataLst>
            </p:nvPr>
          </p:nvSpPr>
          <p:spPr bwMode="auto">
            <a:xfrm>
              <a:off x="7460351" y="2565644"/>
              <a:ext cx="395610" cy="216704"/>
            </a:xfrm>
            <a:custGeom>
              <a:avLst/>
              <a:gdLst/>
              <a:ahLst/>
              <a:cxnLst>
                <a:cxn ang="0">
                  <a:pos x="310" y="100"/>
                </a:cxn>
                <a:cxn ang="0">
                  <a:pos x="310" y="100"/>
                </a:cxn>
                <a:cxn ang="0">
                  <a:pos x="306" y="94"/>
                </a:cxn>
                <a:cxn ang="0">
                  <a:pos x="302" y="90"/>
                </a:cxn>
                <a:cxn ang="0">
                  <a:pos x="302" y="90"/>
                </a:cxn>
                <a:cxn ang="0">
                  <a:pos x="298" y="96"/>
                </a:cxn>
                <a:cxn ang="0">
                  <a:pos x="288" y="104"/>
                </a:cxn>
                <a:cxn ang="0">
                  <a:pos x="282" y="108"/>
                </a:cxn>
                <a:cxn ang="0">
                  <a:pos x="274" y="112"/>
                </a:cxn>
                <a:cxn ang="0">
                  <a:pos x="266" y="112"/>
                </a:cxn>
                <a:cxn ang="0">
                  <a:pos x="258" y="112"/>
                </a:cxn>
                <a:cxn ang="0">
                  <a:pos x="258" y="112"/>
                </a:cxn>
                <a:cxn ang="0">
                  <a:pos x="250" y="108"/>
                </a:cxn>
                <a:cxn ang="0">
                  <a:pos x="244" y="102"/>
                </a:cxn>
                <a:cxn ang="0">
                  <a:pos x="232" y="92"/>
                </a:cxn>
                <a:cxn ang="0">
                  <a:pos x="220" y="82"/>
                </a:cxn>
                <a:cxn ang="0">
                  <a:pos x="212" y="78"/>
                </a:cxn>
                <a:cxn ang="0">
                  <a:pos x="204" y="76"/>
                </a:cxn>
                <a:cxn ang="0">
                  <a:pos x="204" y="76"/>
                </a:cxn>
                <a:cxn ang="0">
                  <a:pos x="208" y="66"/>
                </a:cxn>
                <a:cxn ang="0">
                  <a:pos x="216" y="54"/>
                </a:cxn>
                <a:cxn ang="0">
                  <a:pos x="220" y="42"/>
                </a:cxn>
                <a:cxn ang="0">
                  <a:pos x="222" y="38"/>
                </a:cxn>
                <a:cxn ang="0">
                  <a:pos x="222" y="32"/>
                </a:cxn>
                <a:cxn ang="0">
                  <a:pos x="222" y="32"/>
                </a:cxn>
                <a:cxn ang="0">
                  <a:pos x="218" y="22"/>
                </a:cxn>
                <a:cxn ang="0">
                  <a:pos x="212" y="16"/>
                </a:cxn>
                <a:cxn ang="0">
                  <a:pos x="204" y="8"/>
                </a:cxn>
                <a:cxn ang="0">
                  <a:pos x="200" y="0"/>
                </a:cxn>
                <a:cxn ang="0">
                  <a:pos x="162" y="36"/>
                </a:cxn>
                <a:cxn ang="0">
                  <a:pos x="4" y="82"/>
                </a:cxn>
                <a:cxn ang="0">
                  <a:pos x="0" y="162"/>
                </a:cxn>
                <a:cxn ang="0">
                  <a:pos x="6" y="168"/>
                </a:cxn>
                <a:cxn ang="0">
                  <a:pos x="184" y="122"/>
                </a:cxn>
                <a:cxn ang="0">
                  <a:pos x="184" y="130"/>
                </a:cxn>
                <a:cxn ang="0">
                  <a:pos x="218" y="172"/>
                </a:cxn>
                <a:cxn ang="0">
                  <a:pos x="218" y="172"/>
                </a:cxn>
                <a:cxn ang="0">
                  <a:pos x="226" y="166"/>
                </a:cxn>
                <a:cxn ang="0">
                  <a:pos x="234" y="160"/>
                </a:cxn>
                <a:cxn ang="0">
                  <a:pos x="234" y="160"/>
                </a:cxn>
                <a:cxn ang="0">
                  <a:pos x="258" y="152"/>
                </a:cxn>
                <a:cxn ang="0">
                  <a:pos x="274" y="146"/>
                </a:cxn>
                <a:cxn ang="0">
                  <a:pos x="288" y="140"/>
                </a:cxn>
                <a:cxn ang="0">
                  <a:pos x="302" y="132"/>
                </a:cxn>
                <a:cxn ang="0">
                  <a:pos x="310" y="122"/>
                </a:cxn>
                <a:cxn ang="0">
                  <a:pos x="314" y="118"/>
                </a:cxn>
                <a:cxn ang="0">
                  <a:pos x="314" y="112"/>
                </a:cxn>
                <a:cxn ang="0">
                  <a:pos x="314" y="106"/>
                </a:cxn>
                <a:cxn ang="0">
                  <a:pos x="310" y="100"/>
                </a:cxn>
                <a:cxn ang="0">
                  <a:pos x="310" y="100"/>
                </a:cxn>
              </a:cxnLst>
              <a:rect l="0" t="0" r="r" b="b"/>
              <a:pathLst>
                <a:path w="314" h="172">
                  <a:moveTo>
                    <a:pt x="310" y="100"/>
                  </a:moveTo>
                  <a:lnTo>
                    <a:pt x="310" y="100"/>
                  </a:lnTo>
                  <a:lnTo>
                    <a:pt x="306" y="94"/>
                  </a:lnTo>
                  <a:lnTo>
                    <a:pt x="302" y="90"/>
                  </a:lnTo>
                  <a:lnTo>
                    <a:pt x="302" y="90"/>
                  </a:lnTo>
                  <a:lnTo>
                    <a:pt x="298" y="96"/>
                  </a:lnTo>
                  <a:lnTo>
                    <a:pt x="288" y="104"/>
                  </a:lnTo>
                  <a:lnTo>
                    <a:pt x="282" y="108"/>
                  </a:lnTo>
                  <a:lnTo>
                    <a:pt x="274" y="112"/>
                  </a:lnTo>
                  <a:lnTo>
                    <a:pt x="266" y="112"/>
                  </a:lnTo>
                  <a:lnTo>
                    <a:pt x="258" y="112"/>
                  </a:lnTo>
                  <a:lnTo>
                    <a:pt x="258" y="112"/>
                  </a:lnTo>
                  <a:lnTo>
                    <a:pt x="250" y="108"/>
                  </a:lnTo>
                  <a:lnTo>
                    <a:pt x="244" y="102"/>
                  </a:lnTo>
                  <a:lnTo>
                    <a:pt x="232" y="92"/>
                  </a:lnTo>
                  <a:lnTo>
                    <a:pt x="220" y="82"/>
                  </a:lnTo>
                  <a:lnTo>
                    <a:pt x="212" y="78"/>
                  </a:lnTo>
                  <a:lnTo>
                    <a:pt x="204" y="76"/>
                  </a:lnTo>
                  <a:lnTo>
                    <a:pt x="204" y="76"/>
                  </a:lnTo>
                  <a:lnTo>
                    <a:pt x="208" y="66"/>
                  </a:lnTo>
                  <a:lnTo>
                    <a:pt x="216" y="54"/>
                  </a:lnTo>
                  <a:lnTo>
                    <a:pt x="220" y="42"/>
                  </a:lnTo>
                  <a:lnTo>
                    <a:pt x="222" y="38"/>
                  </a:lnTo>
                  <a:lnTo>
                    <a:pt x="222" y="32"/>
                  </a:lnTo>
                  <a:lnTo>
                    <a:pt x="222" y="32"/>
                  </a:lnTo>
                  <a:lnTo>
                    <a:pt x="218" y="22"/>
                  </a:lnTo>
                  <a:lnTo>
                    <a:pt x="212" y="16"/>
                  </a:lnTo>
                  <a:lnTo>
                    <a:pt x="204" y="8"/>
                  </a:lnTo>
                  <a:lnTo>
                    <a:pt x="200" y="0"/>
                  </a:lnTo>
                  <a:lnTo>
                    <a:pt x="162" y="36"/>
                  </a:lnTo>
                  <a:lnTo>
                    <a:pt x="4" y="82"/>
                  </a:lnTo>
                  <a:lnTo>
                    <a:pt x="0" y="162"/>
                  </a:lnTo>
                  <a:lnTo>
                    <a:pt x="6" y="168"/>
                  </a:lnTo>
                  <a:lnTo>
                    <a:pt x="184" y="122"/>
                  </a:lnTo>
                  <a:lnTo>
                    <a:pt x="184" y="130"/>
                  </a:lnTo>
                  <a:lnTo>
                    <a:pt x="218" y="172"/>
                  </a:lnTo>
                  <a:lnTo>
                    <a:pt x="218" y="172"/>
                  </a:lnTo>
                  <a:lnTo>
                    <a:pt x="226" y="166"/>
                  </a:lnTo>
                  <a:lnTo>
                    <a:pt x="234" y="160"/>
                  </a:lnTo>
                  <a:lnTo>
                    <a:pt x="234" y="160"/>
                  </a:lnTo>
                  <a:lnTo>
                    <a:pt x="258" y="152"/>
                  </a:lnTo>
                  <a:lnTo>
                    <a:pt x="274" y="146"/>
                  </a:lnTo>
                  <a:lnTo>
                    <a:pt x="288" y="140"/>
                  </a:lnTo>
                  <a:lnTo>
                    <a:pt x="302" y="132"/>
                  </a:lnTo>
                  <a:lnTo>
                    <a:pt x="310" y="122"/>
                  </a:lnTo>
                  <a:lnTo>
                    <a:pt x="314" y="118"/>
                  </a:lnTo>
                  <a:lnTo>
                    <a:pt x="314" y="112"/>
                  </a:lnTo>
                  <a:lnTo>
                    <a:pt x="314" y="106"/>
                  </a:lnTo>
                  <a:lnTo>
                    <a:pt x="310" y="100"/>
                  </a:lnTo>
                  <a:lnTo>
                    <a:pt x="310" y="10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7" name="Freeform 21">
              <a:extLst>
                <a:ext uri="{FF2B5EF4-FFF2-40B4-BE49-F238E27FC236}">
                  <a16:creationId xmlns:a16="http://schemas.microsoft.com/office/drawing/2014/main" id="{C303A27C-8005-41CA-88BF-8C4A1B67CD3F}"/>
                </a:ext>
              </a:extLst>
            </p:cNvPr>
            <p:cNvSpPr>
              <a:spLocks/>
            </p:cNvSpPr>
            <p:nvPr>
              <p:custDataLst>
                <p:tags r:id="rId21"/>
              </p:custDataLst>
            </p:nvPr>
          </p:nvSpPr>
          <p:spPr bwMode="auto">
            <a:xfrm>
              <a:off x="7467910" y="2731952"/>
              <a:ext cx="199065" cy="249461"/>
            </a:xfrm>
            <a:custGeom>
              <a:avLst/>
              <a:gdLst/>
              <a:ahLst/>
              <a:cxnLst>
                <a:cxn ang="0">
                  <a:pos x="140" y="0"/>
                </a:cxn>
                <a:cxn ang="0">
                  <a:pos x="0" y="36"/>
                </a:cxn>
                <a:cxn ang="0">
                  <a:pos x="2" y="38"/>
                </a:cxn>
                <a:cxn ang="0">
                  <a:pos x="18" y="124"/>
                </a:cxn>
                <a:cxn ang="0">
                  <a:pos x="8" y="142"/>
                </a:cxn>
                <a:cxn ang="0">
                  <a:pos x="38" y="198"/>
                </a:cxn>
                <a:cxn ang="0">
                  <a:pos x="38" y="198"/>
                </a:cxn>
                <a:cxn ang="0">
                  <a:pos x="56" y="184"/>
                </a:cxn>
                <a:cxn ang="0">
                  <a:pos x="76" y="168"/>
                </a:cxn>
                <a:cxn ang="0">
                  <a:pos x="118" y="142"/>
                </a:cxn>
                <a:cxn ang="0">
                  <a:pos x="118" y="142"/>
                </a:cxn>
                <a:cxn ang="0">
                  <a:pos x="140" y="128"/>
                </a:cxn>
                <a:cxn ang="0">
                  <a:pos x="150" y="120"/>
                </a:cxn>
                <a:cxn ang="0">
                  <a:pos x="158" y="112"/>
                </a:cxn>
                <a:cxn ang="0">
                  <a:pos x="154" y="44"/>
                </a:cxn>
                <a:cxn ang="0">
                  <a:pos x="140" y="0"/>
                </a:cxn>
              </a:cxnLst>
              <a:rect l="0" t="0" r="r" b="b"/>
              <a:pathLst>
                <a:path w="158" h="198">
                  <a:moveTo>
                    <a:pt x="140" y="0"/>
                  </a:moveTo>
                  <a:lnTo>
                    <a:pt x="0" y="36"/>
                  </a:lnTo>
                  <a:lnTo>
                    <a:pt x="2" y="38"/>
                  </a:lnTo>
                  <a:lnTo>
                    <a:pt x="18" y="124"/>
                  </a:lnTo>
                  <a:lnTo>
                    <a:pt x="8" y="142"/>
                  </a:lnTo>
                  <a:lnTo>
                    <a:pt x="38" y="198"/>
                  </a:lnTo>
                  <a:lnTo>
                    <a:pt x="38" y="198"/>
                  </a:lnTo>
                  <a:lnTo>
                    <a:pt x="56" y="184"/>
                  </a:lnTo>
                  <a:lnTo>
                    <a:pt x="76" y="168"/>
                  </a:lnTo>
                  <a:lnTo>
                    <a:pt x="118" y="142"/>
                  </a:lnTo>
                  <a:lnTo>
                    <a:pt x="118" y="142"/>
                  </a:lnTo>
                  <a:lnTo>
                    <a:pt x="140" y="128"/>
                  </a:lnTo>
                  <a:lnTo>
                    <a:pt x="150" y="120"/>
                  </a:lnTo>
                  <a:lnTo>
                    <a:pt x="158" y="112"/>
                  </a:lnTo>
                  <a:lnTo>
                    <a:pt x="154" y="44"/>
                  </a:lnTo>
                  <a:lnTo>
                    <a:pt x="140" y="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8" name="Freeform 22">
              <a:extLst>
                <a:ext uri="{FF2B5EF4-FFF2-40B4-BE49-F238E27FC236}">
                  <a16:creationId xmlns:a16="http://schemas.microsoft.com/office/drawing/2014/main" id="{C2CB9F4A-51F5-47B6-B43B-A1E89C2DA578}"/>
                </a:ext>
              </a:extLst>
            </p:cNvPr>
            <p:cNvSpPr>
              <a:spLocks/>
            </p:cNvSpPr>
            <p:nvPr>
              <p:custDataLst>
                <p:tags r:id="rId22"/>
              </p:custDataLst>
            </p:nvPr>
          </p:nvSpPr>
          <p:spPr bwMode="auto">
            <a:xfrm>
              <a:off x="7644297" y="2719353"/>
              <a:ext cx="90713" cy="153708"/>
            </a:xfrm>
            <a:custGeom>
              <a:avLst/>
              <a:gdLst/>
              <a:ahLst/>
              <a:cxnLst>
                <a:cxn ang="0">
                  <a:pos x="72" y="50"/>
                </a:cxn>
                <a:cxn ang="0">
                  <a:pos x="38" y="8"/>
                </a:cxn>
                <a:cxn ang="0">
                  <a:pos x="38" y="0"/>
                </a:cxn>
                <a:cxn ang="0">
                  <a:pos x="0" y="10"/>
                </a:cxn>
                <a:cxn ang="0">
                  <a:pos x="14" y="54"/>
                </a:cxn>
                <a:cxn ang="0">
                  <a:pos x="18" y="122"/>
                </a:cxn>
                <a:cxn ang="0">
                  <a:pos x="18" y="122"/>
                </a:cxn>
                <a:cxn ang="0">
                  <a:pos x="18" y="122"/>
                </a:cxn>
                <a:cxn ang="0">
                  <a:pos x="18" y="122"/>
                </a:cxn>
                <a:cxn ang="0">
                  <a:pos x="30" y="104"/>
                </a:cxn>
                <a:cxn ang="0">
                  <a:pos x="44" y="86"/>
                </a:cxn>
                <a:cxn ang="0">
                  <a:pos x="56" y="68"/>
                </a:cxn>
                <a:cxn ang="0">
                  <a:pos x="72" y="50"/>
                </a:cxn>
                <a:cxn ang="0">
                  <a:pos x="72" y="50"/>
                </a:cxn>
              </a:cxnLst>
              <a:rect l="0" t="0" r="r" b="b"/>
              <a:pathLst>
                <a:path w="72" h="122">
                  <a:moveTo>
                    <a:pt x="72" y="50"/>
                  </a:moveTo>
                  <a:lnTo>
                    <a:pt x="38" y="8"/>
                  </a:lnTo>
                  <a:lnTo>
                    <a:pt x="38" y="0"/>
                  </a:lnTo>
                  <a:lnTo>
                    <a:pt x="0" y="10"/>
                  </a:lnTo>
                  <a:lnTo>
                    <a:pt x="14" y="54"/>
                  </a:lnTo>
                  <a:lnTo>
                    <a:pt x="18" y="122"/>
                  </a:lnTo>
                  <a:lnTo>
                    <a:pt x="18" y="122"/>
                  </a:lnTo>
                  <a:lnTo>
                    <a:pt x="18" y="122"/>
                  </a:lnTo>
                  <a:lnTo>
                    <a:pt x="18" y="122"/>
                  </a:lnTo>
                  <a:lnTo>
                    <a:pt x="30" y="104"/>
                  </a:lnTo>
                  <a:lnTo>
                    <a:pt x="44" y="86"/>
                  </a:lnTo>
                  <a:lnTo>
                    <a:pt x="56" y="68"/>
                  </a:lnTo>
                  <a:lnTo>
                    <a:pt x="72" y="50"/>
                  </a:lnTo>
                  <a:lnTo>
                    <a:pt x="72" y="5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9" name="Freeform 23">
              <a:extLst>
                <a:ext uri="{FF2B5EF4-FFF2-40B4-BE49-F238E27FC236}">
                  <a16:creationId xmlns:a16="http://schemas.microsoft.com/office/drawing/2014/main" id="{BD6DBCC8-1D41-4C12-9EB6-DF649E1FE31D}"/>
                </a:ext>
              </a:extLst>
            </p:cNvPr>
            <p:cNvSpPr>
              <a:spLocks/>
            </p:cNvSpPr>
            <p:nvPr>
              <p:custDataLst>
                <p:tags r:id="rId23"/>
              </p:custDataLst>
            </p:nvPr>
          </p:nvSpPr>
          <p:spPr bwMode="auto">
            <a:xfrm>
              <a:off x="6802681" y="2343901"/>
              <a:ext cx="713106" cy="672789"/>
            </a:xfrm>
            <a:custGeom>
              <a:avLst/>
              <a:gdLst/>
              <a:ahLst/>
              <a:cxnLst>
                <a:cxn ang="0">
                  <a:pos x="536" y="450"/>
                </a:cxn>
                <a:cxn ang="0">
                  <a:pos x="530" y="346"/>
                </a:cxn>
                <a:cxn ang="0">
                  <a:pos x="526" y="256"/>
                </a:cxn>
                <a:cxn ang="0">
                  <a:pos x="488" y="158"/>
                </a:cxn>
                <a:cxn ang="0">
                  <a:pos x="488" y="144"/>
                </a:cxn>
                <a:cxn ang="0">
                  <a:pos x="474" y="108"/>
                </a:cxn>
                <a:cxn ang="0">
                  <a:pos x="472" y="96"/>
                </a:cxn>
                <a:cxn ang="0">
                  <a:pos x="472" y="58"/>
                </a:cxn>
                <a:cxn ang="0">
                  <a:pos x="458" y="0"/>
                </a:cxn>
                <a:cxn ang="0">
                  <a:pos x="398" y="12"/>
                </a:cxn>
                <a:cxn ang="0">
                  <a:pos x="348" y="20"/>
                </a:cxn>
                <a:cxn ang="0">
                  <a:pos x="316" y="28"/>
                </a:cxn>
                <a:cxn ang="0">
                  <a:pos x="296" y="46"/>
                </a:cxn>
                <a:cxn ang="0">
                  <a:pos x="286" y="72"/>
                </a:cxn>
                <a:cxn ang="0">
                  <a:pos x="280" y="100"/>
                </a:cxn>
                <a:cxn ang="0">
                  <a:pos x="274" y="164"/>
                </a:cxn>
                <a:cxn ang="0">
                  <a:pos x="266" y="208"/>
                </a:cxn>
                <a:cxn ang="0">
                  <a:pos x="262" y="222"/>
                </a:cxn>
                <a:cxn ang="0">
                  <a:pos x="248" y="242"/>
                </a:cxn>
                <a:cxn ang="0">
                  <a:pos x="232" y="256"/>
                </a:cxn>
                <a:cxn ang="0">
                  <a:pos x="202" y="264"/>
                </a:cxn>
                <a:cxn ang="0">
                  <a:pos x="150" y="276"/>
                </a:cxn>
                <a:cxn ang="0">
                  <a:pos x="98" y="286"/>
                </a:cxn>
                <a:cxn ang="0">
                  <a:pos x="78" y="294"/>
                </a:cxn>
                <a:cxn ang="0">
                  <a:pos x="70" y="302"/>
                </a:cxn>
                <a:cxn ang="0">
                  <a:pos x="58" y="318"/>
                </a:cxn>
                <a:cxn ang="0">
                  <a:pos x="46" y="358"/>
                </a:cxn>
                <a:cxn ang="0">
                  <a:pos x="40" y="378"/>
                </a:cxn>
                <a:cxn ang="0">
                  <a:pos x="22" y="406"/>
                </a:cxn>
                <a:cxn ang="0">
                  <a:pos x="0" y="430"/>
                </a:cxn>
                <a:cxn ang="0">
                  <a:pos x="370" y="382"/>
                </a:cxn>
                <a:cxn ang="0">
                  <a:pos x="406" y="422"/>
                </a:cxn>
                <a:cxn ang="0">
                  <a:pos x="444" y="438"/>
                </a:cxn>
                <a:cxn ang="0">
                  <a:pos x="548" y="534"/>
                </a:cxn>
                <a:cxn ang="0">
                  <a:pos x="552" y="522"/>
                </a:cxn>
                <a:cxn ang="0">
                  <a:pos x="560" y="512"/>
                </a:cxn>
                <a:cxn ang="0">
                  <a:pos x="566" y="506"/>
                </a:cxn>
              </a:cxnLst>
              <a:rect l="0" t="0" r="r" b="b"/>
              <a:pathLst>
                <a:path w="566" h="534">
                  <a:moveTo>
                    <a:pt x="566" y="506"/>
                  </a:moveTo>
                  <a:lnTo>
                    <a:pt x="536" y="450"/>
                  </a:lnTo>
                  <a:lnTo>
                    <a:pt x="546" y="432"/>
                  </a:lnTo>
                  <a:lnTo>
                    <a:pt x="530" y="346"/>
                  </a:lnTo>
                  <a:lnTo>
                    <a:pt x="522" y="338"/>
                  </a:lnTo>
                  <a:lnTo>
                    <a:pt x="526" y="256"/>
                  </a:lnTo>
                  <a:lnTo>
                    <a:pt x="502" y="168"/>
                  </a:lnTo>
                  <a:lnTo>
                    <a:pt x="488" y="158"/>
                  </a:lnTo>
                  <a:lnTo>
                    <a:pt x="488" y="144"/>
                  </a:lnTo>
                  <a:lnTo>
                    <a:pt x="488" y="144"/>
                  </a:lnTo>
                  <a:lnTo>
                    <a:pt x="480" y="124"/>
                  </a:lnTo>
                  <a:lnTo>
                    <a:pt x="474" y="108"/>
                  </a:lnTo>
                  <a:lnTo>
                    <a:pt x="472" y="96"/>
                  </a:lnTo>
                  <a:lnTo>
                    <a:pt x="472" y="96"/>
                  </a:lnTo>
                  <a:lnTo>
                    <a:pt x="470" y="74"/>
                  </a:lnTo>
                  <a:lnTo>
                    <a:pt x="472" y="58"/>
                  </a:lnTo>
                  <a:lnTo>
                    <a:pt x="464" y="48"/>
                  </a:lnTo>
                  <a:lnTo>
                    <a:pt x="458" y="0"/>
                  </a:lnTo>
                  <a:lnTo>
                    <a:pt x="458" y="0"/>
                  </a:lnTo>
                  <a:lnTo>
                    <a:pt x="398" y="12"/>
                  </a:lnTo>
                  <a:lnTo>
                    <a:pt x="348" y="20"/>
                  </a:lnTo>
                  <a:lnTo>
                    <a:pt x="348" y="20"/>
                  </a:lnTo>
                  <a:lnTo>
                    <a:pt x="330" y="24"/>
                  </a:lnTo>
                  <a:lnTo>
                    <a:pt x="316" y="28"/>
                  </a:lnTo>
                  <a:lnTo>
                    <a:pt x="306" y="36"/>
                  </a:lnTo>
                  <a:lnTo>
                    <a:pt x="296" y="46"/>
                  </a:lnTo>
                  <a:lnTo>
                    <a:pt x="290" y="58"/>
                  </a:lnTo>
                  <a:lnTo>
                    <a:pt x="286" y="72"/>
                  </a:lnTo>
                  <a:lnTo>
                    <a:pt x="282" y="86"/>
                  </a:lnTo>
                  <a:lnTo>
                    <a:pt x="280" y="100"/>
                  </a:lnTo>
                  <a:lnTo>
                    <a:pt x="276" y="132"/>
                  </a:lnTo>
                  <a:lnTo>
                    <a:pt x="274" y="164"/>
                  </a:lnTo>
                  <a:lnTo>
                    <a:pt x="270" y="194"/>
                  </a:lnTo>
                  <a:lnTo>
                    <a:pt x="266" y="208"/>
                  </a:lnTo>
                  <a:lnTo>
                    <a:pt x="262" y="222"/>
                  </a:lnTo>
                  <a:lnTo>
                    <a:pt x="262" y="222"/>
                  </a:lnTo>
                  <a:lnTo>
                    <a:pt x="256" y="234"/>
                  </a:lnTo>
                  <a:lnTo>
                    <a:pt x="248" y="242"/>
                  </a:lnTo>
                  <a:lnTo>
                    <a:pt x="242" y="250"/>
                  </a:lnTo>
                  <a:lnTo>
                    <a:pt x="232" y="256"/>
                  </a:lnTo>
                  <a:lnTo>
                    <a:pt x="218" y="260"/>
                  </a:lnTo>
                  <a:lnTo>
                    <a:pt x="202" y="264"/>
                  </a:lnTo>
                  <a:lnTo>
                    <a:pt x="150" y="276"/>
                  </a:lnTo>
                  <a:lnTo>
                    <a:pt x="150" y="276"/>
                  </a:lnTo>
                  <a:lnTo>
                    <a:pt x="108" y="284"/>
                  </a:lnTo>
                  <a:lnTo>
                    <a:pt x="98" y="286"/>
                  </a:lnTo>
                  <a:lnTo>
                    <a:pt x="88" y="290"/>
                  </a:lnTo>
                  <a:lnTo>
                    <a:pt x="78" y="294"/>
                  </a:lnTo>
                  <a:lnTo>
                    <a:pt x="70" y="302"/>
                  </a:lnTo>
                  <a:lnTo>
                    <a:pt x="70" y="302"/>
                  </a:lnTo>
                  <a:lnTo>
                    <a:pt x="64" y="310"/>
                  </a:lnTo>
                  <a:lnTo>
                    <a:pt x="58" y="318"/>
                  </a:lnTo>
                  <a:lnTo>
                    <a:pt x="52" y="338"/>
                  </a:lnTo>
                  <a:lnTo>
                    <a:pt x="46" y="358"/>
                  </a:lnTo>
                  <a:lnTo>
                    <a:pt x="40" y="378"/>
                  </a:lnTo>
                  <a:lnTo>
                    <a:pt x="40" y="378"/>
                  </a:lnTo>
                  <a:lnTo>
                    <a:pt x="32" y="392"/>
                  </a:lnTo>
                  <a:lnTo>
                    <a:pt x="22" y="406"/>
                  </a:lnTo>
                  <a:lnTo>
                    <a:pt x="12" y="418"/>
                  </a:lnTo>
                  <a:lnTo>
                    <a:pt x="0" y="430"/>
                  </a:lnTo>
                  <a:lnTo>
                    <a:pt x="4" y="462"/>
                  </a:lnTo>
                  <a:lnTo>
                    <a:pt x="370" y="382"/>
                  </a:lnTo>
                  <a:lnTo>
                    <a:pt x="402" y="398"/>
                  </a:lnTo>
                  <a:lnTo>
                    <a:pt x="406" y="422"/>
                  </a:lnTo>
                  <a:lnTo>
                    <a:pt x="418" y="444"/>
                  </a:lnTo>
                  <a:lnTo>
                    <a:pt x="444" y="438"/>
                  </a:lnTo>
                  <a:lnTo>
                    <a:pt x="524" y="474"/>
                  </a:lnTo>
                  <a:lnTo>
                    <a:pt x="548" y="534"/>
                  </a:lnTo>
                  <a:lnTo>
                    <a:pt x="548" y="534"/>
                  </a:lnTo>
                  <a:lnTo>
                    <a:pt x="552" y="522"/>
                  </a:lnTo>
                  <a:lnTo>
                    <a:pt x="560" y="512"/>
                  </a:lnTo>
                  <a:lnTo>
                    <a:pt x="560" y="512"/>
                  </a:lnTo>
                  <a:lnTo>
                    <a:pt x="566" y="506"/>
                  </a:lnTo>
                  <a:lnTo>
                    <a:pt x="566" y="50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0" name="Freeform 24">
              <a:extLst>
                <a:ext uri="{FF2B5EF4-FFF2-40B4-BE49-F238E27FC236}">
                  <a16:creationId xmlns:a16="http://schemas.microsoft.com/office/drawing/2014/main" id="{7D5E5F93-F6BF-4793-B161-A7B519909526}"/>
                </a:ext>
              </a:extLst>
            </p:cNvPr>
            <p:cNvSpPr>
              <a:spLocks/>
            </p:cNvSpPr>
            <p:nvPr>
              <p:custDataLst>
                <p:tags r:id="rId24"/>
              </p:custDataLst>
            </p:nvPr>
          </p:nvSpPr>
          <p:spPr bwMode="auto">
            <a:xfrm>
              <a:off x="7331841" y="2898259"/>
              <a:ext cx="161268" cy="415769"/>
            </a:xfrm>
            <a:custGeom>
              <a:avLst/>
              <a:gdLst/>
              <a:ahLst/>
              <a:cxnLst>
                <a:cxn ang="0">
                  <a:pos x="128" y="94"/>
                </a:cxn>
                <a:cxn ang="0">
                  <a:pos x="104" y="34"/>
                </a:cxn>
                <a:cxn ang="0">
                  <a:pos x="26" y="0"/>
                </a:cxn>
                <a:cxn ang="0">
                  <a:pos x="10" y="32"/>
                </a:cxn>
                <a:cxn ang="0">
                  <a:pos x="0" y="54"/>
                </a:cxn>
                <a:cxn ang="0">
                  <a:pos x="10" y="74"/>
                </a:cxn>
                <a:cxn ang="0">
                  <a:pos x="2" y="94"/>
                </a:cxn>
                <a:cxn ang="0">
                  <a:pos x="48" y="150"/>
                </a:cxn>
                <a:cxn ang="0">
                  <a:pos x="12" y="188"/>
                </a:cxn>
                <a:cxn ang="0">
                  <a:pos x="12" y="188"/>
                </a:cxn>
                <a:cxn ang="0">
                  <a:pos x="8" y="194"/>
                </a:cxn>
                <a:cxn ang="0">
                  <a:pos x="6" y="202"/>
                </a:cxn>
                <a:cxn ang="0">
                  <a:pos x="4" y="210"/>
                </a:cxn>
                <a:cxn ang="0">
                  <a:pos x="2" y="222"/>
                </a:cxn>
                <a:cxn ang="0">
                  <a:pos x="6" y="236"/>
                </a:cxn>
                <a:cxn ang="0">
                  <a:pos x="12" y="250"/>
                </a:cxn>
                <a:cxn ang="0">
                  <a:pos x="24" y="266"/>
                </a:cxn>
                <a:cxn ang="0">
                  <a:pos x="24" y="266"/>
                </a:cxn>
                <a:cxn ang="0">
                  <a:pos x="78" y="330"/>
                </a:cxn>
                <a:cxn ang="0">
                  <a:pos x="78" y="330"/>
                </a:cxn>
                <a:cxn ang="0">
                  <a:pos x="80" y="296"/>
                </a:cxn>
                <a:cxn ang="0">
                  <a:pos x="82" y="280"/>
                </a:cxn>
                <a:cxn ang="0">
                  <a:pos x="84" y="266"/>
                </a:cxn>
                <a:cxn ang="0">
                  <a:pos x="84" y="266"/>
                </a:cxn>
                <a:cxn ang="0">
                  <a:pos x="94" y="242"/>
                </a:cxn>
                <a:cxn ang="0">
                  <a:pos x="104" y="218"/>
                </a:cxn>
                <a:cxn ang="0">
                  <a:pos x="104" y="218"/>
                </a:cxn>
                <a:cxn ang="0">
                  <a:pos x="112" y="202"/>
                </a:cxn>
                <a:cxn ang="0">
                  <a:pos x="116" y="190"/>
                </a:cxn>
                <a:cxn ang="0">
                  <a:pos x="118" y="174"/>
                </a:cxn>
                <a:cxn ang="0">
                  <a:pos x="114" y="158"/>
                </a:cxn>
                <a:cxn ang="0">
                  <a:pos x="114" y="158"/>
                </a:cxn>
                <a:cxn ang="0">
                  <a:pos x="120" y="150"/>
                </a:cxn>
                <a:cxn ang="0">
                  <a:pos x="122" y="142"/>
                </a:cxn>
                <a:cxn ang="0">
                  <a:pos x="124" y="126"/>
                </a:cxn>
                <a:cxn ang="0">
                  <a:pos x="126" y="110"/>
                </a:cxn>
                <a:cxn ang="0">
                  <a:pos x="128" y="94"/>
                </a:cxn>
                <a:cxn ang="0">
                  <a:pos x="128" y="94"/>
                </a:cxn>
              </a:cxnLst>
              <a:rect l="0" t="0" r="r" b="b"/>
              <a:pathLst>
                <a:path w="128" h="330">
                  <a:moveTo>
                    <a:pt x="128" y="94"/>
                  </a:moveTo>
                  <a:lnTo>
                    <a:pt x="104" y="34"/>
                  </a:lnTo>
                  <a:lnTo>
                    <a:pt x="26" y="0"/>
                  </a:lnTo>
                  <a:lnTo>
                    <a:pt x="10" y="32"/>
                  </a:lnTo>
                  <a:lnTo>
                    <a:pt x="0" y="54"/>
                  </a:lnTo>
                  <a:lnTo>
                    <a:pt x="10" y="74"/>
                  </a:lnTo>
                  <a:lnTo>
                    <a:pt x="2" y="94"/>
                  </a:lnTo>
                  <a:lnTo>
                    <a:pt x="48" y="150"/>
                  </a:lnTo>
                  <a:lnTo>
                    <a:pt x="12" y="188"/>
                  </a:lnTo>
                  <a:lnTo>
                    <a:pt x="12" y="188"/>
                  </a:lnTo>
                  <a:lnTo>
                    <a:pt x="8" y="194"/>
                  </a:lnTo>
                  <a:lnTo>
                    <a:pt x="6" y="202"/>
                  </a:lnTo>
                  <a:lnTo>
                    <a:pt x="4" y="210"/>
                  </a:lnTo>
                  <a:lnTo>
                    <a:pt x="2" y="222"/>
                  </a:lnTo>
                  <a:lnTo>
                    <a:pt x="6" y="236"/>
                  </a:lnTo>
                  <a:lnTo>
                    <a:pt x="12" y="250"/>
                  </a:lnTo>
                  <a:lnTo>
                    <a:pt x="24" y="266"/>
                  </a:lnTo>
                  <a:lnTo>
                    <a:pt x="24" y="266"/>
                  </a:lnTo>
                  <a:lnTo>
                    <a:pt x="78" y="330"/>
                  </a:lnTo>
                  <a:lnTo>
                    <a:pt x="78" y="330"/>
                  </a:lnTo>
                  <a:lnTo>
                    <a:pt x="80" y="296"/>
                  </a:lnTo>
                  <a:lnTo>
                    <a:pt x="82" y="280"/>
                  </a:lnTo>
                  <a:lnTo>
                    <a:pt x="84" y="266"/>
                  </a:lnTo>
                  <a:lnTo>
                    <a:pt x="84" y="266"/>
                  </a:lnTo>
                  <a:lnTo>
                    <a:pt x="94" y="242"/>
                  </a:lnTo>
                  <a:lnTo>
                    <a:pt x="104" y="218"/>
                  </a:lnTo>
                  <a:lnTo>
                    <a:pt x="104" y="218"/>
                  </a:lnTo>
                  <a:lnTo>
                    <a:pt x="112" y="202"/>
                  </a:lnTo>
                  <a:lnTo>
                    <a:pt x="116" y="190"/>
                  </a:lnTo>
                  <a:lnTo>
                    <a:pt x="118" y="174"/>
                  </a:lnTo>
                  <a:lnTo>
                    <a:pt x="114" y="158"/>
                  </a:lnTo>
                  <a:lnTo>
                    <a:pt x="114" y="158"/>
                  </a:lnTo>
                  <a:lnTo>
                    <a:pt x="120" y="150"/>
                  </a:lnTo>
                  <a:lnTo>
                    <a:pt x="122" y="142"/>
                  </a:lnTo>
                  <a:lnTo>
                    <a:pt x="124" y="126"/>
                  </a:lnTo>
                  <a:lnTo>
                    <a:pt x="126" y="110"/>
                  </a:lnTo>
                  <a:lnTo>
                    <a:pt x="128" y="94"/>
                  </a:lnTo>
                  <a:lnTo>
                    <a:pt x="128" y="9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1" name="Freeform 25">
              <a:extLst>
                <a:ext uri="{FF2B5EF4-FFF2-40B4-BE49-F238E27FC236}">
                  <a16:creationId xmlns:a16="http://schemas.microsoft.com/office/drawing/2014/main" id="{7CD9AB97-5A24-4D23-A6AA-280681F20B8F}"/>
                </a:ext>
              </a:extLst>
            </p:cNvPr>
            <p:cNvSpPr>
              <a:spLocks/>
            </p:cNvSpPr>
            <p:nvPr>
              <p:custDataLst>
                <p:tags r:id="rId25"/>
              </p:custDataLst>
            </p:nvPr>
          </p:nvSpPr>
          <p:spPr bwMode="auto">
            <a:xfrm>
              <a:off x="7301603" y="3142681"/>
              <a:ext cx="128510" cy="201585"/>
            </a:xfrm>
            <a:custGeom>
              <a:avLst/>
              <a:gdLst/>
              <a:ahLst/>
              <a:cxnLst>
                <a:cxn ang="0">
                  <a:pos x="0" y="20"/>
                </a:cxn>
                <a:cxn ang="0">
                  <a:pos x="0" y="20"/>
                </a:cxn>
                <a:cxn ang="0">
                  <a:pos x="2" y="36"/>
                </a:cxn>
                <a:cxn ang="0">
                  <a:pos x="6" y="56"/>
                </a:cxn>
                <a:cxn ang="0">
                  <a:pos x="20" y="102"/>
                </a:cxn>
                <a:cxn ang="0">
                  <a:pos x="38" y="160"/>
                </a:cxn>
                <a:cxn ang="0">
                  <a:pos x="102" y="152"/>
                </a:cxn>
                <a:cxn ang="0">
                  <a:pos x="102" y="152"/>
                </a:cxn>
                <a:cxn ang="0">
                  <a:pos x="102" y="136"/>
                </a:cxn>
                <a:cxn ang="0">
                  <a:pos x="102" y="136"/>
                </a:cxn>
                <a:cxn ang="0">
                  <a:pos x="48" y="72"/>
                </a:cxn>
                <a:cxn ang="0">
                  <a:pos x="48" y="72"/>
                </a:cxn>
                <a:cxn ang="0">
                  <a:pos x="38" y="60"/>
                </a:cxn>
                <a:cxn ang="0">
                  <a:pos x="32" y="48"/>
                </a:cxn>
                <a:cxn ang="0">
                  <a:pos x="28" y="36"/>
                </a:cxn>
                <a:cxn ang="0">
                  <a:pos x="26" y="26"/>
                </a:cxn>
                <a:cxn ang="0">
                  <a:pos x="26" y="18"/>
                </a:cxn>
                <a:cxn ang="0">
                  <a:pos x="28" y="10"/>
                </a:cxn>
                <a:cxn ang="0">
                  <a:pos x="34" y="0"/>
                </a:cxn>
                <a:cxn ang="0">
                  <a:pos x="34" y="0"/>
                </a:cxn>
                <a:cxn ang="0">
                  <a:pos x="22" y="0"/>
                </a:cxn>
                <a:cxn ang="0">
                  <a:pos x="10" y="4"/>
                </a:cxn>
                <a:cxn ang="0">
                  <a:pos x="6" y="8"/>
                </a:cxn>
                <a:cxn ang="0">
                  <a:pos x="4" y="10"/>
                </a:cxn>
                <a:cxn ang="0">
                  <a:pos x="2" y="16"/>
                </a:cxn>
                <a:cxn ang="0">
                  <a:pos x="0" y="20"/>
                </a:cxn>
                <a:cxn ang="0">
                  <a:pos x="0" y="20"/>
                </a:cxn>
              </a:cxnLst>
              <a:rect l="0" t="0" r="r" b="b"/>
              <a:pathLst>
                <a:path w="102" h="160">
                  <a:moveTo>
                    <a:pt x="0" y="20"/>
                  </a:moveTo>
                  <a:lnTo>
                    <a:pt x="0" y="20"/>
                  </a:lnTo>
                  <a:lnTo>
                    <a:pt x="2" y="36"/>
                  </a:lnTo>
                  <a:lnTo>
                    <a:pt x="6" y="56"/>
                  </a:lnTo>
                  <a:lnTo>
                    <a:pt x="20" y="102"/>
                  </a:lnTo>
                  <a:lnTo>
                    <a:pt x="38" y="160"/>
                  </a:lnTo>
                  <a:lnTo>
                    <a:pt x="102" y="152"/>
                  </a:lnTo>
                  <a:lnTo>
                    <a:pt x="102" y="152"/>
                  </a:lnTo>
                  <a:lnTo>
                    <a:pt x="102" y="136"/>
                  </a:lnTo>
                  <a:lnTo>
                    <a:pt x="102" y="136"/>
                  </a:lnTo>
                  <a:lnTo>
                    <a:pt x="48" y="72"/>
                  </a:lnTo>
                  <a:lnTo>
                    <a:pt x="48" y="72"/>
                  </a:lnTo>
                  <a:lnTo>
                    <a:pt x="38" y="60"/>
                  </a:lnTo>
                  <a:lnTo>
                    <a:pt x="32" y="48"/>
                  </a:lnTo>
                  <a:lnTo>
                    <a:pt x="28" y="36"/>
                  </a:lnTo>
                  <a:lnTo>
                    <a:pt x="26" y="26"/>
                  </a:lnTo>
                  <a:lnTo>
                    <a:pt x="26" y="18"/>
                  </a:lnTo>
                  <a:lnTo>
                    <a:pt x="28" y="10"/>
                  </a:lnTo>
                  <a:lnTo>
                    <a:pt x="34" y="0"/>
                  </a:lnTo>
                  <a:lnTo>
                    <a:pt x="34" y="0"/>
                  </a:lnTo>
                  <a:lnTo>
                    <a:pt x="22" y="0"/>
                  </a:lnTo>
                  <a:lnTo>
                    <a:pt x="10" y="4"/>
                  </a:lnTo>
                  <a:lnTo>
                    <a:pt x="6" y="8"/>
                  </a:lnTo>
                  <a:lnTo>
                    <a:pt x="4" y="10"/>
                  </a:lnTo>
                  <a:lnTo>
                    <a:pt x="2" y="16"/>
                  </a:lnTo>
                  <a:lnTo>
                    <a:pt x="0" y="20"/>
                  </a:lnTo>
                  <a:lnTo>
                    <a:pt x="0" y="2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2" name="Freeform 26">
              <a:extLst>
                <a:ext uri="{FF2B5EF4-FFF2-40B4-BE49-F238E27FC236}">
                  <a16:creationId xmlns:a16="http://schemas.microsoft.com/office/drawing/2014/main" id="{32A4916D-6B80-417F-B581-722CED6AF03E}"/>
                </a:ext>
              </a:extLst>
            </p:cNvPr>
            <p:cNvSpPr>
              <a:spLocks/>
            </p:cNvSpPr>
            <p:nvPr>
              <p:custDataLst>
                <p:tags r:id="rId26"/>
              </p:custDataLst>
            </p:nvPr>
          </p:nvSpPr>
          <p:spPr bwMode="auto">
            <a:xfrm>
              <a:off x="6732126" y="2825185"/>
              <a:ext cx="660190" cy="443486"/>
            </a:xfrm>
            <a:custGeom>
              <a:avLst/>
              <a:gdLst/>
              <a:ahLst/>
              <a:cxnLst>
                <a:cxn ang="0">
                  <a:pos x="36" y="236"/>
                </a:cxn>
                <a:cxn ang="0">
                  <a:pos x="48" y="352"/>
                </a:cxn>
                <a:cxn ang="0">
                  <a:pos x="452" y="276"/>
                </a:cxn>
                <a:cxn ang="0">
                  <a:pos x="452" y="276"/>
                </a:cxn>
                <a:cxn ang="0">
                  <a:pos x="452" y="272"/>
                </a:cxn>
                <a:cxn ang="0">
                  <a:pos x="452" y="272"/>
                </a:cxn>
                <a:cxn ang="0">
                  <a:pos x="454" y="268"/>
                </a:cxn>
                <a:cxn ang="0">
                  <a:pos x="456" y="262"/>
                </a:cxn>
                <a:cxn ang="0">
                  <a:pos x="458" y="260"/>
                </a:cxn>
                <a:cxn ang="0">
                  <a:pos x="462" y="256"/>
                </a:cxn>
                <a:cxn ang="0">
                  <a:pos x="474" y="252"/>
                </a:cxn>
                <a:cxn ang="0">
                  <a:pos x="486" y="252"/>
                </a:cxn>
                <a:cxn ang="0">
                  <a:pos x="486" y="252"/>
                </a:cxn>
                <a:cxn ang="0">
                  <a:pos x="488" y="246"/>
                </a:cxn>
                <a:cxn ang="0">
                  <a:pos x="524" y="208"/>
                </a:cxn>
                <a:cxn ang="0">
                  <a:pos x="478" y="152"/>
                </a:cxn>
                <a:cxn ang="0">
                  <a:pos x="486" y="132"/>
                </a:cxn>
                <a:cxn ang="0">
                  <a:pos x="476" y="112"/>
                </a:cxn>
                <a:cxn ang="0">
                  <a:pos x="486" y="90"/>
                </a:cxn>
                <a:cxn ang="0">
                  <a:pos x="502" y="58"/>
                </a:cxn>
                <a:cxn ang="0">
                  <a:pos x="500" y="56"/>
                </a:cxn>
                <a:cxn ang="0">
                  <a:pos x="474" y="62"/>
                </a:cxn>
                <a:cxn ang="0">
                  <a:pos x="462" y="40"/>
                </a:cxn>
                <a:cxn ang="0">
                  <a:pos x="458" y="16"/>
                </a:cxn>
                <a:cxn ang="0">
                  <a:pos x="426" y="0"/>
                </a:cxn>
                <a:cxn ang="0">
                  <a:pos x="60" y="80"/>
                </a:cxn>
                <a:cxn ang="0">
                  <a:pos x="56" y="48"/>
                </a:cxn>
                <a:cxn ang="0">
                  <a:pos x="56" y="48"/>
                </a:cxn>
                <a:cxn ang="0">
                  <a:pos x="28" y="70"/>
                </a:cxn>
                <a:cxn ang="0">
                  <a:pos x="0" y="90"/>
                </a:cxn>
                <a:cxn ang="0">
                  <a:pos x="18" y="224"/>
                </a:cxn>
                <a:cxn ang="0">
                  <a:pos x="36" y="236"/>
                </a:cxn>
              </a:cxnLst>
              <a:rect l="0" t="0" r="r" b="b"/>
              <a:pathLst>
                <a:path w="524" h="352">
                  <a:moveTo>
                    <a:pt x="36" y="236"/>
                  </a:moveTo>
                  <a:lnTo>
                    <a:pt x="48" y="352"/>
                  </a:lnTo>
                  <a:lnTo>
                    <a:pt x="452" y="276"/>
                  </a:lnTo>
                  <a:lnTo>
                    <a:pt x="452" y="276"/>
                  </a:lnTo>
                  <a:lnTo>
                    <a:pt x="452" y="272"/>
                  </a:lnTo>
                  <a:lnTo>
                    <a:pt x="452" y="272"/>
                  </a:lnTo>
                  <a:lnTo>
                    <a:pt x="454" y="268"/>
                  </a:lnTo>
                  <a:lnTo>
                    <a:pt x="456" y="262"/>
                  </a:lnTo>
                  <a:lnTo>
                    <a:pt x="458" y="260"/>
                  </a:lnTo>
                  <a:lnTo>
                    <a:pt x="462" y="256"/>
                  </a:lnTo>
                  <a:lnTo>
                    <a:pt x="474" y="252"/>
                  </a:lnTo>
                  <a:lnTo>
                    <a:pt x="486" y="252"/>
                  </a:lnTo>
                  <a:lnTo>
                    <a:pt x="486" y="252"/>
                  </a:lnTo>
                  <a:lnTo>
                    <a:pt x="488" y="246"/>
                  </a:lnTo>
                  <a:lnTo>
                    <a:pt x="524" y="208"/>
                  </a:lnTo>
                  <a:lnTo>
                    <a:pt x="478" y="152"/>
                  </a:lnTo>
                  <a:lnTo>
                    <a:pt x="486" y="132"/>
                  </a:lnTo>
                  <a:lnTo>
                    <a:pt x="476" y="112"/>
                  </a:lnTo>
                  <a:lnTo>
                    <a:pt x="486" y="90"/>
                  </a:lnTo>
                  <a:lnTo>
                    <a:pt x="502" y="58"/>
                  </a:lnTo>
                  <a:lnTo>
                    <a:pt x="500" y="56"/>
                  </a:lnTo>
                  <a:lnTo>
                    <a:pt x="474" y="62"/>
                  </a:lnTo>
                  <a:lnTo>
                    <a:pt x="462" y="40"/>
                  </a:lnTo>
                  <a:lnTo>
                    <a:pt x="458" y="16"/>
                  </a:lnTo>
                  <a:lnTo>
                    <a:pt x="426" y="0"/>
                  </a:lnTo>
                  <a:lnTo>
                    <a:pt x="60" y="80"/>
                  </a:lnTo>
                  <a:lnTo>
                    <a:pt x="56" y="48"/>
                  </a:lnTo>
                  <a:lnTo>
                    <a:pt x="56" y="48"/>
                  </a:lnTo>
                  <a:lnTo>
                    <a:pt x="28" y="70"/>
                  </a:lnTo>
                  <a:lnTo>
                    <a:pt x="0" y="90"/>
                  </a:lnTo>
                  <a:lnTo>
                    <a:pt x="18" y="224"/>
                  </a:lnTo>
                  <a:lnTo>
                    <a:pt x="36" y="23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3" name="Freeform 27">
              <a:extLst>
                <a:ext uri="{FF2B5EF4-FFF2-40B4-BE49-F238E27FC236}">
                  <a16:creationId xmlns:a16="http://schemas.microsoft.com/office/drawing/2014/main" id="{229A4155-FF34-43A2-BBCF-29B800BEBC87}"/>
                </a:ext>
              </a:extLst>
            </p:cNvPr>
            <p:cNvSpPr>
              <a:spLocks/>
            </p:cNvSpPr>
            <p:nvPr>
              <p:custDataLst>
                <p:tags r:id="rId27"/>
              </p:custDataLst>
            </p:nvPr>
          </p:nvSpPr>
          <p:spPr bwMode="auto">
            <a:xfrm>
              <a:off x="6900953" y="3172918"/>
              <a:ext cx="529160" cy="377971"/>
            </a:xfrm>
            <a:custGeom>
              <a:avLst/>
              <a:gdLst/>
              <a:ahLst/>
              <a:cxnLst>
                <a:cxn ang="0">
                  <a:pos x="416" y="138"/>
                </a:cxn>
                <a:cxn ang="0">
                  <a:pos x="416" y="138"/>
                </a:cxn>
                <a:cxn ang="0">
                  <a:pos x="420" y="128"/>
                </a:cxn>
                <a:cxn ang="0">
                  <a:pos x="356" y="136"/>
                </a:cxn>
                <a:cxn ang="0">
                  <a:pos x="356" y="136"/>
                </a:cxn>
                <a:cxn ang="0">
                  <a:pos x="338" y="80"/>
                </a:cxn>
                <a:cxn ang="0">
                  <a:pos x="326" y="36"/>
                </a:cxn>
                <a:cxn ang="0">
                  <a:pos x="322" y="16"/>
                </a:cxn>
                <a:cxn ang="0">
                  <a:pos x="318" y="0"/>
                </a:cxn>
                <a:cxn ang="0">
                  <a:pos x="0" y="60"/>
                </a:cxn>
                <a:cxn ang="0">
                  <a:pos x="6" y="122"/>
                </a:cxn>
                <a:cxn ang="0">
                  <a:pos x="34" y="88"/>
                </a:cxn>
                <a:cxn ang="0">
                  <a:pos x="52" y="78"/>
                </a:cxn>
                <a:cxn ang="0">
                  <a:pos x="60" y="64"/>
                </a:cxn>
                <a:cxn ang="0">
                  <a:pos x="84" y="64"/>
                </a:cxn>
                <a:cxn ang="0">
                  <a:pos x="84" y="64"/>
                </a:cxn>
                <a:cxn ang="0">
                  <a:pos x="88" y="62"/>
                </a:cxn>
                <a:cxn ang="0">
                  <a:pos x="96" y="56"/>
                </a:cxn>
                <a:cxn ang="0">
                  <a:pos x="100" y="54"/>
                </a:cxn>
                <a:cxn ang="0">
                  <a:pos x="108" y="52"/>
                </a:cxn>
                <a:cxn ang="0">
                  <a:pos x="116" y="52"/>
                </a:cxn>
                <a:cxn ang="0">
                  <a:pos x="126" y="52"/>
                </a:cxn>
                <a:cxn ang="0">
                  <a:pos x="126" y="52"/>
                </a:cxn>
                <a:cxn ang="0">
                  <a:pos x="142" y="56"/>
                </a:cxn>
                <a:cxn ang="0">
                  <a:pos x="152" y="60"/>
                </a:cxn>
                <a:cxn ang="0">
                  <a:pos x="158" y="64"/>
                </a:cxn>
                <a:cxn ang="0">
                  <a:pos x="156" y="76"/>
                </a:cxn>
                <a:cxn ang="0">
                  <a:pos x="184" y="82"/>
                </a:cxn>
                <a:cxn ang="0">
                  <a:pos x="190" y="104"/>
                </a:cxn>
                <a:cxn ang="0">
                  <a:pos x="222" y="104"/>
                </a:cxn>
                <a:cxn ang="0">
                  <a:pos x="230" y="116"/>
                </a:cxn>
                <a:cxn ang="0">
                  <a:pos x="226" y="158"/>
                </a:cxn>
                <a:cxn ang="0">
                  <a:pos x="226" y="178"/>
                </a:cxn>
                <a:cxn ang="0">
                  <a:pos x="310" y="198"/>
                </a:cxn>
                <a:cxn ang="0">
                  <a:pos x="324" y="226"/>
                </a:cxn>
                <a:cxn ang="0">
                  <a:pos x="320" y="252"/>
                </a:cxn>
                <a:cxn ang="0">
                  <a:pos x="386" y="300"/>
                </a:cxn>
                <a:cxn ang="0">
                  <a:pos x="386" y="300"/>
                </a:cxn>
                <a:cxn ang="0">
                  <a:pos x="386" y="300"/>
                </a:cxn>
                <a:cxn ang="0">
                  <a:pos x="386" y="300"/>
                </a:cxn>
                <a:cxn ang="0">
                  <a:pos x="390" y="260"/>
                </a:cxn>
                <a:cxn ang="0">
                  <a:pos x="396" y="218"/>
                </a:cxn>
                <a:cxn ang="0">
                  <a:pos x="406" y="178"/>
                </a:cxn>
                <a:cxn ang="0">
                  <a:pos x="416" y="138"/>
                </a:cxn>
                <a:cxn ang="0">
                  <a:pos x="416" y="138"/>
                </a:cxn>
              </a:cxnLst>
              <a:rect l="0" t="0" r="r" b="b"/>
              <a:pathLst>
                <a:path w="420" h="300">
                  <a:moveTo>
                    <a:pt x="416" y="138"/>
                  </a:moveTo>
                  <a:lnTo>
                    <a:pt x="416" y="138"/>
                  </a:lnTo>
                  <a:lnTo>
                    <a:pt x="420" y="128"/>
                  </a:lnTo>
                  <a:lnTo>
                    <a:pt x="356" y="136"/>
                  </a:lnTo>
                  <a:lnTo>
                    <a:pt x="356" y="136"/>
                  </a:lnTo>
                  <a:lnTo>
                    <a:pt x="338" y="80"/>
                  </a:lnTo>
                  <a:lnTo>
                    <a:pt x="326" y="36"/>
                  </a:lnTo>
                  <a:lnTo>
                    <a:pt x="322" y="16"/>
                  </a:lnTo>
                  <a:lnTo>
                    <a:pt x="318" y="0"/>
                  </a:lnTo>
                  <a:lnTo>
                    <a:pt x="0" y="60"/>
                  </a:lnTo>
                  <a:lnTo>
                    <a:pt x="6" y="122"/>
                  </a:lnTo>
                  <a:lnTo>
                    <a:pt x="34" y="88"/>
                  </a:lnTo>
                  <a:lnTo>
                    <a:pt x="52" y="78"/>
                  </a:lnTo>
                  <a:lnTo>
                    <a:pt x="60" y="64"/>
                  </a:lnTo>
                  <a:lnTo>
                    <a:pt x="84" y="64"/>
                  </a:lnTo>
                  <a:lnTo>
                    <a:pt x="84" y="64"/>
                  </a:lnTo>
                  <a:lnTo>
                    <a:pt x="88" y="62"/>
                  </a:lnTo>
                  <a:lnTo>
                    <a:pt x="96" y="56"/>
                  </a:lnTo>
                  <a:lnTo>
                    <a:pt x="100" y="54"/>
                  </a:lnTo>
                  <a:lnTo>
                    <a:pt x="108" y="52"/>
                  </a:lnTo>
                  <a:lnTo>
                    <a:pt x="116" y="52"/>
                  </a:lnTo>
                  <a:lnTo>
                    <a:pt x="126" y="52"/>
                  </a:lnTo>
                  <a:lnTo>
                    <a:pt x="126" y="52"/>
                  </a:lnTo>
                  <a:lnTo>
                    <a:pt x="142" y="56"/>
                  </a:lnTo>
                  <a:lnTo>
                    <a:pt x="152" y="60"/>
                  </a:lnTo>
                  <a:lnTo>
                    <a:pt x="158" y="64"/>
                  </a:lnTo>
                  <a:lnTo>
                    <a:pt x="156" y="76"/>
                  </a:lnTo>
                  <a:lnTo>
                    <a:pt x="184" y="82"/>
                  </a:lnTo>
                  <a:lnTo>
                    <a:pt x="190" y="104"/>
                  </a:lnTo>
                  <a:lnTo>
                    <a:pt x="222" y="104"/>
                  </a:lnTo>
                  <a:lnTo>
                    <a:pt x="230" y="116"/>
                  </a:lnTo>
                  <a:lnTo>
                    <a:pt x="226" y="158"/>
                  </a:lnTo>
                  <a:lnTo>
                    <a:pt x="226" y="178"/>
                  </a:lnTo>
                  <a:lnTo>
                    <a:pt x="310" y="198"/>
                  </a:lnTo>
                  <a:lnTo>
                    <a:pt x="324" y="226"/>
                  </a:lnTo>
                  <a:lnTo>
                    <a:pt x="320" y="252"/>
                  </a:lnTo>
                  <a:lnTo>
                    <a:pt x="386" y="300"/>
                  </a:lnTo>
                  <a:lnTo>
                    <a:pt x="386" y="300"/>
                  </a:lnTo>
                  <a:lnTo>
                    <a:pt x="386" y="300"/>
                  </a:lnTo>
                  <a:lnTo>
                    <a:pt x="386" y="300"/>
                  </a:lnTo>
                  <a:lnTo>
                    <a:pt x="390" y="260"/>
                  </a:lnTo>
                  <a:lnTo>
                    <a:pt x="396" y="218"/>
                  </a:lnTo>
                  <a:lnTo>
                    <a:pt x="406" y="178"/>
                  </a:lnTo>
                  <a:lnTo>
                    <a:pt x="416" y="138"/>
                  </a:lnTo>
                  <a:lnTo>
                    <a:pt x="416" y="13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4" name="Freeform 28">
              <a:extLst>
                <a:ext uri="{FF2B5EF4-FFF2-40B4-BE49-F238E27FC236}">
                  <a16:creationId xmlns:a16="http://schemas.microsoft.com/office/drawing/2014/main" id="{7E012908-AA65-42EB-A69D-656D901E71C1}"/>
                </a:ext>
              </a:extLst>
            </p:cNvPr>
            <p:cNvSpPr>
              <a:spLocks/>
            </p:cNvSpPr>
            <p:nvPr>
              <p:custDataLst>
                <p:tags r:id="rId28"/>
              </p:custDataLst>
            </p:nvPr>
          </p:nvSpPr>
          <p:spPr bwMode="auto">
            <a:xfrm>
              <a:off x="6069416" y="2482491"/>
              <a:ext cx="418288" cy="569477"/>
            </a:xfrm>
            <a:custGeom>
              <a:avLst/>
              <a:gdLst/>
              <a:ahLst/>
              <a:cxnLst>
                <a:cxn ang="0">
                  <a:pos x="288" y="432"/>
                </a:cxn>
                <a:cxn ang="0">
                  <a:pos x="286" y="412"/>
                </a:cxn>
                <a:cxn ang="0">
                  <a:pos x="294" y="390"/>
                </a:cxn>
                <a:cxn ang="0">
                  <a:pos x="312" y="350"/>
                </a:cxn>
                <a:cxn ang="0">
                  <a:pos x="324" y="312"/>
                </a:cxn>
                <a:cxn ang="0">
                  <a:pos x="330" y="272"/>
                </a:cxn>
                <a:cxn ang="0">
                  <a:pos x="330" y="234"/>
                </a:cxn>
                <a:cxn ang="0">
                  <a:pos x="318" y="196"/>
                </a:cxn>
                <a:cxn ang="0">
                  <a:pos x="310" y="176"/>
                </a:cxn>
                <a:cxn ang="0">
                  <a:pos x="304" y="170"/>
                </a:cxn>
                <a:cxn ang="0">
                  <a:pos x="298" y="174"/>
                </a:cxn>
                <a:cxn ang="0">
                  <a:pos x="286" y="182"/>
                </a:cxn>
                <a:cxn ang="0">
                  <a:pos x="250" y="208"/>
                </a:cxn>
                <a:cxn ang="0">
                  <a:pos x="230" y="220"/>
                </a:cxn>
                <a:cxn ang="0">
                  <a:pos x="212" y="220"/>
                </a:cxn>
                <a:cxn ang="0">
                  <a:pos x="208" y="218"/>
                </a:cxn>
                <a:cxn ang="0">
                  <a:pos x="206" y="210"/>
                </a:cxn>
                <a:cxn ang="0">
                  <a:pos x="218" y="186"/>
                </a:cxn>
                <a:cxn ang="0">
                  <a:pos x="228" y="160"/>
                </a:cxn>
                <a:cxn ang="0">
                  <a:pos x="238" y="124"/>
                </a:cxn>
                <a:cxn ang="0">
                  <a:pos x="240" y="88"/>
                </a:cxn>
                <a:cxn ang="0">
                  <a:pos x="232" y="54"/>
                </a:cxn>
                <a:cxn ang="0">
                  <a:pos x="210" y="26"/>
                </a:cxn>
                <a:cxn ang="0">
                  <a:pos x="198" y="16"/>
                </a:cxn>
                <a:cxn ang="0">
                  <a:pos x="178" y="2"/>
                </a:cxn>
                <a:cxn ang="0">
                  <a:pos x="160" y="0"/>
                </a:cxn>
                <a:cxn ang="0">
                  <a:pos x="142" y="2"/>
                </a:cxn>
                <a:cxn ang="0">
                  <a:pos x="120" y="18"/>
                </a:cxn>
                <a:cxn ang="0">
                  <a:pos x="88" y="46"/>
                </a:cxn>
                <a:cxn ang="0">
                  <a:pos x="72" y="60"/>
                </a:cxn>
                <a:cxn ang="0">
                  <a:pos x="46" y="72"/>
                </a:cxn>
                <a:cxn ang="0">
                  <a:pos x="28" y="82"/>
                </a:cxn>
                <a:cxn ang="0">
                  <a:pos x="24" y="88"/>
                </a:cxn>
                <a:cxn ang="0">
                  <a:pos x="12" y="116"/>
                </a:cxn>
                <a:cxn ang="0">
                  <a:pos x="6" y="146"/>
                </a:cxn>
                <a:cxn ang="0">
                  <a:pos x="2" y="210"/>
                </a:cxn>
                <a:cxn ang="0">
                  <a:pos x="4" y="220"/>
                </a:cxn>
                <a:cxn ang="0">
                  <a:pos x="14" y="248"/>
                </a:cxn>
                <a:cxn ang="0">
                  <a:pos x="28" y="276"/>
                </a:cxn>
                <a:cxn ang="0">
                  <a:pos x="32" y="286"/>
                </a:cxn>
                <a:cxn ang="0">
                  <a:pos x="34" y="322"/>
                </a:cxn>
                <a:cxn ang="0">
                  <a:pos x="32" y="360"/>
                </a:cxn>
                <a:cxn ang="0">
                  <a:pos x="22" y="406"/>
                </a:cxn>
                <a:cxn ang="0">
                  <a:pos x="6" y="440"/>
                </a:cxn>
                <a:cxn ang="0">
                  <a:pos x="176" y="452"/>
                </a:cxn>
              </a:cxnLst>
              <a:rect l="0" t="0" r="r" b="b"/>
              <a:pathLst>
                <a:path w="332" h="452">
                  <a:moveTo>
                    <a:pt x="288" y="432"/>
                  </a:moveTo>
                  <a:lnTo>
                    <a:pt x="288" y="432"/>
                  </a:lnTo>
                  <a:lnTo>
                    <a:pt x="286" y="422"/>
                  </a:lnTo>
                  <a:lnTo>
                    <a:pt x="286" y="412"/>
                  </a:lnTo>
                  <a:lnTo>
                    <a:pt x="290" y="402"/>
                  </a:lnTo>
                  <a:lnTo>
                    <a:pt x="294" y="390"/>
                  </a:lnTo>
                  <a:lnTo>
                    <a:pt x="304" y="368"/>
                  </a:lnTo>
                  <a:lnTo>
                    <a:pt x="312" y="350"/>
                  </a:lnTo>
                  <a:lnTo>
                    <a:pt x="312" y="350"/>
                  </a:lnTo>
                  <a:lnTo>
                    <a:pt x="324" y="312"/>
                  </a:lnTo>
                  <a:lnTo>
                    <a:pt x="328" y="292"/>
                  </a:lnTo>
                  <a:lnTo>
                    <a:pt x="330" y="272"/>
                  </a:lnTo>
                  <a:lnTo>
                    <a:pt x="332" y="254"/>
                  </a:lnTo>
                  <a:lnTo>
                    <a:pt x="330" y="234"/>
                  </a:lnTo>
                  <a:lnTo>
                    <a:pt x="326" y="214"/>
                  </a:lnTo>
                  <a:lnTo>
                    <a:pt x="318" y="196"/>
                  </a:lnTo>
                  <a:lnTo>
                    <a:pt x="318" y="196"/>
                  </a:lnTo>
                  <a:lnTo>
                    <a:pt x="310" y="176"/>
                  </a:lnTo>
                  <a:lnTo>
                    <a:pt x="306" y="172"/>
                  </a:lnTo>
                  <a:lnTo>
                    <a:pt x="304" y="170"/>
                  </a:lnTo>
                  <a:lnTo>
                    <a:pt x="302" y="172"/>
                  </a:lnTo>
                  <a:lnTo>
                    <a:pt x="298" y="174"/>
                  </a:lnTo>
                  <a:lnTo>
                    <a:pt x="286" y="182"/>
                  </a:lnTo>
                  <a:lnTo>
                    <a:pt x="286" y="182"/>
                  </a:lnTo>
                  <a:lnTo>
                    <a:pt x="270" y="192"/>
                  </a:lnTo>
                  <a:lnTo>
                    <a:pt x="250" y="208"/>
                  </a:lnTo>
                  <a:lnTo>
                    <a:pt x="240" y="216"/>
                  </a:lnTo>
                  <a:lnTo>
                    <a:pt x="230" y="220"/>
                  </a:lnTo>
                  <a:lnTo>
                    <a:pt x="220" y="222"/>
                  </a:lnTo>
                  <a:lnTo>
                    <a:pt x="212" y="220"/>
                  </a:lnTo>
                  <a:lnTo>
                    <a:pt x="212" y="220"/>
                  </a:lnTo>
                  <a:lnTo>
                    <a:pt x="208" y="218"/>
                  </a:lnTo>
                  <a:lnTo>
                    <a:pt x="206" y="214"/>
                  </a:lnTo>
                  <a:lnTo>
                    <a:pt x="206" y="210"/>
                  </a:lnTo>
                  <a:lnTo>
                    <a:pt x="210" y="204"/>
                  </a:lnTo>
                  <a:lnTo>
                    <a:pt x="218" y="186"/>
                  </a:lnTo>
                  <a:lnTo>
                    <a:pt x="228" y="160"/>
                  </a:lnTo>
                  <a:lnTo>
                    <a:pt x="228" y="160"/>
                  </a:lnTo>
                  <a:lnTo>
                    <a:pt x="234" y="142"/>
                  </a:lnTo>
                  <a:lnTo>
                    <a:pt x="238" y="124"/>
                  </a:lnTo>
                  <a:lnTo>
                    <a:pt x="240" y="106"/>
                  </a:lnTo>
                  <a:lnTo>
                    <a:pt x="240" y="88"/>
                  </a:lnTo>
                  <a:lnTo>
                    <a:pt x="236" y="72"/>
                  </a:lnTo>
                  <a:lnTo>
                    <a:pt x="232" y="54"/>
                  </a:lnTo>
                  <a:lnTo>
                    <a:pt x="222" y="40"/>
                  </a:lnTo>
                  <a:lnTo>
                    <a:pt x="210" y="26"/>
                  </a:lnTo>
                  <a:lnTo>
                    <a:pt x="210" y="26"/>
                  </a:lnTo>
                  <a:lnTo>
                    <a:pt x="198" y="16"/>
                  </a:lnTo>
                  <a:lnTo>
                    <a:pt x="188" y="8"/>
                  </a:lnTo>
                  <a:lnTo>
                    <a:pt x="178" y="2"/>
                  </a:lnTo>
                  <a:lnTo>
                    <a:pt x="168" y="0"/>
                  </a:lnTo>
                  <a:lnTo>
                    <a:pt x="160" y="0"/>
                  </a:lnTo>
                  <a:lnTo>
                    <a:pt x="150" y="0"/>
                  </a:lnTo>
                  <a:lnTo>
                    <a:pt x="142" y="2"/>
                  </a:lnTo>
                  <a:lnTo>
                    <a:pt x="134" y="6"/>
                  </a:lnTo>
                  <a:lnTo>
                    <a:pt x="120" y="18"/>
                  </a:lnTo>
                  <a:lnTo>
                    <a:pt x="104" y="30"/>
                  </a:lnTo>
                  <a:lnTo>
                    <a:pt x="88" y="46"/>
                  </a:lnTo>
                  <a:lnTo>
                    <a:pt x="72" y="60"/>
                  </a:lnTo>
                  <a:lnTo>
                    <a:pt x="72" y="60"/>
                  </a:lnTo>
                  <a:lnTo>
                    <a:pt x="60" y="66"/>
                  </a:lnTo>
                  <a:lnTo>
                    <a:pt x="46" y="72"/>
                  </a:lnTo>
                  <a:lnTo>
                    <a:pt x="34" y="78"/>
                  </a:lnTo>
                  <a:lnTo>
                    <a:pt x="28" y="82"/>
                  </a:lnTo>
                  <a:lnTo>
                    <a:pt x="24" y="88"/>
                  </a:lnTo>
                  <a:lnTo>
                    <a:pt x="24" y="88"/>
                  </a:lnTo>
                  <a:lnTo>
                    <a:pt x="16" y="102"/>
                  </a:lnTo>
                  <a:lnTo>
                    <a:pt x="12" y="116"/>
                  </a:lnTo>
                  <a:lnTo>
                    <a:pt x="8" y="130"/>
                  </a:lnTo>
                  <a:lnTo>
                    <a:pt x="6" y="146"/>
                  </a:lnTo>
                  <a:lnTo>
                    <a:pt x="2" y="176"/>
                  </a:lnTo>
                  <a:lnTo>
                    <a:pt x="2" y="210"/>
                  </a:lnTo>
                  <a:lnTo>
                    <a:pt x="2" y="210"/>
                  </a:lnTo>
                  <a:lnTo>
                    <a:pt x="4" y="220"/>
                  </a:lnTo>
                  <a:lnTo>
                    <a:pt x="6" y="230"/>
                  </a:lnTo>
                  <a:lnTo>
                    <a:pt x="14" y="248"/>
                  </a:lnTo>
                  <a:lnTo>
                    <a:pt x="24" y="266"/>
                  </a:lnTo>
                  <a:lnTo>
                    <a:pt x="28" y="276"/>
                  </a:lnTo>
                  <a:lnTo>
                    <a:pt x="32" y="286"/>
                  </a:lnTo>
                  <a:lnTo>
                    <a:pt x="32" y="286"/>
                  </a:lnTo>
                  <a:lnTo>
                    <a:pt x="34" y="304"/>
                  </a:lnTo>
                  <a:lnTo>
                    <a:pt x="34" y="322"/>
                  </a:lnTo>
                  <a:lnTo>
                    <a:pt x="32" y="360"/>
                  </a:lnTo>
                  <a:lnTo>
                    <a:pt x="32" y="360"/>
                  </a:lnTo>
                  <a:lnTo>
                    <a:pt x="28" y="382"/>
                  </a:lnTo>
                  <a:lnTo>
                    <a:pt x="22" y="406"/>
                  </a:lnTo>
                  <a:lnTo>
                    <a:pt x="12" y="428"/>
                  </a:lnTo>
                  <a:lnTo>
                    <a:pt x="6" y="440"/>
                  </a:lnTo>
                  <a:lnTo>
                    <a:pt x="0" y="448"/>
                  </a:lnTo>
                  <a:lnTo>
                    <a:pt x="176" y="452"/>
                  </a:lnTo>
                  <a:lnTo>
                    <a:pt x="288" y="43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5" name="Freeform 29">
              <a:extLst>
                <a:ext uri="{FF2B5EF4-FFF2-40B4-BE49-F238E27FC236}">
                  <a16:creationId xmlns:a16="http://schemas.microsoft.com/office/drawing/2014/main" id="{0375CD39-96DF-4BE5-A9BA-4D503A1C9A2F}"/>
                </a:ext>
              </a:extLst>
            </p:cNvPr>
            <p:cNvSpPr>
              <a:spLocks/>
            </p:cNvSpPr>
            <p:nvPr>
              <p:custDataLst>
                <p:tags r:id="rId29"/>
              </p:custDataLst>
            </p:nvPr>
          </p:nvSpPr>
          <p:spPr bwMode="auto">
            <a:xfrm>
              <a:off x="5661207" y="2260747"/>
              <a:ext cx="597195" cy="327575"/>
            </a:xfrm>
            <a:custGeom>
              <a:avLst/>
              <a:gdLst/>
              <a:ahLst/>
              <a:cxnLst>
                <a:cxn ang="0">
                  <a:pos x="130" y="166"/>
                </a:cxn>
                <a:cxn ang="0">
                  <a:pos x="158" y="156"/>
                </a:cxn>
                <a:cxn ang="0">
                  <a:pos x="166" y="158"/>
                </a:cxn>
                <a:cxn ang="0">
                  <a:pos x="176" y="172"/>
                </a:cxn>
                <a:cxn ang="0">
                  <a:pos x="202" y="188"/>
                </a:cxn>
                <a:cxn ang="0">
                  <a:pos x="222" y="234"/>
                </a:cxn>
                <a:cxn ang="0">
                  <a:pos x="236" y="260"/>
                </a:cxn>
                <a:cxn ang="0">
                  <a:pos x="244" y="218"/>
                </a:cxn>
                <a:cxn ang="0">
                  <a:pos x="246" y="206"/>
                </a:cxn>
                <a:cxn ang="0">
                  <a:pos x="256" y="194"/>
                </a:cxn>
                <a:cxn ang="0">
                  <a:pos x="278" y="188"/>
                </a:cxn>
                <a:cxn ang="0">
                  <a:pos x="296" y="180"/>
                </a:cxn>
                <a:cxn ang="0">
                  <a:pos x="308" y="174"/>
                </a:cxn>
                <a:cxn ang="0">
                  <a:pos x="338" y="150"/>
                </a:cxn>
                <a:cxn ang="0">
                  <a:pos x="358" y="136"/>
                </a:cxn>
                <a:cxn ang="0">
                  <a:pos x="384" y="132"/>
                </a:cxn>
                <a:cxn ang="0">
                  <a:pos x="400" y="134"/>
                </a:cxn>
                <a:cxn ang="0">
                  <a:pos x="426" y="142"/>
                </a:cxn>
                <a:cxn ang="0">
                  <a:pos x="442" y="140"/>
                </a:cxn>
                <a:cxn ang="0">
                  <a:pos x="456" y="134"/>
                </a:cxn>
                <a:cxn ang="0">
                  <a:pos x="472" y="122"/>
                </a:cxn>
                <a:cxn ang="0">
                  <a:pos x="472" y="108"/>
                </a:cxn>
                <a:cxn ang="0">
                  <a:pos x="460" y="96"/>
                </a:cxn>
                <a:cxn ang="0">
                  <a:pos x="430" y="78"/>
                </a:cxn>
                <a:cxn ang="0">
                  <a:pos x="382" y="64"/>
                </a:cxn>
                <a:cxn ang="0">
                  <a:pos x="366" y="62"/>
                </a:cxn>
                <a:cxn ang="0">
                  <a:pos x="336" y="68"/>
                </a:cxn>
                <a:cxn ang="0">
                  <a:pos x="280" y="86"/>
                </a:cxn>
                <a:cxn ang="0">
                  <a:pos x="250" y="90"/>
                </a:cxn>
                <a:cxn ang="0">
                  <a:pos x="234" y="88"/>
                </a:cxn>
                <a:cxn ang="0">
                  <a:pos x="196" y="76"/>
                </a:cxn>
                <a:cxn ang="0">
                  <a:pos x="182" y="68"/>
                </a:cxn>
                <a:cxn ang="0">
                  <a:pos x="178" y="62"/>
                </a:cxn>
                <a:cxn ang="0">
                  <a:pos x="172" y="36"/>
                </a:cxn>
                <a:cxn ang="0">
                  <a:pos x="170" y="20"/>
                </a:cxn>
                <a:cxn ang="0">
                  <a:pos x="162" y="6"/>
                </a:cxn>
                <a:cxn ang="0">
                  <a:pos x="152" y="2"/>
                </a:cxn>
                <a:cxn ang="0">
                  <a:pos x="130" y="2"/>
                </a:cxn>
                <a:cxn ang="0">
                  <a:pos x="100" y="20"/>
                </a:cxn>
                <a:cxn ang="0">
                  <a:pos x="84" y="34"/>
                </a:cxn>
                <a:cxn ang="0">
                  <a:pos x="22" y="82"/>
                </a:cxn>
                <a:cxn ang="0">
                  <a:pos x="0" y="90"/>
                </a:cxn>
                <a:cxn ang="0">
                  <a:pos x="130" y="166"/>
                </a:cxn>
              </a:cxnLst>
              <a:rect l="0" t="0" r="r" b="b"/>
              <a:pathLst>
                <a:path w="474" h="260">
                  <a:moveTo>
                    <a:pt x="130" y="166"/>
                  </a:moveTo>
                  <a:lnTo>
                    <a:pt x="130" y="166"/>
                  </a:lnTo>
                  <a:lnTo>
                    <a:pt x="146" y="158"/>
                  </a:lnTo>
                  <a:lnTo>
                    <a:pt x="158" y="156"/>
                  </a:lnTo>
                  <a:lnTo>
                    <a:pt x="162" y="156"/>
                  </a:lnTo>
                  <a:lnTo>
                    <a:pt x="166" y="158"/>
                  </a:lnTo>
                  <a:lnTo>
                    <a:pt x="166" y="158"/>
                  </a:lnTo>
                  <a:lnTo>
                    <a:pt x="176" y="172"/>
                  </a:lnTo>
                  <a:lnTo>
                    <a:pt x="180" y="176"/>
                  </a:lnTo>
                  <a:lnTo>
                    <a:pt x="202" y="188"/>
                  </a:lnTo>
                  <a:lnTo>
                    <a:pt x="194" y="226"/>
                  </a:lnTo>
                  <a:lnTo>
                    <a:pt x="222" y="234"/>
                  </a:lnTo>
                  <a:lnTo>
                    <a:pt x="222" y="252"/>
                  </a:lnTo>
                  <a:lnTo>
                    <a:pt x="236" y="260"/>
                  </a:lnTo>
                  <a:lnTo>
                    <a:pt x="236" y="260"/>
                  </a:lnTo>
                  <a:lnTo>
                    <a:pt x="244" y="218"/>
                  </a:lnTo>
                  <a:lnTo>
                    <a:pt x="244" y="218"/>
                  </a:lnTo>
                  <a:lnTo>
                    <a:pt x="246" y="206"/>
                  </a:lnTo>
                  <a:lnTo>
                    <a:pt x="250" y="200"/>
                  </a:lnTo>
                  <a:lnTo>
                    <a:pt x="256" y="194"/>
                  </a:lnTo>
                  <a:lnTo>
                    <a:pt x="262" y="192"/>
                  </a:lnTo>
                  <a:lnTo>
                    <a:pt x="278" y="188"/>
                  </a:lnTo>
                  <a:lnTo>
                    <a:pt x="286" y="184"/>
                  </a:lnTo>
                  <a:lnTo>
                    <a:pt x="296" y="180"/>
                  </a:lnTo>
                  <a:lnTo>
                    <a:pt x="296" y="180"/>
                  </a:lnTo>
                  <a:lnTo>
                    <a:pt x="308" y="174"/>
                  </a:lnTo>
                  <a:lnTo>
                    <a:pt x="318" y="166"/>
                  </a:lnTo>
                  <a:lnTo>
                    <a:pt x="338" y="150"/>
                  </a:lnTo>
                  <a:lnTo>
                    <a:pt x="348" y="142"/>
                  </a:lnTo>
                  <a:lnTo>
                    <a:pt x="358" y="136"/>
                  </a:lnTo>
                  <a:lnTo>
                    <a:pt x="372" y="132"/>
                  </a:lnTo>
                  <a:lnTo>
                    <a:pt x="384" y="132"/>
                  </a:lnTo>
                  <a:lnTo>
                    <a:pt x="384" y="132"/>
                  </a:lnTo>
                  <a:lnTo>
                    <a:pt x="400" y="134"/>
                  </a:lnTo>
                  <a:lnTo>
                    <a:pt x="414" y="138"/>
                  </a:lnTo>
                  <a:lnTo>
                    <a:pt x="426" y="142"/>
                  </a:lnTo>
                  <a:lnTo>
                    <a:pt x="434" y="142"/>
                  </a:lnTo>
                  <a:lnTo>
                    <a:pt x="442" y="140"/>
                  </a:lnTo>
                  <a:lnTo>
                    <a:pt x="442" y="140"/>
                  </a:lnTo>
                  <a:lnTo>
                    <a:pt x="456" y="134"/>
                  </a:lnTo>
                  <a:lnTo>
                    <a:pt x="466" y="128"/>
                  </a:lnTo>
                  <a:lnTo>
                    <a:pt x="472" y="122"/>
                  </a:lnTo>
                  <a:lnTo>
                    <a:pt x="474" y="116"/>
                  </a:lnTo>
                  <a:lnTo>
                    <a:pt x="472" y="108"/>
                  </a:lnTo>
                  <a:lnTo>
                    <a:pt x="466" y="102"/>
                  </a:lnTo>
                  <a:lnTo>
                    <a:pt x="460" y="96"/>
                  </a:lnTo>
                  <a:lnTo>
                    <a:pt x="452" y="90"/>
                  </a:lnTo>
                  <a:lnTo>
                    <a:pt x="430" y="78"/>
                  </a:lnTo>
                  <a:lnTo>
                    <a:pt x="406" y="70"/>
                  </a:lnTo>
                  <a:lnTo>
                    <a:pt x="382" y="64"/>
                  </a:lnTo>
                  <a:lnTo>
                    <a:pt x="366" y="62"/>
                  </a:lnTo>
                  <a:lnTo>
                    <a:pt x="366" y="62"/>
                  </a:lnTo>
                  <a:lnTo>
                    <a:pt x="350" y="64"/>
                  </a:lnTo>
                  <a:lnTo>
                    <a:pt x="336" y="68"/>
                  </a:lnTo>
                  <a:lnTo>
                    <a:pt x="308" y="78"/>
                  </a:lnTo>
                  <a:lnTo>
                    <a:pt x="280" y="86"/>
                  </a:lnTo>
                  <a:lnTo>
                    <a:pt x="264" y="88"/>
                  </a:lnTo>
                  <a:lnTo>
                    <a:pt x="250" y="90"/>
                  </a:lnTo>
                  <a:lnTo>
                    <a:pt x="250" y="90"/>
                  </a:lnTo>
                  <a:lnTo>
                    <a:pt x="234" y="88"/>
                  </a:lnTo>
                  <a:lnTo>
                    <a:pt x="214" y="82"/>
                  </a:lnTo>
                  <a:lnTo>
                    <a:pt x="196" y="76"/>
                  </a:lnTo>
                  <a:lnTo>
                    <a:pt x="188" y="72"/>
                  </a:lnTo>
                  <a:lnTo>
                    <a:pt x="182" y="68"/>
                  </a:lnTo>
                  <a:lnTo>
                    <a:pt x="182" y="68"/>
                  </a:lnTo>
                  <a:lnTo>
                    <a:pt x="178" y="62"/>
                  </a:lnTo>
                  <a:lnTo>
                    <a:pt x="174" y="54"/>
                  </a:lnTo>
                  <a:lnTo>
                    <a:pt x="172" y="36"/>
                  </a:lnTo>
                  <a:lnTo>
                    <a:pt x="172" y="28"/>
                  </a:lnTo>
                  <a:lnTo>
                    <a:pt x="170" y="20"/>
                  </a:lnTo>
                  <a:lnTo>
                    <a:pt x="168" y="12"/>
                  </a:lnTo>
                  <a:lnTo>
                    <a:pt x="162" y="6"/>
                  </a:lnTo>
                  <a:lnTo>
                    <a:pt x="162" y="6"/>
                  </a:lnTo>
                  <a:lnTo>
                    <a:pt x="152" y="2"/>
                  </a:lnTo>
                  <a:lnTo>
                    <a:pt x="142" y="0"/>
                  </a:lnTo>
                  <a:lnTo>
                    <a:pt x="130" y="2"/>
                  </a:lnTo>
                  <a:lnTo>
                    <a:pt x="120" y="8"/>
                  </a:lnTo>
                  <a:lnTo>
                    <a:pt x="100" y="20"/>
                  </a:lnTo>
                  <a:lnTo>
                    <a:pt x="84" y="34"/>
                  </a:lnTo>
                  <a:lnTo>
                    <a:pt x="84" y="34"/>
                  </a:lnTo>
                  <a:lnTo>
                    <a:pt x="42" y="68"/>
                  </a:lnTo>
                  <a:lnTo>
                    <a:pt x="22" y="82"/>
                  </a:lnTo>
                  <a:lnTo>
                    <a:pt x="10" y="86"/>
                  </a:lnTo>
                  <a:lnTo>
                    <a:pt x="0" y="90"/>
                  </a:lnTo>
                  <a:lnTo>
                    <a:pt x="8" y="128"/>
                  </a:lnTo>
                  <a:lnTo>
                    <a:pt x="130" y="16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6" name="Freeform 30">
              <a:extLst>
                <a:ext uri="{FF2B5EF4-FFF2-40B4-BE49-F238E27FC236}">
                  <a16:creationId xmlns:a16="http://schemas.microsoft.com/office/drawing/2014/main" id="{F4710926-E94B-4694-87F2-44AD861C055E}"/>
                </a:ext>
              </a:extLst>
            </p:cNvPr>
            <p:cNvSpPr>
              <a:spLocks/>
            </p:cNvSpPr>
            <p:nvPr>
              <p:custDataLst>
                <p:tags r:id="rId30"/>
              </p:custDataLst>
            </p:nvPr>
          </p:nvSpPr>
          <p:spPr bwMode="auto">
            <a:xfrm>
              <a:off x="6107213" y="4601650"/>
              <a:ext cx="1020523" cy="841616"/>
            </a:xfrm>
            <a:custGeom>
              <a:avLst/>
              <a:gdLst/>
              <a:ahLst/>
              <a:cxnLst>
                <a:cxn ang="0">
                  <a:pos x="800" y="412"/>
                </a:cxn>
                <a:cxn ang="0">
                  <a:pos x="780" y="374"/>
                </a:cxn>
                <a:cxn ang="0">
                  <a:pos x="758" y="338"/>
                </a:cxn>
                <a:cxn ang="0">
                  <a:pos x="730" y="298"/>
                </a:cxn>
                <a:cxn ang="0">
                  <a:pos x="726" y="286"/>
                </a:cxn>
                <a:cxn ang="0">
                  <a:pos x="724" y="266"/>
                </a:cxn>
                <a:cxn ang="0">
                  <a:pos x="718" y="238"/>
                </a:cxn>
                <a:cxn ang="0">
                  <a:pos x="680" y="168"/>
                </a:cxn>
                <a:cxn ang="0">
                  <a:pos x="646" y="106"/>
                </a:cxn>
                <a:cxn ang="0">
                  <a:pos x="600" y="22"/>
                </a:cxn>
                <a:cxn ang="0">
                  <a:pos x="590" y="0"/>
                </a:cxn>
                <a:cxn ang="0">
                  <a:pos x="552" y="20"/>
                </a:cxn>
                <a:cxn ang="0">
                  <a:pos x="532" y="42"/>
                </a:cxn>
                <a:cxn ang="0">
                  <a:pos x="268" y="38"/>
                </a:cxn>
                <a:cxn ang="0">
                  <a:pos x="0" y="38"/>
                </a:cxn>
                <a:cxn ang="0">
                  <a:pos x="18" y="82"/>
                </a:cxn>
                <a:cxn ang="0">
                  <a:pos x="16" y="120"/>
                </a:cxn>
                <a:cxn ang="0">
                  <a:pos x="102" y="100"/>
                </a:cxn>
                <a:cxn ang="0">
                  <a:pos x="128" y="102"/>
                </a:cxn>
                <a:cxn ang="0">
                  <a:pos x="148" y="106"/>
                </a:cxn>
                <a:cxn ang="0">
                  <a:pos x="202" y="132"/>
                </a:cxn>
                <a:cxn ang="0">
                  <a:pos x="234" y="148"/>
                </a:cxn>
                <a:cxn ang="0">
                  <a:pos x="268" y="152"/>
                </a:cxn>
                <a:cxn ang="0">
                  <a:pos x="282" y="150"/>
                </a:cxn>
                <a:cxn ang="0">
                  <a:pos x="324" y="128"/>
                </a:cxn>
                <a:cxn ang="0">
                  <a:pos x="352" y="116"/>
                </a:cxn>
                <a:cxn ang="0">
                  <a:pos x="370" y="114"/>
                </a:cxn>
                <a:cxn ang="0">
                  <a:pos x="376" y="116"/>
                </a:cxn>
                <a:cxn ang="0">
                  <a:pos x="396" y="130"/>
                </a:cxn>
                <a:cxn ang="0">
                  <a:pos x="426" y="164"/>
                </a:cxn>
                <a:cxn ang="0">
                  <a:pos x="442" y="178"/>
                </a:cxn>
                <a:cxn ang="0">
                  <a:pos x="456" y="190"/>
                </a:cxn>
                <a:cxn ang="0">
                  <a:pos x="482" y="216"/>
                </a:cxn>
                <a:cxn ang="0">
                  <a:pos x="492" y="234"/>
                </a:cxn>
                <a:cxn ang="0">
                  <a:pos x="496" y="248"/>
                </a:cxn>
                <a:cxn ang="0">
                  <a:pos x="496" y="282"/>
                </a:cxn>
                <a:cxn ang="0">
                  <a:pos x="494" y="298"/>
                </a:cxn>
                <a:cxn ang="0">
                  <a:pos x="504" y="330"/>
                </a:cxn>
                <a:cxn ang="0">
                  <a:pos x="518" y="362"/>
                </a:cxn>
                <a:cxn ang="0">
                  <a:pos x="536" y="400"/>
                </a:cxn>
                <a:cxn ang="0">
                  <a:pos x="580" y="470"/>
                </a:cxn>
                <a:cxn ang="0">
                  <a:pos x="604" y="504"/>
                </a:cxn>
                <a:cxn ang="0">
                  <a:pos x="642" y="554"/>
                </a:cxn>
                <a:cxn ang="0">
                  <a:pos x="658" y="568"/>
                </a:cxn>
                <a:cxn ang="0">
                  <a:pos x="684" y="602"/>
                </a:cxn>
                <a:cxn ang="0">
                  <a:pos x="712" y="634"/>
                </a:cxn>
                <a:cxn ang="0">
                  <a:pos x="718" y="638"/>
                </a:cxn>
                <a:cxn ang="0">
                  <a:pos x="730" y="640"/>
                </a:cxn>
                <a:cxn ang="0">
                  <a:pos x="746" y="636"/>
                </a:cxn>
                <a:cxn ang="0">
                  <a:pos x="758" y="636"/>
                </a:cxn>
                <a:cxn ang="0">
                  <a:pos x="762" y="638"/>
                </a:cxn>
                <a:cxn ang="0">
                  <a:pos x="764" y="652"/>
                </a:cxn>
                <a:cxn ang="0">
                  <a:pos x="766" y="666"/>
                </a:cxn>
                <a:cxn ang="0">
                  <a:pos x="770" y="668"/>
                </a:cxn>
                <a:cxn ang="0">
                  <a:pos x="780" y="664"/>
                </a:cxn>
                <a:cxn ang="0">
                  <a:pos x="788" y="654"/>
                </a:cxn>
                <a:cxn ang="0">
                  <a:pos x="796" y="632"/>
                </a:cxn>
                <a:cxn ang="0">
                  <a:pos x="800" y="604"/>
                </a:cxn>
                <a:cxn ang="0">
                  <a:pos x="804" y="548"/>
                </a:cxn>
                <a:cxn ang="0">
                  <a:pos x="806" y="518"/>
                </a:cxn>
                <a:cxn ang="0">
                  <a:pos x="810" y="466"/>
                </a:cxn>
                <a:cxn ang="0">
                  <a:pos x="804" y="426"/>
                </a:cxn>
                <a:cxn ang="0">
                  <a:pos x="800" y="412"/>
                </a:cxn>
              </a:cxnLst>
              <a:rect l="0" t="0" r="r" b="b"/>
              <a:pathLst>
                <a:path w="810" h="668">
                  <a:moveTo>
                    <a:pt x="800" y="412"/>
                  </a:moveTo>
                  <a:lnTo>
                    <a:pt x="800" y="412"/>
                  </a:lnTo>
                  <a:lnTo>
                    <a:pt x="792" y="394"/>
                  </a:lnTo>
                  <a:lnTo>
                    <a:pt x="780" y="374"/>
                  </a:lnTo>
                  <a:lnTo>
                    <a:pt x="758" y="338"/>
                  </a:lnTo>
                  <a:lnTo>
                    <a:pt x="758" y="338"/>
                  </a:lnTo>
                  <a:lnTo>
                    <a:pt x="740" y="312"/>
                  </a:lnTo>
                  <a:lnTo>
                    <a:pt x="730" y="298"/>
                  </a:lnTo>
                  <a:lnTo>
                    <a:pt x="728" y="292"/>
                  </a:lnTo>
                  <a:lnTo>
                    <a:pt x="726" y="286"/>
                  </a:lnTo>
                  <a:lnTo>
                    <a:pt x="726" y="286"/>
                  </a:lnTo>
                  <a:lnTo>
                    <a:pt x="724" y="266"/>
                  </a:lnTo>
                  <a:lnTo>
                    <a:pt x="718" y="238"/>
                  </a:lnTo>
                  <a:lnTo>
                    <a:pt x="718" y="238"/>
                  </a:lnTo>
                  <a:lnTo>
                    <a:pt x="706" y="214"/>
                  </a:lnTo>
                  <a:lnTo>
                    <a:pt x="680" y="168"/>
                  </a:lnTo>
                  <a:lnTo>
                    <a:pt x="646" y="106"/>
                  </a:lnTo>
                  <a:lnTo>
                    <a:pt x="646" y="106"/>
                  </a:lnTo>
                  <a:lnTo>
                    <a:pt x="600" y="22"/>
                  </a:lnTo>
                  <a:lnTo>
                    <a:pt x="600" y="22"/>
                  </a:lnTo>
                  <a:lnTo>
                    <a:pt x="594" y="12"/>
                  </a:lnTo>
                  <a:lnTo>
                    <a:pt x="590" y="0"/>
                  </a:lnTo>
                  <a:lnTo>
                    <a:pt x="546" y="2"/>
                  </a:lnTo>
                  <a:lnTo>
                    <a:pt x="552" y="20"/>
                  </a:lnTo>
                  <a:lnTo>
                    <a:pt x="552" y="44"/>
                  </a:lnTo>
                  <a:lnTo>
                    <a:pt x="532" y="42"/>
                  </a:lnTo>
                  <a:lnTo>
                    <a:pt x="530" y="32"/>
                  </a:lnTo>
                  <a:lnTo>
                    <a:pt x="268" y="38"/>
                  </a:lnTo>
                  <a:lnTo>
                    <a:pt x="248" y="10"/>
                  </a:lnTo>
                  <a:lnTo>
                    <a:pt x="0" y="38"/>
                  </a:lnTo>
                  <a:lnTo>
                    <a:pt x="0" y="54"/>
                  </a:lnTo>
                  <a:lnTo>
                    <a:pt x="18" y="82"/>
                  </a:lnTo>
                  <a:lnTo>
                    <a:pt x="16" y="120"/>
                  </a:lnTo>
                  <a:lnTo>
                    <a:pt x="16" y="120"/>
                  </a:lnTo>
                  <a:lnTo>
                    <a:pt x="72" y="106"/>
                  </a:lnTo>
                  <a:lnTo>
                    <a:pt x="102" y="100"/>
                  </a:lnTo>
                  <a:lnTo>
                    <a:pt x="114" y="100"/>
                  </a:lnTo>
                  <a:lnTo>
                    <a:pt x="128" y="102"/>
                  </a:lnTo>
                  <a:lnTo>
                    <a:pt x="128" y="102"/>
                  </a:lnTo>
                  <a:lnTo>
                    <a:pt x="148" y="106"/>
                  </a:lnTo>
                  <a:lnTo>
                    <a:pt x="166" y="114"/>
                  </a:lnTo>
                  <a:lnTo>
                    <a:pt x="202" y="132"/>
                  </a:lnTo>
                  <a:lnTo>
                    <a:pt x="218" y="140"/>
                  </a:lnTo>
                  <a:lnTo>
                    <a:pt x="234" y="148"/>
                  </a:lnTo>
                  <a:lnTo>
                    <a:pt x="252" y="152"/>
                  </a:lnTo>
                  <a:lnTo>
                    <a:pt x="268" y="152"/>
                  </a:lnTo>
                  <a:lnTo>
                    <a:pt x="268" y="152"/>
                  </a:lnTo>
                  <a:lnTo>
                    <a:pt x="282" y="150"/>
                  </a:lnTo>
                  <a:lnTo>
                    <a:pt x="296" y="144"/>
                  </a:lnTo>
                  <a:lnTo>
                    <a:pt x="324" y="128"/>
                  </a:lnTo>
                  <a:lnTo>
                    <a:pt x="338" y="122"/>
                  </a:lnTo>
                  <a:lnTo>
                    <a:pt x="352" y="116"/>
                  </a:lnTo>
                  <a:lnTo>
                    <a:pt x="364" y="114"/>
                  </a:lnTo>
                  <a:lnTo>
                    <a:pt x="370" y="114"/>
                  </a:lnTo>
                  <a:lnTo>
                    <a:pt x="376" y="116"/>
                  </a:lnTo>
                  <a:lnTo>
                    <a:pt x="376" y="116"/>
                  </a:lnTo>
                  <a:lnTo>
                    <a:pt x="386" y="122"/>
                  </a:lnTo>
                  <a:lnTo>
                    <a:pt x="396" y="130"/>
                  </a:lnTo>
                  <a:lnTo>
                    <a:pt x="412" y="146"/>
                  </a:lnTo>
                  <a:lnTo>
                    <a:pt x="426" y="164"/>
                  </a:lnTo>
                  <a:lnTo>
                    <a:pt x="434" y="172"/>
                  </a:lnTo>
                  <a:lnTo>
                    <a:pt x="442" y="178"/>
                  </a:lnTo>
                  <a:lnTo>
                    <a:pt x="442" y="178"/>
                  </a:lnTo>
                  <a:lnTo>
                    <a:pt x="456" y="190"/>
                  </a:lnTo>
                  <a:lnTo>
                    <a:pt x="470" y="202"/>
                  </a:lnTo>
                  <a:lnTo>
                    <a:pt x="482" y="216"/>
                  </a:lnTo>
                  <a:lnTo>
                    <a:pt x="492" y="234"/>
                  </a:lnTo>
                  <a:lnTo>
                    <a:pt x="492" y="234"/>
                  </a:lnTo>
                  <a:lnTo>
                    <a:pt x="494" y="240"/>
                  </a:lnTo>
                  <a:lnTo>
                    <a:pt x="496" y="248"/>
                  </a:lnTo>
                  <a:lnTo>
                    <a:pt x="496" y="264"/>
                  </a:lnTo>
                  <a:lnTo>
                    <a:pt x="496" y="282"/>
                  </a:lnTo>
                  <a:lnTo>
                    <a:pt x="494" y="298"/>
                  </a:lnTo>
                  <a:lnTo>
                    <a:pt x="494" y="298"/>
                  </a:lnTo>
                  <a:lnTo>
                    <a:pt x="498" y="314"/>
                  </a:lnTo>
                  <a:lnTo>
                    <a:pt x="504" y="330"/>
                  </a:lnTo>
                  <a:lnTo>
                    <a:pt x="512" y="344"/>
                  </a:lnTo>
                  <a:lnTo>
                    <a:pt x="518" y="362"/>
                  </a:lnTo>
                  <a:lnTo>
                    <a:pt x="518" y="362"/>
                  </a:lnTo>
                  <a:lnTo>
                    <a:pt x="536" y="400"/>
                  </a:lnTo>
                  <a:lnTo>
                    <a:pt x="556" y="436"/>
                  </a:lnTo>
                  <a:lnTo>
                    <a:pt x="580" y="470"/>
                  </a:lnTo>
                  <a:lnTo>
                    <a:pt x="604" y="504"/>
                  </a:lnTo>
                  <a:lnTo>
                    <a:pt x="604" y="504"/>
                  </a:lnTo>
                  <a:lnTo>
                    <a:pt x="630" y="538"/>
                  </a:lnTo>
                  <a:lnTo>
                    <a:pt x="642" y="554"/>
                  </a:lnTo>
                  <a:lnTo>
                    <a:pt x="658" y="568"/>
                  </a:lnTo>
                  <a:lnTo>
                    <a:pt x="658" y="568"/>
                  </a:lnTo>
                  <a:lnTo>
                    <a:pt x="672" y="584"/>
                  </a:lnTo>
                  <a:lnTo>
                    <a:pt x="684" y="602"/>
                  </a:lnTo>
                  <a:lnTo>
                    <a:pt x="698" y="618"/>
                  </a:lnTo>
                  <a:lnTo>
                    <a:pt x="712" y="634"/>
                  </a:lnTo>
                  <a:lnTo>
                    <a:pt x="712" y="634"/>
                  </a:lnTo>
                  <a:lnTo>
                    <a:pt x="718" y="638"/>
                  </a:lnTo>
                  <a:lnTo>
                    <a:pt x="724" y="640"/>
                  </a:lnTo>
                  <a:lnTo>
                    <a:pt x="730" y="640"/>
                  </a:lnTo>
                  <a:lnTo>
                    <a:pt x="736" y="640"/>
                  </a:lnTo>
                  <a:lnTo>
                    <a:pt x="746" y="636"/>
                  </a:lnTo>
                  <a:lnTo>
                    <a:pt x="752" y="634"/>
                  </a:lnTo>
                  <a:lnTo>
                    <a:pt x="758" y="636"/>
                  </a:lnTo>
                  <a:lnTo>
                    <a:pt x="758" y="636"/>
                  </a:lnTo>
                  <a:lnTo>
                    <a:pt x="762" y="638"/>
                  </a:lnTo>
                  <a:lnTo>
                    <a:pt x="764" y="642"/>
                  </a:lnTo>
                  <a:lnTo>
                    <a:pt x="764" y="652"/>
                  </a:lnTo>
                  <a:lnTo>
                    <a:pt x="764" y="662"/>
                  </a:lnTo>
                  <a:lnTo>
                    <a:pt x="766" y="666"/>
                  </a:lnTo>
                  <a:lnTo>
                    <a:pt x="770" y="668"/>
                  </a:lnTo>
                  <a:lnTo>
                    <a:pt x="770" y="668"/>
                  </a:lnTo>
                  <a:lnTo>
                    <a:pt x="776" y="668"/>
                  </a:lnTo>
                  <a:lnTo>
                    <a:pt x="780" y="664"/>
                  </a:lnTo>
                  <a:lnTo>
                    <a:pt x="784" y="660"/>
                  </a:lnTo>
                  <a:lnTo>
                    <a:pt x="788" y="654"/>
                  </a:lnTo>
                  <a:lnTo>
                    <a:pt x="794" y="642"/>
                  </a:lnTo>
                  <a:lnTo>
                    <a:pt x="796" y="632"/>
                  </a:lnTo>
                  <a:lnTo>
                    <a:pt x="796" y="632"/>
                  </a:lnTo>
                  <a:lnTo>
                    <a:pt x="800" y="604"/>
                  </a:lnTo>
                  <a:lnTo>
                    <a:pt x="802" y="576"/>
                  </a:lnTo>
                  <a:lnTo>
                    <a:pt x="804" y="548"/>
                  </a:lnTo>
                  <a:lnTo>
                    <a:pt x="806" y="518"/>
                  </a:lnTo>
                  <a:lnTo>
                    <a:pt x="806" y="518"/>
                  </a:lnTo>
                  <a:lnTo>
                    <a:pt x="808" y="492"/>
                  </a:lnTo>
                  <a:lnTo>
                    <a:pt x="810" y="466"/>
                  </a:lnTo>
                  <a:lnTo>
                    <a:pt x="808" y="438"/>
                  </a:lnTo>
                  <a:lnTo>
                    <a:pt x="804" y="426"/>
                  </a:lnTo>
                  <a:lnTo>
                    <a:pt x="800" y="412"/>
                  </a:lnTo>
                  <a:lnTo>
                    <a:pt x="800" y="412"/>
                  </a:lnTo>
                  <a:close/>
                </a:path>
              </a:pathLst>
            </a:custGeom>
            <a:solidFill>
              <a:schemeClr val="accent5">
                <a:lumMod val="40000"/>
                <a:lumOff val="60000"/>
              </a:schemeClr>
            </a:solid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7" name="Freeform 31">
              <a:extLst>
                <a:ext uri="{FF2B5EF4-FFF2-40B4-BE49-F238E27FC236}">
                  <a16:creationId xmlns:a16="http://schemas.microsoft.com/office/drawing/2014/main" id="{10CDF005-AE71-4F8D-BEA0-3FAB1479030E}"/>
                </a:ext>
              </a:extLst>
            </p:cNvPr>
            <p:cNvSpPr>
              <a:spLocks/>
            </p:cNvSpPr>
            <p:nvPr>
              <p:custDataLst>
                <p:tags r:id="rId31"/>
              </p:custDataLst>
            </p:nvPr>
          </p:nvSpPr>
          <p:spPr bwMode="auto">
            <a:xfrm>
              <a:off x="5991302" y="4034693"/>
              <a:ext cx="428368" cy="723185"/>
            </a:xfrm>
            <a:custGeom>
              <a:avLst/>
              <a:gdLst/>
              <a:ahLst/>
              <a:cxnLst>
                <a:cxn ang="0">
                  <a:pos x="326" y="336"/>
                </a:cxn>
                <a:cxn ang="0">
                  <a:pos x="338" y="330"/>
                </a:cxn>
                <a:cxn ang="0">
                  <a:pos x="340" y="320"/>
                </a:cxn>
                <a:cxn ang="0">
                  <a:pos x="332" y="310"/>
                </a:cxn>
                <a:cxn ang="0">
                  <a:pos x="332" y="310"/>
                </a:cxn>
                <a:cxn ang="0">
                  <a:pos x="332" y="298"/>
                </a:cxn>
                <a:cxn ang="0">
                  <a:pos x="332" y="298"/>
                </a:cxn>
                <a:cxn ang="0">
                  <a:pos x="330" y="290"/>
                </a:cxn>
                <a:cxn ang="0">
                  <a:pos x="322" y="282"/>
                </a:cxn>
                <a:cxn ang="0">
                  <a:pos x="312" y="270"/>
                </a:cxn>
                <a:cxn ang="0">
                  <a:pos x="234" y="0"/>
                </a:cxn>
                <a:cxn ang="0">
                  <a:pos x="0" y="22"/>
                </a:cxn>
                <a:cxn ang="0">
                  <a:pos x="10" y="38"/>
                </a:cxn>
                <a:cxn ang="0">
                  <a:pos x="14" y="570"/>
                </a:cxn>
                <a:cxn ang="0">
                  <a:pos x="14" y="570"/>
                </a:cxn>
                <a:cxn ang="0">
                  <a:pos x="52" y="572"/>
                </a:cxn>
                <a:cxn ang="0">
                  <a:pos x="84" y="574"/>
                </a:cxn>
                <a:cxn ang="0">
                  <a:pos x="84" y="574"/>
                </a:cxn>
                <a:cxn ang="0">
                  <a:pos x="96" y="572"/>
                </a:cxn>
                <a:cxn ang="0">
                  <a:pos x="108" y="570"/>
                </a:cxn>
                <a:cxn ang="0">
                  <a:pos x="110" y="532"/>
                </a:cxn>
                <a:cxn ang="0">
                  <a:pos x="92" y="504"/>
                </a:cxn>
                <a:cxn ang="0">
                  <a:pos x="92" y="488"/>
                </a:cxn>
                <a:cxn ang="0">
                  <a:pos x="340" y="460"/>
                </a:cxn>
                <a:cxn ang="0">
                  <a:pos x="340" y="388"/>
                </a:cxn>
                <a:cxn ang="0">
                  <a:pos x="324" y="352"/>
                </a:cxn>
                <a:cxn ang="0">
                  <a:pos x="326" y="336"/>
                </a:cxn>
              </a:cxnLst>
              <a:rect l="0" t="0" r="r" b="b"/>
              <a:pathLst>
                <a:path w="340" h="574">
                  <a:moveTo>
                    <a:pt x="326" y="336"/>
                  </a:moveTo>
                  <a:lnTo>
                    <a:pt x="338" y="330"/>
                  </a:lnTo>
                  <a:lnTo>
                    <a:pt x="340" y="320"/>
                  </a:lnTo>
                  <a:lnTo>
                    <a:pt x="332" y="310"/>
                  </a:lnTo>
                  <a:lnTo>
                    <a:pt x="332" y="310"/>
                  </a:lnTo>
                  <a:lnTo>
                    <a:pt x="332" y="298"/>
                  </a:lnTo>
                  <a:lnTo>
                    <a:pt x="332" y="298"/>
                  </a:lnTo>
                  <a:lnTo>
                    <a:pt x="330" y="290"/>
                  </a:lnTo>
                  <a:lnTo>
                    <a:pt x="322" y="282"/>
                  </a:lnTo>
                  <a:lnTo>
                    <a:pt x="312" y="270"/>
                  </a:lnTo>
                  <a:lnTo>
                    <a:pt x="234" y="0"/>
                  </a:lnTo>
                  <a:lnTo>
                    <a:pt x="0" y="22"/>
                  </a:lnTo>
                  <a:lnTo>
                    <a:pt x="10" y="38"/>
                  </a:lnTo>
                  <a:lnTo>
                    <a:pt x="14" y="570"/>
                  </a:lnTo>
                  <a:lnTo>
                    <a:pt x="14" y="570"/>
                  </a:lnTo>
                  <a:lnTo>
                    <a:pt x="52" y="572"/>
                  </a:lnTo>
                  <a:lnTo>
                    <a:pt x="84" y="574"/>
                  </a:lnTo>
                  <a:lnTo>
                    <a:pt x="84" y="574"/>
                  </a:lnTo>
                  <a:lnTo>
                    <a:pt x="96" y="572"/>
                  </a:lnTo>
                  <a:lnTo>
                    <a:pt x="108" y="570"/>
                  </a:lnTo>
                  <a:lnTo>
                    <a:pt x="110" y="532"/>
                  </a:lnTo>
                  <a:lnTo>
                    <a:pt x="92" y="504"/>
                  </a:lnTo>
                  <a:lnTo>
                    <a:pt x="92" y="488"/>
                  </a:lnTo>
                  <a:lnTo>
                    <a:pt x="340" y="460"/>
                  </a:lnTo>
                  <a:lnTo>
                    <a:pt x="340" y="388"/>
                  </a:lnTo>
                  <a:lnTo>
                    <a:pt x="324" y="352"/>
                  </a:lnTo>
                  <a:lnTo>
                    <a:pt x="326" y="33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8" name="Freeform 32">
              <a:extLst>
                <a:ext uri="{FF2B5EF4-FFF2-40B4-BE49-F238E27FC236}">
                  <a16:creationId xmlns:a16="http://schemas.microsoft.com/office/drawing/2014/main" id="{F5E2C7BA-91D9-49E6-A9BE-94C35A6EFD12}"/>
                </a:ext>
              </a:extLst>
            </p:cNvPr>
            <p:cNvSpPr>
              <a:spLocks/>
            </p:cNvSpPr>
            <p:nvPr>
              <p:custDataLst>
                <p:tags r:id="rId32"/>
              </p:custDataLst>
            </p:nvPr>
          </p:nvSpPr>
          <p:spPr bwMode="auto">
            <a:xfrm>
              <a:off x="5598212" y="4062411"/>
              <a:ext cx="410729" cy="735784"/>
            </a:xfrm>
            <a:custGeom>
              <a:avLst/>
              <a:gdLst/>
              <a:ahLst/>
              <a:cxnLst>
                <a:cxn ang="0">
                  <a:pos x="312" y="0"/>
                </a:cxn>
                <a:cxn ang="0">
                  <a:pos x="118" y="18"/>
                </a:cxn>
                <a:cxn ang="0">
                  <a:pos x="116" y="22"/>
                </a:cxn>
                <a:cxn ang="0">
                  <a:pos x="96" y="42"/>
                </a:cxn>
                <a:cxn ang="0">
                  <a:pos x="90" y="76"/>
                </a:cxn>
                <a:cxn ang="0">
                  <a:pos x="62" y="100"/>
                </a:cxn>
                <a:cxn ang="0">
                  <a:pos x="52" y="138"/>
                </a:cxn>
                <a:cxn ang="0">
                  <a:pos x="34" y="178"/>
                </a:cxn>
                <a:cxn ang="0">
                  <a:pos x="42" y="200"/>
                </a:cxn>
                <a:cxn ang="0">
                  <a:pos x="42" y="200"/>
                </a:cxn>
                <a:cxn ang="0">
                  <a:pos x="44" y="218"/>
                </a:cxn>
                <a:cxn ang="0">
                  <a:pos x="46" y="234"/>
                </a:cxn>
                <a:cxn ang="0">
                  <a:pos x="46" y="248"/>
                </a:cxn>
                <a:cxn ang="0">
                  <a:pos x="46" y="248"/>
                </a:cxn>
                <a:cxn ang="0">
                  <a:pos x="44" y="268"/>
                </a:cxn>
                <a:cxn ang="0">
                  <a:pos x="44" y="276"/>
                </a:cxn>
                <a:cxn ang="0">
                  <a:pos x="48" y="286"/>
                </a:cxn>
                <a:cxn ang="0">
                  <a:pos x="48" y="286"/>
                </a:cxn>
                <a:cxn ang="0">
                  <a:pos x="50" y="296"/>
                </a:cxn>
                <a:cxn ang="0">
                  <a:pos x="48" y="302"/>
                </a:cxn>
                <a:cxn ang="0">
                  <a:pos x="46" y="304"/>
                </a:cxn>
                <a:cxn ang="0">
                  <a:pos x="46" y="306"/>
                </a:cxn>
                <a:cxn ang="0">
                  <a:pos x="64" y="332"/>
                </a:cxn>
                <a:cxn ang="0">
                  <a:pos x="60" y="358"/>
                </a:cxn>
                <a:cxn ang="0">
                  <a:pos x="40" y="370"/>
                </a:cxn>
                <a:cxn ang="0">
                  <a:pos x="12" y="446"/>
                </a:cxn>
                <a:cxn ang="0">
                  <a:pos x="0" y="462"/>
                </a:cxn>
                <a:cxn ang="0">
                  <a:pos x="10" y="482"/>
                </a:cxn>
                <a:cxn ang="0">
                  <a:pos x="192" y="482"/>
                </a:cxn>
                <a:cxn ang="0">
                  <a:pos x="194" y="500"/>
                </a:cxn>
                <a:cxn ang="0">
                  <a:pos x="194" y="500"/>
                </a:cxn>
                <a:cxn ang="0">
                  <a:pos x="186" y="508"/>
                </a:cxn>
                <a:cxn ang="0">
                  <a:pos x="182" y="516"/>
                </a:cxn>
                <a:cxn ang="0">
                  <a:pos x="182" y="520"/>
                </a:cxn>
                <a:cxn ang="0">
                  <a:pos x="182" y="522"/>
                </a:cxn>
                <a:cxn ang="0">
                  <a:pos x="182" y="522"/>
                </a:cxn>
                <a:cxn ang="0">
                  <a:pos x="188" y="530"/>
                </a:cxn>
                <a:cxn ang="0">
                  <a:pos x="196" y="536"/>
                </a:cxn>
                <a:cxn ang="0">
                  <a:pos x="204" y="542"/>
                </a:cxn>
                <a:cxn ang="0">
                  <a:pos x="244" y="584"/>
                </a:cxn>
                <a:cxn ang="0">
                  <a:pos x="244" y="584"/>
                </a:cxn>
                <a:cxn ang="0">
                  <a:pos x="246" y="576"/>
                </a:cxn>
                <a:cxn ang="0">
                  <a:pos x="252" y="568"/>
                </a:cxn>
                <a:cxn ang="0">
                  <a:pos x="252" y="568"/>
                </a:cxn>
                <a:cxn ang="0">
                  <a:pos x="258" y="562"/>
                </a:cxn>
                <a:cxn ang="0">
                  <a:pos x="264" y="556"/>
                </a:cxn>
                <a:cxn ang="0">
                  <a:pos x="272" y="552"/>
                </a:cxn>
                <a:cxn ang="0">
                  <a:pos x="282" y="550"/>
                </a:cxn>
                <a:cxn ang="0">
                  <a:pos x="302" y="548"/>
                </a:cxn>
                <a:cxn ang="0">
                  <a:pos x="326" y="548"/>
                </a:cxn>
                <a:cxn ang="0">
                  <a:pos x="322" y="16"/>
                </a:cxn>
                <a:cxn ang="0">
                  <a:pos x="312" y="0"/>
                </a:cxn>
              </a:cxnLst>
              <a:rect l="0" t="0" r="r" b="b"/>
              <a:pathLst>
                <a:path w="326" h="584">
                  <a:moveTo>
                    <a:pt x="312" y="0"/>
                  </a:moveTo>
                  <a:lnTo>
                    <a:pt x="118" y="18"/>
                  </a:lnTo>
                  <a:lnTo>
                    <a:pt x="116" y="22"/>
                  </a:lnTo>
                  <a:lnTo>
                    <a:pt x="96" y="42"/>
                  </a:lnTo>
                  <a:lnTo>
                    <a:pt x="90" y="76"/>
                  </a:lnTo>
                  <a:lnTo>
                    <a:pt x="62" y="100"/>
                  </a:lnTo>
                  <a:lnTo>
                    <a:pt x="52" y="138"/>
                  </a:lnTo>
                  <a:lnTo>
                    <a:pt x="34" y="178"/>
                  </a:lnTo>
                  <a:lnTo>
                    <a:pt x="42" y="200"/>
                  </a:lnTo>
                  <a:lnTo>
                    <a:pt x="42" y="200"/>
                  </a:lnTo>
                  <a:lnTo>
                    <a:pt x="44" y="218"/>
                  </a:lnTo>
                  <a:lnTo>
                    <a:pt x="46" y="234"/>
                  </a:lnTo>
                  <a:lnTo>
                    <a:pt x="46" y="248"/>
                  </a:lnTo>
                  <a:lnTo>
                    <a:pt x="46" y="248"/>
                  </a:lnTo>
                  <a:lnTo>
                    <a:pt x="44" y="268"/>
                  </a:lnTo>
                  <a:lnTo>
                    <a:pt x="44" y="276"/>
                  </a:lnTo>
                  <a:lnTo>
                    <a:pt x="48" y="286"/>
                  </a:lnTo>
                  <a:lnTo>
                    <a:pt x="48" y="286"/>
                  </a:lnTo>
                  <a:lnTo>
                    <a:pt x="50" y="296"/>
                  </a:lnTo>
                  <a:lnTo>
                    <a:pt x="48" y="302"/>
                  </a:lnTo>
                  <a:lnTo>
                    <a:pt x="46" y="304"/>
                  </a:lnTo>
                  <a:lnTo>
                    <a:pt x="46" y="306"/>
                  </a:lnTo>
                  <a:lnTo>
                    <a:pt x="64" y="332"/>
                  </a:lnTo>
                  <a:lnTo>
                    <a:pt x="60" y="358"/>
                  </a:lnTo>
                  <a:lnTo>
                    <a:pt x="40" y="370"/>
                  </a:lnTo>
                  <a:lnTo>
                    <a:pt x="12" y="446"/>
                  </a:lnTo>
                  <a:lnTo>
                    <a:pt x="0" y="462"/>
                  </a:lnTo>
                  <a:lnTo>
                    <a:pt x="10" y="482"/>
                  </a:lnTo>
                  <a:lnTo>
                    <a:pt x="192" y="482"/>
                  </a:lnTo>
                  <a:lnTo>
                    <a:pt x="194" y="500"/>
                  </a:lnTo>
                  <a:lnTo>
                    <a:pt x="194" y="500"/>
                  </a:lnTo>
                  <a:lnTo>
                    <a:pt x="186" y="508"/>
                  </a:lnTo>
                  <a:lnTo>
                    <a:pt x="182" y="516"/>
                  </a:lnTo>
                  <a:lnTo>
                    <a:pt x="182" y="520"/>
                  </a:lnTo>
                  <a:lnTo>
                    <a:pt x="182" y="522"/>
                  </a:lnTo>
                  <a:lnTo>
                    <a:pt x="182" y="522"/>
                  </a:lnTo>
                  <a:lnTo>
                    <a:pt x="188" y="530"/>
                  </a:lnTo>
                  <a:lnTo>
                    <a:pt x="196" y="536"/>
                  </a:lnTo>
                  <a:lnTo>
                    <a:pt x="204" y="542"/>
                  </a:lnTo>
                  <a:lnTo>
                    <a:pt x="244" y="584"/>
                  </a:lnTo>
                  <a:lnTo>
                    <a:pt x="244" y="584"/>
                  </a:lnTo>
                  <a:lnTo>
                    <a:pt x="246" y="576"/>
                  </a:lnTo>
                  <a:lnTo>
                    <a:pt x="252" y="568"/>
                  </a:lnTo>
                  <a:lnTo>
                    <a:pt x="252" y="568"/>
                  </a:lnTo>
                  <a:lnTo>
                    <a:pt x="258" y="562"/>
                  </a:lnTo>
                  <a:lnTo>
                    <a:pt x="264" y="556"/>
                  </a:lnTo>
                  <a:lnTo>
                    <a:pt x="272" y="552"/>
                  </a:lnTo>
                  <a:lnTo>
                    <a:pt x="282" y="550"/>
                  </a:lnTo>
                  <a:lnTo>
                    <a:pt x="302" y="548"/>
                  </a:lnTo>
                  <a:lnTo>
                    <a:pt x="326" y="548"/>
                  </a:lnTo>
                  <a:lnTo>
                    <a:pt x="322" y="16"/>
                  </a:lnTo>
                  <a:lnTo>
                    <a:pt x="312" y="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9" name="Freeform 33">
              <a:extLst>
                <a:ext uri="{FF2B5EF4-FFF2-40B4-BE49-F238E27FC236}">
                  <a16:creationId xmlns:a16="http://schemas.microsoft.com/office/drawing/2014/main" id="{85F5DB81-C588-4AF9-818D-BCCFCD622735}"/>
                </a:ext>
              </a:extLst>
            </p:cNvPr>
            <p:cNvSpPr>
              <a:spLocks/>
            </p:cNvSpPr>
            <p:nvPr>
              <p:custDataLst>
                <p:tags r:id="rId33"/>
              </p:custDataLst>
            </p:nvPr>
          </p:nvSpPr>
          <p:spPr bwMode="auto">
            <a:xfrm>
              <a:off x="6444868" y="3611365"/>
              <a:ext cx="992805" cy="481284"/>
            </a:xfrm>
            <a:custGeom>
              <a:avLst/>
              <a:gdLst/>
              <a:ahLst/>
              <a:cxnLst>
                <a:cxn ang="0">
                  <a:pos x="788" y="104"/>
                </a:cxn>
                <a:cxn ang="0">
                  <a:pos x="770" y="50"/>
                </a:cxn>
                <a:cxn ang="0">
                  <a:pos x="754" y="0"/>
                </a:cxn>
                <a:cxn ang="0">
                  <a:pos x="222" y="102"/>
                </a:cxn>
                <a:cxn ang="0">
                  <a:pos x="226" y="134"/>
                </a:cxn>
                <a:cxn ang="0">
                  <a:pos x="220" y="134"/>
                </a:cxn>
                <a:cxn ang="0">
                  <a:pos x="208" y="148"/>
                </a:cxn>
                <a:cxn ang="0">
                  <a:pos x="198" y="168"/>
                </a:cxn>
                <a:cxn ang="0">
                  <a:pos x="156" y="190"/>
                </a:cxn>
                <a:cxn ang="0">
                  <a:pos x="152" y="186"/>
                </a:cxn>
                <a:cxn ang="0">
                  <a:pos x="144" y="186"/>
                </a:cxn>
                <a:cxn ang="0">
                  <a:pos x="130" y="200"/>
                </a:cxn>
                <a:cxn ang="0">
                  <a:pos x="116" y="220"/>
                </a:cxn>
                <a:cxn ang="0">
                  <a:pos x="48" y="258"/>
                </a:cxn>
                <a:cxn ang="0">
                  <a:pos x="26" y="292"/>
                </a:cxn>
                <a:cxn ang="0">
                  <a:pos x="2" y="302"/>
                </a:cxn>
                <a:cxn ang="0">
                  <a:pos x="118" y="314"/>
                </a:cxn>
                <a:cxn ang="0">
                  <a:pos x="306" y="270"/>
                </a:cxn>
                <a:cxn ang="0">
                  <a:pos x="332" y="304"/>
                </a:cxn>
                <a:cxn ang="0">
                  <a:pos x="562" y="382"/>
                </a:cxn>
                <a:cxn ang="0">
                  <a:pos x="586" y="370"/>
                </a:cxn>
                <a:cxn ang="0">
                  <a:pos x="608" y="356"/>
                </a:cxn>
                <a:cxn ang="0">
                  <a:pos x="620" y="344"/>
                </a:cxn>
                <a:cxn ang="0">
                  <a:pos x="650" y="300"/>
                </a:cxn>
                <a:cxn ang="0">
                  <a:pos x="670" y="274"/>
                </a:cxn>
                <a:cxn ang="0">
                  <a:pos x="700" y="256"/>
                </a:cxn>
                <a:cxn ang="0">
                  <a:pos x="716" y="250"/>
                </a:cxn>
                <a:cxn ang="0">
                  <a:pos x="738" y="232"/>
                </a:cxn>
                <a:cxn ang="0">
                  <a:pos x="750" y="208"/>
                </a:cxn>
                <a:cxn ang="0">
                  <a:pos x="766" y="164"/>
                </a:cxn>
                <a:cxn ang="0">
                  <a:pos x="774" y="148"/>
                </a:cxn>
                <a:cxn ang="0">
                  <a:pos x="786" y="126"/>
                </a:cxn>
                <a:cxn ang="0">
                  <a:pos x="788" y="112"/>
                </a:cxn>
                <a:cxn ang="0">
                  <a:pos x="788" y="104"/>
                </a:cxn>
              </a:cxnLst>
              <a:rect l="0" t="0" r="r" b="b"/>
              <a:pathLst>
                <a:path w="788" h="382">
                  <a:moveTo>
                    <a:pt x="788" y="104"/>
                  </a:moveTo>
                  <a:lnTo>
                    <a:pt x="788" y="104"/>
                  </a:lnTo>
                  <a:lnTo>
                    <a:pt x="778" y="76"/>
                  </a:lnTo>
                  <a:lnTo>
                    <a:pt x="770" y="50"/>
                  </a:lnTo>
                  <a:lnTo>
                    <a:pt x="760" y="26"/>
                  </a:lnTo>
                  <a:lnTo>
                    <a:pt x="754" y="0"/>
                  </a:lnTo>
                  <a:lnTo>
                    <a:pt x="226" y="102"/>
                  </a:lnTo>
                  <a:lnTo>
                    <a:pt x="222" y="102"/>
                  </a:lnTo>
                  <a:lnTo>
                    <a:pt x="226" y="134"/>
                  </a:lnTo>
                  <a:lnTo>
                    <a:pt x="226" y="134"/>
                  </a:lnTo>
                  <a:lnTo>
                    <a:pt x="224" y="134"/>
                  </a:lnTo>
                  <a:lnTo>
                    <a:pt x="220" y="134"/>
                  </a:lnTo>
                  <a:lnTo>
                    <a:pt x="214" y="138"/>
                  </a:lnTo>
                  <a:lnTo>
                    <a:pt x="208" y="148"/>
                  </a:lnTo>
                  <a:lnTo>
                    <a:pt x="208" y="148"/>
                  </a:lnTo>
                  <a:lnTo>
                    <a:pt x="198" y="168"/>
                  </a:lnTo>
                  <a:lnTo>
                    <a:pt x="180" y="164"/>
                  </a:lnTo>
                  <a:lnTo>
                    <a:pt x="156" y="190"/>
                  </a:lnTo>
                  <a:lnTo>
                    <a:pt x="156" y="190"/>
                  </a:lnTo>
                  <a:lnTo>
                    <a:pt x="152" y="186"/>
                  </a:lnTo>
                  <a:lnTo>
                    <a:pt x="148" y="184"/>
                  </a:lnTo>
                  <a:lnTo>
                    <a:pt x="144" y="186"/>
                  </a:lnTo>
                  <a:lnTo>
                    <a:pt x="144" y="186"/>
                  </a:lnTo>
                  <a:lnTo>
                    <a:pt x="130" y="200"/>
                  </a:lnTo>
                  <a:lnTo>
                    <a:pt x="118" y="200"/>
                  </a:lnTo>
                  <a:lnTo>
                    <a:pt x="116" y="220"/>
                  </a:lnTo>
                  <a:lnTo>
                    <a:pt x="72" y="254"/>
                  </a:lnTo>
                  <a:lnTo>
                    <a:pt x="48" y="258"/>
                  </a:lnTo>
                  <a:lnTo>
                    <a:pt x="26" y="270"/>
                  </a:lnTo>
                  <a:lnTo>
                    <a:pt x="26" y="292"/>
                  </a:lnTo>
                  <a:lnTo>
                    <a:pt x="8" y="294"/>
                  </a:lnTo>
                  <a:lnTo>
                    <a:pt x="2" y="302"/>
                  </a:lnTo>
                  <a:lnTo>
                    <a:pt x="0" y="324"/>
                  </a:lnTo>
                  <a:lnTo>
                    <a:pt x="118" y="314"/>
                  </a:lnTo>
                  <a:lnTo>
                    <a:pt x="172" y="278"/>
                  </a:lnTo>
                  <a:lnTo>
                    <a:pt x="306" y="270"/>
                  </a:lnTo>
                  <a:lnTo>
                    <a:pt x="332" y="288"/>
                  </a:lnTo>
                  <a:lnTo>
                    <a:pt x="332" y="304"/>
                  </a:lnTo>
                  <a:lnTo>
                    <a:pt x="442" y="282"/>
                  </a:lnTo>
                  <a:lnTo>
                    <a:pt x="562" y="382"/>
                  </a:lnTo>
                  <a:lnTo>
                    <a:pt x="562" y="382"/>
                  </a:lnTo>
                  <a:lnTo>
                    <a:pt x="586" y="370"/>
                  </a:lnTo>
                  <a:lnTo>
                    <a:pt x="598" y="364"/>
                  </a:lnTo>
                  <a:lnTo>
                    <a:pt x="608" y="356"/>
                  </a:lnTo>
                  <a:lnTo>
                    <a:pt x="608" y="356"/>
                  </a:lnTo>
                  <a:lnTo>
                    <a:pt x="620" y="344"/>
                  </a:lnTo>
                  <a:lnTo>
                    <a:pt x="630" y="330"/>
                  </a:lnTo>
                  <a:lnTo>
                    <a:pt x="650" y="300"/>
                  </a:lnTo>
                  <a:lnTo>
                    <a:pt x="660" y="286"/>
                  </a:lnTo>
                  <a:lnTo>
                    <a:pt x="670" y="274"/>
                  </a:lnTo>
                  <a:lnTo>
                    <a:pt x="684" y="264"/>
                  </a:lnTo>
                  <a:lnTo>
                    <a:pt x="700" y="256"/>
                  </a:lnTo>
                  <a:lnTo>
                    <a:pt x="700" y="256"/>
                  </a:lnTo>
                  <a:lnTo>
                    <a:pt x="716" y="250"/>
                  </a:lnTo>
                  <a:lnTo>
                    <a:pt x="728" y="240"/>
                  </a:lnTo>
                  <a:lnTo>
                    <a:pt x="738" y="232"/>
                  </a:lnTo>
                  <a:lnTo>
                    <a:pt x="744" y="220"/>
                  </a:lnTo>
                  <a:lnTo>
                    <a:pt x="750" y="208"/>
                  </a:lnTo>
                  <a:lnTo>
                    <a:pt x="756" y="194"/>
                  </a:lnTo>
                  <a:lnTo>
                    <a:pt x="766" y="164"/>
                  </a:lnTo>
                  <a:lnTo>
                    <a:pt x="766" y="164"/>
                  </a:lnTo>
                  <a:lnTo>
                    <a:pt x="774" y="148"/>
                  </a:lnTo>
                  <a:lnTo>
                    <a:pt x="782" y="134"/>
                  </a:lnTo>
                  <a:lnTo>
                    <a:pt x="786" y="126"/>
                  </a:lnTo>
                  <a:lnTo>
                    <a:pt x="788" y="120"/>
                  </a:lnTo>
                  <a:lnTo>
                    <a:pt x="788" y="112"/>
                  </a:lnTo>
                  <a:lnTo>
                    <a:pt x="788" y="104"/>
                  </a:lnTo>
                  <a:lnTo>
                    <a:pt x="788" y="10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0" name="Freeform 34">
              <a:extLst>
                <a:ext uri="{FF2B5EF4-FFF2-40B4-BE49-F238E27FC236}">
                  <a16:creationId xmlns:a16="http://schemas.microsoft.com/office/drawing/2014/main" id="{D87B20DF-3B42-49FC-956C-7BEA393605DB}"/>
                </a:ext>
              </a:extLst>
            </p:cNvPr>
            <p:cNvSpPr>
              <a:spLocks/>
            </p:cNvSpPr>
            <p:nvPr>
              <p:custDataLst>
                <p:tags r:id="rId34"/>
              </p:custDataLst>
            </p:nvPr>
          </p:nvSpPr>
          <p:spPr bwMode="auto">
            <a:xfrm>
              <a:off x="5746881" y="3739875"/>
              <a:ext cx="982726" cy="345214"/>
            </a:xfrm>
            <a:custGeom>
              <a:avLst/>
              <a:gdLst/>
              <a:ahLst/>
              <a:cxnLst>
                <a:cxn ang="0">
                  <a:pos x="562" y="192"/>
                </a:cxn>
                <a:cxn ang="0">
                  <a:pos x="580" y="190"/>
                </a:cxn>
                <a:cxn ang="0">
                  <a:pos x="580" y="168"/>
                </a:cxn>
                <a:cxn ang="0">
                  <a:pos x="602" y="156"/>
                </a:cxn>
                <a:cxn ang="0">
                  <a:pos x="626" y="152"/>
                </a:cxn>
                <a:cxn ang="0">
                  <a:pos x="670" y="118"/>
                </a:cxn>
                <a:cxn ang="0">
                  <a:pos x="672" y="98"/>
                </a:cxn>
                <a:cxn ang="0">
                  <a:pos x="684" y="98"/>
                </a:cxn>
                <a:cxn ang="0">
                  <a:pos x="684" y="98"/>
                </a:cxn>
                <a:cxn ang="0">
                  <a:pos x="698" y="84"/>
                </a:cxn>
                <a:cxn ang="0">
                  <a:pos x="698" y="84"/>
                </a:cxn>
                <a:cxn ang="0">
                  <a:pos x="702" y="82"/>
                </a:cxn>
                <a:cxn ang="0">
                  <a:pos x="706" y="84"/>
                </a:cxn>
                <a:cxn ang="0">
                  <a:pos x="710" y="88"/>
                </a:cxn>
                <a:cxn ang="0">
                  <a:pos x="734" y="62"/>
                </a:cxn>
                <a:cxn ang="0">
                  <a:pos x="752" y="66"/>
                </a:cxn>
                <a:cxn ang="0">
                  <a:pos x="752" y="66"/>
                </a:cxn>
                <a:cxn ang="0">
                  <a:pos x="762" y="46"/>
                </a:cxn>
                <a:cxn ang="0">
                  <a:pos x="762" y="46"/>
                </a:cxn>
                <a:cxn ang="0">
                  <a:pos x="768" y="36"/>
                </a:cxn>
                <a:cxn ang="0">
                  <a:pos x="774" y="32"/>
                </a:cxn>
                <a:cxn ang="0">
                  <a:pos x="778" y="32"/>
                </a:cxn>
                <a:cxn ang="0">
                  <a:pos x="780" y="32"/>
                </a:cxn>
                <a:cxn ang="0">
                  <a:pos x="776" y="0"/>
                </a:cxn>
                <a:cxn ang="0">
                  <a:pos x="220" y="68"/>
                </a:cxn>
                <a:cxn ang="0">
                  <a:pos x="210" y="60"/>
                </a:cxn>
                <a:cxn ang="0">
                  <a:pos x="194" y="60"/>
                </a:cxn>
                <a:cxn ang="0">
                  <a:pos x="192" y="84"/>
                </a:cxn>
                <a:cxn ang="0">
                  <a:pos x="58" y="92"/>
                </a:cxn>
                <a:cxn ang="0">
                  <a:pos x="56" y="94"/>
                </a:cxn>
                <a:cxn ang="0">
                  <a:pos x="44" y="170"/>
                </a:cxn>
                <a:cxn ang="0">
                  <a:pos x="32" y="180"/>
                </a:cxn>
                <a:cxn ang="0">
                  <a:pos x="0" y="274"/>
                </a:cxn>
                <a:cxn ang="0">
                  <a:pos x="554" y="222"/>
                </a:cxn>
                <a:cxn ang="0">
                  <a:pos x="556" y="200"/>
                </a:cxn>
                <a:cxn ang="0">
                  <a:pos x="562" y="192"/>
                </a:cxn>
              </a:cxnLst>
              <a:rect l="0" t="0" r="r" b="b"/>
              <a:pathLst>
                <a:path w="780" h="274">
                  <a:moveTo>
                    <a:pt x="562" y="192"/>
                  </a:moveTo>
                  <a:lnTo>
                    <a:pt x="580" y="190"/>
                  </a:lnTo>
                  <a:lnTo>
                    <a:pt x="580" y="168"/>
                  </a:lnTo>
                  <a:lnTo>
                    <a:pt x="602" y="156"/>
                  </a:lnTo>
                  <a:lnTo>
                    <a:pt x="626" y="152"/>
                  </a:lnTo>
                  <a:lnTo>
                    <a:pt x="670" y="118"/>
                  </a:lnTo>
                  <a:lnTo>
                    <a:pt x="672" y="98"/>
                  </a:lnTo>
                  <a:lnTo>
                    <a:pt x="684" y="98"/>
                  </a:lnTo>
                  <a:lnTo>
                    <a:pt x="684" y="98"/>
                  </a:lnTo>
                  <a:lnTo>
                    <a:pt x="698" y="84"/>
                  </a:lnTo>
                  <a:lnTo>
                    <a:pt x="698" y="84"/>
                  </a:lnTo>
                  <a:lnTo>
                    <a:pt x="702" y="82"/>
                  </a:lnTo>
                  <a:lnTo>
                    <a:pt x="706" y="84"/>
                  </a:lnTo>
                  <a:lnTo>
                    <a:pt x="710" y="88"/>
                  </a:lnTo>
                  <a:lnTo>
                    <a:pt x="734" y="62"/>
                  </a:lnTo>
                  <a:lnTo>
                    <a:pt x="752" y="66"/>
                  </a:lnTo>
                  <a:lnTo>
                    <a:pt x="752" y="66"/>
                  </a:lnTo>
                  <a:lnTo>
                    <a:pt x="762" y="46"/>
                  </a:lnTo>
                  <a:lnTo>
                    <a:pt x="762" y="46"/>
                  </a:lnTo>
                  <a:lnTo>
                    <a:pt x="768" y="36"/>
                  </a:lnTo>
                  <a:lnTo>
                    <a:pt x="774" y="32"/>
                  </a:lnTo>
                  <a:lnTo>
                    <a:pt x="778" y="32"/>
                  </a:lnTo>
                  <a:lnTo>
                    <a:pt x="780" y="32"/>
                  </a:lnTo>
                  <a:lnTo>
                    <a:pt x="776" y="0"/>
                  </a:lnTo>
                  <a:lnTo>
                    <a:pt x="220" y="68"/>
                  </a:lnTo>
                  <a:lnTo>
                    <a:pt x="210" y="60"/>
                  </a:lnTo>
                  <a:lnTo>
                    <a:pt x="194" y="60"/>
                  </a:lnTo>
                  <a:lnTo>
                    <a:pt x="192" y="84"/>
                  </a:lnTo>
                  <a:lnTo>
                    <a:pt x="58" y="92"/>
                  </a:lnTo>
                  <a:lnTo>
                    <a:pt x="56" y="94"/>
                  </a:lnTo>
                  <a:lnTo>
                    <a:pt x="44" y="170"/>
                  </a:lnTo>
                  <a:lnTo>
                    <a:pt x="32" y="180"/>
                  </a:lnTo>
                  <a:lnTo>
                    <a:pt x="0" y="274"/>
                  </a:lnTo>
                  <a:lnTo>
                    <a:pt x="554" y="222"/>
                  </a:lnTo>
                  <a:lnTo>
                    <a:pt x="556" y="200"/>
                  </a:lnTo>
                  <a:lnTo>
                    <a:pt x="562" y="19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1" name="Freeform 35">
              <a:extLst>
                <a:ext uri="{FF2B5EF4-FFF2-40B4-BE49-F238E27FC236}">
                  <a16:creationId xmlns:a16="http://schemas.microsoft.com/office/drawing/2014/main" id="{D3F25588-87E8-4674-B99D-515A4A4586F9}"/>
                </a:ext>
              </a:extLst>
            </p:cNvPr>
            <p:cNvSpPr>
              <a:spLocks/>
            </p:cNvSpPr>
            <p:nvPr>
              <p:custDataLst>
                <p:tags r:id="rId35"/>
              </p:custDataLst>
            </p:nvPr>
          </p:nvSpPr>
          <p:spPr bwMode="auto">
            <a:xfrm>
              <a:off x="5819955" y="3419860"/>
              <a:ext cx="844136" cy="435927"/>
            </a:xfrm>
            <a:custGeom>
              <a:avLst/>
              <a:gdLst/>
              <a:ahLst/>
              <a:cxnLst>
                <a:cxn ang="0">
                  <a:pos x="616" y="216"/>
                </a:cxn>
                <a:cxn ang="0">
                  <a:pos x="664" y="152"/>
                </a:cxn>
                <a:cxn ang="0">
                  <a:pos x="610" y="90"/>
                </a:cxn>
                <a:cxn ang="0">
                  <a:pos x="570" y="30"/>
                </a:cxn>
                <a:cxn ang="0">
                  <a:pos x="530" y="42"/>
                </a:cxn>
                <a:cxn ang="0">
                  <a:pos x="490" y="36"/>
                </a:cxn>
                <a:cxn ang="0">
                  <a:pos x="438" y="2"/>
                </a:cxn>
                <a:cxn ang="0">
                  <a:pos x="398" y="18"/>
                </a:cxn>
                <a:cxn ang="0">
                  <a:pos x="374" y="54"/>
                </a:cxn>
                <a:cxn ang="0">
                  <a:pos x="372" y="52"/>
                </a:cxn>
                <a:cxn ang="0">
                  <a:pos x="364" y="48"/>
                </a:cxn>
                <a:cxn ang="0">
                  <a:pos x="356" y="52"/>
                </a:cxn>
                <a:cxn ang="0">
                  <a:pos x="352" y="56"/>
                </a:cxn>
                <a:cxn ang="0">
                  <a:pos x="350" y="64"/>
                </a:cxn>
                <a:cxn ang="0">
                  <a:pos x="356" y="74"/>
                </a:cxn>
                <a:cxn ang="0">
                  <a:pos x="358" y="76"/>
                </a:cxn>
                <a:cxn ang="0">
                  <a:pos x="336" y="98"/>
                </a:cxn>
                <a:cxn ang="0">
                  <a:pos x="324" y="116"/>
                </a:cxn>
                <a:cxn ang="0">
                  <a:pos x="318" y="132"/>
                </a:cxn>
                <a:cxn ang="0">
                  <a:pos x="308" y="146"/>
                </a:cxn>
                <a:cxn ang="0">
                  <a:pos x="306" y="154"/>
                </a:cxn>
                <a:cxn ang="0">
                  <a:pos x="290" y="146"/>
                </a:cxn>
                <a:cxn ang="0">
                  <a:pos x="280" y="138"/>
                </a:cxn>
                <a:cxn ang="0">
                  <a:pos x="268" y="136"/>
                </a:cxn>
                <a:cxn ang="0">
                  <a:pos x="266" y="138"/>
                </a:cxn>
                <a:cxn ang="0">
                  <a:pos x="258" y="152"/>
                </a:cxn>
                <a:cxn ang="0">
                  <a:pos x="256" y="164"/>
                </a:cxn>
                <a:cxn ang="0">
                  <a:pos x="234" y="160"/>
                </a:cxn>
                <a:cxn ang="0">
                  <a:pos x="228" y="162"/>
                </a:cxn>
                <a:cxn ang="0">
                  <a:pos x="210" y="174"/>
                </a:cxn>
                <a:cxn ang="0">
                  <a:pos x="138" y="174"/>
                </a:cxn>
                <a:cxn ang="0">
                  <a:pos x="118" y="190"/>
                </a:cxn>
                <a:cxn ang="0">
                  <a:pos x="120" y="222"/>
                </a:cxn>
                <a:cxn ang="0">
                  <a:pos x="94" y="232"/>
                </a:cxn>
                <a:cxn ang="0">
                  <a:pos x="86" y="234"/>
                </a:cxn>
                <a:cxn ang="0">
                  <a:pos x="86" y="240"/>
                </a:cxn>
                <a:cxn ang="0">
                  <a:pos x="96" y="264"/>
                </a:cxn>
                <a:cxn ang="0">
                  <a:pos x="46" y="264"/>
                </a:cxn>
                <a:cxn ang="0">
                  <a:pos x="30" y="282"/>
                </a:cxn>
                <a:cxn ang="0">
                  <a:pos x="0" y="346"/>
                </a:cxn>
                <a:cxn ang="0">
                  <a:pos x="136" y="314"/>
                </a:cxn>
                <a:cxn ang="0">
                  <a:pos x="162" y="322"/>
                </a:cxn>
                <a:cxn ang="0">
                  <a:pos x="596" y="242"/>
                </a:cxn>
              </a:cxnLst>
              <a:rect l="0" t="0" r="r" b="b"/>
              <a:pathLst>
                <a:path w="670" h="346">
                  <a:moveTo>
                    <a:pt x="610" y="230"/>
                  </a:moveTo>
                  <a:lnTo>
                    <a:pt x="616" y="216"/>
                  </a:lnTo>
                  <a:lnTo>
                    <a:pt x="670" y="158"/>
                  </a:lnTo>
                  <a:lnTo>
                    <a:pt x="664" y="152"/>
                  </a:lnTo>
                  <a:lnTo>
                    <a:pt x="648" y="144"/>
                  </a:lnTo>
                  <a:lnTo>
                    <a:pt x="610" y="90"/>
                  </a:lnTo>
                  <a:lnTo>
                    <a:pt x="610" y="60"/>
                  </a:lnTo>
                  <a:lnTo>
                    <a:pt x="570" y="30"/>
                  </a:lnTo>
                  <a:lnTo>
                    <a:pt x="548" y="50"/>
                  </a:lnTo>
                  <a:lnTo>
                    <a:pt x="530" y="42"/>
                  </a:lnTo>
                  <a:lnTo>
                    <a:pt x="506" y="46"/>
                  </a:lnTo>
                  <a:lnTo>
                    <a:pt x="490" y="36"/>
                  </a:lnTo>
                  <a:lnTo>
                    <a:pt x="456" y="34"/>
                  </a:lnTo>
                  <a:lnTo>
                    <a:pt x="438" y="2"/>
                  </a:lnTo>
                  <a:lnTo>
                    <a:pt x="404" y="0"/>
                  </a:lnTo>
                  <a:lnTo>
                    <a:pt x="398" y="18"/>
                  </a:lnTo>
                  <a:lnTo>
                    <a:pt x="408" y="48"/>
                  </a:lnTo>
                  <a:lnTo>
                    <a:pt x="374" y="54"/>
                  </a:lnTo>
                  <a:lnTo>
                    <a:pt x="374" y="54"/>
                  </a:lnTo>
                  <a:lnTo>
                    <a:pt x="372" y="52"/>
                  </a:lnTo>
                  <a:lnTo>
                    <a:pt x="370" y="50"/>
                  </a:lnTo>
                  <a:lnTo>
                    <a:pt x="364" y="48"/>
                  </a:lnTo>
                  <a:lnTo>
                    <a:pt x="360" y="50"/>
                  </a:lnTo>
                  <a:lnTo>
                    <a:pt x="356" y="52"/>
                  </a:lnTo>
                  <a:lnTo>
                    <a:pt x="356" y="52"/>
                  </a:lnTo>
                  <a:lnTo>
                    <a:pt x="352" y="56"/>
                  </a:lnTo>
                  <a:lnTo>
                    <a:pt x="350" y="60"/>
                  </a:lnTo>
                  <a:lnTo>
                    <a:pt x="350" y="64"/>
                  </a:lnTo>
                  <a:lnTo>
                    <a:pt x="352" y="68"/>
                  </a:lnTo>
                  <a:lnTo>
                    <a:pt x="356" y="74"/>
                  </a:lnTo>
                  <a:lnTo>
                    <a:pt x="358" y="76"/>
                  </a:lnTo>
                  <a:lnTo>
                    <a:pt x="358" y="76"/>
                  </a:lnTo>
                  <a:lnTo>
                    <a:pt x="336" y="98"/>
                  </a:lnTo>
                  <a:lnTo>
                    <a:pt x="336" y="98"/>
                  </a:lnTo>
                  <a:lnTo>
                    <a:pt x="328" y="106"/>
                  </a:lnTo>
                  <a:lnTo>
                    <a:pt x="324" y="116"/>
                  </a:lnTo>
                  <a:lnTo>
                    <a:pt x="322" y="124"/>
                  </a:lnTo>
                  <a:lnTo>
                    <a:pt x="318" y="132"/>
                  </a:lnTo>
                  <a:lnTo>
                    <a:pt x="318" y="132"/>
                  </a:lnTo>
                  <a:lnTo>
                    <a:pt x="308" y="146"/>
                  </a:lnTo>
                  <a:lnTo>
                    <a:pt x="306" y="154"/>
                  </a:lnTo>
                  <a:lnTo>
                    <a:pt x="306" y="154"/>
                  </a:lnTo>
                  <a:lnTo>
                    <a:pt x="300" y="152"/>
                  </a:lnTo>
                  <a:lnTo>
                    <a:pt x="290" y="146"/>
                  </a:lnTo>
                  <a:lnTo>
                    <a:pt x="290" y="146"/>
                  </a:lnTo>
                  <a:lnTo>
                    <a:pt x="280" y="138"/>
                  </a:lnTo>
                  <a:lnTo>
                    <a:pt x="274" y="136"/>
                  </a:lnTo>
                  <a:lnTo>
                    <a:pt x="268" y="136"/>
                  </a:lnTo>
                  <a:lnTo>
                    <a:pt x="268" y="136"/>
                  </a:lnTo>
                  <a:lnTo>
                    <a:pt x="266" y="138"/>
                  </a:lnTo>
                  <a:lnTo>
                    <a:pt x="262" y="142"/>
                  </a:lnTo>
                  <a:lnTo>
                    <a:pt x="258" y="152"/>
                  </a:lnTo>
                  <a:lnTo>
                    <a:pt x="256" y="164"/>
                  </a:lnTo>
                  <a:lnTo>
                    <a:pt x="256" y="164"/>
                  </a:lnTo>
                  <a:lnTo>
                    <a:pt x="246" y="162"/>
                  </a:lnTo>
                  <a:lnTo>
                    <a:pt x="234" y="160"/>
                  </a:lnTo>
                  <a:lnTo>
                    <a:pt x="234" y="160"/>
                  </a:lnTo>
                  <a:lnTo>
                    <a:pt x="228" y="162"/>
                  </a:lnTo>
                  <a:lnTo>
                    <a:pt x="220" y="166"/>
                  </a:lnTo>
                  <a:lnTo>
                    <a:pt x="210" y="174"/>
                  </a:lnTo>
                  <a:lnTo>
                    <a:pt x="178" y="174"/>
                  </a:lnTo>
                  <a:lnTo>
                    <a:pt x="138" y="174"/>
                  </a:lnTo>
                  <a:lnTo>
                    <a:pt x="128" y="184"/>
                  </a:lnTo>
                  <a:lnTo>
                    <a:pt x="118" y="190"/>
                  </a:lnTo>
                  <a:lnTo>
                    <a:pt x="120" y="222"/>
                  </a:lnTo>
                  <a:lnTo>
                    <a:pt x="120" y="222"/>
                  </a:lnTo>
                  <a:lnTo>
                    <a:pt x="106" y="228"/>
                  </a:lnTo>
                  <a:lnTo>
                    <a:pt x="94" y="232"/>
                  </a:lnTo>
                  <a:lnTo>
                    <a:pt x="86" y="234"/>
                  </a:lnTo>
                  <a:lnTo>
                    <a:pt x="86" y="234"/>
                  </a:lnTo>
                  <a:lnTo>
                    <a:pt x="86" y="236"/>
                  </a:lnTo>
                  <a:lnTo>
                    <a:pt x="86" y="240"/>
                  </a:lnTo>
                  <a:lnTo>
                    <a:pt x="88" y="250"/>
                  </a:lnTo>
                  <a:lnTo>
                    <a:pt x="96" y="264"/>
                  </a:lnTo>
                  <a:lnTo>
                    <a:pt x="84" y="276"/>
                  </a:lnTo>
                  <a:lnTo>
                    <a:pt x="46" y="264"/>
                  </a:lnTo>
                  <a:lnTo>
                    <a:pt x="26" y="280"/>
                  </a:lnTo>
                  <a:lnTo>
                    <a:pt x="30" y="282"/>
                  </a:lnTo>
                  <a:lnTo>
                    <a:pt x="32" y="320"/>
                  </a:lnTo>
                  <a:lnTo>
                    <a:pt x="0" y="346"/>
                  </a:lnTo>
                  <a:lnTo>
                    <a:pt x="134" y="338"/>
                  </a:lnTo>
                  <a:lnTo>
                    <a:pt x="136" y="314"/>
                  </a:lnTo>
                  <a:lnTo>
                    <a:pt x="152" y="314"/>
                  </a:lnTo>
                  <a:lnTo>
                    <a:pt x="162" y="322"/>
                  </a:lnTo>
                  <a:lnTo>
                    <a:pt x="578" y="272"/>
                  </a:lnTo>
                  <a:lnTo>
                    <a:pt x="596" y="242"/>
                  </a:lnTo>
                  <a:lnTo>
                    <a:pt x="610" y="23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2" name="Freeform 36">
              <a:extLst>
                <a:ext uri="{FF2B5EF4-FFF2-40B4-BE49-F238E27FC236}">
                  <a16:creationId xmlns:a16="http://schemas.microsoft.com/office/drawing/2014/main" id="{0437FBF0-35DF-4744-8F47-DD183BD52904}"/>
                </a:ext>
              </a:extLst>
            </p:cNvPr>
            <p:cNvSpPr>
              <a:spLocks/>
            </p:cNvSpPr>
            <p:nvPr>
              <p:custDataLst>
                <p:tags r:id="rId36"/>
              </p:custDataLst>
            </p:nvPr>
          </p:nvSpPr>
          <p:spPr bwMode="auto">
            <a:xfrm>
              <a:off x="6548180" y="3266151"/>
              <a:ext cx="846656" cy="496402"/>
            </a:xfrm>
            <a:custGeom>
              <a:avLst/>
              <a:gdLst/>
              <a:ahLst/>
              <a:cxnLst>
                <a:cxn ang="0">
                  <a:pos x="672" y="274"/>
                </a:cxn>
                <a:cxn ang="0">
                  <a:pos x="672" y="274"/>
                </a:cxn>
                <a:cxn ang="0">
                  <a:pos x="668" y="252"/>
                </a:cxn>
                <a:cxn ang="0">
                  <a:pos x="666" y="226"/>
                </a:cxn>
                <a:cxn ang="0">
                  <a:pos x="600" y="178"/>
                </a:cxn>
                <a:cxn ang="0">
                  <a:pos x="604" y="152"/>
                </a:cxn>
                <a:cxn ang="0">
                  <a:pos x="590" y="124"/>
                </a:cxn>
                <a:cxn ang="0">
                  <a:pos x="506" y="104"/>
                </a:cxn>
                <a:cxn ang="0">
                  <a:pos x="506" y="84"/>
                </a:cxn>
                <a:cxn ang="0">
                  <a:pos x="510" y="42"/>
                </a:cxn>
                <a:cxn ang="0">
                  <a:pos x="502" y="30"/>
                </a:cxn>
                <a:cxn ang="0">
                  <a:pos x="470" y="30"/>
                </a:cxn>
                <a:cxn ang="0">
                  <a:pos x="464" y="8"/>
                </a:cxn>
                <a:cxn ang="0">
                  <a:pos x="436" y="2"/>
                </a:cxn>
                <a:cxn ang="0">
                  <a:pos x="434" y="26"/>
                </a:cxn>
                <a:cxn ang="0">
                  <a:pos x="386" y="0"/>
                </a:cxn>
                <a:cxn ang="0">
                  <a:pos x="384" y="34"/>
                </a:cxn>
                <a:cxn ang="0">
                  <a:pos x="372" y="58"/>
                </a:cxn>
                <a:cxn ang="0">
                  <a:pos x="352" y="78"/>
                </a:cxn>
                <a:cxn ang="0">
                  <a:pos x="336" y="86"/>
                </a:cxn>
                <a:cxn ang="0">
                  <a:pos x="316" y="134"/>
                </a:cxn>
                <a:cxn ang="0">
                  <a:pos x="286" y="124"/>
                </a:cxn>
                <a:cxn ang="0">
                  <a:pos x="280" y="160"/>
                </a:cxn>
                <a:cxn ang="0">
                  <a:pos x="246" y="262"/>
                </a:cxn>
                <a:cxn ang="0">
                  <a:pos x="208" y="274"/>
                </a:cxn>
                <a:cxn ang="0">
                  <a:pos x="198" y="288"/>
                </a:cxn>
                <a:cxn ang="0">
                  <a:pos x="176" y="302"/>
                </a:cxn>
                <a:cxn ang="0">
                  <a:pos x="162" y="288"/>
                </a:cxn>
                <a:cxn ang="0">
                  <a:pos x="140" y="310"/>
                </a:cxn>
                <a:cxn ang="0">
                  <a:pos x="116" y="306"/>
                </a:cxn>
                <a:cxn ang="0">
                  <a:pos x="96" y="286"/>
                </a:cxn>
                <a:cxn ang="0">
                  <a:pos x="92" y="280"/>
                </a:cxn>
                <a:cxn ang="0">
                  <a:pos x="38" y="338"/>
                </a:cxn>
                <a:cxn ang="0">
                  <a:pos x="32" y="352"/>
                </a:cxn>
                <a:cxn ang="0">
                  <a:pos x="18" y="364"/>
                </a:cxn>
                <a:cxn ang="0">
                  <a:pos x="0" y="394"/>
                </a:cxn>
                <a:cxn ang="0">
                  <a:pos x="144" y="376"/>
                </a:cxn>
                <a:cxn ang="0">
                  <a:pos x="672" y="274"/>
                </a:cxn>
              </a:cxnLst>
              <a:rect l="0" t="0" r="r" b="b"/>
              <a:pathLst>
                <a:path w="672" h="394">
                  <a:moveTo>
                    <a:pt x="672" y="274"/>
                  </a:moveTo>
                  <a:lnTo>
                    <a:pt x="672" y="274"/>
                  </a:lnTo>
                  <a:lnTo>
                    <a:pt x="668" y="252"/>
                  </a:lnTo>
                  <a:lnTo>
                    <a:pt x="666" y="226"/>
                  </a:lnTo>
                  <a:lnTo>
                    <a:pt x="600" y="178"/>
                  </a:lnTo>
                  <a:lnTo>
                    <a:pt x="604" y="152"/>
                  </a:lnTo>
                  <a:lnTo>
                    <a:pt x="590" y="124"/>
                  </a:lnTo>
                  <a:lnTo>
                    <a:pt x="506" y="104"/>
                  </a:lnTo>
                  <a:lnTo>
                    <a:pt x="506" y="84"/>
                  </a:lnTo>
                  <a:lnTo>
                    <a:pt x="510" y="42"/>
                  </a:lnTo>
                  <a:lnTo>
                    <a:pt x="502" y="30"/>
                  </a:lnTo>
                  <a:lnTo>
                    <a:pt x="470" y="30"/>
                  </a:lnTo>
                  <a:lnTo>
                    <a:pt x="464" y="8"/>
                  </a:lnTo>
                  <a:lnTo>
                    <a:pt x="436" y="2"/>
                  </a:lnTo>
                  <a:lnTo>
                    <a:pt x="434" y="26"/>
                  </a:lnTo>
                  <a:lnTo>
                    <a:pt x="386" y="0"/>
                  </a:lnTo>
                  <a:lnTo>
                    <a:pt x="384" y="34"/>
                  </a:lnTo>
                  <a:lnTo>
                    <a:pt x="372" y="58"/>
                  </a:lnTo>
                  <a:lnTo>
                    <a:pt x="352" y="78"/>
                  </a:lnTo>
                  <a:lnTo>
                    <a:pt x="336" y="86"/>
                  </a:lnTo>
                  <a:lnTo>
                    <a:pt x="316" y="134"/>
                  </a:lnTo>
                  <a:lnTo>
                    <a:pt x="286" y="124"/>
                  </a:lnTo>
                  <a:lnTo>
                    <a:pt x="280" y="160"/>
                  </a:lnTo>
                  <a:lnTo>
                    <a:pt x="246" y="262"/>
                  </a:lnTo>
                  <a:lnTo>
                    <a:pt x="208" y="274"/>
                  </a:lnTo>
                  <a:lnTo>
                    <a:pt x="198" y="288"/>
                  </a:lnTo>
                  <a:lnTo>
                    <a:pt x="176" y="302"/>
                  </a:lnTo>
                  <a:lnTo>
                    <a:pt x="162" y="288"/>
                  </a:lnTo>
                  <a:lnTo>
                    <a:pt x="140" y="310"/>
                  </a:lnTo>
                  <a:lnTo>
                    <a:pt x="116" y="306"/>
                  </a:lnTo>
                  <a:lnTo>
                    <a:pt x="96" y="286"/>
                  </a:lnTo>
                  <a:lnTo>
                    <a:pt x="92" y="280"/>
                  </a:lnTo>
                  <a:lnTo>
                    <a:pt x="38" y="338"/>
                  </a:lnTo>
                  <a:lnTo>
                    <a:pt x="32" y="352"/>
                  </a:lnTo>
                  <a:lnTo>
                    <a:pt x="18" y="364"/>
                  </a:lnTo>
                  <a:lnTo>
                    <a:pt x="0" y="394"/>
                  </a:lnTo>
                  <a:lnTo>
                    <a:pt x="144" y="376"/>
                  </a:lnTo>
                  <a:lnTo>
                    <a:pt x="672" y="27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3" name="Freeform 37">
              <a:extLst>
                <a:ext uri="{FF2B5EF4-FFF2-40B4-BE49-F238E27FC236}">
                  <a16:creationId xmlns:a16="http://schemas.microsoft.com/office/drawing/2014/main" id="{1894799A-A5A6-4004-AF09-E468284DE99E}"/>
                </a:ext>
              </a:extLst>
            </p:cNvPr>
            <p:cNvSpPr>
              <a:spLocks/>
            </p:cNvSpPr>
            <p:nvPr>
              <p:custDataLst>
                <p:tags r:id="rId37"/>
              </p:custDataLst>
            </p:nvPr>
          </p:nvSpPr>
          <p:spPr bwMode="auto">
            <a:xfrm>
              <a:off x="6278560" y="2938576"/>
              <a:ext cx="501442" cy="556878"/>
            </a:xfrm>
            <a:custGeom>
              <a:avLst/>
              <a:gdLst/>
              <a:ahLst/>
              <a:cxnLst>
                <a:cxn ang="0">
                  <a:pos x="396" y="146"/>
                </a:cxn>
                <a:cxn ang="0">
                  <a:pos x="360" y="0"/>
                </a:cxn>
                <a:cxn ang="0">
                  <a:pos x="304" y="38"/>
                </a:cxn>
                <a:cxn ang="0">
                  <a:pos x="258" y="70"/>
                </a:cxn>
                <a:cxn ang="0">
                  <a:pos x="220" y="90"/>
                </a:cxn>
                <a:cxn ang="0">
                  <a:pos x="192" y="100"/>
                </a:cxn>
                <a:cxn ang="0">
                  <a:pos x="170" y="102"/>
                </a:cxn>
                <a:cxn ang="0">
                  <a:pos x="154" y="98"/>
                </a:cxn>
                <a:cxn ang="0">
                  <a:pos x="132" y="82"/>
                </a:cxn>
                <a:cxn ang="0">
                  <a:pos x="124" y="74"/>
                </a:cxn>
                <a:cxn ang="0">
                  <a:pos x="10" y="90"/>
                </a:cxn>
                <a:cxn ang="0">
                  <a:pos x="34" y="384"/>
                </a:cxn>
                <a:cxn ang="0">
                  <a:pos x="40" y="382"/>
                </a:cxn>
                <a:cxn ang="0">
                  <a:pos x="92" y="416"/>
                </a:cxn>
                <a:cxn ang="0">
                  <a:pos x="142" y="428"/>
                </a:cxn>
                <a:cxn ang="0">
                  <a:pos x="184" y="432"/>
                </a:cxn>
                <a:cxn ang="0">
                  <a:pos x="246" y="442"/>
                </a:cxn>
                <a:cxn ang="0">
                  <a:pos x="276" y="412"/>
                </a:cxn>
                <a:cxn ang="0">
                  <a:pos x="274" y="408"/>
                </a:cxn>
                <a:cxn ang="0">
                  <a:pos x="272" y="382"/>
                </a:cxn>
                <a:cxn ang="0">
                  <a:pos x="278" y="374"/>
                </a:cxn>
                <a:cxn ang="0">
                  <a:pos x="286" y="372"/>
                </a:cxn>
                <a:cxn ang="0">
                  <a:pos x="296" y="372"/>
                </a:cxn>
                <a:cxn ang="0">
                  <a:pos x="302" y="370"/>
                </a:cxn>
                <a:cxn ang="0">
                  <a:pos x="306" y="366"/>
                </a:cxn>
                <a:cxn ang="0">
                  <a:pos x="302" y="348"/>
                </a:cxn>
                <a:cxn ang="0">
                  <a:pos x="310" y="336"/>
                </a:cxn>
                <a:cxn ang="0">
                  <a:pos x="328" y="320"/>
                </a:cxn>
                <a:cxn ang="0">
                  <a:pos x="340" y="310"/>
                </a:cxn>
                <a:cxn ang="0">
                  <a:pos x="376" y="274"/>
                </a:cxn>
                <a:cxn ang="0">
                  <a:pos x="378" y="246"/>
                </a:cxn>
                <a:cxn ang="0">
                  <a:pos x="384" y="198"/>
                </a:cxn>
                <a:cxn ang="0">
                  <a:pos x="384" y="158"/>
                </a:cxn>
              </a:cxnLst>
              <a:rect l="0" t="0" r="r" b="b"/>
              <a:pathLst>
                <a:path w="398" h="442">
                  <a:moveTo>
                    <a:pt x="398" y="158"/>
                  </a:moveTo>
                  <a:lnTo>
                    <a:pt x="396" y="146"/>
                  </a:lnTo>
                  <a:lnTo>
                    <a:pt x="378" y="134"/>
                  </a:lnTo>
                  <a:lnTo>
                    <a:pt x="360" y="0"/>
                  </a:lnTo>
                  <a:lnTo>
                    <a:pt x="360" y="0"/>
                  </a:lnTo>
                  <a:lnTo>
                    <a:pt x="304" y="38"/>
                  </a:lnTo>
                  <a:lnTo>
                    <a:pt x="304" y="38"/>
                  </a:lnTo>
                  <a:lnTo>
                    <a:pt x="258" y="70"/>
                  </a:lnTo>
                  <a:lnTo>
                    <a:pt x="238" y="80"/>
                  </a:lnTo>
                  <a:lnTo>
                    <a:pt x="220" y="90"/>
                  </a:lnTo>
                  <a:lnTo>
                    <a:pt x="206" y="96"/>
                  </a:lnTo>
                  <a:lnTo>
                    <a:pt x="192" y="100"/>
                  </a:lnTo>
                  <a:lnTo>
                    <a:pt x="180" y="102"/>
                  </a:lnTo>
                  <a:lnTo>
                    <a:pt x="170" y="102"/>
                  </a:lnTo>
                  <a:lnTo>
                    <a:pt x="162" y="100"/>
                  </a:lnTo>
                  <a:lnTo>
                    <a:pt x="154" y="98"/>
                  </a:lnTo>
                  <a:lnTo>
                    <a:pt x="142" y="92"/>
                  </a:lnTo>
                  <a:lnTo>
                    <a:pt x="132" y="82"/>
                  </a:lnTo>
                  <a:lnTo>
                    <a:pt x="124" y="74"/>
                  </a:lnTo>
                  <a:lnTo>
                    <a:pt x="124" y="74"/>
                  </a:lnTo>
                  <a:lnTo>
                    <a:pt x="122" y="70"/>
                  </a:lnTo>
                  <a:lnTo>
                    <a:pt x="10" y="90"/>
                  </a:lnTo>
                  <a:lnTo>
                    <a:pt x="0" y="90"/>
                  </a:lnTo>
                  <a:lnTo>
                    <a:pt x="34" y="384"/>
                  </a:lnTo>
                  <a:lnTo>
                    <a:pt x="38" y="388"/>
                  </a:lnTo>
                  <a:lnTo>
                    <a:pt x="40" y="382"/>
                  </a:lnTo>
                  <a:lnTo>
                    <a:pt x="74" y="384"/>
                  </a:lnTo>
                  <a:lnTo>
                    <a:pt x="92" y="416"/>
                  </a:lnTo>
                  <a:lnTo>
                    <a:pt x="126" y="418"/>
                  </a:lnTo>
                  <a:lnTo>
                    <a:pt x="142" y="428"/>
                  </a:lnTo>
                  <a:lnTo>
                    <a:pt x="166" y="424"/>
                  </a:lnTo>
                  <a:lnTo>
                    <a:pt x="184" y="432"/>
                  </a:lnTo>
                  <a:lnTo>
                    <a:pt x="206" y="412"/>
                  </a:lnTo>
                  <a:lnTo>
                    <a:pt x="246" y="442"/>
                  </a:lnTo>
                  <a:lnTo>
                    <a:pt x="246" y="440"/>
                  </a:lnTo>
                  <a:lnTo>
                    <a:pt x="276" y="412"/>
                  </a:lnTo>
                  <a:lnTo>
                    <a:pt x="276" y="412"/>
                  </a:lnTo>
                  <a:lnTo>
                    <a:pt x="274" y="408"/>
                  </a:lnTo>
                  <a:lnTo>
                    <a:pt x="272" y="396"/>
                  </a:lnTo>
                  <a:lnTo>
                    <a:pt x="272" y="382"/>
                  </a:lnTo>
                  <a:lnTo>
                    <a:pt x="274" y="378"/>
                  </a:lnTo>
                  <a:lnTo>
                    <a:pt x="278" y="374"/>
                  </a:lnTo>
                  <a:lnTo>
                    <a:pt x="278" y="374"/>
                  </a:lnTo>
                  <a:lnTo>
                    <a:pt x="286" y="372"/>
                  </a:lnTo>
                  <a:lnTo>
                    <a:pt x="292" y="372"/>
                  </a:lnTo>
                  <a:lnTo>
                    <a:pt x="296" y="372"/>
                  </a:lnTo>
                  <a:lnTo>
                    <a:pt x="302" y="370"/>
                  </a:lnTo>
                  <a:lnTo>
                    <a:pt x="302" y="370"/>
                  </a:lnTo>
                  <a:lnTo>
                    <a:pt x="306" y="368"/>
                  </a:lnTo>
                  <a:lnTo>
                    <a:pt x="306" y="366"/>
                  </a:lnTo>
                  <a:lnTo>
                    <a:pt x="306" y="358"/>
                  </a:lnTo>
                  <a:lnTo>
                    <a:pt x="302" y="348"/>
                  </a:lnTo>
                  <a:lnTo>
                    <a:pt x="302" y="348"/>
                  </a:lnTo>
                  <a:lnTo>
                    <a:pt x="310" y="336"/>
                  </a:lnTo>
                  <a:lnTo>
                    <a:pt x="318" y="326"/>
                  </a:lnTo>
                  <a:lnTo>
                    <a:pt x="328" y="320"/>
                  </a:lnTo>
                  <a:lnTo>
                    <a:pt x="328" y="320"/>
                  </a:lnTo>
                  <a:lnTo>
                    <a:pt x="340" y="310"/>
                  </a:lnTo>
                  <a:lnTo>
                    <a:pt x="356" y="296"/>
                  </a:lnTo>
                  <a:lnTo>
                    <a:pt x="376" y="274"/>
                  </a:lnTo>
                  <a:lnTo>
                    <a:pt x="366" y="254"/>
                  </a:lnTo>
                  <a:lnTo>
                    <a:pt x="378" y="246"/>
                  </a:lnTo>
                  <a:lnTo>
                    <a:pt x="374" y="216"/>
                  </a:lnTo>
                  <a:lnTo>
                    <a:pt x="384" y="198"/>
                  </a:lnTo>
                  <a:lnTo>
                    <a:pt x="372" y="170"/>
                  </a:lnTo>
                  <a:lnTo>
                    <a:pt x="384" y="158"/>
                  </a:lnTo>
                  <a:lnTo>
                    <a:pt x="398" y="15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4" name="Freeform 38">
              <a:extLst>
                <a:ext uri="{FF2B5EF4-FFF2-40B4-BE49-F238E27FC236}">
                  <a16:creationId xmlns:a16="http://schemas.microsoft.com/office/drawing/2014/main" id="{8720C8A9-7E10-4DCE-96B9-D020B00E287C}"/>
                </a:ext>
              </a:extLst>
            </p:cNvPr>
            <p:cNvSpPr>
              <a:spLocks/>
            </p:cNvSpPr>
            <p:nvPr>
              <p:custDataLst>
                <p:tags r:id="rId38"/>
              </p:custDataLst>
            </p:nvPr>
          </p:nvSpPr>
          <p:spPr bwMode="auto">
            <a:xfrm>
              <a:off x="5565454" y="2973853"/>
              <a:ext cx="456085" cy="798780"/>
            </a:xfrm>
            <a:custGeom>
              <a:avLst/>
              <a:gdLst/>
              <a:ahLst/>
              <a:cxnLst>
                <a:cxn ang="0">
                  <a:pos x="326" y="490"/>
                </a:cxn>
                <a:cxn ang="0">
                  <a:pos x="350" y="374"/>
                </a:cxn>
                <a:cxn ang="0">
                  <a:pos x="338" y="82"/>
                </a:cxn>
                <a:cxn ang="0">
                  <a:pos x="330" y="82"/>
                </a:cxn>
                <a:cxn ang="0">
                  <a:pos x="324" y="74"/>
                </a:cxn>
                <a:cxn ang="0">
                  <a:pos x="322" y="58"/>
                </a:cxn>
                <a:cxn ang="0">
                  <a:pos x="322" y="40"/>
                </a:cxn>
                <a:cxn ang="0">
                  <a:pos x="312" y="0"/>
                </a:cxn>
                <a:cxn ang="0">
                  <a:pos x="88" y="42"/>
                </a:cxn>
                <a:cxn ang="0">
                  <a:pos x="112" y="88"/>
                </a:cxn>
                <a:cxn ang="0">
                  <a:pos x="106" y="90"/>
                </a:cxn>
                <a:cxn ang="0">
                  <a:pos x="96" y="104"/>
                </a:cxn>
                <a:cxn ang="0">
                  <a:pos x="90" y="114"/>
                </a:cxn>
                <a:cxn ang="0">
                  <a:pos x="74" y="134"/>
                </a:cxn>
                <a:cxn ang="0">
                  <a:pos x="64" y="138"/>
                </a:cxn>
                <a:cxn ang="0">
                  <a:pos x="44" y="140"/>
                </a:cxn>
                <a:cxn ang="0">
                  <a:pos x="38" y="142"/>
                </a:cxn>
                <a:cxn ang="0">
                  <a:pos x="36" y="150"/>
                </a:cxn>
                <a:cxn ang="0">
                  <a:pos x="38" y="156"/>
                </a:cxn>
                <a:cxn ang="0">
                  <a:pos x="42" y="172"/>
                </a:cxn>
                <a:cxn ang="0">
                  <a:pos x="42" y="182"/>
                </a:cxn>
                <a:cxn ang="0">
                  <a:pos x="36" y="202"/>
                </a:cxn>
                <a:cxn ang="0">
                  <a:pos x="16" y="242"/>
                </a:cxn>
                <a:cxn ang="0">
                  <a:pos x="6" y="260"/>
                </a:cxn>
                <a:cxn ang="0">
                  <a:pos x="2" y="270"/>
                </a:cxn>
                <a:cxn ang="0">
                  <a:pos x="2" y="288"/>
                </a:cxn>
                <a:cxn ang="0">
                  <a:pos x="4" y="296"/>
                </a:cxn>
                <a:cxn ang="0">
                  <a:pos x="16" y="338"/>
                </a:cxn>
                <a:cxn ang="0">
                  <a:pos x="84" y="434"/>
                </a:cxn>
                <a:cxn ang="0">
                  <a:pos x="94" y="432"/>
                </a:cxn>
                <a:cxn ang="0">
                  <a:pos x="120" y="430"/>
                </a:cxn>
                <a:cxn ang="0">
                  <a:pos x="128" y="436"/>
                </a:cxn>
                <a:cxn ang="0">
                  <a:pos x="130" y="444"/>
                </a:cxn>
                <a:cxn ang="0">
                  <a:pos x="128" y="448"/>
                </a:cxn>
                <a:cxn ang="0">
                  <a:pos x="120" y="474"/>
                </a:cxn>
                <a:cxn ang="0">
                  <a:pos x="118" y="510"/>
                </a:cxn>
                <a:cxn ang="0">
                  <a:pos x="146" y="540"/>
                </a:cxn>
                <a:cxn ang="0">
                  <a:pos x="206" y="596"/>
                </a:cxn>
                <a:cxn ang="0">
                  <a:pos x="228" y="634"/>
                </a:cxn>
                <a:cxn ang="0">
                  <a:pos x="286" y="630"/>
                </a:cxn>
                <a:cxn ang="0">
                  <a:pos x="298" y="618"/>
                </a:cxn>
                <a:cxn ang="0">
                  <a:pos x="288" y="594"/>
                </a:cxn>
                <a:cxn ang="0">
                  <a:pos x="288" y="588"/>
                </a:cxn>
                <a:cxn ang="0">
                  <a:pos x="296" y="586"/>
                </a:cxn>
                <a:cxn ang="0">
                  <a:pos x="322" y="576"/>
                </a:cxn>
                <a:cxn ang="0">
                  <a:pos x="324" y="542"/>
                </a:cxn>
                <a:cxn ang="0">
                  <a:pos x="326" y="506"/>
                </a:cxn>
              </a:cxnLst>
              <a:rect l="0" t="0" r="r" b="b"/>
              <a:pathLst>
                <a:path w="362" h="634">
                  <a:moveTo>
                    <a:pt x="326" y="506"/>
                  </a:moveTo>
                  <a:lnTo>
                    <a:pt x="326" y="490"/>
                  </a:lnTo>
                  <a:lnTo>
                    <a:pt x="362" y="434"/>
                  </a:lnTo>
                  <a:lnTo>
                    <a:pt x="350" y="374"/>
                  </a:lnTo>
                  <a:lnTo>
                    <a:pt x="356" y="348"/>
                  </a:lnTo>
                  <a:lnTo>
                    <a:pt x="338" y="82"/>
                  </a:lnTo>
                  <a:lnTo>
                    <a:pt x="338" y="82"/>
                  </a:lnTo>
                  <a:lnTo>
                    <a:pt x="330" y="82"/>
                  </a:lnTo>
                  <a:lnTo>
                    <a:pt x="326" y="78"/>
                  </a:lnTo>
                  <a:lnTo>
                    <a:pt x="324" y="74"/>
                  </a:lnTo>
                  <a:lnTo>
                    <a:pt x="322" y="70"/>
                  </a:lnTo>
                  <a:lnTo>
                    <a:pt x="322" y="58"/>
                  </a:lnTo>
                  <a:lnTo>
                    <a:pt x="322" y="40"/>
                  </a:lnTo>
                  <a:lnTo>
                    <a:pt x="322" y="40"/>
                  </a:lnTo>
                  <a:lnTo>
                    <a:pt x="318" y="20"/>
                  </a:lnTo>
                  <a:lnTo>
                    <a:pt x="312" y="0"/>
                  </a:lnTo>
                  <a:lnTo>
                    <a:pt x="66" y="10"/>
                  </a:lnTo>
                  <a:lnTo>
                    <a:pt x="88" y="42"/>
                  </a:lnTo>
                  <a:lnTo>
                    <a:pt x="112" y="50"/>
                  </a:lnTo>
                  <a:lnTo>
                    <a:pt x="112" y="88"/>
                  </a:lnTo>
                  <a:lnTo>
                    <a:pt x="112" y="88"/>
                  </a:lnTo>
                  <a:lnTo>
                    <a:pt x="106" y="90"/>
                  </a:lnTo>
                  <a:lnTo>
                    <a:pt x="100" y="96"/>
                  </a:lnTo>
                  <a:lnTo>
                    <a:pt x="96" y="104"/>
                  </a:lnTo>
                  <a:lnTo>
                    <a:pt x="96" y="104"/>
                  </a:lnTo>
                  <a:lnTo>
                    <a:pt x="90" y="114"/>
                  </a:lnTo>
                  <a:lnTo>
                    <a:pt x="82" y="124"/>
                  </a:lnTo>
                  <a:lnTo>
                    <a:pt x="74" y="134"/>
                  </a:lnTo>
                  <a:lnTo>
                    <a:pt x="64" y="138"/>
                  </a:lnTo>
                  <a:lnTo>
                    <a:pt x="64" y="138"/>
                  </a:lnTo>
                  <a:lnTo>
                    <a:pt x="52" y="140"/>
                  </a:lnTo>
                  <a:lnTo>
                    <a:pt x="44" y="140"/>
                  </a:lnTo>
                  <a:lnTo>
                    <a:pt x="42" y="140"/>
                  </a:lnTo>
                  <a:lnTo>
                    <a:pt x="38" y="142"/>
                  </a:lnTo>
                  <a:lnTo>
                    <a:pt x="38" y="146"/>
                  </a:lnTo>
                  <a:lnTo>
                    <a:pt x="36" y="150"/>
                  </a:lnTo>
                  <a:lnTo>
                    <a:pt x="36" y="150"/>
                  </a:lnTo>
                  <a:lnTo>
                    <a:pt x="38" y="156"/>
                  </a:lnTo>
                  <a:lnTo>
                    <a:pt x="38" y="162"/>
                  </a:lnTo>
                  <a:lnTo>
                    <a:pt x="42" y="172"/>
                  </a:lnTo>
                  <a:lnTo>
                    <a:pt x="42" y="176"/>
                  </a:lnTo>
                  <a:lnTo>
                    <a:pt x="42" y="182"/>
                  </a:lnTo>
                  <a:lnTo>
                    <a:pt x="40" y="190"/>
                  </a:lnTo>
                  <a:lnTo>
                    <a:pt x="36" y="202"/>
                  </a:lnTo>
                  <a:lnTo>
                    <a:pt x="36" y="202"/>
                  </a:lnTo>
                  <a:lnTo>
                    <a:pt x="16" y="242"/>
                  </a:lnTo>
                  <a:lnTo>
                    <a:pt x="6" y="260"/>
                  </a:lnTo>
                  <a:lnTo>
                    <a:pt x="6" y="260"/>
                  </a:lnTo>
                  <a:lnTo>
                    <a:pt x="4" y="262"/>
                  </a:lnTo>
                  <a:lnTo>
                    <a:pt x="2" y="270"/>
                  </a:lnTo>
                  <a:lnTo>
                    <a:pt x="0" y="280"/>
                  </a:lnTo>
                  <a:lnTo>
                    <a:pt x="2" y="288"/>
                  </a:lnTo>
                  <a:lnTo>
                    <a:pt x="4" y="296"/>
                  </a:lnTo>
                  <a:lnTo>
                    <a:pt x="4" y="296"/>
                  </a:lnTo>
                  <a:lnTo>
                    <a:pt x="14" y="326"/>
                  </a:lnTo>
                  <a:lnTo>
                    <a:pt x="16" y="338"/>
                  </a:lnTo>
                  <a:lnTo>
                    <a:pt x="72" y="390"/>
                  </a:lnTo>
                  <a:lnTo>
                    <a:pt x="84" y="434"/>
                  </a:lnTo>
                  <a:lnTo>
                    <a:pt x="84" y="434"/>
                  </a:lnTo>
                  <a:lnTo>
                    <a:pt x="94" y="432"/>
                  </a:lnTo>
                  <a:lnTo>
                    <a:pt x="112" y="428"/>
                  </a:lnTo>
                  <a:lnTo>
                    <a:pt x="120" y="430"/>
                  </a:lnTo>
                  <a:lnTo>
                    <a:pt x="126" y="432"/>
                  </a:lnTo>
                  <a:lnTo>
                    <a:pt x="128" y="436"/>
                  </a:lnTo>
                  <a:lnTo>
                    <a:pt x="130" y="438"/>
                  </a:lnTo>
                  <a:lnTo>
                    <a:pt x="130" y="444"/>
                  </a:lnTo>
                  <a:lnTo>
                    <a:pt x="128" y="448"/>
                  </a:lnTo>
                  <a:lnTo>
                    <a:pt x="128" y="448"/>
                  </a:lnTo>
                  <a:lnTo>
                    <a:pt x="122" y="462"/>
                  </a:lnTo>
                  <a:lnTo>
                    <a:pt x="120" y="474"/>
                  </a:lnTo>
                  <a:lnTo>
                    <a:pt x="118" y="494"/>
                  </a:lnTo>
                  <a:lnTo>
                    <a:pt x="118" y="510"/>
                  </a:lnTo>
                  <a:lnTo>
                    <a:pt x="118" y="516"/>
                  </a:lnTo>
                  <a:lnTo>
                    <a:pt x="146" y="540"/>
                  </a:lnTo>
                  <a:lnTo>
                    <a:pt x="188" y="562"/>
                  </a:lnTo>
                  <a:lnTo>
                    <a:pt x="206" y="596"/>
                  </a:lnTo>
                  <a:lnTo>
                    <a:pt x="200" y="622"/>
                  </a:lnTo>
                  <a:lnTo>
                    <a:pt x="228" y="634"/>
                  </a:lnTo>
                  <a:lnTo>
                    <a:pt x="248" y="618"/>
                  </a:lnTo>
                  <a:lnTo>
                    <a:pt x="286" y="630"/>
                  </a:lnTo>
                  <a:lnTo>
                    <a:pt x="298" y="618"/>
                  </a:lnTo>
                  <a:lnTo>
                    <a:pt x="298" y="618"/>
                  </a:lnTo>
                  <a:lnTo>
                    <a:pt x="290" y="604"/>
                  </a:lnTo>
                  <a:lnTo>
                    <a:pt x="288" y="594"/>
                  </a:lnTo>
                  <a:lnTo>
                    <a:pt x="288" y="590"/>
                  </a:lnTo>
                  <a:lnTo>
                    <a:pt x="288" y="588"/>
                  </a:lnTo>
                  <a:lnTo>
                    <a:pt x="288" y="588"/>
                  </a:lnTo>
                  <a:lnTo>
                    <a:pt x="296" y="586"/>
                  </a:lnTo>
                  <a:lnTo>
                    <a:pt x="308" y="582"/>
                  </a:lnTo>
                  <a:lnTo>
                    <a:pt x="322" y="576"/>
                  </a:lnTo>
                  <a:lnTo>
                    <a:pt x="320" y="544"/>
                  </a:lnTo>
                  <a:lnTo>
                    <a:pt x="324" y="542"/>
                  </a:lnTo>
                  <a:lnTo>
                    <a:pt x="316" y="524"/>
                  </a:lnTo>
                  <a:lnTo>
                    <a:pt x="326" y="50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5" name="Freeform 39">
              <a:extLst>
                <a:ext uri="{FF2B5EF4-FFF2-40B4-BE49-F238E27FC236}">
                  <a16:creationId xmlns:a16="http://schemas.microsoft.com/office/drawing/2014/main" id="{8F0A9B90-5232-4D7C-BDC2-E976FBB48623}"/>
                </a:ext>
              </a:extLst>
            </p:cNvPr>
            <p:cNvSpPr>
              <a:spLocks/>
            </p:cNvSpPr>
            <p:nvPr>
              <p:custDataLst>
                <p:tags r:id="rId39"/>
              </p:custDataLst>
            </p:nvPr>
          </p:nvSpPr>
          <p:spPr bwMode="auto">
            <a:xfrm>
              <a:off x="5963584" y="3046928"/>
              <a:ext cx="370412" cy="609794"/>
            </a:xfrm>
            <a:custGeom>
              <a:avLst/>
              <a:gdLst/>
              <a:ahLst/>
              <a:cxnLst>
                <a:cxn ang="0">
                  <a:pos x="288" y="302"/>
                </a:cxn>
                <a:cxn ang="0">
                  <a:pos x="250" y="4"/>
                </a:cxn>
                <a:cxn ang="0">
                  <a:pos x="84" y="0"/>
                </a:cxn>
                <a:cxn ang="0">
                  <a:pos x="64" y="18"/>
                </a:cxn>
                <a:cxn ang="0">
                  <a:pos x="36" y="24"/>
                </a:cxn>
                <a:cxn ang="0">
                  <a:pos x="22" y="24"/>
                </a:cxn>
                <a:cxn ang="0">
                  <a:pos x="34" y="316"/>
                </a:cxn>
                <a:cxn ang="0">
                  <a:pos x="10" y="432"/>
                </a:cxn>
                <a:cxn ang="0">
                  <a:pos x="0" y="466"/>
                </a:cxn>
                <a:cxn ang="0">
                  <a:pos x="14" y="480"/>
                </a:cxn>
                <a:cxn ang="0">
                  <a:pos x="64" y="470"/>
                </a:cxn>
                <a:cxn ang="0">
                  <a:pos x="96" y="470"/>
                </a:cxn>
                <a:cxn ang="0">
                  <a:pos x="114" y="458"/>
                </a:cxn>
                <a:cxn ang="0">
                  <a:pos x="120" y="456"/>
                </a:cxn>
                <a:cxn ang="0">
                  <a:pos x="142" y="460"/>
                </a:cxn>
                <a:cxn ang="0">
                  <a:pos x="144" y="448"/>
                </a:cxn>
                <a:cxn ang="0">
                  <a:pos x="152" y="434"/>
                </a:cxn>
                <a:cxn ang="0">
                  <a:pos x="154" y="432"/>
                </a:cxn>
                <a:cxn ang="0">
                  <a:pos x="166" y="434"/>
                </a:cxn>
                <a:cxn ang="0">
                  <a:pos x="176" y="442"/>
                </a:cxn>
                <a:cxn ang="0">
                  <a:pos x="192" y="450"/>
                </a:cxn>
                <a:cxn ang="0">
                  <a:pos x="194" y="442"/>
                </a:cxn>
                <a:cxn ang="0">
                  <a:pos x="204" y="428"/>
                </a:cxn>
                <a:cxn ang="0">
                  <a:pos x="210" y="412"/>
                </a:cxn>
                <a:cxn ang="0">
                  <a:pos x="222" y="394"/>
                </a:cxn>
                <a:cxn ang="0">
                  <a:pos x="244" y="372"/>
                </a:cxn>
                <a:cxn ang="0">
                  <a:pos x="242" y="370"/>
                </a:cxn>
                <a:cxn ang="0">
                  <a:pos x="236" y="360"/>
                </a:cxn>
                <a:cxn ang="0">
                  <a:pos x="238" y="352"/>
                </a:cxn>
                <a:cxn ang="0">
                  <a:pos x="242" y="348"/>
                </a:cxn>
                <a:cxn ang="0">
                  <a:pos x="250" y="344"/>
                </a:cxn>
                <a:cxn ang="0">
                  <a:pos x="258" y="348"/>
                </a:cxn>
                <a:cxn ang="0">
                  <a:pos x="294" y="344"/>
                </a:cxn>
              </a:cxnLst>
              <a:rect l="0" t="0" r="r" b="b"/>
              <a:pathLst>
                <a:path w="294" h="484">
                  <a:moveTo>
                    <a:pt x="284" y="314"/>
                  </a:moveTo>
                  <a:lnTo>
                    <a:pt x="288" y="302"/>
                  </a:lnTo>
                  <a:lnTo>
                    <a:pt x="284" y="298"/>
                  </a:lnTo>
                  <a:lnTo>
                    <a:pt x="250" y="4"/>
                  </a:lnTo>
                  <a:lnTo>
                    <a:pt x="84" y="0"/>
                  </a:lnTo>
                  <a:lnTo>
                    <a:pt x="84" y="0"/>
                  </a:lnTo>
                  <a:lnTo>
                    <a:pt x="74" y="10"/>
                  </a:lnTo>
                  <a:lnTo>
                    <a:pt x="64" y="18"/>
                  </a:lnTo>
                  <a:lnTo>
                    <a:pt x="50" y="22"/>
                  </a:lnTo>
                  <a:lnTo>
                    <a:pt x="36" y="24"/>
                  </a:lnTo>
                  <a:lnTo>
                    <a:pt x="36" y="24"/>
                  </a:lnTo>
                  <a:lnTo>
                    <a:pt x="22" y="24"/>
                  </a:lnTo>
                  <a:lnTo>
                    <a:pt x="40" y="290"/>
                  </a:lnTo>
                  <a:lnTo>
                    <a:pt x="34" y="316"/>
                  </a:lnTo>
                  <a:lnTo>
                    <a:pt x="46" y="376"/>
                  </a:lnTo>
                  <a:lnTo>
                    <a:pt x="10" y="432"/>
                  </a:lnTo>
                  <a:lnTo>
                    <a:pt x="10" y="448"/>
                  </a:lnTo>
                  <a:lnTo>
                    <a:pt x="0" y="466"/>
                  </a:lnTo>
                  <a:lnTo>
                    <a:pt x="8" y="484"/>
                  </a:lnTo>
                  <a:lnTo>
                    <a:pt x="14" y="480"/>
                  </a:lnTo>
                  <a:lnTo>
                    <a:pt x="24" y="470"/>
                  </a:lnTo>
                  <a:lnTo>
                    <a:pt x="64" y="470"/>
                  </a:lnTo>
                  <a:lnTo>
                    <a:pt x="96" y="470"/>
                  </a:lnTo>
                  <a:lnTo>
                    <a:pt x="96" y="470"/>
                  </a:lnTo>
                  <a:lnTo>
                    <a:pt x="106" y="462"/>
                  </a:lnTo>
                  <a:lnTo>
                    <a:pt x="114" y="458"/>
                  </a:lnTo>
                  <a:lnTo>
                    <a:pt x="120" y="456"/>
                  </a:lnTo>
                  <a:lnTo>
                    <a:pt x="120" y="456"/>
                  </a:lnTo>
                  <a:lnTo>
                    <a:pt x="132" y="458"/>
                  </a:lnTo>
                  <a:lnTo>
                    <a:pt x="142" y="460"/>
                  </a:lnTo>
                  <a:lnTo>
                    <a:pt x="142" y="460"/>
                  </a:lnTo>
                  <a:lnTo>
                    <a:pt x="144" y="448"/>
                  </a:lnTo>
                  <a:lnTo>
                    <a:pt x="148" y="438"/>
                  </a:lnTo>
                  <a:lnTo>
                    <a:pt x="152" y="434"/>
                  </a:lnTo>
                  <a:lnTo>
                    <a:pt x="154" y="432"/>
                  </a:lnTo>
                  <a:lnTo>
                    <a:pt x="154" y="432"/>
                  </a:lnTo>
                  <a:lnTo>
                    <a:pt x="160" y="432"/>
                  </a:lnTo>
                  <a:lnTo>
                    <a:pt x="166" y="434"/>
                  </a:lnTo>
                  <a:lnTo>
                    <a:pt x="176" y="442"/>
                  </a:lnTo>
                  <a:lnTo>
                    <a:pt x="176" y="442"/>
                  </a:lnTo>
                  <a:lnTo>
                    <a:pt x="186" y="448"/>
                  </a:lnTo>
                  <a:lnTo>
                    <a:pt x="192" y="450"/>
                  </a:lnTo>
                  <a:lnTo>
                    <a:pt x="192" y="450"/>
                  </a:lnTo>
                  <a:lnTo>
                    <a:pt x="194" y="442"/>
                  </a:lnTo>
                  <a:lnTo>
                    <a:pt x="204" y="428"/>
                  </a:lnTo>
                  <a:lnTo>
                    <a:pt x="204" y="428"/>
                  </a:lnTo>
                  <a:lnTo>
                    <a:pt x="208" y="420"/>
                  </a:lnTo>
                  <a:lnTo>
                    <a:pt x="210" y="412"/>
                  </a:lnTo>
                  <a:lnTo>
                    <a:pt x="214" y="402"/>
                  </a:lnTo>
                  <a:lnTo>
                    <a:pt x="222" y="394"/>
                  </a:lnTo>
                  <a:lnTo>
                    <a:pt x="222" y="394"/>
                  </a:lnTo>
                  <a:lnTo>
                    <a:pt x="244" y="372"/>
                  </a:lnTo>
                  <a:lnTo>
                    <a:pt x="244" y="372"/>
                  </a:lnTo>
                  <a:lnTo>
                    <a:pt x="242" y="370"/>
                  </a:lnTo>
                  <a:lnTo>
                    <a:pt x="238" y="364"/>
                  </a:lnTo>
                  <a:lnTo>
                    <a:pt x="236" y="360"/>
                  </a:lnTo>
                  <a:lnTo>
                    <a:pt x="236" y="356"/>
                  </a:lnTo>
                  <a:lnTo>
                    <a:pt x="238" y="352"/>
                  </a:lnTo>
                  <a:lnTo>
                    <a:pt x="242" y="348"/>
                  </a:lnTo>
                  <a:lnTo>
                    <a:pt x="242" y="348"/>
                  </a:lnTo>
                  <a:lnTo>
                    <a:pt x="246" y="346"/>
                  </a:lnTo>
                  <a:lnTo>
                    <a:pt x="250" y="344"/>
                  </a:lnTo>
                  <a:lnTo>
                    <a:pt x="256" y="346"/>
                  </a:lnTo>
                  <a:lnTo>
                    <a:pt x="258" y="348"/>
                  </a:lnTo>
                  <a:lnTo>
                    <a:pt x="260" y="350"/>
                  </a:lnTo>
                  <a:lnTo>
                    <a:pt x="294" y="344"/>
                  </a:lnTo>
                  <a:lnTo>
                    <a:pt x="284" y="31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6" name="Freeform 40">
              <a:extLst>
                <a:ext uri="{FF2B5EF4-FFF2-40B4-BE49-F238E27FC236}">
                  <a16:creationId xmlns:a16="http://schemas.microsoft.com/office/drawing/2014/main" id="{DD291CF0-FA1F-4DE1-BE85-A0A449C45BD0}"/>
                </a:ext>
              </a:extLst>
            </p:cNvPr>
            <p:cNvSpPr>
              <a:spLocks/>
            </p:cNvSpPr>
            <p:nvPr>
              <p:custDataLst>
                <p:tags r:id="rId40"/>
              </p:custDataLst>
            </p:nvPr>
          </p:nvSpPr>
          <p:spPr bwMode="auto">
            <a:xfrm>
              <a:off x="5235359" y="3865866"/>
              <a:ext cx="571997" cy="524120"/>
            </a:xfrm>
            <a:custGeom>
              <a:avLst/>
              <a:gdLst/>
              <a:ahLst/>
              <a:cxnLst>
                <a:cxn ang="0">
                  <a:pos x="334" y="404"/>
                </a:cxn>
                <a:cxn ang="0">
                  <a:pos x="334" y="404"/>
                </a:cxn>
                <a:cxn ang="0">
                  <a:pos x="334" y="390"/>
                </a:cxn>
                <a:cxn ang="0">
                  <a:pos x="332" y="374"/>
                </a:cxn>
                <a:cxn ang="0">
                  <a:pos x="330" y="356"/>
                </a:cxn>
                <a:cxn ang="0">
                  <a:pos x="322" y="334"/>
                </a:cxn>
                <a:cxn ang="0">
                  <a:pos x="340" y="294"/>
                </a:cxn>
                <a:cxn ang="0">
                  <a:pos x="350" y="256"/>
                </a:cxn>
                <a:cxn ang="0">
                  <a:pos x="378" y="232"/>
                </a:cxn>
                <a:cxn ang="0">
                  <a:pos x="384" y="198"/>
                </a:cxn>
                <a:cxn ang="0">
                  <a:pos x="404" y="178"/>
                </a:cxn>
                <a:cxn ang="0">
                  <a:pos x="438" y="80"/>
                </a:cxn>
                <a:cxn ang="0">
                  <a:pos x="450" y="70"/>
                </a:cxn>
                <a:cxn ang="0">
                  <a:pos x="454" y="50"/>
                </a:cxn>
                <a:cxn ang="0">
                  <a:pos x="386" y="48"/>
                </a:cxn>
                <a:cxn ang="0">
                  <a:pos x="410" y="22"/>
                </a:cxn>
                <a:cxn ang="0">
                  <a:pos x="404" y="0"/>
                </a:cxn>
                <a:cxn ang="0">
                  <a:pos x="0" y="6"/>
                </a:cxn>
                <a:cxn ang="0">
                  <a:pos x="8" y="342"/>
                </a:cxn>
                <a:cxn ang="0">
                  <a:pos x="38" y="350"/>
                </a:cxn>
                <a:cxn ang="0">
                  <a:pos x="54" y="350"/>
                </a:cxn>
                <a:cxn ang="0">
                  <a:pos x="60" y="378"/>
                </a:cxn>
                <a:cxn ang="0">
                  <a:pos x="58" y="416"/>
                </a:cxn>
                <a:cxn ang="0">
                  <a:pos x="334" y="406"/>
                </a:cxn>
                <a:cxn ang="0">
                  <a:pos x="334" y="406"/>
                </a:cxn>
                <a:cxn ang="0">
                  <a:pos x="334" y="404"/>
                </a:cxn>
                <a:cxn ang="0">
                  <a:pos x="334" y="404"/>
                </a:cxn>
              </a:cxnLst>
              <a:rect l="0" t="0" r="r" b="b"/>
              <a:pathLst>
                <a:path w="454" h="416">
                  <a:moveTo>
                    <a:pt x="334" y="404"/>
                  </a:moveTo>
                  <a:lnTo>
                    <a:pt x="334" y="404"/>
                  </a:lnTo>
                  <a:lnTo>
                    <a:pt x="334" y="390"/>
                  </a:lnTo>
                  <a:lnTo>
                    <a:pt x="332" y="374"/>
                  </a:lnTo>
                  <a:lnTo>
                    <a:pt x="330" y="356"/>
                  </a:lnTo>
                  <a:lnTo>
                    <a:pt x="322" y="334"/>
                  </a:lnTo>
                  <a:lnTo>
                    <a:pt x="340" y="294"/>
                  </a:lnTo>
                  <a:lnTo>
                    <a:pt x="350" y="256"/>
                  </a:lnTo>
                  <a:lnTo>
                    <a:pt x="378" y="232"/>
                  </a:lnTo>
                  <a:lnTo>
                    <a:pt x="384" y="198"/>
                  </a:lnTo>
                  <a:lnTo>
                    <a:pt x="404" y="178"/>
                  </a:lnTo>
                  <a:lnTo>
                    <a:pt x="438" y="80"/>
                  </a:lnTo>
                  <a:lnTo>
                    <a:pt x="450" y="70"/>
                  </a:lnTo>
                  <a:lnTo>
                    <a:pt x="454" y="50"/>
                  </a:lnTo>
                  <a:lnTo>
                    <a:pt x="386" y="48"/>
                  </a:lnTo>
                  <a:lnTo>
                    <a:pt x="410" y="22"/>
                  </a:lnTo>
                  <a:lnTo>
                    <a:pt x="404" y="0"/>
                  </a:lnTo>
                  <a:lnTo>
                    <a:pt x="0" y="6"/>
                  </a:lnTo>
                  <a:lnTo>
                    <a:pt x="8" y="342"/>
                  </a:lnTo>
                  <a:lnTo>
                    <a:pt x="38" y="350"/>
                  </a:lnTo>
                  <a:lnTo>
                    <a:pt x="54" y="350"/>
                  </a:lnTo>
                  <a:lnTo>
                    <a:pt x="60" y="378"/>
                  </a:lnTo>
                  <a:lnTo>
                    <a:pt x="58" y="416"/>
                  </a:lnTo>
                  <a:lnTo>
                    <a:pt x="334" y="406"/>
                  </a:lnTo>
                  <a:lnTo>
                    <a:pt x="334" y="406"/>
                  </a:lnTo>
                  <a:lnTo>
                    <a:pt x="334" y="404"/>
                  </a:lnTo>
                  <a:lnTo>
                    <a:pt x="334" y="40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7" name="Freeform 41">
              <a:extLst>
                <a:ext uri="{FF2B5EF4-FFF2-40B4-BE49-F238E27FC236}">
                  <a16:creationId xmlns:a16="http://schemas.microsoft.com/office/drawing/2014/main" id="{3A330089-9035-4399-BFD5-75111F01E566}"/>
                </a:ext>
              </a:extLst>
            </p:cNvPr>
            <p:cNvSpPr>
              <a:spLocks/>
            </p:cNvSpPr>
            <p:nvPr>
              <p:custDataLst>
                <p:tags r:id="rId41"/>
              </p:custDataLst>
            </p:nvPr>
          </p:nvSpPr>
          <p:spPr bwMode="auto">
            <a:xfrm>
              <a:off x="5305914" y="4377387"/>
              <a:ext cx="619873" cy="564437"/>
            </a:xfrm>
            <a:custGeom>
              <a:avLst/>
              <a:gdLst/>
              <a:ahLst/>
              <a:cxnLst>
                <a:cxn ang="0">
                  <a:pos x="492" y="424"/>
                </a:cxn>
                <a:cxn ang="0">
                  <a:pos x="488" y="402"/>
                </a:cxn>
                <a:cxn ang="0">
                  <a:pos x="476" y="356"/>
                </a:cxn>
                <a:cxn ang="0">
                  <a:pos x="476" y="334"/>
                </a:cxn>
                <a:cxn ang="0">
                  <a:pos x="436" y="292"/>
                </a:cxn>
                <a:cxn ang="0">
                  <a:pos x="420" y="280"/>
                </a:cxn>
                <a:cxn ang="0">
                  <a:pos x="414" y="272"/>
                </a:cxn>
                <a:cxn ang="0">
                  <a:pos x="414" y="266"/>
                </a:cxn>
                <a:cxn ang="0">
                  <a:pos x="426" y="250"/>
                </a:cxn>
                <a:cxn ang="0">
                  <a:pos x="242" y="232"/>
                </a:cxn>
                <a:cxn ang="0">
                  <a:pos x="244" y="196"/>
                </a:cxn>
                <a:cxn ang="0">
                  <a:pos x="292" y="108"/>
                </a:cxn>
                <a:cxn ang="0">
                  <a:pos x="278" y="56"/>
                </a:cxn>
                <a:cxn ang="0">
                  <a:pos x="278" y="54"/>
                </a:cxn>
                <a:cxn ang="0">
                  <a:pos x="282" y="46"/>
                </a:cxn>
                <a:cxn ang="0">
                  <a:pos x="280" y="36"/>
                </a:cxn>
                <a:cxn ang="0">
                  <a:pos x="276" y="18"/>
                </a:cxn>
                <a:cxn ang="0">
                  <a:pos x="2" y="10"/>
                </a:cxn>
                <a:cxn ang="0">
                  <a:pos x="22" y="156"/>
                </a:cxn>
                <a:cxn ang="0">
                  <a:pos x="42" y="204"/>
                </a:cxn>
                <a:cxn ang="0">
                  <a:pos x="46" y="240"/>
                </a:cxn>
                <a:cxn ang="0">
                  <a:pos x="44" y="272"/>
                </a:cxn>
                <a:cxn ang="0">
                  <a:pos x="40" y="284"/>
                </a:cxn>
                <a:cxn ang="0">
                  <a:pos x="38" y="314"/>
                </a:cxn>
                <a:cxn ang="0">
                  <a:pos x="38" y="342"/>
                </a:cxn>
                <a:cxn ang="0">
                  <a:pos x="34" y="350"/>
                </a:cxn>
                <a:cxn ang="0">
                  <a:pos x="30" y="360"/>
                </a:cxn>
                <a:cxn ang="0">
                  <a:pos x="28" y="372"/>
                </a:cxn>
                <a:cxn ang="0">
                  <a:pos x="28" y="398"/>
                </a:cxn>
                <a:cxn ang="0">
                  <a:pos x="74" y="392"/>
                </a:cxn>
                <a:cxn ang="0">
                  <a:pos x="130" y="400"/>
                </a:cxn>
                <a:cxn ang="0">
                  <a:pos x="146" y="404"/>
                </a:cxn>
                <a:cxn ang="0">
                  <a:pos x="170" y="406"/>
                </a:cxn>
                <a:cxn ang="0">
                  <a:pos x="184" y="402"/>
                </a:cxn>
                <a:cxn ang="0">
                  <a:pos x="190" y="396"/>
                </a:cxn>
                <a:cxn ang="0">
                  <a:pos x="196" y="386"/>
                </a:cxn>
                <a:cxn ang="0">
                  <a:pos x="206" y="380"/>
                </a:cxn>
                <a:cxn ang="0">
                  <a:pos x="218" y="378"/>
                </a:cxn>
                <a:cxn ang="0">
                  <a:pos x="236" y="386"/>
                </a:cxn>
                <a:cxn ang="0">
                  <a:pos x="258" y="410"/>
                </a:cxn>
                <a:cxn ang="0">
                  <a:pos x="272" y="422"/>
                </a:cxn>
                <a:cxn ang="0">
                  <a:pos x="312" y="440"/>
                </a:cxn>
                <a:cxn ang="0">
                  <a:pos x="356" y="448"/>
                </a:cxn>
                <a:cxn ang="0">
                  <a:pos x="354" y="446"/>
                </a:cxn>
                <a:cxn ang="0">
                  <a:pos x="364" y="444"/>
                </a:cxn>
                <a:cxn ang="0">
                  <a:pos x="438" y="430"/>
                </a:cxn>
                <a:cxn ang="0">
                  <a:pos x="448" y="430"/>
                </a:cxn>
                <a:cxn ang="0">
                  <a:pos x="446" y="432"/>
                </a:cxn>
                <a:cxn ang="0">
                  <a:pos x="460" y="434"/>
                </a:cxn>
                <a:cxn ang="0">
                  <a:pos x="482" y="446"/>
                </a:cxn>
                <a:cxn ang="0">
                  <a:pos x="488" y="444"/>
                </a:cxn>
                <a:cxn ang="0">
                  <a:pos x="492" y="438"/>
                </a:cxn>
                <a:cxn ang="0">
                  <a:pos x="492" y="424"/>
                </a:cxn>
              </a:cxnLst>
              <a:rect l="0" t="0" r="r" b="b"/>
              <a:pathLst>
                <a:path w="492" h="448">
                  <a:moveTo>
                    <a:pt x="492" y="424"/>
                  </a:moveTo>
                  <a:lnTo>
                    <a:pt x="492" y="424"/>
                  </a:lnTo>
                  <a:lnTo>
                    <a:pt x="492" y="414"/>
                  </a:lnTo>
                  <a:lnTo>
                    <a:pt x="488" y="402"/>
                  </a:lnTo>
                  <a:lnTo>
                    <a:pt x="482" y="380"/>
                  </a:lnTo>
                  <a:lnTo>
                    <a:pt x="476" y="356"/>
                  </a:lnTo>
                  <a:lnTo>
                    <a:pt x="474" y="346"/>
                  </a:lnTo>
                  <a:lnTo>
                    <a:pt x="476" y="334"/>
                  </a:lnTo>
                  <a:lnTo>
                    <a:pt x="436" y="292"/>
                  </a:lnTo>
                  <a:lnTo>
                    <a:pt x="436" y="292"/>
                  </a:lnTo>
                  <a:lnTo>
                    <a:pt x="428" y="286"/>
                  </a:lnTo>
                  <a:lnTo>
                    <a:pt x="420" y="280"/>
                  </a:lnTo>
                  <a:lnTo>
                    <a:pt x="414" y="272"/>
                  </a:lnTo>
                  <a:lnTo>
                    <a:pt x="414" y="272"/>
                  </a:lnTo>
                  <a:lnTo>
                    <a:pt x="414" y="270"/>
                  </a:lnTo>
                  <a:lnTo>
                    <a:pt x="414" y="266"/>
                  </a:lnTo>
                  <a:lnTo>
                    <a:pt x="418" y="258"/>
                  </a:lnTo>
                  <a:lnTo>
                    <a:pt x="426" y="250"/>
                  </a:lnTo>
                  <a:lnTo>
                    <a:pt x="424" y="232"/>
                  </a:lnTo>
                  <a:lnTo>
                    <a:pt x="242" y="232"/>
                  </a:lnTo>
                  <a:lnTo>
                    <a:pt x="232" y="212"/>
                  </a:lnTo>
                  <a:lnTo>
                    <a:pt x="244" y="196"/>
                  </a:lnTo>
                  <a:lnTo>
                    <a:pt x="272" y="120"/>
                  </a:lnTo>
                  <a:lnTo>
                    <a:pt x="292" y="108"/>
                  </a:lnTo>
                  <a:lnTo>
                    <a:pt x="296" y="82"/>
                  </a:lnTo>
                  <a:lnTo>
                    <a:pt x="278" y="56"/>
                  </a:lnTo>
                  <a:lnTo>
                    <a:pt x="278" y="56"/>
                  </a:lnTo>
                  <a:lnTo>
                    <a:pt x="278" y="54"/>
                  </a:lnTo>
                  <a:lnTo>
                    <a:pt x="280" y="52"/>
                  </a:lnTo>
                  <a:lnTo>
                    <a:pt x="282" y="46"/>
                  </a:lnTo>
                  <a:lnTo>
                    <a:pt x="280" y="36"/>
                  </a:lnTo>
                  <a:lnTo>
                    <a:pt x="280" y="36"/>
                  </a:lnTo>
                  <a:lnTo>
                    <a:pt x="276" y="26"/>
                  </a:lnTo>
                  <a:lnTo>
                    <a:pt x="276" y="18"/>
                  </a:lnTo>
                  <a:lnTo>
                    <a:pt x="278" y="0"/>
                  </a:lnTo>
                  <a:lnTo>
                    <a:pt x="2" y="10"/>
                  </a:lnTo>
                  <a:lnTo>
                    <a:pt x="0" y="128"/>
                  </a:lnTo>
                  <a:lnTo>
                    <a:pt x="22" y="156"/>
                  </a:lnTo>
                  <a:lnTo>
                    <a:pt x="22" y="180"/>
                  </a:lnTo>
                  <a:lnTo>
                    <a:pt x="42" y="204"/>
                  </a:lnTo>
                  <a:lnTo>
                    <a:pt x="46" y="240"/>
                  </a:lnTo>
                  <a:lnTo>
                    <a:pt x="46" y="240"/>
                  </a:lnTo>
                  <a:lnTo>
                    <a:pt x="46" y="256"/>
                  </a:lnTo>
                  <a:lnTo>
                    <a:pt x="44" y="272"/>
                  </a:lnTo>
                  <a:lnTo>
                    <a:pt x="40" y="284"/>
                  </a:lnTo>
                  <a:lnTo>
                    <a:pt x="40" y="284"/>
                  </a:lnTo>
                  <a:lnTo>
                    <a:pt x="38" y="298"/>
                  </a:lnTo>
                  <a:lnTo>
                    <a:pt x="38" y="314"/>
                  </a:lnTo>
                  <a:lnTo>
                    <a:pt x="38" y="328"/>
                  </a:lnTo>
                  <a:lnTo>
                    <a:pt x="38" y="342"/>
                  </a:lnTo>
                  <a:lnTo>
                    <a:pt x="38" y="342"/>
                  </a:lnTo>
                  <a:lnTo>
                    <a:pt x="34" y="350"/>
                  </a:lnTo>
                  <a:lnTo>
                    <a:pt x="32" y="354"/>
                  </a:lnTo>
                  <a:lnTo>
                    <a:pt x="30" y="360"/>
                  </a:lnTo>
                  <a:lnTo>
                    <a:pt x="28" y="372"/>
                  </a:lnTo>
                  <a:lnTo>
                    <a:pt x="28" y="372"/>
                  </a:lnTo>
                  <a:lnTo>
                    <a:pt x="28" y="398"/>
                  </a:lnTo>
                  <a:lnTo>
                    <a:pt x="28" y="398"/>
                  </a:lnTo>
                  <a:lnTo>
                    <a:pt x="50" y="392"/>
                  </a:lnTo>
                  <a:lnTo>
                    <a:pt x="74" y="392"/>
                  </a:lnTo>
                  <a:lnTo>
                    <a:pt x="100" y="394"/>
                  </a:lnTo>
                  <a:lnTo>
                    <a:pt x="130" y="400"/>
                  </a:lnTo>
                  <a:lnTo>
                    <a:pt x="130" y="400"/>
                  </a:lnTo>
                  <a:lnTo>
                    <a:pt x="146" y="404"/>
                  </a:lnTo>
                  <a:lnTo>
                    <a:pt x="162" y="406"/>
                  </a:lnTo>
                  <a:lnTo>
                    <a:pt x="170" y="406"/>
                  </a:lnTo>
                  <a:lnTo>
                    <a:pt x="178" y="406"/>
                  </a:lnTo>
                  <a:lnTo>
                    <a:pt x="184" y="402"/>
                  </a:lnTo>
                  <a:lnTo>
                    <a:pt x="190" y="396"/>
                  </a:lnTo>
                  <a:lnTo>
                    <a:pt x="190" y="396"/>
                  </a:lnTo>
                  <a:lnTo>
                    <a:pt x="194" y="390"/>
                  </a:lnTo>
                  <a:lnTo>
                    <a:pt x="196" y="386"/>
                  </a:lnTo>
                  <a:lnTo>
                    <a:pt x="200" y="382"/>
                  </a:lnTo>
                  <a:lnTo>
                    <a:pt x="206" y="380"/>
                  </a:lnTo>
                  <a:lnTo>
                    <a:pt x="206" y="380"/>
                  </a:lnTo>
                  <a:lnTo>
                    <a:pt x="218" y="378"/>
                  </a:lnTo>
                  <a:lnTo>
                    <a:pt x="228" y="380"/>
                  </a:lnTo>
                  <a:lnTo>
                    <a:pt x="236" y="386"/>
                  </a:lnTo>
                  <a:lnTo>
                    <a:pt x="244" y="394"/>
                  </a:lnTo>
                  <a:lnTo>
                    <a:pt x="258" y="410"/>
                  </a:lnTo>
                  <a:lnTo>
                    <a:pt x="264" y="418"/>
                  </a:lnTo>
                  <a:lnTo>
                    <a:pt x="272" y="422"/>
                  </a:lnTo>
                  <a:lnTo>
                    <a:pt x="272" y="422"/>
                  </a:lnTo>
                  <a:lnTo>
                    <a:pt x="312" y="440"/>
                  </a:lnTo>
                  <a:lnTo>
                    <a:pt x="330" y="444"/>
                  </a:lnTo>
                  <a:lnTo>
                    <a:pt x="356" y="448"/>
                  </a:lnTo>
                  <a:lnTo>
                    <a:pt x="356" y="448"/>
                  </a:lnTo>
                  <a:lnTo>
                    <a:pt x="354" y="446"/>
                  </a:lnTo>
                  <a:lnTo>
                    <a:pt x="356" y="446"/>
                  </a:lnTo>
                  <a:lnTo>
                    <a:pt x="364" y="444"/>
                  </a:lnTo>
                  <a:lnTo>
                    <a:pt x="402" y="436"/>
                  </a:lnTo>
                  <a:lnTo>
                    <a:pt x="438" y="430"/>
                  </a:lnTo>
                  <a:lnTo>
                    <a:pt x="448" y="430"/>
                  </a:lnTo>
                  <a:lnTo>
                    <a:pt x="448" y="430"/>
                  </a:lnTo>
                  <a:lnTo>
                    <a:pt x="446" y="432"/>
                  </a:lnTo>
                  <a:lnTo>
                    <a:pt x="446" y="432"/>
                  </a:lnTo>
                  <a:lnTo>
                    <a:pt x="452" y="432"/>
                  </a:lnTo>
                  <a:lnTo>
                    <a:pt x="460" y="434"/>
                  </a:lnTo>
                  <a:lnTo>
                    <a:pt x="476" y="444"/>
                  </a:lnTo>
                  <a:lnTo>
                    <a:pt x="482" y="446"/>
                  </a:lnTo>
                  <a:lnTo>
                    <a:pt x="486" y="446"/>
                  </a:lnTo>
                  <a:lnTo>
                    <a:pt x="488" y="444"/>
                  </a:lnTo>
                  <a:lnTo>
                    <a:pt x="490" y="442"/>
                  </a:lnTo>
                  <a:lnTo>
                    <a:pt x="492" y="438"/>
                  </a:lnTo>
                  <a:lnTo>
                    <a:pt x="492" y="424"/>
                  </a:lnTo>
                  <a:lnTo>
                    <a:pt x="492" y="42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8" name="Freeform 42">
              <a:extLst>
                <a:ext uri="{FF2B5EF4-FFF2-40B4-BE49-F238E27FC236}">
                  <a16:creationId xmlns:a16="http://schemas.microsoft.com/office/drawing/2014/main" id="{6CF73361-790F-43F0-9E5A-A81DBC6478ED}"/>
                </a:ext>
              </a:extLst>
            </p:cNvPr>
            <p:cNvSpPr>
              <a:spLocks/>
            </p:cNvSpPr>
            <p:nvPr>
              <p:custDataLst>
                <p:tags r:id="rId42"/>
              </p:custDataLst>
            </p:nvPr>
          </p:nvSpPr>
          <p:spPr bwMode="auto">
            <a:xfrm>
              <a:off x="5099290" y="3268671"/>
              <a:ext cx="760982" cy="660190"/>
            </a:xfrm>
            <a:custGeom>
              <a:avLst/>
              <a:gdLst/>
              <a:ahLst/>
              <a:cxnLst>
                <a:cxn ang="0">
                  <a:pos x="602" y="402"/>
                </a:cxn>
                <a:cxn ang="0">
                  <a:pos x="570" y="388"/>
                </a:cxn>
                <a:cxn ang="0">
                  <a:pos x="576" y="362"/>
                </a:cxn>
                <a:cxn ang="0">
                  <a:pos x="558" y="328"/>
                </a:cxn>
                <a:cxn ang="0">
                  <a:pos x="516" y="306"/>
                </a:cxn>
                <a:cxn ang="0">
                  <a:pos x="488" y="282"/>
                </a:cxn>
                <a:cxn ang="0">
                  <a:pos x="488" y="282"/>
                </a:cxn>
                <a:cxn ang="0">
                  <a:pos x="488" y="276"/>
                </a:cxn>
                <a:cxn ang="0">
                  <a:pos x="488" y="260"/>
                </a:cxn>
                <a:cxn ang="0">
                  <a:pos x="490" y="240"/>
                </a:cxn>
                <a:cxn ang="0">
                  <a:pos x="492" y="228"/>
                </a:cxn>
                <a:cxn ang="0">
                  <a:pos x="498" y="214"/>
                </a:cxn>
                <a:cxn ang="0">
                  <a:pos x="498" y="214"/>
                </a:cxn>
                <a:cxn ang="0">
                  <a:pos x="500" y="210"/>
                </a:cxn>
                <a:cxn ang="0">
                  <a:pos x="500" y="204"/>
                </a:cxn>
                <a:cxn ang="0">
                  <a:pos x="498" y="202"/>
                </a:cxn>
                <a:cxn ang="0">
                  <a:pos x="496" y="198"/>
                </a:cxn>
                <a:cxn ang="0">
                  <a:pos x="490" y="196"/>
                </a:cxn>
                <a:cxn ang="0">
                  <a:pos x="482" y="194"/>
                </a:cxn>
                <a:cxn ang="0">
                  <a:pos x="464" y="198"/>
                </a:cxn>
                <a:cxn ang="0">
                  <a:pos x="454" y="200"/>
                </a:cxn>
                <a:cxn ang="0">
                  <a:pos x="442" y="156"/>
                </a:cxn>
                <a:cxn ang="0">
                  <a:pos x="386" y="104"/>
                </a:cxn>
                <a:cxn ang="0">
                  <a:pos x="386" y="104"/>
                </a:cxn>
                <a:cxn ang="0">
                  <a:pos x="384" y="92"/>
                </a:cxn>
                <a:cxn ang="0">
                  <a:pos x="374" y="62"/>
                </a:cxn>
                <a:cxn ang="0">
                  <a:pos x="374" y="62"/>
                </a:cxn>
                <a:cxn ang="0">
                  <a:pos x="372" y="54"/>
                </a:cxn>
                <a:cxn ang="0">
                  <a:pos x="370" y="46"/>
                </a:cxn>
                <a:cxn ang="0">
                  <a:pos x="372" y="36"/>
                </a:cxn>
                <a:cxn ang="0">
                  <a:pos x="374" y="28"/>
                </a:cxn>
                <a:cxn ang="0">
                  <a:pos x="376" y="26"/>
                </a:cxn>
                <a:cxn ang="0">
                  <a:pos x="376" y="26"/>
                </a:cxn>
                <a:cxn ang="0">
                  <a:pos x="380" y="20"/>
                </a:cxn>
                <a:cxn ang="0">
                  <a:pos x="348" y="4"/>
                </a:cxn>
                <a:cxn ang="0">
                  <a:pos x="0" y="0"/>
                </a:cxn>
                <a:cxn ang="0">
                  <a:pos x="6" y="8"/>
                </a:cxn>
                <a:cxn ang="0">
                  <a:pos x="8" y="32"/>
                </a:cxn>
                <a:cxn ang="0">
                  <a:pos x="26" y="56"/>
                </a:cxn>
                <a:cxn ang="0">
                  <a:pos x="42" y="90"/>
                </a:cxn>
                <a:cxn ang="0">
                  <a:pos x="80" y="96"/>
                </a:cxn>
                <a:cxn ang="0">
                  <a:pos x="60" y="138"/>
                </a:cxn>
                <a:cxn ang="0">
                  <a:pos x="102" y="188"/>
                </a:cxn>
                <a:cxn ang="0">
                  <a:pos x="108" y="480"/>
                </a:cxn>
                <a:cxn ang="0">
                  <a:pos x="512" y="474"/>
                </a:cxn>
                <a:cxn ang="0">
                  <a:pos x="518" y="496"/>
                </a:cxn>
                <a:cxn ang="0">
                  <a:pos x="494" y="522"/>
                </a:cxn>
                <a:cxn ang="0">
                  <a:pos x="562" y="524"/>
                </a:cxn>
                <a:cxn ang="0">
                  <a:pos x="570" y="468"/>
                </a:cxn>
                <a:cxn ang="0">
                  <a:pos x="604" y="440"/>
                </a:cxn>
                <a:cxn ang="0">
                  <a:pos x="602" y="402"/>
                </a:cxn>
              </a:cxnLst>
              <a:rect l="0" t="0" r="r" b="b"/>
              <a:pathLst>
                <a:path w="604" h="524">
                  <a:moveTo>
                    <a:pt x="602" y="402"/>
                  </a:moveTo>
                  <a:lnTo>
                    <a:pt x="570" y="388"/>
                  </a:lnTo>
                  <a:lnTo>
                    <a:pt x="576" y="362"/>
                  </a:lnTo>
                  <a:lnTo>
                    <a:pt x="558" y="328"/>
                  </a:lnTo>
                  <a:lnTo>
                    <a:pt x="516" y="306"/>
                  </a:lnTo>
                  <a:lnTo>
                    <a:pt x="488" y="282"/>
                  </a:lnTo>
                  <a:lnTo>
                    <a:pt x="488" y="282"/>
                  </a:lnTo>
                  <a:lnTo>
                    <a:pt x="488" y="276"/>
                  </a:lnTo>
                  <a:lnTo>
                    <a:pt x="488" y="260"/>
                  </a:lnTo>
                  <a:lnTo>
                    <a:pt x="490" y="240"/>
                  </a:lnTo>
                  <a:lnTo>
                    <a:pt x="492" y="228"/>
                  </a:lnTo>
                  <a:lnTo>
                    <a:pt x="498" y="214"/>
                  </a:lnTo>
                  <a:lnTo>
                    <a:pt x="498" y="214"/>
                  </a:lnTo>
                  <a:lnTo>
                    <a:pt x="500" y="210"/>
                  </a:lnTo>
                  <a:lnTo>
                    <a:pt x="500" y="204"/>
                  </a:lnTo>
                  <a:lnTo>
                    <a:pt x="498" y="202"/>
                  </a:lnTo>
                  <a:lnTo>
                    <a:pt x="496" y="198"/>
                  </a:lnTo>
                  <a:lnTo>
                    <a:pt x="490" y="196"/>
                  </a:lnTo>
                  <a:lnTo>
                    <a:pt x="482" y="194"/>
                  </a:lnTo>
                  <a:lnTo>
                    <a:pt x="464" y="198"/>
                  </a:lnTo>
                  <a:lnTo>
                    <a:pt x="454" y="200"/>
                  </a:lnTo>
                  <a:lnTo>
                    <a:pt x="442" y="156"/>
                  </a:lnTo>
                  <a:lnTo>
                    <a:pt x="386" y="104"/>
                  </a:lnTo>
                  <a:lnTo>
                    <a:pt x="386" y="104"/>
                  </a:lnTo>
                  <a:lnTo>
                    <a:pt x="384" y="92"/>
                  </a:lnTo>
                  <a:lnTo>
                    <a:pt x="374" y="62"/>
                  </a:lnTo>
                  <a:lnTo>
                    <a:pt x="374" y="62"/>
                  </a:lnTo>
                  <a:lnTo>
                    <a:pt x="372" y="54"/>
                  </a:lnTo>
                  <a:lnTo>
                    <a:pt x="370" y="46"/>
                  </a:lnTo>
                  <a:lnTo>
                    <a:pt x="372" y="36"/>
                  </a:lnTo>
                  <a:lnTo>
                    <a:pt x="374" y="28"/>
                  </a:lnTo>
                  <a:lnTo>
                    <a:pt x="376" y="26"/>
                  </a:lnTo>
                  <a:lnTo>
                    <a:pt x="376" y="26"/>
                  </a:lnTo>
                  <a:lnTo>
                    <a:pt x="380" y="20"/>
                  </a:lnTo>
                  <a:lnTo>
                    <a:pt x="348" y="4"/>
                  </a:lnTo>
                  <a:lnTo>
                    <a:pt x="0" y="0"/>
                  </a:lnTo>
                  <a:lnTo>
                    <a:pt x="6" y="8"/>
                  </a:lnTo>
                  <a:lnTo>
                    <a:pt x="8" y="32"/>
                  </a:lnTo>
                  <a:lnTo>
                    <a:pt x="26" y="56"/>
                  </a:lnTo>
                  <a:lnTo>
                    <a:pt x="42" y="90"/>
                  </a:lnTo>
                  <a:lnTo>
                    <a:pt x="80" y="96"/>
                  </a:lnTo>
                  <a:lnTo>
                    <a:pt x="60" y="138"/>
                  </a:lnTo>
                  <a:lnTo>
                    <a:pt x="102" y="188"/>
                  </a:lnTo>
                  <a:lnTo>
                    <a:pt x="108" y="480"/>
                  </a:lnTo>
                  <a:lnTo>
                    <a:pt x="512" y="474"/>
                  </a:lnTo>
                  <a:lnTo>
                    <a:pt x="518" y="496"/>
                  </a:lnTo>
                  <a:lnTo>
                    <a:pt x="494" y="522"/>
                  </a:lnTo>
                  <a:lnTo>
                    <a:pt x="562" y="524"/>
                  </a:lnTo>
                  <a:lnTo>
                    <a:pt x="570" y="468"/>
                  </a:lnTo>
                  <a:lnTo>
                    <a:pt x="604" y="440"/>
                  </a:lnTo>
                  <a:lnTo>
                    <a:pt x="602" y="40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9" name="Freeform 43">
              <a:extLst>
                <a:ext uri="{FF2B5EF4-FFF2-40B4-BE49-F238E27FC236}">
                  <a16:creationId xmlns:a16="http://schemas.microsoft.com/office/drawing/2014/main" id="{9D02A8C3-3444-47D9-AEC4-9BD7DC34B85E}"/>
                </a:ext>
              </a:extLst>
            </p:cNvPr>
            <p:cNvSpPr>
              <a:spLocks/>
            </p:cNvSpPr>
            <p:nvPr>
              <p:custDataLst>
                <p:tags r:id="rId43"/>
              </p:custDataLst>
            </p:nvPr>
          </p:nvSpPr>
          <p:spPr bwMode="auto">
            <a:xfrm>
              <a:off x="5013616" y="2842823"/>
              <a:ext cx="692948" cy="451046"/>
            </a:xfrm>
            <a:custGeom>
              <a:avLst/>
              <a:gdLst/>
              <a:ahLst/>
              <a:cxnLst>
                <a:cxn ang="0">
                  <a:pos x="526" y="146"/>
                </a:cxn>
                <a:cxn ang="0">
                  <a:pos x="498" y="106"/>
                </a:cxn>
                <a:cxn ang="0">
                  <a:pos x="464" y="88"/>
                </a:cxn>
                <a:cxn ang="0">
                  <a:pos x="464" y="54"/>
                </a:cxn>
                <a:cxn ang="0">
                  <a:pos x="450" y="14"/>
                </a:cxn>
                <a:cxn ang="0">
                  <a:pos x="450" y="0"/>
                </a:cxn>
                <a:cxn ang="0">
                  <a:pos x="8" y="2"/>
                </a:cxn>
                <a:cxn ang="0">
                  <a:pos x="0" y="6"/>
                </a:cxn>
                <a:cxn ang="0">
                  <a:pos x="12" y="48"/>
                </a:cxn>
                <a:cxn ang="0">
                  <a:pos x="0" y="106"/>
                </a:cxn>
                <a:cxn ang="0">
                  <a:pos x="4" y="130"/>
                </a:cxn>
                <a:cxn ang="0">
                  <a:pos x="18" y="132"/>
                </a:cxn>
                <a:cxn ang="0">
                  <a:pos x="36" y="196"/>
                </a:cxn>
                <a:cxn ang="0">
                  <a:pos x="40" y="234"/>
                </a:cxn>
                <a:cxn ang="0">
                  <a:pos x="56" y="256"/>
                </a:cxn>
                <a:cxn ang="0">
                  <a:pos x="46" y="290"/>
                </a:cxn>
                <a:cxn ang="0">
                  <a:pos x="62" y="302"/>
                </a:cxn>
                <a:cxn ang="0">
                  <a:pos x="58" y="326"/>
                </a:cxn>
                <a:cxn ang="0">
                  <a:pos x="68" y="338"/>
                </a:cxn>
                <a:cxn ang="0">
                  <a:pos x="416" y="342"/>
                </a:cxn>
                <a:cxn ang="0">
                  <a:pos x="448" y="358"/>
                </a:cxn>
                <a:cxn ang="0">
                  <a:pos x="448" y="358"/>
                </a:cxn>
                <a:cxn ang="0">
                  <a:pos x="474" y="306"/>
                </a:cxn>
                <a:cxn ang="0">
                  <a:pos x="474" y="306"/>
                </a:cxn>
                <a:cxn ang="0">
                  <a:pos x="478" y="294"/>
                </a:cxn>
                <a:cxn ang="0">
                  <a:pos x="480" y="286"/>
                </a:cxn>
                <a:cxn ang="0">
                  <a:pos x="480" y="280"/>
                </a:cxn>
                <a:cxn ang="0">
                  <a:pos x="480" y="276"/>
                </a:cxn>
                <a:cxn ang="0">
                  <a:pos x="476" y="266"/>
                </a:cxn>
                <a:cxn ang="0">
                  <a:pos x="476" y="260"/>
                </a:cxn>
                <a:cxn ang="0">
                  <a:pos x="474" y="254"/>
                </a:cxn>
                <a:cxn ang="0">
                  <a:pos x="474" y="254"/>
                </a:cxn>
                <a:cxn ang="0">
                  <a:pos x="476" y="250"/>
                </a:cxn>
                <a:cxn ang="0">
                  <a:pos x="476" y="246"/>
                </a:cxn>
                <a:cxn ang="0">
                  <a:pos x="480" y="244"/>
                </a:cxn>
                <a:cxn ang="0">
                  <a:pos x="482" y="244"/>
                </a:cxn>
                <a:cxn ang="0">
                  <a:pos x="490" y="244"/>
                </a:cxn>
                <a:cxn ang="0">
                  <a:pos x="502" y="242"/>
                </a:cxn>
                <a:cxn ang="0">
                  <a:pos x="502" y="242"/>
                </a:cxn>
                <a:cxn ang="0">
                  <a:pos x="512" y="238"/>
                </a:cxn>
                <a:cxn ang="0">
                  <a:pos x="520" y="228"/>
                </a:cxn>
                <a:cxn ang="0">
                  <a:pos x="528" y="218"/>
                </a:cxn>
                <a:cxn ang="0">
                  <a:pos x="534" y="208"/>
                </a:cxn>
                <a:cxn ang="0">
                  <a:pos x="534" y="208"/>
                </a:cxn>
                <a:cxn ang="0">
                  <a:pos x="538" y="200"/>
                </a:cxn>
                <a:cxn ang="0">
                  <a:pos x="544" y="194"/>
                </a:cxn>
                <a:cxn ang="0">
                  <a:pos x="550" y="192"/>
                </a:cxn>
                <a:cxn ang="0">
                  <a:pos x="550" y="154"/>
                </a:cxn>
                <a:cxn ang="0">
                  <a:pos x="526" y="146"/>
                </a:cxn>
              </a:cxnLst>
              <a:rect l="0" t="0" r="r" b="b"/>
              <a:pathLst>
                <a:path w="550" h="358">
                  <a:moveTo>
                    <a:pt x="526" y="146"/>
                  </a:moveTo>
                  <a:lnTo>
                    <a:pt x="498" y="106"/>
                  </a:lnTo>
                  <a:lnTo>
                    <a:pt x="464" y="88"/>
                  </a:lnTo>
                  <a:lnTo>
                    <a:pt x="464" y="54"/>
                  </a:lnTo>
                  <a:lnTo>
                    <a:pt x="450" y="14"/>
                  </a:lnTo>
                  <a:lnTo>
                    <a:pt x="450" y="0"/>
                  </a:lnTo>
                  <a:lnTo>
                    <a:pt x="8" y="2"/>
                  </a:lnTo>
                  <a:lnTo>
                    <a:pt x="0" y="6"/>
                  </a:lnTo>
                  <a:lnTo>
                    <a:pt x="12" y="48"/>
                  </a:lnTo>
                  <a:lnTo>
                    <a:pt x="0" y="106"/>
                  </a:lnTo>
                  <a:lnTo>
                    <a:pt x="4" y="130"/>
                  </a:lnTo>
                  <a:lnTo>
                    <a:pt x="18" y="132"/>
                  </a:lnTo>
                  <a:lnTo>
                    <a:pt x="36" y="196"/>
                  </a:lnTo>
                  <a:lnTo>
                    <a:pt x="40" y="234"/>
                  </a:lnTo>
                  <a:lnTo>
                    <a:pt x="56" y="256"/>
                  </a:lnTo>
                  <a:lnTo>
                    <a:pt x="46" y="290"/>
                  </a:lnTo>
                  <a:lnTo>
                    <a:pt x="62" y="302"/>
                  </a:lnTo>
                  <a:lnTo>
                    <a:pt x="58" y="326"/>
                  </a:lnTo>
                  <a:lnTo>
                    <a:pt x="68" y="338"/>
                  </a:lnTo>
                  <a:lnTo>
                    <a:pt x="416" y="342"/>
                  </a:lnTo>
                  <a:lnTo>
                    <a:pt x="448" y="358"/>
                  </a:lnTo>
                  <a:lnTo>
                    <a:pt x="448" y="358"/>
                  </a:lnTo>
                  <a:lnTo>
                    <a:pt x="474" y="306"/>
                  </a:lnTo>
                  <a:lnTo>
                    <a:pt x="474" y="306"/>
                  </a:lnTo>
                  <a:lnTo>
                    <a:pt x="478" y="294"/>
                  </a:lnTo>
                  <a:lnTo>
                    <a:pt x="480" y="286"/>
                  </a:lnTo>
                  <a:lnTo>
                    <a:pt x="480" y="280"/>
                  </a:lnTo>
                  <a:lnTo>
                    <a:pt x="480" y="276"/>
                  </a:lnTo>
                  <a:lnTo>
                    <a:pt x="476" y="266"/>
                  </a:lnTo>
                  <a:lnTo>
                    <a:pt x="476" y="260"/>
                  </a:lnTo>
                  <a:lnTo>
                    <a:pt x="474" y="254"/>
                  </a:lnTo>
                  <a:lnTo>
                    <a:pt x="474" y="254"/>
                  </a:lnTo>
                  <a:lnTo>
                    <a:pt x="476" y="250"/>
                  </a:lnTo>
                  <a:lnTo>
                    <a:pt x="476" y="246"/>
                  </a:lnTo>
                  <a:lnTo>
                    <a:pt x="480" y="244"/>
                  </a:lnTo>
                  <a:lnTo>
                    <a:pt x="482" y="244"/>
                  </a:lnTo>
                  <a:lnTo>
                    <a:pt x="490" y="244"/>
                  </a:lnTo>
                  <a:lnTo>
                    <a:pt x="502" y="242"/>
                  </a:lnTo>
                  <a:lnTo>
                    <a:pt x="502" y="242"/>
                  </a:lnTo>
                  <a:lnTo>
                    <a:pt x="512" y="238"/>
                  </a:lnTo>
                  <a:lnTo>
                    <a:pt x="520" y="228"/>
                  </a:lnTo>
                  <a:lnTo>
                    <a:pt x="528" y="218"/>
                  </a:lnTo>
                  <a:lnTo>
                    <a:pt x="534" y="208"/>
                  </a:lnTo>
                  <a:lnTo>
                    <a:pt x="534" y="208"/>
                  </a:lnTo>
                  <a:lnTo>
                    <a:pt x="538" y="200"/>
                  </a:lnTo>
                  <a:lnTo>
                    <a:pt x="544" y="194"/>
                  </a:lnTo>
                  <a:lnTo>
                    <a:pt x="550" y="192"/>
                  </a:lnTo>
                  <a:lnTo>
                    <a:pt x="550" y="154"/>
                  </a:lnTo>
                  <a:lnTo>
                    <a:pt x="526" y="14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10" name="Freeform 44">
              <a:extLst>
                <a:ext uri="{FF2B5EF4-FFF2-40B4-BE49-F238E27FC236}">
                  <a16:creationId xmlns:a16="http://schemas.microsoft.com/office/drawing/2014/main" id="{71B86E65-CD38-46B1-8D95-BC5F10953686}"/>
                </a:ext>
              </a:extLst>
            </p:cNvPr>
            <p:cNvSpPr>
              <a:spLocks/>
            </p:cNvSpPr>
            <p:nvPr>
              <p:custDataLst>
                <p:tags r:id="rId44"/>
              </p:custDataLst>
            </p:nvPr>
          </p:nvSpPr>
          <p:spPr bwMode="auto">
            <a:xfrm>
              <a:off x="4973298" y="1988608"/>
              <a:ext cx="713106" cy="856735"/>
            </a:xfrm>
            <a:custGeom>
              <a:avLst/>
              <a:gdLst/>
              <a:ahLst/>
              <a:cxnLst>
                <a:cxn ang="0">
                  <a:pos x="434" y="606"/>
                </a:cxn>
                <a:cxn ang="0">
                  <a:pos x="390" y="568"/>
                </a:cxn>
                <a:cxn ang="0">
                  <a:pos x="350" y="494"/>
                </a:cxn>
                <a:cxn ang="0">
                  <a:pos x="336" y="428"/>
                </a:cxn>
                <a:cxn ang="0">
                  <a:pos x="384" y="314"/>
                </a:cxn>
                <a:cxn ang="0">
                  <a:pos x="386" y="314"/>
                </a:cxn>
                <a:cxn ang="0">
                  <a:pos x="382" y="306"/>
                </a:cxn>
                <a:cxn ang="0">
                  <a:pos x="384" y="302"/>
                </a:cxn>
                <a:cxn ang="0">
                  <a:pos x="428" y="274"/>
                </a:cxn>
                <a:cxn ang="0">
                  <a:pos x="486" y="232"/>
                </a:cxn>
                <a:cxn ang="0">
                  <a:pos x="502" y="216"/>
                </a:cxn>
                <a:cxn ang="0">
                  <a:pos x="566" y="146"/>
                </a:cxn>
                <a:cxn ang="0">
                  <a:pos x="558" y="142"/>
                </a:cxn>
                <a:cxn ang="0">
                  <a:pos x="534" y="132"/>
                </a:cxn>
                <a:cxn ang="0">
                  <a:pos x="494" y="128"/>
                </a:cxn>
                <a:cxn ang="0">
                  <a:pos x="434" y="126"/>
                </a:cxn>
                <a:cxn ang="0">
                  <a:pos x="416" y="122"/>
                </a:cxn>
                <a:cxn ang="0">
                  <a:pos x="394" y="112"/>
                </a:cxn>
                <a:cxn ang="0">
                  <a:pos x="348" y="88"/>
                </a:cxn>
                <a:cxn ang="0">
                  <a:pos x="322" y="82"/>
                </a:cxn>
                <a:cxn ang="0">
                  <a:pos x="306" y="82"/>
                </a:cxn>
                <a:cxn ang="0">
                  <a:pos x="278" y="84"/>
                </a:cxn>
                <a:cxn ang="0">
                  <a:pos x="262" y="80"/>
                </a:cxn>
                <a:cxn ang="0">
                  <a:pos x="212" y="68"/>
                </a:cxn>
                <a:cxn ang="0">
                  <a:pos x="202" y="64"/>
                </a:cxn>
                <a:cxn ang="0">
                  <a:pos x="152" y="0"/>
                </a:cxn>
                <a:cxn ang="0">
                  <a:pos x="148" y="48"/>
                </a:cxn>
                <a:cxn ang="0">
                  <a:pos x="0" y="44"/>
                </a:cxn>
                <a:cxn ang="0">
                  <a:pos x="0" y="100"/>
                </a:cxn>
                <a:cxn ang="0">
                  <a:pos x="10" y="126"/>
                </a:cxn>
                <a:cxn ang="0">
                  <a:pos x="26" y="298"/>
                </a:cxn>
                <a:cxn ang="0">
                  <a:pos x="24" y="322"/>
                </a:cxn>
                <a:cxn ang="0">
                  <a:pos x="28" y="344"/>
                </a:cxn>
                <a:cxn ang="0">
                  <a:pos x="32" y="360"/>
                </a:cxn>
                <a:cxn ang="0">
                  <a:pos x="38" y="404"/>
                </a:cxn>
                <a:cxn ang="0">
                  <a:pos x="26" y="418"/>
                </a:cxn>
                <a:cxn ang="0">
                  <a:pos x="16" y="436"/>
                </a:cxn>
                <a:cxn ang="0">
                  <a:pos x="16" y="442"/>
                </a:cxn>
                <a:cxn ang="0">
                  <a:pos x="24" y="454"/>
                </a:cxn>
                <a:cxn ang="0">
                  <a:pos x="44" y="472"/>
                </a:cxn>
                <a:cxn ang="0">
                  <a:pos x="54" y="488"/>
                </a:cxn>
                <a:cxn ang="0">
                  <a:pos x="56" y="498"/>
                </a:cxn>
                <a:cxn ang="0">
                  <a:pos x="48" y="678"/>
                </a:cxn>
                <a:cxn ang="0">
                  <a:pos x="482" y="678"/>
                </a:cxn>
              </a:cxnLst>
              <a:rect l="0" t="0" r="r" b="b"/>
              <a:pathLst>
                <a:path w="566" h="680">
                  <a:moveTo>
                    <a:pt x="482" y="638"/>
                  </a:moveTo>
                  <a:lnTo>
                    <a:pt x="434" y="606"/>
                  </a:lnTo>
                  <a:lnTo>
                    <a:pt x="420" y="584"/>
                  </a:lnTo>
                  <a:lnTo>
                    <a:pt x="390" y="568"/>
                  </a:lnTo>
                  <a:lnTo>
                    <a:pt x="348" y="538"/>
                  </a:lnTo>
                  <a:lnTo>
                    <a:pt x="350" y="494"/>
                  </a:lnTo>
                  <a:lnTo>
                    <a:pt x="358" y="454"/>
                  </a:lnTo>
                  <a:lnTo>
                    <a:pt x="336" y="428"/>
                  </a:lnTo>
                  <a:lnTo>
                    <a:pt x="382" y="380"/>
                  </a:lnTo>
                  <a:lnTo>
                    <a:pt x="384" y="314"/>
                  </a:lnTo>
                  <a:lnTo>
                    <a:pt x="386" y="314"/>
                  </a:lnTo>
                  <a:lnTo>
                    <a:pt x="386" y="314"/>
                  </a:lnTo>
                  <a:lnTo>
                    <a:pt x="384" y="310"/>
                  </a:lnTo>
                  <a:lnTo>
                    <a:pt x="382" y="306"/>
                  </a:lnTo>
                  <a:lnTo>
                    <a:pt x="384" y="302"/>
                  </a:lnTo>
                  <a:lnTo>
                    <a:pt x="384" y="302"/>
                  </a:lnTo>
                  <a:lnTo>
                    <a:pt x="396" y="294"/>
                  </a:lnTo>
                  <a:lnTo>
                    <a:pt x="428" y="274"/>
                  </a:lnTo>
                  <a:lnTo>
                    <a:pt x="466" y="246"/>
                  </a:lnTo>
                  <a:lnTo>
                    <a:pt x="486" y="232"/>
                  </a:lnTo>
                  <a:lnTo>
                    <a:pt x="502" y="216"/>
                  </a:lnTo>
                  <a:lnTo>
                    <a:pt x="502" y="216"/>
                  </a:lnTo>
                  <a:lnTo>
                    <a:pt x="548" y="164"/>
                  </a:lnTo>
                  <a:lnTo>
                    <a:pt x="566" y="146"/>
                  </a:lnTo>
                  <a:lnTo>
                    <a:pt x="566" y="146"/>
                  </a:lnTo>
                  <a:lnTo>
                    <a:pt x="558" y="142"/>
                  </a:lnTo>
                  <a:lnTo>
                    <a:pt x="550" y="138"/>
                  </a:lnTo>
                  <a:lnTo>
                    <a:pt x="534" y="132"/>
                  </a:lnTo>
                  <a:lnTo>
                    <a:pt x="514" y="130"/>
                  </a:lnTo>
                  <a:lnTo>
                    <a:pt x="494" y="128"/>
                  </a:lnTo>
                  <a:lnTo>
                    <a:pt x="454" y="128"/>
                  </a:lnTo>
                  <a:lnTo>
                    <a:pt x="434" y="126"/>
                  </a:lnTo>
                  <a:lnTo>
                    <a:pt x="416" y="122"/>
                  </a:lnTo>
                  <a:lnTo>
                    <a:pt x="416" y="122"/>
                  </a:lnTo>
                  <a:lnTo>
                    <a:pt x="404" y="118"/>
                  </a:lnTo>
                  <a:lnTo>
                    <a:pt x="394" y="112"/>
                  </a:lnTo>
                  <a:lnTo>
                    <a:pt x="370" y="100"/>
                  </a:lnTo>
                  <a:lnTo>
                    <a:pt x="348" y="88"/>
                  </a:lnTo>
                  <a:lnTo>
                    <a:pt x="336" y="84"/>
                  </a:lnTo>
                  <a:lnTo>
                    <a:pt x="322" y="82"/>
                  </a:lnTo>
                  <a:lnTo>
                    <a:pt x="322" y="82"/>
                  </a:lnTo>
                  <a:lnTo>
                    <a:pt x="306" y="82"/>
                  </a:lnTo>
                  <a:lnTo>
                    <a:pt x="292" y="84"/>
                  </a:lnTo>
                  <a:lnTo>
                    <a:pt x="278" y="84"/>
                  </a:lnTo>
                  <a:lnTo>
                    <a:pt x="262" y="80"/>
                  </a:lnTo>
                  <a:lnTo>
                    <a:pt x="262" y="80"/>
                  </a:lnTo>
                  <a:lnTo>
                    <a:pt x="230" y="74"/>
                  </a:lnTo>
                  <a:lnTo>
                    <a:pt x="212" y="68"/>
                  </a:lnTo>
                  <a:lnTo>
                    <a:pt x="202" y="64"/>
                  </a:lnTo>
                  <a:lnTo>
                    <a:pt x="202" y="64"/>
                  </a:lnTo>
                  <a:lnTo>
                    <a:pt x="174" y="0"/>
                  </a:lnTo>
                  <a:lnTo>
                    <a:pt x="152" y="0"/>
                  </a:lnTo>
                  <a:lnTo>
                    <a:pt x="148" y="48"/>
                  </a:lnTo>
                  <a:lnTo>
                    <a:pt x="148" y="48"/>
                  </a:lnTo>
                  <a:lnTo>
                    <a:pt x="120" y="48"/>
                  </a:lnTo>
                  <a:lnTo>
                    <a:pt x="0" y="44"/>
                  </a:lnTo>
                  <a:lnTo>
                    <a:pt x="6" y="76"/>
                  </a:lnTo>
                  <a:lnTo>
                    <a:pt x="0" y="100"/>
                  </a:lnTo>
                  <a:lnTo>
                    <a:pt x="10" y="126"/>
                  </a:lnTo>
                  <a:lnTo>
                    <a:pt x="10" y="126"/>
                  </a:lnTo>
                  <a:lnTo>
                    <a:pt x="18" y="206"/>
                  </a:lnTo>
                  <a:lnTo>
                    <a:pt x="26" y="298"/>
                  </a:lnTo>
                  <a:lnTo>
                    <a:pt x="26" y="298"/>
                  </a:lnTo>
                  <a:lnTo>
                    <a:pt x="24" y="322"/>
                  </a:lnTo>
                  <a:lnTo>
                    <a:pt x="26" y="332"/>
                  </a:lnTo>
                  <a:lnTo>
                    <a:pt x="28" y="344"/>
                  </a:lnTo>
                  <a:lnTo>
                    <a:pt x="28" y="344"/>
                  </a:lnTo>
                  <a:lnTo>
                    <a:pt x="32" y="360"/>
                  </a:lnTo>
                  <a:lnTo>
                    <a:pt x="36" y="380"/>
                  </a:lnTo>
                  <a:lnTo>
                    <a:pt x="38" y="404"/>
                  </a:lnTo>
                  <a:lnTo>
                    <a:pt x="38" y="404"/>
                  </a:lnTo>
                  <a:lnTo>
                    <a:pt x="26" y="418"/>
                  </a:lnTo>
                  <a:lnTo>
                    <a:pt x="18" y="430"/>
                  </a:lnTo>
                  <a:lnTo>
                    <a:pt x="16" y="436"/>
                  </a:lnTo>
                  <a:lnTo>
                    <a:pt x="16" y="442"/>
                  </a:lnTo>
                  <a:lnTo>
                    <a:pt x="16" y="442"/>
                  </a:lnTo>
                  <a:lnTo>
                    <a:pt x="20" y="448"/>
                  </a:lnTo>
                  <a:lnTo>
                    <a:pt x="24" y="454"/>
                  </a:lnTo>
                  <a:lnTo>
                    <a:pt x="38" y="466"/>
                  </a:lnTo>
                  <a:lnTo>
                    <a:pt x="44" y="472"/>
                  </a:lnTo>
                  <a:lnTo>
                    <a:pt x="50" y="480"/>
                  </a:lnTo>
                  <a:lnTo>
                    <a:pt x="54" y="488"/>
                  </a:lnTo>
                  <a:lnTo>
                    <a:pt x="56" y="498"/>
                  </a:lnTo>
                  <a:lnTo>
                    <a:pt x="56" y="498"/>
                  </a:lnTo>
                  <a:lnTo>
                    <a:pt x="52" y="598"/>
                  </a:lnTo>
                  <a:lnTo>
                    <a:pt x="48" y="678"/>
                  </a:lnTo>
                  <a:lnTo>
                    <a:pt x="40" y="680"/>
                  </a:lnTo>
                  <a:lnTo>
                    <a:pt x="482" y="678"/>
                  </a:lnTo>
                  <a:lnTo>
                    <a:pt x="482" y="63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grpSp>
          <p:nvGrpSpPr>
            <p:cNvPr id="111" name="Group 210">
              <a:extLst>
                <a:ext uri="{FF2B5EF4-FFF2-40B4-BE49-F238E27FC236}">
                  <a16:creationId xmlns:a16="http://schemas.microsoft.com/office/drawing/2014/main" id="{20A72A62-1BEC-4525-9C1A-231944B7CE04}"/>
                </a:ext>
              </a:extLst>
            </p:cNvPr>
            <p:cNvGrpSpPr/>
            <p:nvPr/>
          </p:nvGrpSpPr>
          <p:grpSpPr>
            <a:xfrm>
              <a:off x="1982501" y="4932487"/>
              <a:ext cx="1015484" cy="740824"/>
              <a:chOff x="4313108" y="5619653"/>
              <a:chExt cx="1015484" cy="740824"/>
            </a:xfrm>
            <a:grpFill/>
            <a:effectLst/>
          </p:grpSpPr>
          <p:sp>
            <p:nvSpPr>
              <p:cNvPr id="139" name="Freeform 47">
                <a:extLst>
                  <a:ext uri="{FF2B5EF4-FFF2-40B4-BE49-F238E27FC236}">
                    <a16:creationId xmlns:a16="http://schemas.microsoft.com/office/drawing/2014/main" id="{E2663AFA-883D-4DAE-A346-CB04920C6DCE}"/>
                  </a:ext>
                </a:extLst>
              </p:cNvPr>
              <p:cNvSpPr>
                <a:spLocks/>
              </p:cNvSpPr>
              <p:nvPr>
                <p:custDataLst>
                  <p:tags r:id="rId56"/>
                </p:custDataLst>
              </p:nvPr>
            </p:nvSpPr>
            <p:spPr bwMode="auto">
              <a:xfrm>
                <a:off x="5096770" y="6058100"/>
                <a:ext cx="231822" cy="302377"/>
              </a:xfrm>
              <a:custGeom>
                <a:avLst/>
                <a:gdLst/>
                <a:ahLst/>
                <a:cxnLst>
                  <a:cxn ang="0">
                    <a:pos x="182" y="132"/>
                  </a:cxn>
                  <a:cxn ang="0">
                    <a:pos x="168" y="120"/>
                  </a:cxn>
                  <a:cxn ang="0">
                    <a:pos x="158" y="112"/>
                  </a:cxn>
                  <a:cxn ang="0">
                    <a:pos x="156" y="106"/>
                  </a:cxn>
                  <a:cxn ang="0">
                    <a:pos x="150" y="94"/>
                  </a:cxn>
                  <a:cxn ang="0">
                    <a:pos x="144" y="96"/>
                  </a:cxn>
                  <a:cxn ang="0">
                    <a:pos x="140" y="96"/>
                  </a:cxn>
                  <a:cxn ang="0">
                    <a:pos x="140" y="92"/>
                  </a:cxn>
                  <a:cxn ang="0">
                    <a:pos x="140" y="82"/>
                  </a:cxn>
                  <a:cxn ang="0">
                    <a:pos x="140" y="72"/>
                  </a:cxn>
                  <a:cxn ang="0">
                    <a:pos x="138" y="68"/>
                  </a:cxn>
                  <a:cxn ang="0">
                    <a:pos x="116" y="46"/>
                  </a:cxn>
                  <a:cxn ang="0">
                    <a:pos x="104" y="40"/>
                  </a:cxn>
                  <a:cxn ang="0">
                    <a:pos x="72" y="30"/>
                  </a:cxn>
                  <a:cxn ang="0">
                    <a:pos x="64" y="24"/>
                  </a:cxn>
                  <a:cxn ang="0">
                    <a:pos x="54" y="14"/>
                  </a:cxn>
                  <a:cxn ang="0">
                    <a:pos x="34" y="0"/>
                  </a:cxn>
                  <a:cxn ang="0">
                    <a:pos x="22" y="4"/>
                  </a:cxn>
                  <a:cxn ang="0">
                    <a:pos x="20" y="10"/>
                  </a:cxn>
                  <a:cxn ang="0">
                    <a:pos x="22" y="24"/>
                  </a:cxn>
                  <a:cxn ang="0">
                    <a:pos x="26" y="56"/>
                  </a:cxn>
                  <a:cxn ang="0">
                    <a:pos x="22" y="70"/>
                  </a:cxn>
                  <a:cxn ang="0">
                    <a:pos x="14" y="72"/>
                  </a:cxn>
                  <a:cxn ang="0">
                    <a:pos x="8" y="72"/>
                  </a:cxn>
                  <a:cxn ang="0">
                    <a:pos x="2" y="78"/>
                  </a:cxn>
                  <a:cxn ang="0">
                    <a:pos x="0" y="94"/>
                  </a:cxn>
                  <a:cxn ang="0">
                    <a:pos x="10" y="132"/>
                  </a:cxn>
                  <a:cxn ang="0">
                    <a:pos x="18" y="150"/>
                  </a:cxn>
                  <a:cxn ang="0">
                    <a:pos x="20" y="164"/>
                  </a:cxn>
                  <a:cxn ang="0">
                    <a:pos x="16" y="196"/>
                  </a:cxn>
                  <a:cxn ang="0">
                    <a:pos x="18" y="208"/>
                  </a:cxn>
                  <a:cxn ang="0">
                    <a:pos x="24" y="216"/>
                  </a:cxn>
                  <a:cxn ang="0">
                    <a:pos x="44" y="232"/>
                  </a:cxn>
                  <a:cxn ang="0">
                    <a:pos x="52" y="240"/>
                  </a:cxn>
                  <a:cxn ang="0">
                    <a:pos x="58" y="228"/>
                  </a:cxn>
                  <a:cxn ang="0">
                    <a:pos x="98" y="188"/>
                  </a:cxn>
                  <a:cxn ang="0">
                    <a:pos x="112" y="176"/>
                  </a:cxn>
                  <a:cxn ang="0">
                    <a:pos x="128" y="172"/>
                  </a:cxn>
                  <a:cxn ang="0">
                    <a:pos x="168" y="154"/>
                  </a:cxn>
                  <a:cxn ang="0">
                    <a:pos x="182" y="144"/>
                  </a:cxn>
                  <a:cxn ang="0">
                    <a:pos x="184" y="136"/>
                  </a:cxn>
                  <a:cxn ang="0">
                    <a:pos x="182" y="132"/>
                  </a:cxn>
                  <a:cxn ang="0">
                    <a:pos x="182" y="132"/>
                  </a:cxn>
                </a:cxnLst>
                <a:rect l="0" t="0" r="r" b="b"/>
                <a:pathLst>
                  <a:path w="184" h="240">
                    <a:moveTo>
                      <a:pt x="182" y="132"/>
                    </a:moveTo>
                    <a:lnTo>
                      <a:pt x="182" y="132"/>
                    </a:lnTo>
                    <a:lnTo>
                      <a:pt x="176" y="124"/>
                    </a:lnTo>
                    <a:lnTo>
                      <a:pt x="168" y="120"/>
                    </a:lnTo>
                    <a:lnTo>
                      <a:pt x="160" y="114"/>
                    </a:lnTo>
                    <a:lnTo>
                      <a:pt x="158" y="112"/>
                    </a:lnTo>
                    <a:lnTo>
                      <a:pt x="156" y="106"/>
                    </a:lnTo>
                    <a:lnTo>
                      <a:pt x="156" y="106"/>
                    </a:lnTo>
                    <a:lnTo>
                      <a:pt x="152" y="96"/>
                    </a:lnTo>
                    <a:lnTo>
                      <a:pt x="150" y="94"/>
                    </a:lnTo>
                    <a:lnTo>
                      <a:pt x="148" y="94"/>
                    </a:lnTo>
                    <a:lnTo>
                      <a:pt x="144" y="96"/>
                    </a:lnTo>
                    <a:lnTo>
                      <a:pt x="142" y="96"/>
                    </a:lnTo>
                    <a:lnTo>
                      <a:pt x="140" y="96"/>
                    </a:lnTo>
                    <a:lnTo>
                      <a:pt x="140" y="96"/>
                    </a:lnTo>
                    <a:lnTo>
                      <a:pt x="140" y="92"/>
                    </a:lnTo>
                    <a:lnTo>
                      <a:pt x="138" y="90"/>
                    </a:lnTo>
                    <a:lnTo>
                      <a:pt x="140" y="82"/>
                    </a:lnTo>
                    <a:lnTo>
                      <a:pt x="140" y="74"/>
                    </a:lnTo>
                    <a:lnTo>
                      <a:pt x="140" y="72"/>
                    </a:lnTo>
                    <a:lnTo>
                      <a:pt x="138" y="68"/>
                    </a:lnTo>
                    <a:lnTo>
                      <a:pt x="138" y="68"/>
                    </a:lnTo>
                    <a:lnTo>
                      <a:pt x="116" y="46"/>
                    </a:lnTo>
                    <a:lnTo>
                      <a:pt x="116" y="46"/>
                    </a:lnTo>
                    <a:lnTo>
                      <a:pt x="110" y="44"/>
                    </a:lnTo>
                    <a:lnTo>
                      <a:pt x="104" y="40"/>
                    </a:lnTo>
                    <a:lnTo>
                      <a:pt x="88" y="34"/>
                    </a:lnTo>
                    <a:lnTo>
                      <a:pt x="72" y="30"/>
                    </a:lnTo>
                    <a:lnTo>
                      <a:pt x="66" y="26"/>
                    </a:lnTo>
                    <a:lnTo>
                      <a:pt x="64" y="24"/>
                    </a:lnTo>
                    <a:lnTo>
                      <a:pt x="64" y="24"/>
                    </a:lnTo>
                    <a:lnTo>
                      <a:pt x="54" y="14"/>
                    </a:lnTo>
                    <a:lnTo>
                      <a:pt x="40" y="4"/>
                    </a:lnTo>
                    <a:lnTo>
                      <a:pt x="34" y="0"/>
                    </a:lnTo>
                    <a:lnTo>
                      <a:pt x="26" y="0"/>
                    </a:lnTo>
                    <a:lnTo>
                      <a:pt x="22" y="4"/>
                    </a:lnTo>
                    <a:lnTo>
                      <a:pt x="20" y="10"/>
                    </a:lnTo>
                    <a:lnTo>
                      <a:pt x="20" y="10"/>
                    </a:lnTo>
                    <a:lnTo>
                      <a:pt x="20" y="16"/>
                    </a:lnTo>
                    <a:lnTo>
                      <a:pt x="22" y="24"/>
                    </a:lnTo>
                    <a:lnTo>
                      <a:pt x="26" y="46"/>
                    </a:lnTo>
                    <a:lnTo>
                      <a:pt x="26" y="56"/>
                    </a:lnTo>
                    <a:lnTo>
                      <a:pt x="26" y="64"/>
                    </a:lnTo>
                    <a:lnTo>
                      <a:pt x="22" y="70"/>
                    </a:lnTo>
                    <a:lnTo>
                      <a:pt x="18" y="72"/>
                    </a:lnTo>
                    <a:lnTo>
                      <a:pt x="14" y="72"/>
                    </a:lnTo>
                    <a:lnTo>
                      <a:pt x="14" y="72"/>
                    </a:lnTo>
                    <a:lnTo>
                      <a:pt x="8" y="72"/>
                    </a:lnTo>
                    <a:lnTo>
                      <a:pt x="4" y="74"/>
                    </a:lnTo>
                    <a:lnTo>
                      <a:pt x="2" y="78"/>
                    </a:lnTo>
                    <a:lnTo>
                      <a:pt x="0" y="82"/>
                    </a:lnTo>
                    <a:lnTo>
                      <a:pt x="0" y="94"/>
                    </a:lnTo>
                    <a:lnTo>
                      <a:pt x="2" y="106"/>
                    </a:lnTo>
                    <a:lnTo>
                      <a:pt x="10" y="132"/>
                    </a:lnTo>
                    <a:lnTo>
                      <a:pt x="18" y="150"/>
                    </a:lnTo>
                    <a:lnTo>
                      <a:pt x="18" y="150"/>
                    </a:lnTo>
                    <a:lnTo>
                      <a:pt x="20" y="156"/>
                    </a:lnTo>
                    <a:lnTo>
                      <a:pt x="20" y="164"/>
                    </a:lnTo>
                    <a:lnTo>
                      <a:pt x="18" y="180"/>
                    </a:lnTo>
                    <a:lnTo>
                      <a:pt x="16" y="196"/>
                    </a:lnTo>
                    <a:lnTo>
                      <a:pt x="16" y="202"/>
                    </a:lnTo>
                    <a:lnTo>
                      <a:pt x="18" y="208"/>
                    </a:lnTo>
                    <a:lnTo>
                      <a:pt x="18" y="208"/>
                    </a:lnTo>
                    <a:lnTo>
                      <a:pt x="24" y="216"/>
                    </a:lnTo>
                    <a:lnTo>
                      <a:pt x="34" y="224"/>
                    </a:lnTo>
                    <a:lnTo>
                      <a:pt x="44" y="232"/>
                    </a:lnTo>
                    <a:lnTo>
                      <a:pt x="52" y="240"/>
                    </a:lnTo>
                    <a:lnTo>
                      <a:pt x="52" y="240"/>
                    </a:lnTo>
                    <a:lnTo>
                      <a:pt x="54" y="236"/>
                    </a:lnTo>
                    <a:lnTo>
                      <a:pt x="58" y="228"/>
                    </a:lnTo>
                    <a:lnTo>
                      <a:pt x="76" y="208"/>
                    </a:lnTo>
                    <a:lnTo>
                      <a:pt x="98" y="188"/>
                    </a:lnTo>
                    <a:lnTo>
                      <a:pt x="106" y="180"/>
                    </a:lnTo>
                    <a:lnTo>
                      <a:pt x="112" y="176"/>
                    </a:lnTo>
                    <a:lnTo>
                      <a:pt x="112" y="176"/>
                    </a:lnTo>
                    <a:lnTo>
                      <a:pt x="128" y="172"/>
                    </a:lnTo>
                    <a:lnTo>
                      <a:pt x="156" y="160"/>
                    </a:lnTo>
                    <a:lnTo>
                      <a:pt x="168" y="154"/>
                    </a:lnTo>
                    <a:lnTo>
                      <a:pt x="178" y="146"/>
                    </a:lnTo>
                    <a:lnTo>
                      <a:pt x="182" y="144"/>
                    </a:lnTo>
                    <a:lnTo>
                      <a:pt x="184" y="140"/>
                    </a:lnTo>
                    <a:lnTo>
                      <a:pt x="184" y="136"/>
                    </a:lnTo>
                    <a:lnTo>
                      <a:pt x="182" y="132"/>
                    </a:lnTo>
                    <a:lnTo>
                      <a:pt x="182" y="132"/>
                    </a:lnTo>
                    <a:lnTo>
                      <a:pt x="182" y="132"/>
                    </a:lnTo>
                    <a:lnTo>
                      <a:pt x="182" y="13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40" name="Freeform 48">
                <a:extLst>
                  <a:ext uri="{FF2B5EF4-FFF2-40B4-BE49-F238E27FC236}">
                    <a16:creationId xmlns:a16="http://schemas.microsoft.com/office/drawing/2014/main" id="{07F8638D-2452-4E55-8546-E8307F4A61C6}"/>
                  </a:ext>
                </a:extLst>
              </p:cNvPr>
              <p:cNvSpPr>
                <a:spLocks/>
              </p:cNvSpPr>
              <p:nvPr>
                <p:custDataLst>
                  <p:tags r:id="rId57"/>
                </p:custDataLst>
              </p:nvPr>
            </p:nvSpPr>
            <p:spPr bwMode="auto">
              <a:xfrm>
                <a:off x="4859907" y="5843916"/>
                <a:ext cx="110872" cy="40317"/>
              </a:xfrm>
              <a:custGeom>
                <a:avLst/>
                <a:gdLst/>
                <a:ahLst/>
                <a:cxnLst>
                  <a:cxn ang="0">
                    <a:pos x="88" y="10"/>
                  </a:cxn>
                  <a:cxn ang="0">
                    <a:pos x="88" y="10"/>
                  </a:cxn>
                  <a:cxn ang="0">
                    <a:pos x="88" y="10"/>
                  </a:cxn>
                  <a:cxn ang="0">
                    <a:pos x="88" y="10"/>
                  </a:cxn>
                  <a:cxn ang="0">
                    <a:pos x="72" y="6"/>
                  </a:cxn>
                  <a:cxn ang="0">
                    <a:pos x="56" y="2"/>
                  </a:cxn>
                  <a:cxn ang="0">
                    <a:pos x="56" y="2"/>
                  </a:cxn>
                  <a:cxn ang="0">
                    <a:pos x="40" y="2"/>
                  </a:cxn>
                  <a:cxn ang="0">
                    <a:pos x="22" y="2"/>
                  </a:cxn>
                  <a:cxn ang="0">
                    <a:pos x="22" y="2"/>
                  </a:cxn>
                  <a:cxn ang="0">
                    <a:pos x="12" y="0"/>
                  </a:cxn>
                  <a:cxn ang="0">
                    <a:pos x="6" y="0"/>
                  </a:cxn>
                  <a:cxn ang="0">
                    <a:pos x="2" y="2"/>
                  </a:cxn>
                  <a:cxn ang="0">
                    <a:pos x="2" y="2"/>
                  </a:cxn>
                  <a:cxn ang="0">
                    <a:pos x="0" y="8"/>
                  </a:cxn>
                  <a:cxn ang="0">
                    <a:pos x="0" y="14"/>
                  </a:cxn>
                  <a:cxn ang="0">
                    <a:pos x="0" y="14"/>
                  </a:cxn>
                  <a:cxn ang="0">
                    <a:pos x="2" y="18"/>
                  </a:cxn>
                  <a:cxn ang="0">
                    <a:pos x="6" y="22"/>
                  </a:cxn>
                  <a:cxn ang="0">
                    <a:pos x="14" y="24"/>
                  </a:cxn>
                  <a:cxn ang="0">
                    <a:pos x="22" y="22"/>
                  </a:cxn>
                  <a:cxn ang="0">
                    <a:pos x="30" y="20"/>
                  </a:cxn>
                  <a:cxn ang="0">
                    <a:pos x="30" y="20"/>
                  </a:cxn>
                  <a:cxn ang="0">
                    <a:pos x="34" y="20"/>
                  </a:cxn>
                  <a:cxn ang="0">
                    <a:pos x="38" y="22"/>
                  </a:cxn>
                  <a:cxn ang="0">
                    <a:pos x="46" y="26"/>
                  </a:cxn>
                  <a:cxn ang="0">
                    <a:pos x="56" y="32"/>
                  </a:cxn>
                  <a:cxn ang="0">
                    <a:pos x="60" y="32"/>
                  </a:cxn>
                  <a:cxn ang="0">
                    <a:pos x="64" y="32"/>
                  </a:cxn>
                  <a:cxn ang="0">
                    <a:pos x="64" y="32"/>
                  </a:cxn>
                  <a:cxn ang="0">
                    <a:pos x="78" y="22"/>
                  </a:cxn>
                  <a:cxn ang="0">
                    <a:pos x="86" y="14"/>
                  </a:cxn>
                  <a:cxn ang="0">
                    <a:pos x="88" y="12"/>
                  </a:cxn>
                  <a:cxn ang="0">
                    <a:pos x="88" y="10"/>
                  </a:cxn>
                  <a:cxn ang="0">
                    <a:pos x="88" y="10"/>
                  </a:cxn>
                </a:cxnLst>
                <a:rect l="0" t="0" r="r" b="b"/>
                <a:pathLst>
                  <a:path w="88" h="32">
                    <a:moveTo>
                      <a:pt x="88" y="10"/>
                    </a:moveTo>
                    <a:lnTo>
                      <a:pt x="88" y="10"/>
                    </a:lnTo>
                    <a:lnTo>
                      <a:pt x="88" y="10"/>
                    </a:lnTo>
                    <a:lnTo>
                      <a:pt x="88" y="10"/>
                    </a:lnTo>
                    <a:lnTo>
                      <a:pt x="72" y="6"/>
                    </a:lnTo>
                    <a:lnTo>
                      <a:pt x="56" y="2"/>
                    </a:lnTo>
                    <a:lnTo>
                      <a:pt x="56" y="2"/>
                    </a:lnTo>
                    <a:lnTo>
                      <a:pt x="40" y="2"/>
                    </a:lnTo>
                    <a:lnTo>
                      <a:pt x="22" y="2"/>
                    </a:lnTo>
                    <a:lnTo>
                      <a:pt x="22" y="2"/>
                    </a:lnTo>
                    <a:lnTo>
                      <a:pt x="12" y="0"/>
                    </a:lnTo>
                    <a:lnTo>
                      <a:pt x="6" y="0"/>
                    </a:lnTo>
                    <a:lnTo>
                      <a:pt x="2" y="2"/>
                    </a:lnTo>
                    <a:lnTo>
                      <a:pt x="2" y="2"/>
                    </a:lnTo>
                    <a:lnTo>
                      <a:pt x="0" y="8"/>
                    </a:lnTo>
                    <a:lnTo>
                      <a:pt x="0" y="14"/>
                    </a:lnTo>
                    <a:lnTo>
                      <a:pt x="0" y="14"/>
                    </a:lnTo>
                    <a:lnTo>
                      <a:pt x="2" y="18"/>
                    </a:lnTo>
                    <a:lnTo>
                      <a:pt x="6" y="22"/>
                    </a:lnTo>
                    <a:lnTo>
                      <a:pt x="14" y="24"/>
                    </a:lnTo>
                    <a:lnTo>
                      <a:pt x="22" y="22"/>
                    </a:lnTo>
                    <a:lnTo>
                      <a:pt x="30" y="20"/>
                    </a:lnTo>
                    <a:lnTo>
                      <a:pt x="30" y="20"/>
                    </a:lnTo>
                    <a:lnTo>
                      <a:pt x="34" y="20"/>
                    </a:lnTo>
                    <a:lnTo>
                      <a:pt x="38" y="22"/>
                    </a:lnTo>
                    <a:lnTo>
                      <a:pt x="46" y="26"/>
                    </a:lnTo>
                    <a:lnTo>
                      <a:pt x="56" y="32"/>
                    </a:lnTo>
                    <a:lnTo>
                      <a:pt x="60" y="32"/>
                    </a:lnTo>
                    <a:lnTo>
                      <a:pt x="64" y="32"/>
                    </a:lnTo>
                    <a:lnTo>
                      <a:pt x="64" y="32"/>
                    </a:lnTo>
                    <a:lnTo>
                      <a:pt x="78" y="22"/>
                    </a:lnTo>
                    <a:lnTo>
                      <a:pt x="86" y="14"/>
                    </a:lnTo>
                    <a:lnTo>
                      <a:pt x="88" y="12"/>
                    </a:lnTo>
                    <a:lnTo>
                      <a:pt x="88" y="10"/>
                    </a:lnTo>
                    <a:lnTo>
                      <a:pt x="88" y="1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41" name="Freeform 49">
                <a:extLst>
                  <a:ext uri="{FF2B5EF4-FFF2-40B4-BE49-F238E27FC236}">
                    <a16:creationId xmlns:a16="http://schemas.microsoft.com/office/drawing/2014/main" id="{FCE07B38-0B4F-4C6D-85E8-457979222A2A}"/>
                  </a:ext>
                </a:extLst>
              </p:cNvPr>
              <p:cNvSpPr>
                <a:spLocks/>
              </p:cNvSpPr>
              <p:nvPr>
                <p:custDataLst>
                  <p:tags r:id="rId58"/>
                </p:custDataLst>
              </p:nvPr>
            </p:nvSpPr>
            <p:spPr bwMode="auto">
              <a:xfrm>
                <a:off x="4907783" y="5909431"/>
                <a:ext cx="42837" cy="45357"/>
              </a:xfrm>
              <a:custGeom>
                <a:avLst/>
                <a:gdLst/>
                <a:ahLst/>
                <a:cxnLst>
                  <a:cxn ang="0">
                    <a:pos x="34" y="16"/>
                  </a:cxn>
                  <a:cxn ang="0">
                    <a:pos x="34" y="16"/>
                  </a:cxn>
                  <a:cxn ang="0">
                    <a:pos x="28" y="8"/>
                  </a:cxn>
                  <a:cxn ang="0">
                    <a:pos x="22" y="4"/>
                  </a:cxn>
                  <a:cxn ang="0">
                    <a:pos x="14" y="0"/>
                  </a:cxn>
                  <a:cxn ang="0">
                    <a:pos x="4" y="0"/>
                  </a:cxn>
                  <a:cxn ang="0">
                    <a:pos x="4" y="0"/>
                  </a:cxn>
                  <a:cxn ang="0">
                    <a:pos x="0" y="2"/>
                  </a:cxn>
                  <a:cxn ang="0">
                    <a:pos x="0" y="4"/>
                  </a:cxn>
                  <a:cxn ang="0">
                    <a:pos x="0" y="6"/>
                  </a:cxn>
                  <a:cxn ang="0">
                    <a:pos x="0" y="10"/>
                  </a:cxn>
                  <a:cxn ang="0">
                    <a:pos x="6" y="18"/>
                  </a:cxn>
                  <a:cxn ang="0">
                    <a:pos x="8" y="24"/>
                  </a:cxn>
                  <a:cxn ang="0">
                    <a:pos x="8" y="24"/>
                  </a:cxn>
                  <a:cxn ang="0">
                    <a:pos x="10" y="30"/>
                  </a:cxn>
                  <a:cxn ang="0">
                    <a:pos x="14" y="34"/>
                  </a:cxn>
                  <a:cxn ang="0">
                    <a:pos x="18" y="36"/>
                  </a:cxn>
                  <a:cxn ang="0">
                    <a:pos x="24" y="34"/>
                  </a:cxn>
                  <a:cxn ang="0">
                    <a:pos x="28" y="30"/>
                  </a:cxn>
                  <a:cxn ang="0">
                    <a:pos x="32" y="26"/>
                  </a:cxn>
                  <a:cxn ang="0">
                    <a:pos x="34" y="22"/>
                  </a:cxn>
                  <a:cxn ang="0">
                    <a:pos x="34" y="16"/>
                  </a:cxn>
                  <a:cxn ang="0">
                    <a:pos x="34" y="16"/>
                  </a:cxn>
                  <a:cxn ang="0">
                    <a:pos x="34" y="16"/>
                  </a:cxn>
                  <a:cxn ang="0">
                    <a:pos x="34" y="16"/>
                  </a:cxn>
                </a:cxnLst>
                <a:rect l="0" t="0" r="r" b="b"/>
                <a:pathLst>
                  <a:path w="34" h="36">
                    <a:moveTo>
                      <a:pt x="34" y="16"/>
                    </a:moveTo>
                    <a:lnTo>
                      <a:pt x="34" y="16"/>
                    </a:lnTo>
                    <a:lnTo>
                      <a:pt x="28" y="8"/>
                    </a:lnTo>
                    <a:lnTo>
                      <a:pt x="22" y="4"/>
                    </a:lnTo>
                    <a:lnTo>
                      <a:pt x="14" y="0"/>
                    </a:lnTo>
                    <a:lnTo>
                      <a:pt x="4" y="0"/>
                    </a:lnTo>
                    <a:lnTo>
                      <a:pt x="4" y="0"/>
                    </a:lnTo>
                    <a:lnTo>
                      <a:pt x="0" y="2"/>
                    </a:lnTo>
                    <a:lnTo>
                      <a:pt x="0" y="4"/>
                    </a:lnTo>
                    <a:lnTo>
                      <a:pt x="0" y="6"/>
                    </a:lnTo>
                    <a:lnTo>
                      <a:pt x="0" y="10"/>
                    </a:lnTo>
                    <a:lnTo>
                      <a:pt x="6" y="18"/>
                    </a:lnTo>
                    <a:lnTo>
                      <a:pt x="8" y="24"/>
                    </a:lnTo>
                    <a:lnTo>
                      <a:pt x="8" y="24"/>
                    </a:lnTo>
                    <a:lnTo>
                      <a:pt x="10" y="30"/>
                    </a:lnTo>
                    <a:lnTo>
                      <a:pt x="14" y="34"/>
                    </a:lnTo>
                    <a:lnTo>
                      <a:pt x="18" y="36"/>
                    </a:lnTo>
                    <a:lnTo>
                      <a:pt x="24" y="34"/>
                    </a:lnTo>
                    <a:lnTo>
                      <a:pt x="28" y="30"/>
                    </a:lnTo>
                    <a:lnTo>
                      <a:pt x="32" y="26"/>
                    </a:lnTo>
                    <a:lnTo>
                      <a:pt x="34" y="22"/>
                    </a:lnTo>
                    <a:lnTo>
                      <a:pt x="34" y="16"/>
                    </a:lnTo>
                    <a:lnTo>
                      <a:pt x="34" y="16"/>
                    </a:lnTo>
                    <a:lnTo>
                      <a:pt x="34" y="16"/>
                    </a:lnTo>
                    <a:lnTo>
                      <a:pt x="34" y="1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42" name="Freeform 50">
                <a:extLst>
                  <a:ext uri="{FF2B5EF4-FFF2-40B4-BE49-F238E27FC236}">
                    <a16:creationId xmlns:a16="http://schemas.microsoft.com/office/drawing/2014/main" id="{58DE02CE-3928-4CC6-A06A-84E737C1D40E}"/>
                  </a:ext>
                </a:extLst>
              </p:cNvPr>
              <p:cNvSpPr>
                <a:spLocks/>
              </p:cNvSpPr>
              <p:nvPr>
                <p:custDataLst>
                  <p:tags r:id="rId59"/>
                </p:custDataLst>
              </p:nvPr>
            </p:nvSpPr>
            <p:spPr bwMode="auto">
              <a:xfrm>
                <a:off x="4973298" y="5886753"/>
                <a:ext cx="131030" cy="103312"/>
              </a:xfrm>
              <a:custGeom>
                <a:avLst/>
                <a:gdLst/>
                <a:ahLst/>
                <a:cxnLst>
                  <a:cxn ang="0">
                    <a:pos x="96" y="66"/>
                  </a:cxn>
                  <a:cxn ang="0">
                    <a:pos x="96" y="66"/>
                  </a:cxn>
                  <a:cxn ang="0">
                    <a:pos x="100" y="60"/>
                  </a:cxn>
                  <a:cxn ang="0">
                    <a:pos x="104" y="54"/>
                  </a:cxn>
                  <a:cxn ang="0">
                    <a:pos x="104" y="48"/>
                  </a:cxn>
                  <a:cxn ang="0">
                    <a:pos x="102" y="44"/>
                  </a:cxn>
                  <a:cxn ang="0">
                    <a:pos x="100" y="40"/>
                  </a:cxn>
                  <a:cxn ang="0">
                    <a:pos x="94" y="36"/>
                  </a:cxn>
                  <a:cxn ang="0">
                    <a:pos x="82" y="30"/>
                  </a:cxn>
                  <a:cxn ang="0">
                    <a:pos x="82" y="30"/>
                  </a:cxn>
                  <a:cxn ang="0">
                    <a:pos x="76" y="26"/>
                  </a:cxn>
                  <a:cxn ang="0">
                    <a:pos x="72" y="22"/>
                  </a:cxn>
                  <a:cxn ang="0">
                    <a:pos x="68" y="18"/>
                  </a:cxn>
                  <a:cxn ang="0">
                    <a:pos x="64" y="16"/>
                  </a:cxn>
                  <a:cxn ang="0">
                    <a:pos x="64" y="16"/>
                  </a:cxn>
                  <a:cxn ang="0">
                    <a:pos x="56" y="18"/>
                  </a:cxn>
                  <a:cxn ang="0">
                    <a:pos x="48" y="20"/>
                  </a:cxn>
                  <a:cxn ang="0">
                    <a:pos x="42" y="24"/>
                  </a:cxn>
                  <a:cxn ang="0">
                    <a:pos x="34" y="24"/>
                  </a:cxn>
                  <a:cxn ang="0">
                    <a:pos x="34" y="24"/>
                  </a:cxn>
                  <a:cxn ang="0">
                    <a:pos x="30" y="22"/>
                  </a:cxn>
                  <a:cxn ang="0">
                    <a:pos x="26" y="20"/>
                  </a:cxn>
                  <a:cxn ang="0">
                    <a:pos x="22" y="10"/>
                  </a:cxn>
                  <a:cxn ang="0">
                    <a:pos x="22" y="6"/>
                  </a:cxn>
                  <a:cxn ang="0">
                    <a:pos x="18" y="2"/>
                  </a:cxn>
                  <a:cxn ang="0">
                    <a:pos x="16" y="0"/>
                  </a:cxn>
                  <a:cxn ang="0">
                    <a:pos x="10" y="0"/>
                  </a:cxn>
                  <a:cxn ang="0">
                    <a:pos x="10" y="0"/>
                  </a:cxn>
                  <a:cxn ang="0">
                    <a:pos x="4" y="4"/>
                  </a:cxn>
                  <a:cxn ang="0">
                    <a:pos x="2" y="8"/>
                  </a:cxn>
                  <a:cxn ang="0">
                    <a:pos x="0" y="14"/>
                  </a:cxn>
                  <a:cxn ang="0">
                    <a:pos x="2" y="22"/>
                  </a:cxn>
                  <a:cxn ang="0">
                    <a:pos x="4" y="30"/>
                  </a:cxn>
                  <a:cxn ang="0">
                    <a:pos x="8" y="36"/>
                  </a:cxn>
                  <a:cxn ang="0">
                    <a:pos x="14" y="40"/>
                  </a:cxn>
                  <a:cxn ang="0">
                    <a:pos x="20" y="42"/>
                  </a:cxn>
                  <a:cxn ang="0">
                    <a:pos x="20" y="42"/>
                  </a:cxn>
                  <a:cxn ang="0">
                    <a:pos x="26" y="44"/>
                  </a:cxn>
                  <a:cxn ang="0">
                    <a:pos x="30" y="50"/>
                  </a:cxn>
                  <a:cxn ang="0">
                    <a:pos x="36" y="64"/>
                  </a:cxn>
                  <a:cxn ang="0">
                    <a:pos x="42" y="78"/>
                  </a:cxn>
                  <a:cxn ang="0">
                    <a:pos x="46" y="82"/>
                  </a:cxn>
                  <a:cxn ang="0">
                    <a:pos x="50" y="80"/>
                  </a:cxn>
                  <a:cxn ang="0">
                    <a:pos x="50" y="80"/>
                  </a:cxn>
                  <a:cxn ang="0">
                    <a:pos x="54" y="78"/>
                  </a:cxn>
                  <a:cxn ang="0">
                    <a:pos x="60" y="76"/>
                  </a:cxn>
                  <a:cxn ang="0">
                    <a:pos x="74" y="74"/>
                  </a:cxn>
                  <a:cxn ang="0">
                    <a:pos x="86" y="72"/>
                  </a:cxn>
                  <a:cxn ang="0">
                    <a:pos x="92" y="70"/>
                  </a:cxn>
                  <a:cxn ang="0">
                    <a:pos x="96" y="66"/>
                  </a:cxn>
                  <a:cxn ang="0">
                    <a:pos x="96" y="66"/>
                  </a:cxn>
                  <a:cxn ang="0">
                    <a:pos x="96" y="66"/>
                  </a:cxn>
                  <a:cxn ang="0">
                    <a:pos x="96" y="66"/>
                  </a:cxn>
                </a:cxnLst>
                <a:rect l="0" t="0" r="r" b="b"/>
                <a:pathLst>
                  <a:path w="104" h="82">
                    <a:moveTo>
                      <a:pt x="96" y="66"/>
                    </a:moveTo>
                    <a:lnTo>
                      <a:pt x="96" y="66"/>
                    </a:lnTo>
                    <a:lnTo>
                      <a:pt x="100" y="60"/>
                    </a:lnTo>
                    <a:lnTo>
                      <a:pt x="104" y="54"/>
                    </a:lnTo>
                    <a:lnTo>
                      <a:pt x="104" y="48"/>
                    </a:lnTo>
                    <a:lnTo>
                      <a:pt x="102" y="44"/>
                    </a:lnTo>
                    <a:lnTo>
                      <a:pt x="100" y="40"/>
                    </a:lnTo>
                    <a:lnTo>
                      <a:pt x="94" y="36"/>
                    </a:lnTo>
                    <a:lnTo>
                      <a:pt x="82" y="30"/>
                    </a:lnTo>
                    <a:lnTo>
                      <a:pt x="82" y="30"/>
                    </a:lnTo>
                    <a:lnTo>
                      <a:pt x="76" y="26"/>
                    </a:lnTo>
                    <a:lnTo>
                      <a:pt x="72" y="22"/>
                    </a:lnTo>
                    <a:lnTo>
                      <a:pt x="68" y="18"/>
                    </a:lnTo>
                    <a:lnTo>
                      <a:pt x="64" y="16"/>
                    </a:lnTo>
                    <a:lnTo>
                      <a:pt x="64" y="16"/>
                    </a:lnTo>
                    <a:lnTo>
                      <a:pt x="56" y="18"/>
                    </a:lnTo>
                    <a:lnTo>
                      <a:pt x="48" y="20"/>
                    </a:lnTo>
                    <a:lnTo>
                      <a:pt x="42" y="24"/>
                    </a:lnTo>
                    <a:lnTo>
                      <a:pt x="34" y="24"/>
                    </a:lnTo>
                    <a:lnTo>
                      <a:pt x="34" y="24"/>
                    </a:lnTo>
                    <a:lnTo>
                      <a:pt x="30" y="22"/>
                    </a:lnTo>
                    <a:lnTo>
                      <a:pt x="26" y="20"/>
                    </a:lnTo>
                    <a:lnTo>
                      <a:pt x="22" y="10"/>
                    </a:lnTo>
                    <a:lnTo>
                      <a:pt x="22" y="6"/>
                    </a:lnTo>
                    <a:lnTo>
                      <a:pt x="18" y="2"/>
                    </a:lnTo>
                    <a:lnTo>
                      <a:pt x="16" y="0"/>
                    </a:lnTo>
                    <a:lnTo>
                      <a:pt x="10" y="0"/>
                    </a:lnTo>
                    <a:lnTo>
                      <a:pt x="10" y="0"/>
                    </a:lnTo>
                    <a:lnTo>
                      <a:pt x="4" y="4"/>
                    </a:lnTo>
                    <a:lnTo>
                      <a:pt x="2" y="8"/>
                    </a:lnTo>
                    <a:lnTo>
                      <a:pt x="0" y="14"/>
                    </a:lnTo>
                    <a:lnTo>
                      <a:pt x="2" y="22"/>
                    </a:lnTo>
                    <a:lnTo>
                      <a:pt x="4" y="30"/>
                    </a:lnTo>
                    <a:lnTo>
                      <a:pt x="8" y="36"/>
                    </a:lnTo>
                    <a:lnTo>
                      <a:pt x="14" y="40"/>
                    </a:lnTo>
                    <a:lnTo>
                      <a:pt x="20" y="42"/>
                    </a:lnTo>
                    <a:lnTo>
                      <a:pt x="20" y="42"/>
                    </a:lnTo>
                    <a:lnTo>
                      <a:pt x="26" y="44"/>
                    </a:lnTo>
                    <a:lnTo>
                      <a:pt x="30" y="50"/>
                    </a:lnTo>
                    <a:lnTo>
                      <a:pt x="36" y="64"/>
                    </a:lnTo>
                    <a:lnTo>
                      <a:pt x="42" y="78"/>
                    </a:lnTo>
                    <a:lnTo>
                      <a:pt x="46" y="82"/>
                    </a:lnTo>
                    <a:lnTo>
                      <a:pt x="50" y="80"/>
                    </a:lnTo>
                    <a:lnTo>
                      <a:pt x="50" y="80"/>
                    </a:lnTo>
                    <a:lnTo>
                      <a:pt x="54" y="78"/>
                    </a:lnTo>
                    <a:lnTo>
                      <a:pt x="60" y="76"/>
                    </a:lnTo>
                    <a:lnTo>
                      <a:pt x="74" y="74"/>
                    </a:lnTo>
                    <a:lnTo>
                      <a:pt x="86" y="72"/>
                    </a:lnTo>
                    <a:lnTo>
                      <a:pt x="92" y="70"/>
                    </a:lnTo>
                    <a:lnTo>
                      <a:pt x="96" y="66"/>
                    </a:lnTo>
                    <a:lnTo>
                      <a:pt x="96" y="66"/>
                    </a:lnTo>
                    <a:lnTo>
                      <a:pt x="96" y="66"/>
                    </a:lnTo>
                    <a:lnTo>
                      <a:pt x="96" y="6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43" name="Freeform 51">
                <a:extLst>
                  <a:ext uri="{FF2B5EF4-FFF2-40B4-BE49-F238E27FC236}">
                    <a16:creationId xmlns:a16="http://schemas.microsoft.com/office/drawing/2014/main" id="{82FDF609-F48E-479C-A9A4-0D2BF32EE9FC}"/>
                  </a:ext>
                </a:extLst>
              </p:cNvPr>
              <p:cNvSpPr>
                <a:spLocks/>
              </p:cNvSpPr>
              <p:nvPr>
                <p:custDataLst>
                  <p:tags r:id="rId60"/>
                </p:custDataLst>
              </p:nvPr>
            </p:nvSpPr>
            <p:spPr bwMode="auto">
              <a:xfrm>
                <a:off x="4973298" y="5982506"/>
                <a:ext cx="27718" cy="22678"/>
              </a:xfrm>
              <a:custGeom>
                <a:avLst/>
                <a:gdLst/>
                <a:ahLst/>
                <a:cxnLst>
                  <a:cxn ang="0">
                    <a:pos x="22" y="12"/>
                  </a:cxn>
                  <a:cxn ang="0">
                    <a:pos x="22" y="12"/>
                  </a:cxn>
                  <a:cxn ang="0">
                    <a:pos x="22" y="4"/>
                  </a:cxn>
                  <a:cxn ang="0">
                    <a:pos x="22" y="2"/>
                  </a:cxn>
                  <a:cxn ang="0">
                    <a:pos x="20" y="0"/>
                  </a:cxn>
                  <a:cxn ang="0">
                    <a:pos x="20" y="0"/>
                  </a:cxn>
                  <a:cxn ang="0">
                    <a:pos x="14" y="2"/>
                  </a:cxn>
                  <a:cxn ang="0">
                    <a:pos x="8" y="6"/>
                  </a:cxn>
                  <a:cxn ang="0">
                    <a:pos x="2" y="12"/>
                  </a:cxn>
                  <a:cxn ang="0">
                    <a:pos x="0" y="14"/>
                  </a:cxn>
                  <a:cxn ang="0">
                    <a:pos x="0" y="16"/>
                  </a:cxn>
                  <a:cxn ang="0">
                    <a:pos x="0" y="16"/>
                  </a:cxn>
                  <a:cxn ang="0">
                    <a:pos x="6" y="18"/>
                  </a:cxn>
                  <a:cxn ang="0">
                    <a:pos x="10" y="18"/>
                  </a:cxn>
                  <a:cxn ang="0">
                    <a:pos x="16" y="16"/>
                  </a:cxn>
                  <a:cxn ang="0">
                    <a:pos x="20" y="14"/>
                  </a:cxn>
                  <a:cxn ang="0">
                    <a:pos x="20" y="14"/>
                  </a:cxn>
                  <a:cxn ang="0">
                    <a:pos x="22" y="12"/>
                  </a:cxn>
                  <a:cxn ang="0">
                    <a:pos x="22" y="12"/>
                  </a:cxn>
                </a:cxnLst>
                <a:rect l="0" t="0" r="r" b="b"/>
                <a:pathLst>
                  <a:path w="22" h="18">
                    <a:moveTo>
                      <a:pt x="22" y="12"/>
                    </a:moveTo>
                    <a:lnTo>
                      <a:pt x="22" y="12"/>
                    </a:lnTo>
                    <a:lnTo>
                      <a:pt x="22" y="4"/>
                    </a:lnTo>
                    <a:lnTo>
                      <a:pt x="22" y="2"/>
                    </a:lnTo>
                    <a:lnTo>
                      <a:pt x="20" y="0"/>
                    </a:lnTo>
                    <a:lnTo>
                      <a:pt x="20" y="0"/>
                    </a:lnTo>
                    <a:lnTo>
                      <a:pt x="14" y="2"/>
                    </a:lnTo>
                    <a:lnTo>
                      <a:pt x="8" y="6"/>
                    </a:lnTo>
                    <a:lnTo>
                      <a:pt x="2" y="12"/>
                    </a:lnTo>
                    <a:lnTo>
                      <a:pt x="0" y="14"/>
                    </a:lnTo>
                    <a:lnTo>
                      <a:pt x="0" y="16"/>
                    </a:lnTo>
                    <a:lnTo>
                      <a:pt x="0" y="16"/>
                    </a:lnTo>
                    <a:lnTo>
                      <a:pt x="6" y="18"/>
                    </a:lnTo>
                    <a:lnTo>
                      <a:pt x="10" y="18"/>
                    </a:lnTo>
                    <a:lnTo>
                      <a:pt x="16" y="16"/>
                    </a:lnTo>
                    <a:lnTo>
                      <a:pt x="20" y="14"/>
                    </a:lnTo>
                    <a:lnTo>
                      <a:pt x="20" y="14"/>
                    </a:lnTo>
                    <a:lnTo>
                      <a:pt x="22" y="12"/>
                    </a:lnTo>
                    <a:lnTo>
                      <a:pt x="22" y="1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44" name="Freeform 52">
                <a:extLst>
                  <a:ext uri="{FF2B5EF4-FFF2-40B4-BE49-F238E27FC236}">
                    <a16:creationId xmlns:a16="http://schemas.microsoft.com/office/drawing/2014/main" id="{454A5C57-6798-45BE-86FA-D36CDE392D5A}"/>
                  </a:ext>
                </a:extLst>
              </p:cNvPr>
              <p:cNvSpPr>
                <a:spLocks/>
              </p:cNvSpPr>
              <p:nvPr>
                <p:custDataLst>
                  <p:tags r:id="rId61"/>
                </p:custDataLst>
              </p:nvPr>
            </p:nvSpPr>
            <p:spPr bwMode="auto">
              <a:xfrm>
                <a:off x="4313108" y="5672569"/>
                <a:ext cx="35277" cy="50396"/>
              </a:xfrm>
              <a:custGeom>
                <a:avLst/>
                <a:gdLst/>
                <a:ahLst/>
                <a:cxnLst>
                  <a:cxn ang="0">
                    <a:pos x="28" y="0"/>
                  </a:cxn>
                  <a:cxn ang="0">
                    <a:pos x="28" y="0"/>
                  </a:cxn>
                  <a:cxn ang="0">
                    <a:pos x="26" y="0"/>
                  </a:cxn>
                  <a:cxn ang="0">
                    <a:pos x="24" y="0"/>
                  </a:cxn>
                  <a:cxn ang="0">
                    <a:pos x="20" y="2"/>
                  </a:cxn>
                  <a:cxn ang="0">
                    <a:pos x="14" y="8"/>
                  </a:cxn>
                  <a:cxn ang="0">
                    <a:pos x="6" y="16"/>
                  </a:cxn>
                  <a:cxn ang="0">
                    <a:pos x="2" y="24"/>
                  </a:cxn>
                  <a:cxn ang="0">
                    <a:pos x="0" y="30"/>
                  </a:cxn>
                  <a:cxn ang="0">
                    <a:pos x="0" y="36"/>
                  </a:cxn>
                  <a:cxn ang="0">
                    <a:pos x="2" y="38"/>
                  </a:cxn>
                  <a:cxn ang="0">
                    <a:pos x="6" y="40"/>
                  </a:cxn>
                  <a:cxn ang="0">
                    <a:pos x="6" y="40"/>
                  </a:cxn>
                  <a:cxn ang="0">
                    <a:pos x="18" y="22"/>
                  </a:cxn>
                  <a:cxn ang="0">
                    <a:pos x="26" y="10"/>
                  </a:cxn>
                  <a:cxn ang="0">
                    <a:pos x="28" y="4"/>
                  </a:cxn>
                  <a:cxn ang="0">
                    <a:pos x="28" y="0"/>
                  </a:cxn>
                  <a:cxn ang="0">
                    <a:pos x="28" y="0"/>
                  </a:cxn>
                  <a:cxn ang="0">
                    <a:pos x="28" y="0"/>
                  </a:cxn>
                  <a:cxn ang="0">
                    <a:pos x="28" y="0"/>
                  </a:cxn>
                </a:cxnLst>
                <a:rect l="0" t="0" r="r" b="b"/>
                <a:pathLst>
                  <a:path w="28" h="40">
                    <a:moveTo>
                      <a:pt x="28" y="0"/>
                    </a:moveTo>
                    <a:lnTo>
                      <a:pt x="28" y="0"/>
                    </a:lnTo>
                    <a:lnTo>
                      <a:pt x="26" y="0"/>
                    </a:lnTo>
                    <a:lnTo>
                      <a:pt x="24" y="0"/>
                    </a:lnTo>
                    <a:lnTo>
                      <a:pt x="20" y="2"/>
                    </a:lnTo>
                    <a:lnTo>
                      <a:pt x="14" y="8"/>
                    </a:lnTo>
                    <a:lnTo>
                      <a:pt x="6" y="16"/>
                    </a:lnTo>
                    <a:lnTo>
                      <a:pt x="2" y="24"/>
                    </a:lnTo>
                    <a:lnTo>
                      <a:pt x="0" y="30"/>
                    </a:lnTo>
                    <a:lnTo>
                      <a:pt x="0" y="36"/>
                    </a:lnTo>
                    <a:lnTo>
                      <a:pt x="2" y="38"/>
                    </a:lnTo>
                    <a:lnTo>
                      <a:pt x="6" y="40"/>
                    </a:lnTo>
                    <a:lnTo>
                      <a:pt x="6" y="40"/>
                    </a:lnTo>
                    <a:lnTo>
                      <a:pt x="18" y="22"/>
                    </a:lnTo>
                    <a:lnTo>
                      <a:pt x="26" y="10"/>
                    </a:lnTo>
                    <a:lnTo>
                      <a:pt x="28" y="4"/>
                    </a:lnTo>
                    <a:lnTo>
                      <a:pt x="28" y="0"/>
                    </a:lnTo>
                    <a:lnTo>
                      <a:pt x="28" y="0"/>
                    </a:lnTo>
                    <a:lnTo>
                      <a:pt x="28" y="0"/>
                    </a:lnTo>
                    <a:lnTo>
                      <a:pt x="28" y="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45" name="Freeform 53">
                <a:extLst>
                  <a:ext uri="{FF2B5EF4-FFF2-40B4-BE49-F238E27FC236}">
                    <a16:creationId xmlns:a16="http://schemas.microsoft.com/office/drawing/2014/main" id="{C07D1226-C7FC-451B-925A-9CDA1F88B5D7}"/>
                  </a:ext>
                </a:extLst>
              </p:cNvPr>
              <p:cNvSpPr>
                <a:spLocks/>
              </p:cNvSpPr>
              <p:nvPr>
                <p:custDataLst>
                  <p:tags r:id="rId62"/>
                </p:custDataLst>
              </p:nvPr>
            </p:nvSpPr>
            <p:spPr bwMode="auto">
              <a:xfrm>
                <a:off x="4393742" y="5619653"/>
                <a:ext cx="95753" cy="75594"/>
              </a:xfrm>
              <a:custGeom>
                <a:avLst/>
                <a:gdLst/>
                <a:ahLst/>
                <a:cxnLst>
                  <a:cxn ang="0">
                    <a:pos x="76" y="16"/>
                  </a:cxn>
                  <a:cxn ang="0">
                    <a:pos x="76" y="16"/>
                  </a:cxn>
                  <a:cxn ang="0">
                    <a:pos x="76" y="16"/>
                  </a:cxn>
                  <a:cxn ang="0">
                    <a:pos x="76" y="16"/>
                  </a:cxn>
                  <a:cxn ang="0">
                    <a:pos x="70" y="10"/>
                  </a:cxn>
                  <a:cxn ang="0">
                    <a:pos x="64" y="4"/>
                  </a:cxn>
                  <a:cxn ang="0">
                    <a:pos x="56" y="0"/>
                  </a:cxn>
                  <a:cxn ang="0">
                    <a:pos x="52" y="0"/>
                  </a:cxn>
                  <a:cxn ang="0">
                    <a:pos x="46" y="2"/>
                  </a:cxn>
                  <a:cxn ang="0">
                    <a:pos x="46" y="2"/>
                  </a:cxn>
                  <a:cxn ang="0">
                    <a:pos x="38" y="4"/>
                  </a:cxn>
                  <a:cxn ang="0">
                    <a:pos x="20" y="12"/>
                  </a:cxn>
                  <a:cxn ang="0">
                    <a:pos x="10" y="16"/>
                  </a:cxn>
                  <a:cxn ang="0">
                    <a:pos x="4" y="22"/>
                  </a:cxn>
                  <a:cxn ang="0">
                    <a:pos x="0" y="30"/>
                  </a:cxn>
                  <a:cxn ang="0">
                    <a:pos x="0" y="34"/>
                  </a:cxn>
                  <a:cxn ang="0">
                    <a:pos x="2" y="38"/>
                  </a:cxn>
                  <a:cxn ang="0">
                    <a:pos x="2" y="38"/>
                  </a:cxn>
                  <a:cxn ang="0">
                    <a:pos x="10" y="48"/>
                  </a:cxn>
                  <a:cxn ang="0">
                    <a:pos x="20" y="56"/>
                  </a:cxn>
                  <a:cxn ang="0">
                    <a:pos x="32" y="60"/>
                  </a:cxn>
                  <a:cxn ang="0">
                    <a:pos x="44" y="60"/>
                  </a:cxn>
                  <a:cxn ang="0">
                    <a:pos x="44" y="60"/>
                  </a:cxn>
                  <a:cxn ang="0">
                    <a:pos x="54" y="58"/>
                  </a:cxn>
                  <a:cxn ang="0">
                    <a:pos x="62" y="54"/>
                  </a:cxn>
                  <a:cxn ang="0">
                    <a:pos x="62" y="54"/>
                  </a:cxn>
                  <a:cxn ang="0">
                    <a:pos x="68" y="50"/>
                  </a:cxn>
                  <a:cxn ang="0">
                    <a:pos x="70" y="44"/>
                  </a:cxn>
                  <a:cxn ang="0">
                    <a:pos x="72" y="32"/>
                  </a:cxn>
                  <a:cxn ang="0">
                    <a:pos x="72" y="32"/>
                  </a:cxn>
                  <a:cxn ang="0">
                    <a:pos x="74" y="24"/>
                  </a:cxn>
                  <a:cxn ang="0">
                    <a:pos x="76" y="18"/>
                  </a:cxn>
                  <a:cxn ang="0">
                    <a:pos x="76" y="16"/>
                  </a:cxn>
                  <a:cxn ang="0">
                    <a:pos x="76" y="16"/>
                  </a:cxn>
                </a:cxnLst>
                <a:rect l="0" t="0" r="r" b="b"/>
                <a:pathLst>
                  <a:path w="76" h="60">
                    <a:moveTo>
                      <a:pt x="76" y="16"/>
                    </a:moveTo>
                    <a:lnTo>
                      <a:pt x="76" y="16"/>
                    </a:lnTo>
                    <a:lnTo>
                      <a:pt x="76" y="16"/>
                    </a:lnTo>
                    <a:lnTo>
                      <a:pt x="76" y="16"/>
                    </a:lnTo>
                    <a:lnTo>
                      <a:pt x="70" y="10"/>
                    </a:lnTo>
                    <a:lnTo>
                      <a:pt x="64" y="4"/>
                    </a:lnTo>
                    <a:lnTo>
                      <a:pt x="56" y="0"/>
                    </a:lnTo>
                    <a:lnTo>
                      <a:pt x="52" y="0"/>
                    </a:lnTo>
                    <a:lnTo>
                      <a:pt x="46" y="2"/>
                    </a:lnTo>
                    <a:lnTo>
                      <a:pt x="46" y="2"/>
                    </a:lnTo>
                    <a:lnTo>
                      <a:pt x="38" y="4"/>
                    </a:lnTo>
                    <a:lnTo>
                      <a:pt x="20" y="12"/>
                    </a:lnTo>
                    <a:lnTo>
                      <a:pt x="10" y="16"/>
                    </a:lnTo>
                    <a:lnTo>
                      <a:pt x="4" y="22"/>
                    </a:lnTo>
                    <a:lnTo>
                      <a:pt x="0" y="30"/>
                    </a:lnTo>
                    <a:lnTo>
                      <a:pt x="0" y="34"/>
                    </a:lnTo>
                    <a:lnTo>
                      <a:pt x="2" y="38"/>
                    </a:lnTo>
                    <a:lnTo>
                      <a:pt x="2" y="38"/>
                    </a:lnTo>
                    <a:lnTo>
                      <a:pt x="10" y="48"/>
                    </a:lnTo>
                    <a:lnTo>
                      <a:pt x="20" y="56"/>
                    </a:lnTo>
                    <a:lnTo>
                      <a:pt x="32" y="60"/>
                    </a:lnTo>
                    <a:lnTo>
                      <a:pt x="44" y="60"/>
                    </a:lnTo>
                    <a:lnTo>
                      <a:pt x="44" y="60"/>
                    </a:lnTo>
                    <a:lnTo>
                      <a:pt x="54" y="58"/>
                    </a:lnTo>
                    <a:lnTo>
                      <a:pt x="62" y="54"/>
                    </a:lnTo>
                    <a:lnTo>
                      <a:pt x="62" y="54"/>
                    </a:lnTo>
                    <a:lnTo>
                      <a:pt x="68" y="50"/>
                    </a:lnTo>
                    <a:lnTo>
                      <a:pt x="70" y="44"/>
                    </a:lnTo>
                    <a:lnTo>
                      <a:pt x="72" y="32"/>
                    </a:lnTo>
                    <a:lnTo>
                      <a:pt x="72" y="32"/>
                    </a:lnTo>
                    <a:lnTo>
                      <a:pt x="74" y="24"/>
                    </a:lnTo>
                    <a:lnTo>
                      <a:pt x="76" y="18"/>
                    </a:lnTo>
                    <a:lnTo>
                      <a:pt x="76" y="16"/>
                    </a:lnTo>
                    <a:lnTo>
                      <a:pt x="76" y="1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46" name="Freeform 54">
                <a:extLst>
                  <a:ext uri="{FF2B5EF4-FFF2-40B4-BE49-F238E27FC236}">
                    <a16:creationId xmlns:a16="http://schemas.microsoft.com/office/drawing/2014/main" id="{73EA428E-AA59-4082-80AA-7C5D63714FBE}"/>
                  </a:ext>
                </a:extLst>
              </p:cNvPr>
              <p:cNvSpPr>
                <a:spLocks/>
              </p:cNvSpPr>
              <p:nvPr>
                <p:custDataLst>
                  <p:tags r:id="rId63"/>
                </p:custDataLst>
              </p:nvPr>
            </p:nvSpPr>
            <p:spPr bwMode="auto">
              <a:xfrm>
                <a:off x="4678481" y="5738084"/>
                <a:ext cx="113391" cy="98273"/>
              </a:xfrm>
              <a:custGeom>
                <a:avLst/>
                <a:gdLst/>
                <a:ahLst/>
                <a:cxnLst>
                  <a:cxn ang="0">
                    <a:pos x="90" y="68"/>
                  </a:cxn>
                  <a:cxn ang="0">
                    <a:pos x="90" y="68"/>
                  </a:cxn>
                  <a:cxn ang="0">
                    <a:pos x="84" y="58"/>
                  </a:cxn>
                  <a:cxn ang="0">
                    <a:pos x="84" y="52"/>
                  </a:cxn>
                  <a:cxn ang="0">
                    <a:pos x="82" y="46"/>
                  </a:cxn>
                  <a:cxn ang="0">
                    <a:pos x="76" y="44"/>
                  </a:cxn>
                  <a:cxn ang="0">
                    <a:pos x="70" y="44"/>
                  </a:cxn>
                  <a:cxn ang="0">
                    <a:pos x="66" y="42"/>
                  </a:cxn>
                  <a:cxn ang="0">
                    <a:pos x="64" y="36"/>
                  </a:cxn>
                  <a:cxn ang="0">
                    <a:pos x="58" y="22"/>
                  </a:cxn>
                  <a:cxn ang="0">
                    <a:pos x="54" y="10"/>
                  </a:cxn>
                  <a:cxn ang="0">
                    <a:pos x="54" y="8"/>
                  </a:cxn>
                  <a:cxn ang="0">
                    <a:pos x="48" y="0"/>
                  </a:cxn>
                  <a:cxn ang="0">
                    <a:pos x="40" y="0"/>
                  </a:cxn>
                  <a:cxn ang="0">
                    <a:pos x="36" y="4"/>
                  </a:cxn>
                  <a:cxn ang="0">
                    <a:pos x="24" y="18"/>
                  </a:cxn>
                  <a:cxn ang="0">
                    <a:pos x="20" y="20"/>
                  </a:cxn>
                  <a:cxn ang="0">
                    <a:pos x="4" y="20"/>
                  </a:cxn>
                  <a:cxn ang="0">
                    <a:pos x="0" y="22"/>
                  </a:cxn>
                  <a:cxn ang="0">
                    <a:pos x="2" y="34"/>
                  </a:cxn>
                  <a:cxn ang="0">
                    <a:pos x="10" y="46"/>
                  </a:cxn>
                  <a:cxn ang="0">
                    <a:pos x="24" y="64"/>
                  </a:cxn>
                  <a:cxn ang="0">
                    <a:pos x="32" y="70"/>
                  </a:cxn>
                  <a:cxn ang="0">
                    <a:pos x="38" y="72"/>
                  </a:cxn>
                  <a:cxn ang="0">
                    <a:pos x="40" y="68"/>
                  </a:cxn>
                  <a:cxn ang="0">
                    <a:pos x="42" y="64"/>
                  </a:cxn>
                  <a:cxn ang="0">
                    <a:pos x="46" y="62"/>
                  </a:cxn>
                  <a:cxn ang="0">
                    <a:pos x="52" y="64"/>
                  </a:cxn>
                  <a:cxn ang="0">
                    <a:pos x="74" y="74"/>
                  </a:cxn>
                  <a:cxn ang="0">
                    <a:pos x="86" y="78"/>
                  </a:cxn>
                  <a:cxn ang="0">
                    <a:pos x="90" y="74"/>
                  </a:cxn>
                  <a:cxn ang="0">
                    <a:pos x="90" y="68"/>
                  </a:cxn>
                </a:cxnLst>
                <a:rect l="0" t="0" r="r" b="b"/>
                <a:pathLst>
                  <a:path w="90" h="78">
                    <a:moveTo>
                      <a:pt x="90" y="68"/>
                    </a:moveTo>
                    <a:lnTo>
                      <a:pt x="90" y="68"/>
                    </a:lnTo>
                    <a:lnTo>
                      <a:pt x="90" y="68"/>
                    </a:lnTo>
                    <a:lnTo>
                      <a:pt x="90" y="68"/>
                    </a:lnTo>
                    <a:lnTo>
                      <a:pt x="86" y="64"/>
                    </a:lnTo>
                    <a:lnTo>
                      <a:pt x="84" y="58"/>
                    </a:lnTo>
                    <a:lnTo>
                      <a:pt x="84" y="58"/>
                    </a:lnTo>
                    <a:lnTo>
                      <a:pt x="84" y="52"/>
                    </a:lnTo>
                    <a:lnTo>
                      <a:pt x="82" y="46"/>
                    </a:lnTo>
                    <a:lnTo>
                      <a:pt x="82" y="46"/>
                    </a:lnTo>
                    <a:lnTo>
                      <a:pt x="80" y="44"/>
                    </a:lnTo>
                    <a:lnTo>
                      <a:pt x="76" y="44"/>
                    </a:lnTo>
                    <a:lnTo>
                      <a:pt x="74" y="46"/>
                    </a:lnTo>
                    <a:lnTo>
                      <a:pt x="70" y="44"/>
                    </a:lnTo>
                    <a:lnTo>
                      <a:pt x="70" y="44"/>
                    </a:lnTo>
                    <a:lnTo>
                      <a:pt x="66" y="42"/>
                    </a:lnTo>
                    <a:lnTo>
                      <a:pt x="64" y="36"/>
                    </a:lnTo>
                    <a:lnTo>
                      <a:pt x="64" y="36"/>
                    </a:lnTo>
                    <a:lnTo>
                      <a:pt x="58" y="22"/>
                    </a:lnTo>
                    <a:lnTo>
                      <a:pt x="58" y="22"/>
                    </a:lnTo>
                    <a:lnTo>
                      <a:pt x="54" y="16"/>
                    </a:lnTo>
                    <a:lnTo>
                      <a:pt x="54" y="10"/>
                    </a:lnTo>
                    <a:lnTo>
                      <a:pt x="54" y="10"/>
                    </a:lnTo>
                    <a:lnTo>
                      <a:pt x="54" y="8"/>
                    </a:lnTo>
                    <a:lnTo>
                      <a:pt x="54" y="4"/>
                    </a:lnTo>
                    <a:lnTo>
                      <a:pt x="48" y="0"/>
                    </a:lnTo>
                    <a:lnTo>
                      <a:pt x="42" y="0"/>
                    </a:lnTo>
                    <a:lnTo>
                      <a:pt x="40" y="0"/>
                    </a:lnTo>
                    <a:lnTo>
                      <a:pt x="36" y="4"/>
                    </a:lnTo>
                    <a:lnTo>
                      <a:pt x="36" y="4"/>
                    </a:lnTo>
                    <a:lnTo>
                      <a:pt x="30" y="12"/>
                    </a:lnTo>
                    <a:lnTo>
                      <a:pt x="24" y="18"/>
                    </a:lnTo>
                    <a:lnTo>
                      <a:pt x="24" y="18"/>
                    </a:lnTo>
                    <a:lnTo>
                      <a:pt x="20" y="20"/>
                    </a:lnTo>
                    <a:lnTo>
                      <a:pt x="12" y="20"/>
                    </a:lnTo>
                    <a:lnTo>
                      <a:pt x="4" y="20"/>
                    </a:lnTo>
                    <a:lnTo>
                      <a:pt x="0" y="22"/>
                    </a:lnTo>
                    <a:lnTo>
                      <a:pt x="0" y="22"/>
                    </a:lnTo>
                    <a:lnTo>
                      <a:pt x="0" y="28"/>
                    </a:lnTo>
                    <a:lnTo>
                      <a:pt x="2" y="34"/>
                    </a:lnTo>
                    <a:lnTo>
                      <a:pt x="10" y="46"/>
                    </a:lnTo>
                    <a:lnTo>
                      <a:pt x="10" y="46"/>
                    </a:lnTo>
                    <a:lnTo>
                      <a:pt x="18" y="58"/>
                    </a:lnTo>
                    <a:lnTo>
                      <a:pt x="24" y="64"/>
                    </a:lnTo>
                    <a:lnTo>
                      <a:pt x="32" y="70"/>
                    </a:lnTo>
                    <a:lnTo>
                      <a:pt x="32" y="70"/>
                    </a:lnTo>
                    <a:lnTo>
                      <a:pt x="34" y="72"/>
                    </a:lnTo>
                    <a:lnTo>
                      <a:pt x="38" y="72"/>
                    </a:lnTo>
                    <a:lnTo>
                      <a:pt x="38" y="72"/>
                    </a:lnTo>
                    <a:lnTo>
                      <a:pt x="40" y="68"/>
                    </a:lnTo>
                    <a:lnTo>
                      <a:pt x="40" y="66"/>
                    </a:lnTo>
                    <a:lnTo>
                      <a:pt x="42" y="64"/>
                    </a:lnTo>
                    <a:lnTo>
                      <a:pt x="42" y="64"/>
                    </a:lnTo>
                    <a:lnTo>
                      <a:pt x="46" y="62"/>
                    </a:lnTo>
                    <a:lnTo>
                      <a:pt x="52" y="64"/>
                    </a:lnTo>
                    <a:lnTo>
                      <a:pt x="52" y="64"/>
                    </a:lnTo>
                    <a:lnTo>
                      <a:pt x="74" y="74"/>
                    </a:lnTo>
                    <a:lnTo>
                      <a:pt x="74" y="74"/>
                    </a:lnTo>
                    <a:lnTo>
                      <a:pt x="78" y="76"/>
                    </a:lnTo>
                    <a:lnTo>
                      <a:pt x="86" y="78"/>
                    </a:lnTo>
                    <a:lnTo>
                      <a:pt x="86" y="78"/>
                    </a:lnTo>
                    <a:lnTo>
                      <a:pt x="90" y="74"/>
                    </a:lnTo>
                    <a:lnTo>
                      <a:pt x="90" y="72"/>
                    </a:lnTo>
                    <a:lnTo>
                      <a:pt x="90" y="68"/>
                    </a:lnTo>
                    <a:lnTo>
                      <a:pt x="90" y="6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grpSp>
        <p:sp>
          <p:nvSpPr>
            <p:cNvPr id="112" name="Freeform 59">
              <a:extLst>
                <a:ext uri="{FF2B5EF4-FFF2-40B4-BE49-F238E27FC236}">
                  <a16:creationId xmlns:a16="http://schemas.microsoft.com/office/drawing/2014/main" id="{8FE9149B-DCD6-447D-B9AA-2B562BA07C36}"/>
                </a:ext>
              </a:extLst>
            </p:cNvPr>
            <p:cNvSpPr>
              <a:spLocks/>
            </p:cNvSpPr>
            <p:nvPr>
              <p:custDataLst>
                <p:tags r:id="rId45"/>
              </p:custDataLst>
            </p:nvPr>
          </p:nvSpPr>
          <p:spPr bwMode="auto">
            <a:xfrm>
              <a:off x="2614757" y="5428148"/>
              <a:ext cx="75594" cy="78114"/>
            </a:xfrm>
            <a:custGeom>
              <a:avLst/>
              <a:gdLst/>
              <a:ahLst/>
              <a:cxnLst>
                <a:cxn ang="0">
                  <a:pos x="12" y="26"/>
                </a:cxn>
                <a:cxn ang="0">
                  <a:pos x="18" y="28"/>
                </a:cxn>
                <a:cxn ang="0">
                  <a:pos x="22" y="32"/>
                </a:cxn>
                <a:cxn ang="0">
                  <a:pos x="24" y="38"/>
                </a:cxn>
                <a:cxn ang="0">
                  <a:pos x="28" y="50"/>
                </a:cxn>
                <a:cxn ang="0">
                  <a:pos x="32" y="52"/>
                </a:cxn>
                <a:cxn ang="0">
                  <a:pos x="34" y="54"/>
                </a:cxn>
                <a:cxn ang="0">
                  <a:pos x="34" y="58"/>
                </a:cxn>
                <a:cxn ang="0">
                  <a:pos x="36" y="60"/>
                </a:cxn>
                <a:cxn ang="0">
                  <a:pos x="38" y="60"/>
                </a:cxn>
                <a:cxn ang="0">
                  <a:pos x="46" y="54"/>
                </a:cxn>
                <a:cxn ang="0">
                  <a:pos x="54" y="62"/>
                </a:cxn>
                <a:cxn ang="0">
                  <a:pos x="58" y="58"/>
                </a:cxn>
                <a:cxn ang="0">
                  <a:pos x="60" y="52"/>
                </a:cxn>
                <a:cxn ang="0">
                  <a:pos x="56" y="48"/>
                </a:cxn>
                <a:cxn ang="0">
                  <a:pos x="50" y="48"/>
                </a:cxn>
                <a:cxn ang="0">
                  <a:pos x="46" y="46"/>
                </a:cxn>
                <a:cxn ang="0">
                  <a:pos x="46" y="40"/>
                </a:cxn>
                <a:cxn ang="0">
                  <a:pos x="42" y="34"/>
                </a:cxn>
                <a:cxn ang="0">
                  <a:pos x="40" y="28"/>
                </a:cxn>
                <a:cxn ang="0">
                  <a:pos x="38" y="22"/>
                </a:cxn>
                <a:cxn ang="0">
                  <a:pos x="36" y="18"/>
                </a:cxn>
                <a:cxn ang="0">
                  <a:pos x="30" y="16"/>
                </a:cxn>
                <a:cxn ang="0">
                  <a:pos x="22" y="18"/>
                </a:cxn>
                <a:cxn ang="0">
                  <a:pos x="16" y="10"/>
                </a:cxn>
                <a:cxn ang="0">
                  <a:pos x="12" y="6"/>
                </a:cxn>
                <a:cxn ang="0">
                  <a:pos x="10" y="0"/>
                </a:cxn>
                <a:cxn ang="0">
                  <a:pos x="8" y="2"/>
                </a:cxn>
                <a:cxn ang="0">
                  <a:pos x="6" y="4"/>
                </a:cxn>
                <a:cxn ang="0">
                  <a:pos x="2" y="8"/>
                </a:cxn>
                <a:cxn ang="0">
                  <a:pos x="0" y="12"/>
                </a:cxn>
                <a:cxn ang="0">
                  <a:pos x="0" y="22"/>
                </a:cxn>
                <a:cxn ang="0">
                  <a:pos x="4" y="28"/>
                </a:cxn>
                <a:cxn ang="0">
                  <a:pos x="12" y="26"/>
                </a:cxn>
              </a:cxnLst>
              <a:rect l="0" t="0" r="r" b="b"/>
              <a:pathLst>
                <a:path w="60" h="62">
                  <a:moveTo>
                    <a:pt x="12" y="26"/>
                  </a:moveTo>
                  <a:lnTo>
                    <a:pt x="12" y="26"/>
                  </a:lnTo>
                  <a:lnTo>
                    <a:pt x="14" y="26"/>
                  </a:lnTo>
                  <a:lnTo>
                    <a:pt x="18" y="28"/>
                  </a:lnTo>
                  <a:lnTo>
                    <a:pt x="22" y="32"/>
                  </a:lnTo>
                  <a:lnTo>
                    <a:pt x="22" y="32"/>
                  </a:lnTo>
                  <a:lnTo>
                    <a:pt x="24" y="38"/>
                  </a:lnTo>
                  <a:lnTo>
                    <a:pt x="24" y="38"/>
                  </a:lnTo>
                  <a:lnTo>
                    <a:pt x="28" y="50"/>
                  </a:lnTo>
                  <a:lnTo>
                    <a:pt x="28" y="50"/>
                  </a:lnTo>
                  <a:lnTo>
                    <a:pt x="32" y="52"/>
                  </a:lnTo>
                  <a:lnTo>
                    <a:pt x="32" y="52"/>
                  </a:lnTo>
                  <a:lnTo>
                    <a:pt x="34" y="54"/>
                  </a:lnTo>
                  <a:lnTo>
                    <a:pt x="34" y="54"/>
                  </a:lnTo>
                  <a:lnTo>
                    <a:pt x="34" y="54"/>
                  </a:lnTo>
                  <a:lnTo>
                    <a:pt x="34" y="58"/>
                  </a:lnTo>
                  <a:lnTo>
                    <a:pt x="34" y="58"/>
                  </a:lnTo>
                  <a:lnTo>
                    <a:pt x="36" y="60"/>
                  </a:lnTo>
                  <a:lnTo>
                    <a:pt x="38" y="60"/>
                  </a:lnTo>
                  <a:lnTo>
                    <a:pt x="38" y="60"/>
                  </a:lnTo>
                  <a:lnTo>
                    <a:pt x="46" y="54"/>
                  </a:lnTo>
                  <a:lnTo>
                    <a:pt x="46" y="54"/>
                  </a:lnTo>
                  <a:lnTo>
                    <a:pt x="54" y="62"/>
                  </a:lnTo>
                  <a:lnTo>
                    <a:pt x="54" y="62"/>
                  </a:lnTo>
                  <a:lnTo>
                    <a:pt x="58" y="58"/>
                  </a:lnTo>
                  <a:lnTo>
                    <a:pt x="58" y="58"/>
                  </a:lnTo>
                  <a:lnTo>
                    <a:pt x="60" y="56"/>
                  </a:lnTo>
                  <a:lnTo>
                    <a:pt x="60" y="52"/>
                  </a:lnTo>
                  <a:lnTo>
                    <a:pt x="60" y="52"/>
                  </a:lnTo>
                  <a:lnTo>
                    <a:pt x="56" y="48"/>
                  </a:lnTo>
                  <a:lnTo>
                    <a:pt x="54" y="48"/>
                  </a:lnTo>
                  <a:lnTo>
                    <a:pt x="50" y="48"/>
                  </a:lnTo>
                  <a:lnTo>
                    <a:pt x="46" y="46"/>
                  </a:lnTo>
                  <a:lnTo>
                    <a:pt x="46" y="46"/>
                  </a:lnTo>
                  <a:lnTo>
                    <a:pt x="46" y="44"/>
                  </a:lnTo>
                  <a:lnTo>
                    <a:pt x="46" y="40"/>
                  </a:lnTo>
                  <a:lnTo>
                    <a:pt x="46" y="40"/>
                  </a:lnTo>
                  <a:lnTo>
                    <a:pt x="42" y="34"/>
                  </a:lnTo>
                  <a:lnTo>
                    <a:pt x="40" y="32"/>
                  </a:lnTo>
                  <a:lnTo>
                    <a:pt x="40" y="28"/>
                  </a:lnTo>
                  <a:lnTo>
                    <a:pt x="40" y="28"/>
                  </a:lnTo>
                  <a:lnTo>
                    <a:pt x="38" y="22"/>
                  </a:lnTo>
                  <a:lnTo>
                    <a:pt x="36" y="18"/>
                  </a:lnTo>
                  <a:lnTo>
                    <a:pt x="36" y="18"/>
                  </a:lnTo>
                  <a:lnTo>
                    <a:pt x="34" y="16"/>
                  </a:lnTo>
                  <a:lnTo>
                    <a:pt x="30" y="16"/>
                  </a:lnTo>
                  <a:lnTo>
                    <a:pt x="22" y="18"/>
                  </a:lnTo>
                  <a:lnTo>
                    <a:pt x="22" y="18"/>
                  </a:lnTo>
                  <a:lnTo>
                    <a:pt x="20" y="14"/>
                  </a:lnTo>
                  <a:lnTo>
                    <a:pt x="16" y="10"/>
                  </a:lnTo>
                  <a:lnTo>
                    <a:pt x="16" y="10"/>
                  </a:lnTo>
                  <a:lnTo>
                    <a:pt x="12" y="6"/>
                  </a:lnTo>
                  <a:lnTo>
                    <a:pt x="10" y="0"/>
                  </a:lnTo>
                  <a:lnTo>
                    <a:pt x="10" y="0"/>
                  </a:lnTo>
                  <a:lnTo>
                    <a:pt x="8" y="2"/>
                  </a:lnTo>
                  <a:lnTo>
                    <a:pt x="8" y="2"/>
                  </a:lnTo>
                  <a:lnTo>
                    <a:pt x="6" y="4"/>
                  </a:lnTo>
                  <a:lnTo>
                    <a:pt x="6" y="4"/>
                  </a:lnTo>
                  <a:lnTo>
                    <a:pt x="2" y="8"/>
                  </a:lnTo>
                  <a:lnTo>
                    <a:pt x="2" y="8"/>
                  </a:lnTo>
                  <a:lnTo>
                    <a:pt x="0" y="12"/>
                  </a:lnTo>
                  <a:lnTo>
                    <a:pt x="0" y="12"/>
                  </a:lnTo>
                  <a:lnTo>
                    <a:pt x="0" y="22"/>
                  </a:lnTo>
                  <a:lnTo>
                    <a:pt x="0" y="22"/>
                  </a:lnTo>
                  <a:lnTo>
                    <a:pt x="4" y="28"/>
                  </a:lnTo>
                  <a:lnTo>
                    <a:pt x="4" y="28"/>
                  </a:lnTo>
                  <a:lnTo>
                    <a:pt x="8" y="28"/>
                  </a:lnTo>
                  <a:lnTo>
                    <a:pt x="12" y="26"/>
                  </a:lnTo>
                  <a:lnTo>
                    <a:pt x="12" y="2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13" name="Freeform 60">
              <a:extLst>
                <a:ext uri="{FF2B5EF4-FFF2-40B4-BE49-F238E27FC236}">
                  <a16:creationId xmlns:a16="http://schemas.microsoft.com/office/drawing/2014/main" id="{64B2C039-29DE-4531-8923-66FBEE74CDAE}"/>
                </a:ext>
              </a:extLst>
            </p:cNvPr>
            <p:cNvSpPr>
              <a:spLocks noEditPoints="1"/>
            </p:cNvSpPr>
            <p:nvPr>
              <p:custDataLst>
                <p:tags r:id="rId46"/>
              </p:custDataLst>
            </p:nvPr>
          </p:nvSpPr>
          <p:spPr bwMode="auto">
            <a:xfrm>
              <a:off x="3362412" y="5103698"/>
              <a:ext cx="1259905" cy="1106196"/>
            </a:xfrm>
            <a:custGeom>
              <a:avLst/>
              <a:gdLst/>
              <a:ahLst/>
              <a:cxnLst>
                <a:cxn ang="0">
                  <a:pos x="910" y="748"/>
                </a:cxn>
                <a:cxn ang="0">
                  <a:pos x="812" y="626"/>
                </a:cxn>
                <a:cxn ang="0">
                  <a:pos x="774" y="668"/>
                </a:cxn>
                <a:cxn ang="0">
                  <a:pos x="730" y="628"/>
                </a:cxn>
                <a:cxn ang="0">
                  <a:pos x="690" y="618"/>
                </a:cxn>
                <a:cxn ang="0">
                  <a:pos x="672" y="406"/>
                </a:cxn>
                <a:cxn ang="0">
                  <a:pos x="642" y="94"/>
                </a:cxn>
                <a:cxn ang="0">
                  <a:pos x="522" y="62"/>
                </a:cxn>
                <a:cxn ang="0">
                  <a:pos x="472" y="28"/>
                </a:cxn>
                <a:cxn ang="0">
                  <a:pos x="424" y="0"/>
                </a:cxn>
                <a:cxn ang="0">
                  <a:pos x="370" y="6"/>
                </a:cxn>
                <a:cxn ang="0">
                  <a:pos x="296" y="44"/>
                </a:cxn>
                <a:cxn ang="0">
                  <a:pos x="224" y="68"/>
                </a:cxn>
                <a:cxn ang="0">
                  <a:pos x="202" y="90"/>
                </a:cxn>
                <a:cxn ang="0">
                  <a:pos x="228" y="174"/>
                </a:cxn>
                <a:cxn ang="0">
                  <a:pos x="250" y="244"/>
                </a:cxn>
                <a:cxn ang="0">
                  <a:pos x="214" y="218"/>
                </a:cxn>
                <a:cxn ang="0">
                  <a:pos x="178" y="210"/>
                </a:cxn>
                <a:cxn ang="0">
                  <a:pos x="154" y="212"/>
                </a:cxn>
                <a:cxn ang="0">
                  <a:pos x="116" y="228"/>
                </a:cxn>
                <a:cxn ang="0">
                  <a:pos x="130" y="288"/>
                </a:cxn>
                <a:cxn ang="0">
                  <a:pos x="216" y="338"/>
                </a:cxn>
                <a:cxn ang="0">
                  <a:pos x="218" y="384"/>
                </a:cxn>
                <a:cxn ang="0">
                  <a:pos x="152" y="392"/>
                </a:cxn>
                <a:cxn ang="0">
                  <a:pos x="96" y="424"/>
                </a:cxn>
                <a:cxn ang="0">
                  <a:pos x="90" y="488"/>
                </a:cxn>
                <a:cxn ang="0">
                  <a:pos x="86" y="512"/>
                </a:cxn>
                <a:cxn ang="0">
                  <a:pos x="106" y="556"/>
                </a:cxn>
                <a:cxn ang="0">
                  <a:pos x="130" y="574"/>
                </a:cxn>
                <a:cxn ang="0">
                  <a:pos x="150" y="592"/>
                </a:cxn>
                <a:cxn ang="0">
                  <a:pos x="130" y="640"/>
                </a:cxn>
                <a:cxn ang="0">
                  <a:pos x="178" y="636"/>
                </a:cxn>
                <a:cxn ang="0">
                  <a:pos x="222" y="664"/>
                </a:cxn>
                <a:cxn ang="0">
                  <a:pos x="254" y="672"/>
                </a:cxn>
                <a:cxn ang="0">
                  <a:pos x="164" y="770"/>
                </a:cxn>
                <a:cxn ang="0">
                  <a:pos x="66" y="812"/>
                </a:cxn>
                <a:cxn ang="0">
                  <a:pos x="8" y="848"/>
                </a:cxn>
                <a:cxn ang="0">
                  <a:pos x="56" y="830"/>
                </a:cxn>
                <a:cxn ang="0">
                  <a:pos x="124" y="834"/>
                </a:cxn>
                <a:cxn ang="0">
                  <a:pos x="152" y="808"/>
                </a:cxn>
                <a:cxn ang="0">
                  <a:pos x="184" y="808"/>
                </a:cxn>
                <a:cxn ang="0">
                  <a:pos x="208" y="784"/>
                </a:cxn>
                <a:cxn ang="0">
                  <a:pos x="250" y="764"/>
                </a:cxn>
                <a:cxn ang="0">
                  <a:pos x="350" y="684"/>
                </a:cxn>
                <a:cxn ang="0">
                  <a:pos x="340" y="660"/>
                </a:cxn>
                <a:cxn ang="0">
                  <a:pos x="356" y="640"/>
                </a:cxn>
                <a:cxn ang="0">
                  <a:pos x="430" y="554"/>
                </a:cxn>
                <a:cxn ang="0">
                  <a:pos x="426" y="576"/>
                </a:cxn>
                <a:cxn ang="0">
                  <a:pos x="402" y="624"/>
                </a:cxn>
                <a:cxn ang="0">
                  <a:pos x="420" y="634"/>
                </a:cxn>
                <a:cxn ang="0">
                  <a:pos x="406" y="662"/>
                </a:cxn>
                <a:cxn ang="0">
                  <a:pos x="460" y="622"/>
                </a:cxn>
                <a:cxn ang="0">
                  <a:pos x="504" y="580"/>
                </a:cxn>
                <a:cxn ang="0">
                  <a:pos x="554" y="612"/>
                </a:cxn>
                <a:cxn ang="0">
                  <a:pos x="680" y="640"/>
                </a:cxn>
                <a:cxn ang="0">
                  <a:pos x="786" y="708"/>
                </a:cxn>
                <a:cxn ang="0">
                  <a:pos x="824" y="756"/>
                </a:cxn>
                <a:cxn ang="0">
                  <a:pos x="866" y="806"/>
                </a:cxn>
                <a:cxn ang="0">
                  <a:pos x="912" y="868"/>
                </a:cxn>
                <a:cxn ang="0">
                  <a:pos x="952" y="862"/>
                </a:cxn>
                <a:cxn ang="0">
                  <a:pos x="998" y="836"/>
                </a:cxn>
                <a:cxn ang="0">
                  <a:pos x="392" y="16"/>
                </a:cxn>
              </a:cxnLst>
              <a:rect l="0" t="0" r="r" b="b"/>
              <a:pathLst>
                <a:path w="1000" h="878">
                  <a:moveTo>
                    <a:pt x="968" y="786"/>
                  </a:moveTo>
                  <a:lnTo>
                    <a:pt x="968" y="786"/>
                  </a:lnTo>
                  <a:lnTo>
                    <a:pt x="954" y="782"/>
                  </a:lnTo>
                  <a:lnTo>
                    <a:pt x="948" y="780"/>
                  </a:lnTo>
                  <a:lnTo>
                    <a:pt x="940" y="778"/>
                  </a:lnTo>
                  <a:lnTo>
                    <a:pt x="930" y="772"/>
                  </a:lnTo>
                  <a:lnTo>
                    <a:pt x="930" y="772"/>
                  </a:lnTo>
                  <a:lnTo>
                    <a:pt x="922" y="768"/>
                  </a:lnTo>
                  <a:lnTo>
                    <a:pt x="918" y="762"/>
                  </a:lnTo>
                  <a:lnTo>
                    <a:pt x="910" y="748"/>
                  </a:lnTo>
                  <a:lnTo>
                    <a:pt x="902" y="730"/>
                  </a:lnTo>
                  <a:lnTo>
                    <a:pt x="896" y="722"/>
                  </a:lnTo>
                  <a:lnTo>
                    <a:pt x="888" y="712"/>
                  </a:lnTo>
                  <a:lnTo>
                    <a:pt x="888" y="712"/>
                  </a:lnTo>
                  <a:lnTo>
                    <a:pt x="870" y="690"/>
                  </a:lnTo>
                  <a:lnTo>
                    <a:pt x="852" y="670"/>
                  </a:lnTo>
                  <a:lnTo>
                    <a:pt x="834" y="652"/>
                  </a:lnTo>
                  <a:lnTo>
                    <a:pt x="816" y="630"/>
                  </a:lnTo>
                  <a:lnTo>
                    <a:pt x="816" y="630"/>
                  </a:lnTo>
                  <a:lnTo>
                    <a:pt x="812" y="626"/>
                  </a:lnTo>
                  <a:lnTo>
                    <a:pt x="808" y="626"/>
                  </a:lnTo>
                  <a:lnTo>
                    <a:pt x="806" y="628"/>
                  </a:lnTo>
                  <a:lnTo>
                    <a:pt x="804" y="630"/>
                  </a:lnTo>
                  <a:lnTo>
                    <a:pt x="800" y="638"/>
                  </a:lnTo>
                  <a:lnTo>
                    <a:pt x="800" y="642"/>
                  </a:lnTo>
                  <a:lnTo>
                    <a:pt x="800" y="642"/>
                  </a:lnTo>
                  <a:lnTo>
                    <a:pt x="792" y="650"/>
                  </a:lnTo>
                  <a:lnTo>
                    <a:pt x="784" y="660"/>
                  </a:lnTo>
                  <a:lnTo>
                    <a:pt x="774" y="668"/>
                  </a:lnTo>
                  <a:lnTo>
                    <a:pt x="774" y="668"/>
                  </a:lnTo>
                  <a:lnTo>
                    <a:pt x="768" y="672"/>
                  </a:lnTo>
                  <a:lnTo>
                    <a:pt x="764" y="672"/>
                  </a:lnTo>
                  <a:lnTo>
                    <a:pt x="762" y="670"/>
                  </a:lnTo>
                  <a:lnTo>
                    <a:pt x="762" y="668"/>
                  </a:lnTo>
                  <a:lnTo>
                    <a:pt x="762" y="668"/>
                  </a:lnTo>
                  <a:lnTo>
                    <a:pt x="752" y="658"/>
                  </a:lnTo>
                  <a:lnTo>
                    <a:pt x="742" y="648"/>
                  </a:lnTo>
                  <a:lnTo>
                    <a:pt x="742" y="648"/>
                  </a:lnTo>
                  <a:lnTo>
                    <a:pt x="734" y="638"/>
                  </a:lnTo>
                  <a:lnTo>
                    <a:pt x="730" y="628"/>
                  </a:lnTo>
                  <a:lnTo>
                    <a:pt x="718" y="610"/>
                  </a:lnTo>
                  <a:lnTo>
                    <a:pt x="718" y="610"/>
                  </a:lnTo>
                  <a:lnTo>
                    <a:pt x="712" y="604"/>
                  </a:lnTo>
                  <a:lnTo>
                    <a:pt x="710" y="604"/>
                  </a:lnTo>
                  <a:lnTo>
                    <a:pt x="710" y="604"/>
                  </a:lnTo>
                  <a:lnTo>
                    <a:pt x="706" y="610"/>
                  </a:lnTo>
                  <a:lnTo>
                    <a:pt x="702" y="614"/>
                  </a:lnTo>
                  <a:lnTo>
                    <a:pt x="702" y="614"/>
                  </a:lnTo>
                  <a:lnTo>
                    <a:pt x="694" y="616"/>
                  </a:lnTo>
                  <a:lnTo>
                    <a:pt x="690" y="618"/>
                  </a:lnTo>
                  <a:lnTo>
                    <a:pt x="684" y="616"/>
                  </a:lnTo>
                  <a:lnTo>
                    <a:pt x="682" y="614"/>
                  </a:lnTo>
                  <a:lnTo>
                    <a:pt x="678" y="610"/>
                  </a:lnTo>
                  <a:lnTo>
                    <a:pt x="676" y="606"/>
                  </a:lnTo>
                  <a:lnTo>
                    <a:pt x="672" y="594"/>
                  </a:lnTo>
                  <a:lnTo>
                    <a:pt x="672" y="580"/>
                  </a:lnTo>
                  <a:lnTo>
                    <a:pt x="672" y="564"/>
                  </a:lnTo>
                  <a:lnTo>
                    <a:pt x="672" y="542"/>
                  </a:lnTo>
                  <a:lnTo>
                    <a:pt x="672" y="542"/>
                  </a:lnTo>
                  <a:lnTo>
                    <a:pt x="672" y="406"/>
                  </a:lnTo>
                  <a:lnTo>
                    <a:pt x="670" y="268"/>
                  </a:lnTo>
                  <a:lnTo>
                    <a:pt x="670" y="268"/>
                  </a:lnTo>
                  <a:lnTo>
                    <a:pt x="666" y="112"/>
                  </a:lnTo>
                  <a:lnTo>
                    <a:pt x="666" y="112"/>
                  </a:lnTo>
                  <a:lnTo>
                    <a:pt x="662" y="114"/>
                  </a:lnTo>
                  <a:lnTo>
                    <a:pt x="662" y="114"/>
                  </a:lnTo>
                  <a:lnTo>
                    <a:pt x="656" y="106"/>
                  </a:lnTo>
                  <a:lnTo>
                    <a:pt x="648" y="98"/>
                  </a:lnTo>
                  <a:lnTo>
                    <a:pt x="648" y="98"/>
                  </a:lnTo>
                  <a:lnTo>
                    <a:pt x="642" y="94"/>
                  </a:lnTo>
                  <a:lnTo>
                    <a:pt x="636" y="92"/>
                  </a:lnTo>
                  <a:lnTo>
                    <a:pt x="624" y="88"/>
                  </a:lnTo>
                  <a:lnTo>
                    <a:pt x="600" y="86"/>
                  </a:lnTo>
                  <a:lnTo>
                    <a:pt x="600" y="86"/>
                  </a:lnTo>
                  <a:lnTo>
                    <a:pt x="572" y="82"/>
                  </a:lnTo>
                  <a:lnTo>
                    <a:pt x="560" y="80"/>
                  </a:lnTo>
                  <a:lnTo>
                    <a:pt x="548" y="74"/>
                  </a:lnTo>
                  <a:lnTo>
                    <a:pt x="548" y="74"/>
                  </a:lnTo>
                  <a:lnTo>
                    <a:pt x="530" y="64"/>
                  </a:lnTo>
                  <a:lnTo>
                    <a:pt x="522" y="62"/>
                  </a:lnTo>
                  <a:lnTo>
                    <a:pt x="512" y="62"/>
                  </a:lnTo>
                  <a:lnTo>
                    <a:pt x="512" y="62"/>
                  </a:lnTo>
                  <a:lnTo>
                    <a:pt x="502" y="60"/>
                  </a:lnTo>
                  <a:lnTo>
                    <a:pt x="496" y="58"/>
                  </a:lnTo>
                  <a:lnTo>
                    <a:pt x="492" y="56"/>
                  </a:lnTo>
                  <a:lnTo>
                    <a:pt x="492" y="56"/>
                  </a:lnTo>
                  <a:lnTo>
                    <a:pt x="486" y="50"/>
                  </a:lnTo>
                  <a:lnTo>
                    <a:pt x="482" y="42"/>
                  </a:lnTo>
                  <a:lnTo>
                    <a:pt x="478" y="36"/>
                  </a:lnTo>
                  <a:lnTo>
                    <a:pt x="472" y="28"/>
                  </a:lnTo>
                  <a:lnTo>
                    <a:pt x="472" y="28"/>
                  </a:lnTo>
                  <a:lnTo>
                    <a:pt x="464" y="24"/>
                  </a:lnTo>
                  <a:lnTo>
                    <a:pt x="454" y="20"/>
                  </a:lnTo>
                  <a:lnTo>
                    <a:pt x="446" y="16"/>
                  </a:lnTo>
                  <a:lnTo>
                    <a:pt x="436" y="12"/>
                  </a:lnTo>
                  <a:lnTo>
                    <a:pt x="436" y="12"/>
                  </a:lnTo>
                  <a:lnTo>
                    <a:pt x="430" y="4"/>
                  </a:lnTo>
                  <a:lnTo>
                    <a:pt x="428" y="2"/>
                  </a:lnTo>
                  <a:lnTo>
                    <a:pt x="424" y="0"/>
                  </a:lnTo>
                  <a:lnTo>
                    <a:pt x="424" y="0"/>
                  </a:lnTo>
                  <a:lnTo>
                    <a:pt x="416" y="0"/>
                  </a:lnTo>
                  <a:lnTo>
                    <a:pt x="410" y="2"/>
                  </a:lnTo>
                  <a:lnTo>
                    <a:pt x="404" y="8"/>
                  </a:lnTo>
                  <a:lnTo>
                    <a:pt x="398" y="12"/>
                  </a:lnTo>
                  <a:lnTo>
                    <a:pt x="398" y="12"/>
                  </a:lnTo>
                  <a:lnTo>
                    <a:pt x="390" y="12"/>
                  </a:lnTo>
                  <a:lnTo>
                    <a:pt x="384" y="10"/>
                  </a:lnTo>
                  <a:lnTo>
                    <a:pt x="378" y="8"/>
                  </a:lnTo>
                  <a:lnTo>
                    <a:pt x="370" y="6"/>
                  </a:lnTo>
                  <a:lnTo>
                    <a:pt x="370" y="6"/>
                  </a:lnTo>
                  <a:lnTo>
                    <a:pt x="364" y="8"/>
                  </a:lnTo>
                  <a:lnTo>
                    <a:pt x="360" y="10"/>
                  </a:lnTo>
                  <a:lnTo>
                    <a:pt x="352" y="18"/>
                  </a:lnTo>
                  <a:lnTo>
                    <a:pt x="352" y="18"/>
                  </a:lnTo>
                  <a:lnTo>
                    <a:pt x="340" y="22"/>
                  </a:lnTo>
                  <a:lnTo>
                    <a:pt x="328" y="26"/>
                  </a:lnTo>
                  <a:lnTo>
                    <a:pt x="316" y="30"/>
                  </a:lnTo>
                  <a:lnTo>
                    <a:pt x="304" y="36"/>
                  </a:lnTo>
                  <a:lnTo>
                    <a:pt x="304" y="36"/>
                  </a:lnTo>
                  <a:lnTo>
                    <a:pt x="296" y="44"/>
                  </a:lnTo>
                  <a:lnTo>
                    <a:pt x="288" y="52"/>
                  </a:lnTo>
                  <a:lnTo>
                    <a:pt x="282" y="62"/>
                  </a:lnTo>
                  <a:lnTo>
                    <a:pt x="274" y="70"/>
                  </a:lnTo>
                  <a:lnTo>
                    <a:pt x="274" y="70"/>
                  </a:lnTo>
                  <a:lnTo>
                    <a:pt x="264" y="76"/>
                  </a:lnTo>
                  <a:lnTo>
                    <a:pt x="254" y="78"/>
                  </a:lnTo>
                  <a:lnTo>
                    <a:pt x="242" y="78"/>
                  </a:lnTo>
                  <a:lnTo>
                    <a:pt x="230" y="74"/>
                  </a:lnTo>
                  <a:lnTo>
                    <a:pt x="230" y="74"/>
                  </a:lnTo>
                  <a:lnTo>
                    <a:pt x="224" y="68"/>
                  </a:lnTo>
                  <a:lnTo>
                    <a:pt x="224" y="68"/>
                  </a:lnTo>
                  <a:lnTo>
                    <a:pt x="218" y="68"/>
                  </a:lnTo>
                  <a:lnTo>
                    <a:pt x="216" y="70"/>
                  </a:lnTo>
                  <a:lnTo>
                    <a:pt x="214" y="76"/>
                  </a:lnTo>
                  <a:lnTo>
                    <a:pt x="214" y="76"/>
                  </a:lnTo>
                  <a:lnTo>
                    <a:pt x="212" y="80"/>
                  </a:lnTo>
                  <a:lnTo>
                    <a:pt x="208" y="82"/>
                  </a:lnTo>
                  <a:lnTo>
                    <a:pt x="204" y="86"/>
                  </a:lnTo>
                  <a:lnTo>
                    <a:pt x="202" y="90"/>
                  </a:lnTo>
                  <a:lnTo>
                    <a:pt x="202" y="90"/>
                  </a:lnTo>
                  <a:lnTo>
                    <a:pt x="200" y="94"/>
                  </a:lnTo>
                  <a:lnTo>
                    <a:pt x="200" y="100"/>
                  </a:lnTo>
                  <a:lnTo>
                    <a:pt x="204" y="110"/>
                  </a:lnTo>
                  <a:lnTo>
                    <a:pt x="218" y="130"/>
                  </a:lnTo>
                  <a:lnTo>
                    <a:pt x="218" y="130"/>
                  </a:lnTo>
                  <a:lnTo>
                    <a:pt x="220" y="138"/>
                  </a:lnTo>
                  <a:lnTo>
                    <a:pt x="222" y="146"/>
                  </a:lnTo>
                  <a:lnTo>
                    <a:pt x="226" y="162"/>
                  </a:lnTo>
                  <a:lnTo>
                    <a:pt x="226" y="162"/>
                  </a:lnTo>
                  <a:lnTo>
                    <a:pt x="228" y="174"/>
                  </a:lnTo>
                  <a:lnTo>
                    <a:pt x="234" y="186"/>
                  </a:lnTo>
                  <a:lnTo>
                    <a:pt x="250" y="206"/>
                  </a:lnTo>
                  <a:lnTo>
                    <a:pt x="250" y="206"/>
                  </a:lnTo>
                  <a:lnTo>
                    <a:pt x="252" y="210"/>
                  </a:lnTo>
                  <a:lnTo>
                    <a:pt x="252" y="216"/>
                  </a:lnTo>
                  <a:lnTo>
                    <a:pt x="252" y="226"/>
                  </a:lnTo>
                  <a:lnTo>
                    <a:pt x="252" y="226"/>
                  </a:lnTo>
                  <a:lnTo>
                    <a:pt x="252" y="236"/>
                  </a:lnTo>
                  <a:lnTo>
                    <a:pt x="252" y="240"/>
                  </a:lnTo>
                  <a:lnTo>
                    <a:pt x="250" y="244"/>
                  </a:lnTo>
                  <a:lnTo>
                    <a:pt x="250" y="244"/>
                  </a:lnTo>
                  <a:lnTo>
                    <a:pt x="244" y="244"/>
                  </a:lnTo>
                  <a:lnTo>
                    <a:pt x="238" y="244"/>
                  </a:lnTo>
                  <a:lnTo>
                    <a:pt x="224" y="240"/>
                  </a:lnTo>
                  <a:lnTo>
                    <a:pt x="224" y="240"/>
                  </a:lnTo>
                  <a:lnTo>
                    <a:pt x="216" y="232"/>
                  </a:lnTo>
                  <a:lnTo>
                    <a:pt x="208" y="224"/>
                  </a:lnTo>
                  <a:lnTo>
                    <a:pt x="208" y="224"/>
                  </a:lnTo>
                  <a:lnTo>
                    <a:pt x="212" y="222"/>
                  </a:lnTo>
                  <a:lnTo>
                    <a:pt x="214" y="218"/>
                  </a:lnTo>
                  <a:lnTo>
                    <a:pt x="216" y="212"/>
                  </a:lnTo>
                  <a:lnTo>
                    <a:pt x="216" y="208"/>
                  </a:lnTo>
                  <a:lnTo>
                    <a:pt x="214" y="204"/>
                  </a:lnTo>
                  <a:lnTo>
                    <a:pt x="212" y="202"/>
                  </a:lnTo>
                  <a:lnTo>
                    <a:pt x="206" y="200"/>
                  </a:lnTo>
                  <a:lnTo>
                    <a:pt x="206" y="200"/>
                  </a:lnTo>
                  <a:lnTo>
                    <a:pt x="196" y="200"/>
                  </a:lnTo>
                  <a:lnTo>
                    <a:pt x="188" y="204"/>
                  </a:lnTo>
                  <a:lnTo>
                    <a:pt x="188" y="204"/>
                  </a:lnTo>
                  <a:lnTo>
                    <a:pt x="178" y="210"/>
                  </a:lnTo>
                  <a:lnTo>
                    <a:pt x="174" y="216"/>
                  </a:lnTo>
                  <a:lnTo>
                    <a:pt x="174" y="218"/>
                  </a:lnTo>
                  <a:lnTo>
                    <a:pt x="174" y="218"/>
                  </a:lnTo>
                  <a:lnTo>
                    <a:pt x="174" y="218"/>
                  </a:lnTo>
                  <a:lnTo>
                    <a:pt x="168" y="214"/>
                  </a:lnTo>
                  <a:lnTo>
                    <a:pt x="166" y="212"/>
                  </a:lnTo>
                  <a:lnTo>
                    <a:pt x="164" y="208"/>
                  </a:lnTo>
                  <a:lnTo>
                    <a:pt x="164" y="208"/>
                  </a:lnTo>
                  <a:lnTo>
                    <a:pt x="162" y="210"/>
                  </a:lnTo>
                  <a:lnTo>
                    <a:pt x="154" y="212"/>
                  </a:lnTo>
                  <a:lnTo>
                    <a:pt x="142" y="216"/>
                  </a:lnTo>
                  <a:lnTo>
                    <a:pt x="142" y="216"/>
                  </a:lnTo>
                  <a:lnTo>
                    <a:pt x="128" y="220"/>
                  </a:lnTo>
                  <a:lnTo>
                    <a:pt x="122" y="222"/>
                  </a:lnTo>
                  <a:lnTo>
                    <a:pt x="120" y="222"/>
                  </a:lnTo>
                  <a:lnTo>
                    <a:pt x="120" y="220"/>
                  </a:lnTo>
                  <a:lnTo>
                    <a:pt x="120" y="220"/>
                  </a:lnTo>
                  <a:lnTo>
                    <a:pt x="116" y="222"/>
                  </a:lnTo>
                  <a:lnTo>
                    <a:pt x="116" y="222"/>
                  </a:lnTo>
                  <a:lnTo>
                    <a:pt x="116" y="228"/>
                  </a:lnTo>
                  <a:lnTo>
                    <a:pt x="120" y="236"/>
                  </a:lnTo>
                  <a:lnTo>
                    <a:pt x="126" y="252"/>
                  </a:lnTo>
                  <a:lnTo>
                    <a:pt x="126" y="252"/>
                  </a:lnTo>
                  <a:lnTo>
                    <a:pt x="130" y="260"/>
                  </a:lnTo>
                  <a:lnTo>
                    <a:pt x="132" y="268"/>
                  </a:lnTo>
                  <a:lnTo>
                    <a:pt x="132" y="268"/>
                  </a:lnTo>
                  <a:lnTo>
                    <a:pt x="130" y="278"/>
                  </a:lnTo>
                  <a:lnTo>
                    <a:pt x="130" y="282"/>
                  </a:lnTo>
                  <a:lnTo>
                    <a:pt x="130" y="288"/>
                  </a:lnTo>
                  <a:lnTo>
                    <a:pt x="130" y="288"/>
                  </a:lnTo>
                  <a:lnTo>
                    <a:pt x="132" y="294"/>
                  </a:lnTo>
                  <a:lnTo>
                    <a:pt x="136" y="298"/>
                  </a:lnTo>
                  <a:lnTo>
                    <a:pt x="144" y="302"/>
                  </a:lnTo>
                  <a:lnTo>
                    <a:pt x="144" y="302"/>
                  </a:lnTo>
                  <a:lnTo>
                    <a:pt x="158" y="310"/>
                  </a:lnTo>
                  <a:lnTo>
                    <a:pt x="172" y="316"/>
                  </a:lnTo>
                  <a:lnTo>
                    <a:pt x="172" y="316"/>
                  </a:lnTo>
                  <a:lnTo>
                    <a:pt x="188" y="324"/>
                  </a:lnTo>
                  <a:lnTo>
                    <a:pt x="202" y="332"/>
                  </a:lnTo>
                  <a:lnTo>
                    <a:pt x="216" y="338"/>
                  </a:lnTo>
                  <a:lnTo>
                    <a:pt x="224" y="340"/>
                  </a:lnTo>
                  <a:lnTo>
                    <a:pt x="234" y="340"/>
                  </a:lnTo>
                  <a:lnTo>
                    <a:pt x="234" y="340"/>
                  </a:lnTo>
                  <a:lnTo>
                    <a:pt x="234" y="356"/>
                  </a:lnTo>
                  <a:lnTo>
                    <a:pt x="234" y="364"/>
                  </a:lnTo>
                  <a:lnTo>
                    <a:pt x="232" y="372"/>
                  </a:lnTo>
                  <a:lnTo>
                    <a:pt x="232" y="372"/>
                  </a:lnTo>
                  <a:lnTo>
                    <a:pt x="230" y="378"/>
                  </a:lnTo>
                  <a:lnTo>
                    <a:pt x="226" y="380"/>
                  </a:lnTo>
                  <a:lnTo>
                    <a:pt x="218" y="384"/>
                  </a:lnTo>
                  <a:lnTo>
                    <a:pt x="208" y="386"/>
                  </a:lnTo>
                  <a:lnTo>
                    <a:pt x="198" y="386"/>
                  </a:lnTo>
                  <a:lnTo>
                    <a:pt x="198" y="386"/>
                  </a:lnTo>
                  <a:lnTo>
                    <a:pt x="188" y="386"/>
                  </a:lnTo>
                  <a:lnTo>
                    <a:pt x="178" y="390"/>
                  </a:lnTo>
                  <a:lnTo>
                    <a:pt x="170" y="394"/>
                  </a:lnTo>
                  <a:lnTo>
                    <a:pt x="160" y="394"/>
                  </a:lnTo>
                  <a:lnTo>
                    <a:pt x="160" y="394"/>
                  </a:lnTo>
                  <a:lnTo>
                    <a:pt x="156" y="394"/>
                  </a:lnTo>
                  <a:lnTo>
                    <a:pt x="152" y="392"/>
                  </a:lnTo>
                  <a:lnTo>
                    <a:pt x="144" y="388"/>
                  </a:lnTo>
                  <a:lnTo>
                    <a:pt x="144" y="388"/>
                  </a:lnTo>
                  <a:lnTo>
                    <a:pt x="138" y="388"/>
                  </a:lnTo>
                  <a:lnTo>
                    <a:pt x="134" y="390"/>
                  </a:lnTo>
                  <a:lnTo>
                    <a:pt x="126" y="398"/>
                  </a:lnTo>
                  <a:lnTo>
                    <a:pt x="126" y="398"/>
                  </a:lnTo>
                  <a:lnTo>
                    <a:pt x="118" y="406"/>
                  </a:lnTo>
                  <a:lnTo>
                    <a:pt x="110" y="412"/>
                  </a:lnTo>
                  <a:lnTo>
                    <a:pt x="104" y="418"/>
                  </a:lnTo>
                  <a:lnTo>
                    <a:pt x="96" y="424"/>
                  </a:lnTo>
                  <a:lnTo>
                    <a:pt x="96" y="424"/>
                  </a:lnTo>
                  <a:lnTo>
                    <a:pt x="94" y="432"/>
                  </a:lnTo>
                  <a:lnTo>
                    <a:pt x="90" y="438"/>
                  </a:lnTo>
                  <a:lnTo>
                    <a:pt x="90" y="438"/>
                  </a:lnTo>
                  <a:lnTo>
                    <a:pt x="82" y="448"/>
                  </a:lnTo>
                  <a:lnTo>
                    <a:pt x="78" y="454"/>
                  </a:lnTo>
                  <a:lnTo>
                    <a:pt x="78" y="462"/>
                  </a:lnTo>
                  <a:lnTo>
                    <a:pt x="82" y="474"/>
                  </a:lnTo>
                  <a:lnTo>
                    <a:pt x="82" y="474"/>
                  </a:lnTo>
                  <a:lnTo>
                    <a:pt x="90" y="488"/>
                  </a:lnTo>
                  <a:lnTo>
                    <a:pt x="92" y="496"/>
                  </a:lnTo>
                  <a:lnTo>
                    <a:pt x="92" y="500"/>
                  </a:lnTo>
                  <a:lnTo>
                    <a:pt x="92" y="500"/>
                  </a:lnTo>
                  <a:lnTo>
                    <a:pt x="90" y="502"/>
                  </a:lnTo>
                  <a:lnTo>
                    <a:pt x="86" y="502"/>
                  </a:lnTo>
                  <a:lnTo>
                    <a:pt x="84" y="502"/>
                  </a:lnTo>
                  <a:lnTo>
                    <a:pt x="82" y="506"/>
                  </a:lnTo>
                  <a:lnTo>
                    <a:pt x="82" y="506"/>
                  </a:lnTo>
                  <a:lnTo>
                    <a:pt x="82" y="510"/>
                  </a:lnTo>
                  <a:lnTo>
                    <a:pt x="86" y="512"/>
                  </a:lnTo>
                  <a:lnTo>
                    <a:pt x="90" y="518"/>
                  </a:lnTo>
                  <a:lnTo>
                    <a:pt x="90" y="518"/>
                  </a:lnTo>
                  <a:lnTo>
                    <a:pt x="92" y="524"/>
                  </a:lnTo>
                  <a:lnTo>
                    <a:pt x="92" y="530"/>
                  </a:lnTo>
                  <a:lnTo>
                    <a:pt x="92" y="534"/>
                  </a:lnTo>
                  <a:lnTo>
                    <a:pt x="94" y="540"/>
                  </a:lnTo>
                  <a:lnTo>
                    <a:pt x="94" y="540"/>
                  </a:lnTo>
                  <a:lnTo>
                    <a:pt x="100" y="548"/>
                  </a:lnTo>
                  <a:lnTo>
                    <a:pt x="106" y="556"/>
                  </a:lnTo>
                  <a:lnTo>
                    <a:pt x="106" y="556"/>
                  </a:lnTo>
                  <a:lnTo>
                    <a:pt x="100" y="558"/>
                  </a:lnTo>
                  <a:lnTo>
                    <a:pt x="100" y="558"/>
                  </a:lnTo>
                  <a:lnTo>
                    <a:pt x="100" y="562"/>
                  </a:lnTo>
                  <a:lnTo>
                    <a:pt x="102" y="566"/>
                  </a:lnTo>
                  <a:lnTo>
                    <a:pt x="106" y="572"/>
                  </a:lnTo>
                  <a:lnTo>
                    <a:pt x="114" y="578"/>
                  </a:lnTo>
                  <a:lnTo>
                    <a:pt x="122" y="578"/>
                  </a:lnTo>
                  <a:lnTo>
                    <a:pt x="122" y="578"/>
                  </a:lnTo>
                  <a:lnTo>
                    <a:pt x="126" y="578"/>
                  </a:lnTo>
                  <a:lnTo>
                    <a:pt x="130" y="574"/>
                  </a:lnTo>
                  <a:lnTo>
                    <a:pt x="136" y="568"/>
                  </a:lnTo>
                  <a:lnTo>
                    <a:pt x="140" y="558"/>
                  </a:lnTo>
                  <a:lnTo>
                    <a:pt x="144" y="552"/>
                  </a:lnTo>
                  <a:lnTo>
                    <a:pt x="144" y="552"/>
                  </a:lnTo>
                  <a:lnTo>
                    <a:pt x="148" y="558"/>
                  </a:lnTo>
                  <a:lnTo>
                    <a:pt x="150" y="566"/>
                  </a:lnTo>
                  <a:lnTo>
                    <a:pt x="150" y="580"/>
                  </a:lnTo>
                  <a:lnTo>
                    <a:pt x="150" y="580"/>
                  </a:lnTo>
                  <a:lnTo>
                    <a:pt x="150" y="586"/>
                  </a:lnTo>
                  <a:lnTo>
                    <a:pt x="150" y="592"/>
                  </a:lnTo>
                  <a:lnTo>
                    <a:pt x="144" y="600"/>
                  </a:lnTo>
                  <a:lnTo>
                    <a:pt x="144" y="600"/>
                  </a:lnTo>
                  <a:lnTo>
                    <a:pt x="142" y="608"/>
                  </a:lnTo>
                  <a:lnTo>
                    <a:pt x="142" y="612"/>
                  </a:lnTo>
                  <a:lnTo>
                    <a:pt x="142" y="622"/>
                  </a:lnTo>
                  <a:lnTo>
                    <a:pt x="142" y="626"/>
                  </a:lnTo>
                  <a:lnTo>
                    <a:pt x="140" y="630"/>
                  </a:lnTo>
                  <a:lnTo>
                    <a:pt x="136" y="634"/>
                  </a:lnTo>
                  <a:lnTo>
                    <a:pt x="130" y="640"/>
                  </a:lnTo>
                  <a:lnTo>
                    <a:pt x="130" y="640"/>
                  </a:lnTo>
                  <a:lnTo>
                    <a:pt x="134" y="644"/>
                  </a:lnTo>
                  <a:lnTo>
                    <a:pt x="140" y="646"/>
                  </a:lnTo>
                  <a:lnTo>
                    <a:pt x="152" y="648"/>
                  </a:lnTo>
                  <a:lnTo>
                    <a:pt x="152" y="648"/>
                  </a:lnTo>
                  <a:lnTo>
                    <a:pt x="158" y="648"/>
                  </a:lnTo>
                  <a:lnTo>
                    <a:pt x="162" y="644"/>
                  </a:lnTo>
                  <a:lnTo>
                    <a:pt x="166" y="640"/>
                  </a:lnTo>
                  <a:lnTo>
                    <a:pt x="170" y="638"/>
                  </a:lnTo>
                  <a:lnTo>
                    <a:pt x="170" y="638"/>
                  </a:lnTo>
                  <a:lnTo>
                    <a:pt x="178" y="636"/>
                  </a:lnTo>
                  <a:lnTo>
                    <a:pt x="184" y="640"/>
                  </a:lnTo>
                  <a:lnTo>
                    <a:pt x="190" y="646"/>
                  </a:lnTo>
                  <a:lnTo>
                    <a:pt x="194" y="654"/>
                  </a:lnTo>
                  <a:lnTo>
                    <a:pt x="202" y="668"/>
                  </a:lnTo>
                  <a:lnTo>
                    <a:pt x="206" y="672"/>
                  </a:lnTo>
                  <a:lnTo>
                    <a:pt x="210" y="672"/>
                  </a:lnTo>
                  <a:lnTo>
                    <a:pt x="210" y="672"/>
                  </a:lnTo>
                  <a:lnTo>
                    <a:pt x="214" y="670"/>
                  </a:lnTo>
                  <a:lnTo>
                    <a:pt x="218" y="668"/>
                  </a:lnTo>
                  <a:lnTo>
                    <a:pt x="222" y="664"/>
                  </a:lnTo>
                  <a:lnTo>
                    <a:pt x="226" y="662"/>
                  </a:lnTo>
                  <a:lnTo>
                    <a:pt x="226" y="662"/>
                  </a:lnTo>
                  <a:lnTo>
                    <a:pt x="238" y="662"/>
                  </a:lnTo>
                  <a:lnTo>
                    <a:pt x="242" y="662"/>
                  </a:lnTo>
                  <a:lnTo>
                    <a:pt x="248" y="660"/>
                  </a:lnTo>
                  <a:lnTo>
                    <a:pt x="248" y="660"/>
                  </a:lnTo>
                  <a:lnTo>
                    <a:pt x="250" y="660"/>
                  </a:lnTo>
                  <a:lnTo>
                    <a:pt x="252" y="664"/>
                  </a:lnTo>
                  <a:lnTo>
                    <a:pt x="254" y="672"/>
                  </a:lnTo>
                  <a:lnTo>
                    <a:pt x="254" y="672"/>
                  </a:lnTo>
                  <a:lnTo>
                    <a:pt x="250" y="678"/>
                  </a:lnTo>
                  <a:lnTo>
                    <a:pt x="248" y="684"/>
                  </a:lnTo>
                  <a:lnTo>
                    <a:pt x="248" y="684"/>
                  </a:lnTo>
                  <a:lnTo>
                    <a:pt x="240" y="702"/>
                  </a:lnTo>
                  <a:lnTo>
                    <a:pt x="230" y="718"/>
                  </a:lnTo>
                  <a:lnTo>
                    <a:pt x="230" y="718"/>
                  </a:lnTo>
                  <a:lnTo>
                    <a:pt x="224" y="728"/>
                  </a:lnTo>
                  <a:lnTo>
                    <a:pt x="216" y="738"/>
                  </a:lnTo>
                  <a:lnTo>
                    <a:pt x="200" y="750"/>
                  </a:lnTo>
                  <a:lnTo>
                    <a:pt x="164" y="770"/>
                  </a:lnTo>
                  <a:lnTo>
                    <a:pt x="164" y="770"/>
                  </a:lnTo>
                  <a:lnTo>
                    <a:pt x="144" y="782"/>
                  </a:lnTo>
                  <a:lnTo>
                    <a:pt x="134" y="786"/>
                  </a:lnTo>
                  <a:lnTo>
                    <a:pt x="122" y="788"/>
                  </a:lnTo>
                  <a:lnTo>
                    <a:pt x="122" y="788"/>
                  </a:lnTo>
                  <a:lnTo>
                    <a:pt x="110" y="790"/>
                  </a:lnTo>
                  <a:lnTo>
                    <a:pt x="98" y="794"/>
                  </a:lnTo>
                  <a:lnTo>
                    <a:pt x="76" y="808"/>
                  </a:lnTo>
                  <a:lnTo>
                    <a:pt x="76" y="808"/>
                  </a:lnTo>
                  <a:lnTo>
                    <a:pt x="66" y="812"/>
                  </a:lnTo>
                  <a:lnTo>
                    <a:pt x="56" y="814"/>
                  </a:lnTo>
                  <a:lnTo>
                    <a:pt x="36" y="818"/>
                  </a:lnTo>
                  <a:lnTo>
                    <a:pt x="26" y="820"/>
                  </a:lnTo>
                  <a:lnTo>
                    <a:pt x="16" y="824"/>
                  </a:lnTo>
                  <a:lnTo>
                    <a:pt x="8" y="828"/>
                  </a:lnTo>
                  <a:lnTo>
                    <a:pt x="0" y="836"/>
                  </a:lnTo>
                  <a:lnTo>
                    <a:pt x="0" y="836"/>
                  </a:lnTo>
                  <a:lnTo>
                    <a:pt x="2" y="842"/>
                  </a:lnTo>
                  <a:lnTo>
                    <a:pt x="4" y="846"/>
                  </a:lnTo>
                  <a:lnTo>
                    <a:pt x="8" y="848"/>
                  </a:lnTo>
                  <a:lnTo>
                    <a:pt x="12" y="848"/>
                  </a:lnTo>
                  <a:lnTo>
                    <a:pt x="20" y="844"/>
                  </a:lnTo>
                  <a:lnTo>
                    <a:pt x="28" y="842"/>
                  </a:lnTo>
                  <a:lnTo>
                    <a:pt x="28" y="842"/>
                  </a:lnTo>
                  <a:lnTo>
                    <a:pt x="40" y="840"/>
                  </a:lnTo>
                  <a:lnTo>
                    <a:pt x="52" y="842"/>
                  </a:lnTo>
                  <a:lnTo>
                    <a:pt x="52" y="842"/>
                  </a:lnTo>
                  <a:lnTo>
                    <a:pt x="52" y="836"/>
                  </a:lnTo>
                  <a:lnTo>
                    <a:pt x="54" y="832"/>
                  </a:lnTo>
                  <a:lnTo>
                    <a:pt x="56" y="830"/>
                  </a:lnTo>
                  <a:lnTo>
                    <a:pt x="60" y="830"/>
                  </a:lnTo>
                  <a:lnTo>
                    <a:pt x="78" y="830"/>
                  </a:lnTo>
                  <a:lnTo>
                    <a:pt x="78" y="830"/>
                  </a:lnTo>
                  <a:lnTo>
                    <a:pt x="90" y="828"/>
                  </a:lnTo>
                  <a:lnTo>
                    <a:pt x="100" y="824"/>
                  </a:lnTo>
                  <a:lnTo>
                    <a:pt x="110" y="820"/>
                  </a:lnTo>
                  <a:lnTo>
                    <a:pt x="116" y="820"/>
                  </a:lnTo>
                  <a:lnTo>
                    <a:pt x="124" y="822"/>
                  </a:lnTo>
                  <a:lnTo>
                    <a:pt x="124" y="822"/>
                  </a:lnTo>
                  <a:lnTo>
                    <a:pt x="124" y="834"/>
                  </a:lnTo>
                  <a:lnTo>
                    <a:pt x="126" y="836"/>
                  </a:lnTo>
                  <a:lnTo>
                    <a:pt x="132" y="838"/>
                  </a:lnTo>
                  <a:lnTo>
                    <a:pt x="132" y="838"/>
                  </a:lnTo>
                  <a:lnTo>
                    <a:pt x="132" y="830"/>
                  </a:lnTo>
                  <a:lnTo>
                    <a:pt x="134" y="820"/>
                  </a:lnTo>
                  <a:lnTo>
                    <a:pt x="134" y="820"/>
                  </a:lnTo>
                  <a:lnTo>
                    <a:pt x="138" y="816"/>
                  </a:lnTo>
                  <a:lnTo>
                    <a:pt x="142" y="812"/>
                  </a:lnTo>
                  <a:lnTo>
                    <a:pt x="152" y="808"/>
                  </a:lnTo>
                  <a:lnTo>
                    <a:pt x="152" y="808"/>
                  </a:lnTo>
                  <a:lnTo>
                    <a:pt x="156" y="814"/>
                  </a:lnTo>
                  <a:lnTo>
                    <a:pt x="160" y="818"/>
                  </a:lnTo>
                  <a:lnTo>
                    <a:pt x="160" y="818"/>
                  </a:lnTo>
                  <a:lnTo>
                    <a:pt x="164" y="818"/>
                  </a:lnTo>
                  <a:lnTo>
                    <a:pt x="166" y="818"/>
                  </a:lnTo>
                  <a:lnTo>
                    <a:pt x="168" y="812"/>
                  </a:lnTo>
                  <a:lnTo>
                    <a:pt x="168" y="812"/>
                  </a:lnTo>
                  <a:lnTo>
                    <a:pt x="174" y="808"/>
                  </a:lnTo>
                  <a:lnTo>
                    <a:pt x="178" y="808"/>
                  </a:lnTo>
                  <a:lnTo>
                    <a:pt x="184" y="808"/>
                  </a:lnTo>
                  <a:lnTo>
                    <a:pt x="190" y="808"/>
                  </a:lnTo>
                  <a:lnTo>
                    <a:pt x="190" y="808"/>
                  </a:lnTo>
                  <a:lnTo>
                    <a:pt x="194" y="806"/>
                  </a:lnTo>
                  <a:lnTo>
                    <a:pt x="198" y="804"/>
                  </a:lnTo>
                  <a:lnTo>
                    <a:pt x="200" y="798"/>
                  </a:lnTo>
                  <a:lnTo>
                    <a:pt x="200" y="792"/>
                  </a:lnTo>
                  <a:lnTo>
                    <a:pt x="204" y="786"/>
                  </a:lnTo>
                  <a:lnTo>
                    <a:pt x="204" y="786"/>
                  </a:lnTo>
                  <a:lnTo>
                    <a:pt x="206" y="784"/>
                  </a:lnTo>
                  <a:lnTo>
                    <a:pt x="208" y="784"/>
                  </a:lnTo>
                  <a:lnTo>
                    <a:pt x="212" y="784"/>
                  </a:lnTo>
                  <a:lnTo>
                    <a:pt x="212" y="784"/>
                  </a:lnTo>
                  <a:lnTo>
                    <a:pt x="216" y="782"/>
                  </a:lnTo>
                  <a:lnTo>
                    <a:pt x="220" y="778"/>
                  </a:lnTo>
                  <a:lnTo>
                    <a:pt x="220" y="778"/>
                  </a:lnTo>
                  <a:lnTo>
                    <a:pt x="230" y="770"/>
                  </a:lnTo>
                  <a:lnTo>
                    <a:pt x="236" y="768"/>
                  </a:lnTo>
                  <a:lnTo>
                    <a:pt x="242" y="766"/>
                  </a:lnTo>
                  <a:lnTo>
                    <a:pt x="242" y="766"/>
                  </a:lnTo>
                  <a:lnTo>
                    <a:pt x="250" y="764"/>
                  </a:lnTo>
                  <a:lnTo>
                    <a:pt x="256" y="760"/>
                  </a:lnTo>
                  <a:lnTo>
                    <a:pt x="266" y="750"/>
                  </a:lnTo>
                  <a:lnTo>
                    <a:pt x="266" y="750"/>
                  </a:lnTo>
                  <a:lnTo>
                    <a:pt x="276" y="740"/>
                  </a:lnTo>
                  <a:lnTo>
                    <a:pt x="286" y="732"/>
                  </a:lnTo>
                  <a:lnTo>
                    <a:pt x="310" y="718"/>
                  </a:lnTo>
                  <a:lnTo>
                    <a:pt x="310" y="718"/>
                  </a:lnTo>
                  <a:lnTo>
                    <a:pt x="330" y="702"/>
                  </a:lnTo>
                  <a:lnTo>
                    <a:pt x="350" y="684"/>
                  </a:lnTo>
                  <a:lnTo>
                    <a:pt x="350" y="684"/>
                  </a:lnTo>
                  <a:lnTo>
                    <a:pt x="352" y="682"/>
                  </a:lnTo>
                  <a:lnTo>
                    <a:pt x="356" y="680"/>
                  </a:lnTo>
                  <a:lnTo>
                    <a:pt x="356" y="680"/>
                  </a:lnTo>
                  <a:lnTo>
                    <a:pt x="356" y="678"/>
                  </a:lnTo>
                  <a:lnTo>
                    <a:pt x="356" y="674"/>
                  </a:lnTo>
                  <a:lnTo>
                    <a:pt x="354" y="668"/>
                  </a:lnTo>
                  <a:lnTo>
                    <a:pt x="350" y="662"/>
                  </a:lnTo>
                  <a:lnTo>
                    <a:pt x="346" y="656"/>
                  </a:lnTo>
                  <a:lnTo>
                    <a:pt x="346" y="656"/>
                  </a:lnTo>
                  <a:lnTo>
                    <a:pt x="340" y="660"/>
                  </a:lnTo>
                  <a:lnTo>
                    <a:pt x="336" y="658"/>
                  </a:lnTo>
                  <a:lnTo>
                    <a:pt x="334" y="658"/>
                  </a:lnTo>
                  <a:lnTo>
                    <a:pt x="334" y="654"/>
                  </a:lnTo>
                  <a:lnTo>
                    <a:pt x="334" y="654"/>
                  </a:lnTo>
                  <a:lnTo>
                    <a:pt x="336" y="650"/>
                  </a:lnTo>
                  <a:lnTo>
                    <a:pt x="338" y="646"/>
                  </a:lnTo>
                  <a:lnTo>
                    <a:pt x="344" y="642"/>
                  </a:lnTo>
                  <a:lnTo>
                    <a:pt x="344" y="642"/>
                  </a:lnTo>
                  <a:lnTo>
                    <a:pt x="350" y="642"/>
                  </a:lnTo>
                  <a:lnTo>
                    <a:pt x="356" y="640"/>
                  </a:lnTo>
                  <a:lnTo>
                    <a:pt x="362" y="636"/>
                  </a:lnTo>
                  <a:lnTo>
                    <a:pt x="368" y="628"/>
                  </a:lnTo>
                  <a:lnTo>
                    <a:pt x="378" y="616"/>
                  </a:lnTo>
                  <a:lnTo>
                    <a:pt x="384" y="606"/>
                  </a:lnTo>
                  <a:lnTo>
                    <a:pt x="384" y="606"/>
                  </a:lnTo>
                  <a:lnTo>
                    <a:pt x="398" y="586"/>
                  </a:lnTo>
                  <a:lnTo>
                    <a:pt x="398" y="586"/>
                  </a:lnTo>
                  <a:lnTo>
                    <a:pt x="406" y="574"/>
                  </a:lnTo>
                  <a:lnTo>
                    <a:pt x="422" y="560"/>
                  </a:lnTo>
                  <a:lnTo>
                    <a:pt x="430" y="554"/>
                  </a:lnTo>
                  <a:lnTo>
                    <a:pt x="436" y="552"/>
                  </a:lnTo>
                  <a:lnTo>
                    <a:pt x="440" y="552"/>
                  </a:lnTo>
                  <a:lnTo>
                    <a:pt x="442" y="554"/>
                  </a:lnTo>
                  <a:lnTo>
                    <a:pt x="444" y="556"/>
                  </a:lnTo>
                  <a:lnTo>
                    <a:pt x="446" y="562"/>
                  </a:lnTo>
                  <a:lnTo>
                    <a:pt x="446" y="562"/>
                  </a:lnTo>
                  <a:lnTo>
                    <a:pt x="444" y="564"/>
                  </a:lnTo>
                  <a:lnTo>
                    <a:pt x="444" y="566"/>
                  </a:lnTo>
                  <a:lnTo>
                    <a:pt x="438" y="570"/>
                  </a:lnTo>
                  <a:lnTo>
                    <a:pt x="426" y="576"/>
                  </a:lnTo>
                  <a:lnTo>
                    <a:pt x="426" y="576"/>
                  </a:lnTo>
                  <a:lnTo>
                    <a:pt x="418" y="578"/>
                  </a:lnTo>
                  <a:lnTo>
                    <a:pt x="416" y="580"/>
                  </a:lnTo>
                  <a:lnTo>
                    <a:pt x="414" y="586"/>
                  </a:lnTo>
                  <a:lnTo>
                    <a:pt x="414" y="586"/>
                  </a:lnTo>
                  <a:lnTo>
                    <a:pt x="412" y="596"/>
                  </a:lnTo>
                  <a:lnTo>
                    <a:pt x="408" y="608"/>
                  </a:lnTo>
                  <a:lnTo>
                    <a:pt x="408" y="608"/>
                  </a:lnTo>
                  <a:lnTo>
                    <a:pt x="404" y="616"/>
                  </a:lnTo>
                  <a:lnTo>
                    <a:pt x="402" y="624"/>
                  </a:lnTo>
                  <a:lnTo>
                    <a:pt x="402" y="624"/>
                  </a:lnTo>
                  <a:lnTo>
                    <a:pt x="402" y="630"/>
                  </a:lnTo>
                  <a:lnTo>
                    <a:pt x="402" y="634"/>
                  </a:lnTo>
                  <a:lnTo>
                    <a:pt x="404" y="636"/>
                  </a:lnTo>
                  <a:lnTo>
                    <a:pt x="404" y="636"/>
                  </a:lnTo>
                  <a:lnTo>
                    <a:pt x="408" y="636"/>
                  </a:lnTo>
                  <a:lnTo>
                    <a:pt x="412" y="636"/>
                  </a:lnTo>
                  <a:lnTo>
                    <a:pt x="418" y="636"/>
                  </a:lnTo>
                  <a:lnTo>
                    <a:pt x="420" y="634"/>
                  </a:lnTo>
                  <a:lnTo>
                    <a:pt x="420" y="634"/>
                  </a:lnTo>
                  <a:lnTo>
                    <a:pt x="418" y="638"/>
                  </a:lnTo>
                  <a:lnTo>
                    <a:pt x="414" y="642"/>
                  </a:lnTo>
                  <a:lnTo>
                    <a:pt x="402" y="650"/>
                  </a:lnTo>
                  <a:lnTo>
                    <a:pt x="398" y="652"/>
                  </a:lnTo>
                  <a:lnTo>
                    <a:pt x="394" y="656"/>
                  </a:lnTo>
                  <a:lnTo>
                    <a:pt x="394" y="660"/>
                  </a:lnTo>
                  <a:lnTo>
                    <a:pt x="398" y="664"/>
                  </a:lnTo>
                  <a:lnTo>
                    <a:pt x="398" y="664"/>
                  </a:lnTo>
                  <a:lnTo>
                    <a:pt x="402" y="664"/>
                  </a:lnTo>
                  <a:lnTo>
                    <a:pt x="406" y="662"/>
                  </a:lnTo>
                  <a:lnTo>
                    <a:pt x="416" y="658"/>
                  </a:lnTo>
                  <a:lnTo>
                    <a:pt x="434" y="648"/>
                  </a:lnTo>
                  <a:lnTo>
                    <a:pt x="434" y="648"/>
                  </a:lnTo>
                  <a:lnTo>
                    <a:pt x="434" y="652"/>
                  </a:lnTo>
                  <a:lnTo>
                    <a:pt x="432" y="656"/>
                  </a:lnTo>
                  <a:lnTo>
                    <a:pt x="432" y="656"/>
                  </a:lnTo>
                  <a:lnTo>
                    <a:pt x="448" y="640"/>
                  </a:lnTo>
                  <a:lnTo>
                    <a:pt x="456" y="632"/>
                  </a:lnTo>
                  <a:lnTo>
                    <a:pt x="460" y="622"/>
                  </a:lnTo>
                  <a:lnTo>
                    <a:pt x="460" y="622"/>
                  </a:lnTo>
                  <a:lnTo>
                    <a:pt x="466" y="628"/>
                  </a:lnTo>
                  <a:lnTo>
                    <a:pt x="470" y="628"/>
                  </a:lnTo>
                  <a:lnTo>
                    <a:pt x="476" y="626"/>
                  </a:lnTo>
                  <a:lnTo>
                    <a:pt x="482" y="622"/>
                  </a:lnTo>
                  <a:lnTo>
                    <a:pt x="490" y="612"/>
                  </a:lnTo>
                  <a:lnTo>
                    <a:pt x="496" y="602"/>
                  </a:lnTo>
                  <a:lnTo>
                    <a:pt x="496" y="602"/>
                  </a:lnTo>
                  <a:lnTo>
                    <a:pt x="500" y="586"/>
                  </a:lnTo>
                  <a:lnTo>
                    <a:pt x="502" y="582"/>
                  </a:lnTo>
                  <a:lnTo>
                    <a:pt x="504" y="580"/>
                  </a:lnTo>
                  <a:lnTo>
                    <a:pt x="508" y="578"/>
                  </a:lnTo>
                  <a:lnTo>
                    <a:pt x="514" y="578"/>
                  </a:lnTo>
                  <a:lnTo>
                    <a:pt x="514" y="578"/>
                  </a:lnTo>
                  <a:lnTo>
                    <a:pt x="520" y="578"/>
                  </a:lnTo>
                  <a:lnTo>
                    <a:pt x="526" y="580"/>
                  </a:lnTo>
                  <a:lnTo>
                    <a:pt x="534" y="588"/>
                  </a:lnTo>
                  <a:lnTo>
                    <a:pt x="540" y="596"/>
                  </a:lnTo>
                  <a:lnTo>
                    <a:pt x="548" y="606"/>
                  </a:lnTo>
                  <a:lnTo>
                    <a:pt x="548" y="606"/>
                  </a:lnTo>
                  <a:lnTo>
                    <a:pt x="554" y="612"/>
                  </a:lnTo>
                  <a:lnTo>
                    <a:pt x="562" y="618"/>
                  </a:lnTo>
                  <a:lnTo>
                    <a:pt x="572" y="622"/>
                  </a:lnTo>
                  <a:lnTo>
                    <a:pt x="582" y="624"/>
                  </a:lnTo>
                  <a:lnTo>
                    <a:pt x="602" y="628"/>
                  </a:lnTo>
                  <a:lnTo>
                    <a:pt x="622" y="630"/>
                  </a:lnTo>
                  <a:lnTo>
                    <a:pt x="622" y="630"/>
                  </a:lnTo>
                  <a:lnTo>
                    <a:pt x="644" y="632"/>
                  </a:lnTo>
                  <a:lnTo>
                    <a:pt x="668" y="636"/>
                  </a:lnTo>
                  <a:lnTo>
                    <a:pt x="668" y="636"/>
                  </a:lnTo>
                  <a:lnTo>
                    <a:pt x="680" y="640"/>
                  </a:lnTo>
                  <a:lnTo>
                    <a:pt x="694" y="646"/>
                  </a:lnTo>
                  <a:lnTo>
                    <a:pt x="706" y="652"/>
                  </a:lnTo>
                  <a:lnTo>
                    <a:pt x="718" y="660"/>
                  </a:lnTo>
                  <a:lnTo>
                    <a:pt x="742" y="678"/>
                  </a:lnTo>
                  <a:lnTo>
                    <a:pt x="764" y="696"/>
                  </a:lnTo>
                  <a:lnTo>
                    <a:pt x="762" y="696"/>
                  </a:lnTo>
                  <a:lnTo>
                    <a:pt x="762" y="696"/>
                  </a:lnTo>
                  <a:lnTo>
                    <a:pt x="766" y="698"/>
                  </a:lnTo>
                  <a:lnTo>
                    <a:pt x="774" y="702"/>
                  </a:lnTo>
                  <a:lnTo>
                    <a:pt x="786" y="708"/>
                  </a:lnTo>
                  <a:lnTo>
                    <a:pt x="786" y="708"/>
                  </a:lnTo>
                  <a:lnTo>
                    <a:pt x="790" y="710"/>
                  </a:lnTo>
                  <a:lnTo>
                    <a:pt x="794" y="710"/>
                  </a:lnTo>
                  <a:lnTo>
                    <a:pt x="794" y="710"/>
                  </a:lnTo>
                  <a:lnTo>
                    <a:pt x="792" y="712"/>
                  </a:lnTo>
                  <a:lnTo>
                    <a:pt x="792" y="716"/>
                  </a:lnTo>
                  <a:lnTo>
                    <a:pt x="800" y="728"/>
                  </a:lnTo>
                  <a:lnTo>
                    <a:pt x="814" y="744"/>
                  </a:lnTo>
                  <a:lnTo>
                    <a:pt x="814" y="744"/>
                  </a:lnTo>
                  <a:lnTo>
                    <a:pt x="824" y="756"/>
                  </a:lnTo>
                  <a:lnTo>
                    <a:pt x="830" y="768"/>
                  </a:lnTo>
                  <a:lnTo>
                    <a:pt x="842" y="796"/>
                  </a:lnTo>
                  <a:lnTo>
                    <a:pt x="842" y="796"/>
                  </a:lnTo>
                  <a:lnTo>
                    <a:pt x="846" y="802"/>
                  </a:lnTo>
                  <a:lnTo>
                    <a:pt x="848" y="806"/>
                  </a:lnTo>
                  <a:lnTo>
                    <a:pt x="852" y="808"/>
                  </a:lnTo>
                  <a:lnTo>
                    <a:pt x="852" y="808"/>
                  </a:lnTo>
                  <a:lnTo>
                    <a:pt x="856" y="810"/>
                  </a:lnTo>
                  <a:lnTo>
                    <a:pt x="860" y="808"/>
                  </a:lnTo>
                  <a:lnTo>
                    <a:pt x="866" y="806"/>
                  </a:lnTo>
                  <a:lnTo>
                    <a:pt x="870" y="804"/>
                  </a:lnTo>
                  <a:lnTo>
                    <a:pt x="870" y="804"/>
                  </a:lnTo>
                  <a:lnTo>
                    <a:pt x="876" y="808"/>
                  </a:lnTo>
                  <a:lnTo>
                    <a:pt x="884" y="814"/>
                  </a:lnTo>
                  <a:lnTo>
                    <a:pt x="894" y="826"/>
                  </a:lnTo>
                  <a:lnTo>
                    <a:pt x="894" y="826"/>
                  </a:lnTo>
                  <a:lnTo>
                    <a:pt x="898" y="834"/>
                  </a:lnTo>
                  <a:lnTo>
                    <a:pt x="900" y="840"/>
                  </a:lnTo>
                  <a:lnTo>
                    <a:pt x="906" y="854"/>
                  </a:lnTo>
                  <a:lnTo>
                    <a:pt x="912" y="868"/>
                  </a:lnTo>
                  <a:lnTo>
                    <a:pt x="916" y="874"/>
                  </a:lnTo>
                  <a:lnTo>
                    <a:pt x="924" y="878"/>
                  </a:lnTo>
                  <a:lnTo>
                    <a:pt x="924" y="878"/>
                  </a:lnTo>
                  <a:lnTo>
                    <a:pt x="932" y="874"/>
                  </a:lnTo>
                  <a:lnTo>
                    <a:pt x="932" y="874"/>
                  </a:lnTo>
                  <a:lnTo>
                    <a:pt x="940" y="872"/>
                  </a:lnTo>
                  <a:lnTo>
                    <a:pt x="948" y="872"/>
                  </a:lnTo>
                  <a:lnTo>
                    <a:pt x="948" y="872"/>
                  </a:lnTo>
                  <a:lnTo>
                    <a:pt x="948" y="866"/>
                  </a:lnTo>
                  <a:lnTo>
                    <a:pt x="952" y="862"/>
                  </a:lnTo>
                  <a:lnTo>
                    <a:pt x="962" y="852"/>
                  </a:lnTo>
                  <a:lnTo>
                    <a:pt x="962" y="852"/>
                  </a:lnTo>
                  <a:lnTo>
                    <a:pt x="966" y="854"/>
                  </a:lnTo>
                  <a:lnTo>
                    <a:pt x="972" y="858"/>
                  </a:lnTo>
                  <a:lnTo>
                    <a:pt x="982" y="864"/>
                  </a:lnTo>
                  <a:lnTo>
                    <a:pt x="982" y="864"/>
                  </a:lnTo>
                  <a:lnTo>
                    <a:pt x="988" y="870"/>
                  </a:lnTo>
                  <a:lnTo>
                    <a:pt x="988" y="870"/>
                  </a:lnTo>
                  <a:lnTo>
                    <a:pt x="994" y="852"/>
                  </a:lnTo>
                  <a:lnTo>
                    <a:pt x="998" y="836"/>
                  </a:lnTo>
                  <a:lnTo>
                    <a:pt x="998" y="836"/>
                  </a:lnTo>
                  <a:lnTo>
                    <a:pt x="1000" y="828"/>
                  </a:lnTo>
                  <a:lnTo>
                    <a:pt x="998" y="818"/>
                  </a:lnTo>
                  <a:lnTo>
                    <a:pt x="996" y="812"/>
                  </a:lnTo>
                  <a:lnTo>
                    <a:pt x="992" y="806"/>
                  </a:lnTo>
                  <a:lnTo>
                    <a:pt x="988" y="800"/>
                  </a:lnTo>
                  <a:lnTo>
                    <a:pt x="982" y="794"/>
                  </a:lnTo>
                  <a:lnTo>
                    <a:pt x="968" y="786"/>
                  </a:lnTo>
                  <a:lnTo>
                    <a:pt x="968" y="786"/>
                  </a:lnTo>
                  <a:close/>
                  <a:moveTo>
                    <a:pt x="392" y="16"/>
                  </a:moveTo>
                  <a:lnTo>
                    <a:pt x="392" y="16"/>
                  </a:lnTo>
                  <a:lnTo>
                    <a:pt x="392" y="16"/>
                  </a:lnTo>
                  <a:lnTo>
                    <a:pt x="392" y="16"/>
                  </a:lnTo>
                  <a:lnTo>
                    <a:pt x="392" y="16"/>
                  </a:lnTo>
                  <a:lnTo>
                    <a:pt x="392" y="16"/>
                  </a:lnTo>
                  <a:close/>
                </a:path>
              </a:pathLst>
            </a:custGeom>
            <a:solidFill>
              <a:schemeClr val="bg2">
                <a:lumMod val="75000"/>
              </a:schemeClr>
            </a:solidFill>
            <a:ln w="3175">
              <a:solidFill>
                <a:schemeClr val="bg1"/>
              </a:solidFill>
            </a:ln>
            <a:effectLst/>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14" name="Freeform 61">
              <a:extLst>
                <a:ext uri="{FF2B5EF4-FFF2-40B4-BE49-F238E27FC236}">
                  <a16:creationId xmlns:a16="http://schemas.microsoft.com/office/drawing/2014/main" id="{62850674-F34F-47F2-95BF-D5BB1595DD5A}"/>
                </a:ext>
              </a:extLst>
            </p:cNvPr>
            <p:cNvSpPr>
              <a:spLocks/>
            </p:cNvSpPr>
            <p:nvPr>
              <p:custDataLst>
                <p:tags r:id="rId47"/>
              </p:custDataLst>
            </p:nvPr>
          </p:nvSpPr>
          <p:spPr bwMode="auto">
            <a:xfrm>
              <a:off x="2032681" y="2537926"/>
              <a:ext cx="841616" cy="1652995"/>
            </a:xfrm>
            <a:custGeom>
              <a:avLst/>
              <a:gdLst/>
              <a:ahLst/>
              <a:cxnLst>
                <a:cxn ang="0">
                  <a:pos x="612" y="1256"/>
                </a:cxn>
                <a:cxn ang="0">
                  <a:pos x="612" y="1238"/>
                </a:cxn>
                <a:cxn ang="0">
                  <a:pos x="622" y="1188"/>
                </a:cxn>
                <a:cxn ang="0">
                  <a:pos x="628" y="1172"/>
                </a:cxn>
                <a:cxn ang="0">
                  <a:pos x="646" y="1130"/>
                </a:cxn>
                <a:cxn ang="0">
                  <a:pos x="652" y="1104"/>
                </a:cxn>
                <a:cxn ang="0">
                  <a:pos x="656" y="1078"/>
                </a:cxn>
                <a:cxn ang="0">
                  <a:pos x="668" y="1044"/>
                </a:cxn>
                <a:cxn ang="0">
                  <a:pos x="402" y="124"/>
                </a:cxn>
                <a:cxn ang="0">
                  <a:pos x="72" y="0"/>
                </a:cxn>
                <a:cxn ang="0">
                  <a:pos x="68" y="56"/>
                </a:cxn>
                <a:cxn ang="0">
                  <a:pos x="62" y="96"/>
                </a:cxn>
                <a:cxn ang="0">
                  <a:pos x="54" y="108"/>
                </a:cxn>
                <a:cxn ang="0">
                  <a:pos x="24" y="152"/>
                </a:cxn>
                <a:cxn ang="0">
                  <a:pos x="6" y="182"/>
                </a:cxn>
                <a:cxn ang="0">
                  <a:pos x="0" y="210"/>
                </a:cxn>
                <a:cxn ang="0">
                  <a:pos x="4" y="228"/>
                </a:cxn>
                <a:cxn ang="0">
                  <a:pos x="18" y="264"/>
                </a:cxn>
                <a:cxn ang="0">
                  <a:pos x="20" y="284"/>
                </a:cxn>
                <a:cxn ang="0">
                  <a:pos x="20" y="310"/>
                </a:cxn>
                <a:cxn ang="0">
                  <a:pos x="18" y="362"/>
                </a:cxn>
                <a:cxn ang="0">
                  <a:pos x="18" y="390"/>
                </a:cxn>
                <a:cxn ang="0">
                  <a:pos x="28" y="510"/>
                </a:cxn>
                <a:cxn ang="0">
                  <a:pos x="40" y="578"/>
                </a:cxn>
                <a:cxn ang="0">
                  <a:pos x="54" y="612"/>
                </a:cxn>
                <a:cxn ang="0">
                  <a:pos x="60" y="618"/>
                </a:cxn>
                <a:cxn ang="0">
                  <a:pos x="62" y="628"/>
                </a:cxn>
                <a:cxn ang="0">
                  <a:pos x="82" y="648"/>
                </a:cxn>
                <a:cxn ang="0">
                  <a:pos x="86" y="654"/>
                </a:cxn>
                <a:cxn ang="0">
                  <a:pos x="94" y="678"/>
                </a:cxn>
                <a:cxn ang="0">
                  <a:pos x="94" y="718"/>
                </a:cxn>
                <a:cxn ang="0">
                  <a:pos x="92" y="760"/>
                </a:cxn>
                <a:cxn ang="0">
                  <a:pos x="96" y="790"/>
                </a:cxn>
                <a:cxn ang="0">
                  <a:pos x="100" y="798"/>
                </a:cxn>
                <a:cxn ang="0">
                  <a:pos x="122" y="856"/>
                </a:cxn>
                <a:cxn ang="0">
                  <a:pos x="136" y="916"/>
                </a:cxn>
                <a:cxn ang="0">
                  <a:pos x="142" y="942"/>
                </a:cxn>
                <a:cxn ang="0">
                  <a:pos x="152" y="964"/>
                </a:cxn>
                <a:cxn ang="0">
                  <a:pos x="168" y="982"/>
                </a:cxn>
                <a:cxn ang="0">
                  <a:pos x="190" y="996"/>
                </a:cxn>
                <a:cxn ang="0">
                  <a:pos x="220" y="1014"/>
                </a:cxn>
                <a:cxn ang="0">
                  <a:pos x="282" y="1060"/>
                </a:cxn>
                <a:cxn ang="0">
                  <a:pos x="340" y="1116"/>
                </a:cxn>
                <a:cxn ang="0">
                  <a:pos x="374" y="1162"/>
                </a:cxn>
                <a:cxn ang="0">
                  <a:pos x="390" y="1194"/>
                </a:cxn>
                <a:cxn ang="0">
                  <a:pos x="396" y="1210"/>
                </a:cxn>
                <a:cxn ang="0">
                  <a:pos x="404" y="1248"/>
                </a:cxn>
                <a:cxn ang="0">
                  <a:pos x="404" y="1266"/>
                </a:cxn>
                <a:cxn ang="0">
                  <a:pos x="394" y="1280"/>
                </a:cxn>
                <a:cxn ang="0">
                  <a:pos x="520" y="1302"/>
                </a:cxn>
                <a:cxn ang="0">
                  <a:pos x="590" y="1312"/>
                </a:cxn>
                <a:cxn ang="0">
                  <a:pos x="604" y="1294"/>
                </a:cxn>
                <a:cxn ang="0">
                  <a:pos x="618" y="1280"/>
                </a:cxn>
                <a:cxn ang="0">
                  <a:pos x="624" y="1272"/>
                </a:cxn>
                <a:cxn ang="0">
                  <a:pos x="618" y="1268"/>
                </a:cxn>
                <a:cxn ang="0">
                  <a:pos x="612" y="1256"/>
                </a:cxn>
              </a:cxnLst>
              <a:rect l="0" t="0" r="r" b="b"/>
              <a:pathLst>
                <a:path w="668" h="1312">
                  <a:moveTo>
                    <a:pt x="612" y="1256"/>
                  </a:moveTo>
                  <a:lnTo>
                    <a:pt x="612" y="1256"/>
                  </a:lnTo>
                  <a:lnTo>
                    <a:pt x="612" y="1246"/>
                  </a:lnTo>
                  <a:lnTo>
                    <a:pt x="612" y="1238"/>
                  </a:lnTo>
                  <a:lnTo>
                    <a:pt x="614" y="1220"/>
                  </a:lnTo>
                  <a:lnTo>
                    <a:pt x="622" y="1188"/>
                  </a:lnTo>
                  <a:lnTo>
                    <a:pt x="622" y="1188"/>
                  </a:lnTo>
                  <a:lnTo>
                    <a:pt x="628" y="1172"/>
                  </a:lnTo>
                  <a:lnTo>
                    <a:pt x="638" y="1152"/>
                  </a:lnTo>
                  <a:lnTo>
                    <a:pt x="646" y="1130"/>
                  </a:lnTo>
                  <a:lnTo>
                    <a:pt x="650" y="1118"/>
                  </a:lnTo>
                  <a:lnTo>
                    <a:pt x="652" y="1104"/>
                  </a:lnTo>
                  <a:lnTo>
                    <a:pt x="652" y="1104"/>
                  </a:lnTo>
                  <a:lnTo>
                    <a:pt x="656" y="1078"/>
                  </a:lnTo>
                  <a:lnTo>
                    <a:pt x="662" y="1060"/>
                  </a:lnTo>
                  <a:lnTo>
                    <a:pt x="668" y="1044"/>
                  </a:lnTo>
                  <a:lnTo>
                    <a:pt x="308" y="454"/>
                  </a:lnTo>
                  <a:lnTo>
                    <a:pt x="402" y="124"/>
                  </a:lnTo>
                  <a:lnTo>
                    <a:pt x="402" y="124"/>
                  </a:lnTo>
                  <a:lnTo>
                    <a:pt x="72" y="0"/>
                  </a:lnTo>
                  <a:lnTo>
                    <a:pt x="72" y="0"/>
                  </a:lnTo>
                  <a:lnTo>
                    <a:pt x="68" y="56"/>
                  </a:lnTo>
                  <a:lnTo>
                    <a:pt x="66" y="78"/>
                  </a:lnTo>
                  <a:lnTo>
                    <a:pt x="62" y="96"/>
                  </a:lnTo>
                  <a:lnTo>
                    <a:pt x="62" y="96"/>
                  </a:lnTo>
                  <a:lnTo>
                    <a:pt x="54" y="108"/>
                  </a:lnTo>
                  <a:lnTo>
                    <a:pt x="46" y="122"/>
                  </a:lnTo>
                  <a:lnTo>
                    <a:pt x="24" y="152"/>
                  </a:lnTo>
                  <a:lnTo>
                    <a:pt x="14" y="166"/>
                  </a:lnTo>
                  <a:lnTo>
                    <a:pt x="6" y="182"/>
                  </a:lnTo>
                  <a:lnTo>
                    <a:pt x="2" y="196"/>
                  </a:lnTo>
                  <a:lnTo>
                    <a:pt x="0" y="210"/>
                  </a:lnTo>
                  <a:lnTo>
                    <a:pt x="0" y="210"/>
                  </a:lnTo>
                  <a:lnTo>
                    <a:pt x="4" y="228"/>
                  </a:lnTo>
                  <a:lnTo>
                    <a:pt x="12" y="246"/>
                  </a:lnTo>
                  <a:lnTo>
                    <a:pt x="18" y="264"/>
                  </a:lnTo>
                  <a:lnTo>
                    <a:pt x="20" y="274"/>
                  </a:lnTo>
                  <a:lnTo>
                    <a:pt x="20" y="284"/>
                  </a:lnTo>
                  <a:lnTo>
                    <a:pt x="20" y="284"/>
                  </a:lnTo>
                  <a:lnTo>
                    <a:pt x="20" y="310"/>
                  </a:lnTo>
                  <a:lnTo>
                    <a:pt x="18" y="336"/>
                  </a:lnTo>
                  <a:lnTo>
                    <a:pt x="18" y="362"/>
                  </a:lnTo>
                  <a:lnTo>
                    <a:pt x="18" y="390"/>
                  </a:lnTo>
                  <a:lnTo>
                    <a:pt x="18" y="390"/>
                  </a:lnTo>
                  <a:lnTo>
                    <a:pt x="20" y="438"/>
                  </a:lnTo>
                  <a:lnTo>
                    <a:pt x="28" y="510"/>
                  </a:lnTo>
                  <a:lnTo>
                    <a:pt x="34" y="546"/>
                  </a:lnTo>
                  <a:lnTo>
                    <a:pt x="40" y="578"/>
                  </a:lnTo>
                  <a:lnTo>
                    <a:pt x="50" y="604"/>
                  </a:lnTo>
                  <a:lnTo>
                    <a:pt x="54" y="612"/>
                  </a:lnTo>
                  <a:lnTo>
                    <a:pt x="60" y="618"/>
                  </a:lnTo>
                  <a:lnTo>
                    <a:pt x="60" y="618"/>
                  </a:lnTo>
                  <a:lnTo>
                    <a:pt x="60" y="622"/>
                  </a:lnTo>
                  <a:lnTo>
                    <a:pt x="62" y="628"/>
                  </a:lnTo>
                  <a:lnTo>
                    <a:pt x="68" y="634"/>
                  </a:lnTo>
                  <a:lnTo>
                    <a:pt x="82" y="648"/>
                  </a:lnTo>
                  <a:lnTo>
                    <a:pt x="82" y="648"/>
                  </a:lnTo>
                  <a:lnTo>
                    <a:pt x="86" y="654"/>
                  </a:lnTo>
                  <a:lnTo>
                    <a:pt x="90" y="662"/>
                  </a:lnTo>
                  <a:lnTo>
                    <a:pt x="94" y="678"/>
                  </a:lnTo>
                  <a:lnTo>
                    <a:pt x="94" y="698"/>
                  </a:lnTo>
                  <a:lnTo>
                    <a:pt x="94" y="718"/>
                  </a:lnTo>
                  <a:lnTo>
                    <a:pt x="92" y="740"/>
                  </a:lnTo>
                  <a:lnTo>
                    <a:pt x="92" y="760"/>
                  </a:lnTo>
                  <a:lnTo>
                    <a:pt x="94" y="780"/>
                  </a:lnTo>
                  <a:lnTo>
                    <a:pt x="96" y="790"/>
                  </a:lnTo>
                  <a:lnTo>
                    <a:pt x="100" y="798"/>
                  </a:lnTo>
                  <a:lnTo>
                    <a:pt x="100" y="798"/>
                  </a:lnTo>
                  <a:lnTo>
                    <a:pt x="112" y="826"/>
                  </a:lnTo>
                  <a:lnTo>
                    <a:pt x="122" y="856"/>
                  </a:lnTo>
                  <a:lnTo>
                    <a:pt x="130" y="886"/>
                  </a:lnTo>
                  <a:lnTo>
                    <a:pt x="136" y="916"/>
                  </a:lnTo>
                  <a:lnTo>
                    <a:pt x="136" y="916"/>
                  </a:lnTo>
                  <a:lnTo>
                    <a:pt x="142" y="942"/>
                  </a:lnTo>
                  <a:lnTo>
                    <a:pt x="146" y="952"/>
                  </a:lnTo>
                  <a:lnTo>
                    <a:pt x="152" y="964"/>
                  </a:lnTo>
                  <a:lnTo>
                    <a:pt x="160" y="972"/>
                  </a:lnTo>
                  <a:lnTo>
                    <a:pt x="168" y="982"/>
                  </a:lnTo>
                  <a:lnTo>
                    <a:pt x="178" y="990"/>
                  </a:lnTo>
                  <a:lnTo>
                    <a:pt x="190" y="996"/>
                  </a:lnTo>
                  <a:lnTo>
                    <a:pt x="190" y="996"/>
                  </a:lnTo>
                  <a:lnTo>
                    <a:pt x="220" y="1014"/>
                  </a:lnTo>
                  <a:lnTo>
                    <a:pt x="250" y="1036"/>
                  </a:lnTo>
                  <a:lnTo>
                    <a:pt x="282" y="1060"/>
                  </a:lnTo>
                  <a:lnTo>
                    <a:pt x="312" y="1086"/>
                  </a:lnTo>
                  <a:lnTo>
                    <a:pt x="340" y="1116"/>
                  </a:lnTo>
                  <a:lnTo>
                    <a:pt x="364" y="1146"/>
                  </a:lnTo>
                  <a:lnTo>
                    <a:pt x="374" y="1162"/>
                  </a:lnTo>
                  <a:lnTo>
                    <a:pt x="384" y="1178"/>
                  </a:lnTo>
                  <a:lnTo>
                    <a:pt x="390" y="1194"/>
                  </a:lnTo>
                  <a:lnTo>
                    <a:pt x="396" y="1210"/>
                  </a:lnTo>
                  <a:lnTo>
                    <a:pt x="396" y="1210"/>
                  </a:lnTo>
                  <a:lnTo>
                    <a:pt x="400" y="1226"/>
                  </a:lnTo>
                  <a:lnTo>
                    <a:pt x="404" y="1248"/>
                  </a:lnTo>
                  <a:lnTo>
                    <a:pt x="404" y="1258"/>
                  </a:lnTo>
                  <a:lnTo>
                    <a:pt x="404" y="1266"/>
                  </a:lnTo>
                  <a:lnTo>
                    <a:pt x="400" y="1274"/>
                  </a:lnTo>
                  <a:lnTo>
                    <a:pt x="394" y="1280"/>
                  </a:lnTo>
                  <a:lnTo>
                    <a:pt x="394" y="1280"/>
                  </a:lnTo>
                  <a:lnTo>
                    <a:pt x="520" y="1302"/>
                  </a:lnTo>
                  <a:lnTo>
                    <a:pt x="520" y="1302"/>
                  </a:lnTo>
                  <a:lnTo>
                    <a:pt x="590" y="1312"/>
                  </a:lnTo>
                  <a:lnTo>
                    <a:pt x="590" y="1312"/>
                  </a:lnTo>
                  <a:lnTo>
                    <a:pt x="604" y="1294"/>
                  </a:lnTo>
                  <a:lnTo>
                    <a:pt x="618" y="1280"/>
                  </a:lnTo>
                  <a:lnTo>
                    <a:pt x="618" y="1280"/>
                  </a:lnTo>
                  <a:lnTo>
                    <a:pt x="624" y="1274"/>
                  </a:lnTo>
                  <a:lnTo>
                    <a:pt x="624" y="1272"/>
                  </a:lnTo>
                  <a:lnTo>
                    <a:pt x="622" y="1272"/>
                  </a:lnTo>
                  <a:lnTo>
                    <a:pt x="618" y="1268"/>
                  </a:lnTo>
                  <a:lnTo>
                    <a:pt x="616" y="1264"/>
                  </a:lnTo>
                  <a:lnTo>
                    <a:pt x="612" y="1256"/>
                  </a:lnTo>
                  <a:lnTo>
                    <a:pt x="612" y="125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1" name="Freeform 62">
              <a:extLst>
                <a:ext uri="{FF2B5EF4-FFF2-40B4-BE49-F238E27FC236}">
                  <a16:creationId xmlns:a16="http://schemas.microsoft.com/office/drawing/2014/main" id="{F4D77B65-4CFC-4141-B655-9560486F870E}"/>
                </a:ext>
              </a:extLst>
            </p:cNvPr>
            <p:cNvSpPr>
              <a:spLocks/>
            </p:cNvSpPr>
            <p:nvPr>
              <p:custDataLst>
                <p:tags r:id="rId48"/>
              </p:custDataLst>
            </p:nvPr>
          </p:nvSpPr>
          <p:spPr bwMode="auto">
            <a:xfrm>
              <a:off x="2776025" y="3583647"/>
              <a:ext cx="793740" cy="924770"/>
            </a:xfrm>
            <a:custGeom>
              <a:avLst/>
              <a:gdLst/>
              <a:ahLst/>
              <a:cxnLst>
                <a:cxn ang="0">
                  <a:pos x="630" y="78"/>
                </a:cxn>
                <a:cxn ang="0">
                  <a:pos x="184" y="0"/>
                </a:cxn>
                <a:cxn ang="0">
                  <a:pos x="184" y="0"/>
                </a:cxn>
                <a:cxn ang="0">
                  <a:pos x="162" y="94"/>
                </a:cxn>
                <a:cxn ang="0">
                  <a:pos x="162" y="94"/>
                </a:cxn>
                <a:cxn ang="0">
                  <a:pos x="160" y="98"/>
                </a:cxn>
                <a:cxn ang="0">
                  <a:pos x="158" y="100"/>
                </a:cxn>
                <a:cxn ang="0">
                  <a:pos x="152" y="102"/>
                </a:cxn>
                <a:cxn ang="0">
                  <a:pos x="146" y="100"/>
                </a:cxn>
                <a:cxn ang="0">
                  <a:pos x="144" y="100"/>
                </a:cxn>
                <a:cxn ang="0">
                  <a:pos x="144" y="100"/>
                </a:cxn>
                <a:cxn ang="0">
                  <a:pos x="136" y="94"/>
                </a:cxn>
                <a:cxn ang="0">
                  <a:pos x="126" y="90"/>
                </a:cxn>
                <a:cxn ang="0">
                  <a:pos x="112" y="88"/>
                </a:cxn>
                <a:cxn ang="0">
                  <a:pos x="112" y="88"/>
                </a:cxn>
                <a:cxn ang="0">
                  <a:pos x="104" y="90"/>
                </a:cxn>
                <a:cxn ang="0">
                  <a:pos x="100" y="94"/>
                </a:cxn>
                <a:cxn ang="0">
                  <a:pos x="98" y="98"/>
                </a:cxn>
                <a:cxn ang="0">
                  <a:pos x="96" y="104"/>
                </a:cxn>
                <a:cxn ang="0">
                  <a:pos x="96" y="116"/>
                </a:cxn>
                <a:cxn ang="0">
                  <a:pos x="96" y="122"/>
                </a:cxn>
                <a:cxn ang="0">
                  <a:pos x="90" y="196"/>
                </a:cxn>
                <a:cxn ang="0">
                  <a:pos x="78" y="214"/>
                </a:cxn>
                <a:cxn ang="0">
                  <a:pos x="78" y="214"/>
                </a:cxn>
                <a:cxn ang="0">
                  <a:pos x="72" y="230"/>
                </a:cxn>
                <a:cxn ang="0">
                  <a:pos x="66" y="248"/>
                </a:cxn>
                <a:cxn ang="0">
                  <a:pos x="62" y="274"/>
                </a:cxn>
                <a:cxn ang="0">
                  <a:pos x="62" y="274"/>
                </a:cxn>
                <a:cxn ang="0">
                  <a:pos x="60" y="288"/>
                </a:cxn>
                <a:cxn ang="0">
                  <a:pos x="56" y="300"/>
                </a:cxn>
                <a:cxn ang="0">
                  <a:pos x="48" y="322"/>
                </a:cxn>
                <a:cxn ang="0">
                  <a:pos x="38" y="342"/>
                </a:cxn>
                <a:cxn ang="0">
                  <a:pos x="32" y="358"/>
                </a:cxn>
                <a:cxn ang="0">
                  <a:pos x="32" y="358"/>
                </a:cxn>
                <a:cxn ang="0">
                  <a:pos x="24" y="390"/>
                </a:cxn>
                <a:cxn ang="0">
                  <a:pos x="22" y="408"/>
                </a:cxn>
                <a:cxn ang="0">
                  <a:pos x="22" y="416"/>
                </a:cxn>
                <a:cxn ang="0">
                  <a:pos x="22" y="426"/>
                </a:cxn>
                <a:cxn ang="0">
                  <a:pos x="22" y="426"/>
                </a:cxn>
                <a:cxn ang="0">
                  <a:pos x="26" y="434"/>
                </a:cxn>
                <a:cxn ang="0">
                  <a:pos x="28" y="438"/>
                </a:cxn>
                <a:cxn ang="0">
                  <a:pos x="32" y="442"/>
                </a:cxn>
                <a:cxn ang="0">
                  <a:pos x="34" y="442"/>
                </a:cxn>
                <a:cxn ang="0">
                  <a:pos x="34" y="444"/>
                </a:cxn>
                <a:cxn ang="0">
                  <a:pos x="28" y="450"/>
                </a:cxn>
                <a:cxn ang="0">
                  <a:pos x="28" y="450"/>
                </a:cxn>
                <a:cxn ang="0">
                  <a:pos x="14" y="464"/>
                </a:cxn>
                <a:cxn ang="0">
                  <a:pos x="0" y="482"/>
                </a:cxn>
                <a:cxn ang="0">
                  <a:pos x="0" y="482"/>
                </a:cxn>
                <a:cxn ang="0">
                  <a:pos x="14" y="484"/>
                </a:cxn>
                <a:cxn ang="0">
                  <a:pos x="18" y="498"/>
                </a:cxn>
                <a:cxn ang="0">
                  <a:pos x="358" y="708"/>
                </a:cxn>
                <a:cxn ang="0">
                  <a:pos x="534" y="734"/>
                </a:cxn>
                <a:cxn ang="0">
                  <a:pos x="630" y="78"/>
                </a:cxn>
                <a:cxn ang="0">
                  <a:pos x="630" y="78"/>
                </a:cxn>
              </a:cxnLst>
              <a:rect l="0" t="0" r="r" b="b"/>
              <a:pathLst>
                <a:path w="630" h="734">
                  <a:moveTo>
                    <a:pt x="630" y="78"/>
                  </a:moveTo>
                  <a:lnTo>
                    <a:pt x="184" y="0"/>
                  </a:lnTo>
                  <a:lnTo>
                    <a:pt x="184" y="0"/>
                  </a:lnTo>
                  <a:lnTo>
                    <a:pt x="162" y="94"/>
                  </a:lnTo>
                  <a:lnTo>
                    <a:pt x="162" y="94"/>
                  </a:lnTo>
                  <a:lnTo>
                    <a:pt x="160" y="98"/>
                  </a:lnTo>
                  <a:lnTo>
                    <a:pt x="158" y="100"/>
                  </a:lnTo>
                  <a:lnTo>
                    <a:pt x="152" y="102"/>
                  </a:lnTo>
                  <a:lnTo>
                    <a:pt x="146" y="100"/>
                  </a:lnTo>
                  <a:lnTo>
                    <a:pt x="144" y="100"/>
                  </a:lnTo>
                  <a:lnTo>
                    <a:pt x="144" y="100"/>
                  </a:lnTo>
                  <a:lnTo>
                    <a:pt x="136" y="94"/>
                  </a:lnTo>
                  <a:lnTo>
                    <a:pt x="126" y="90"/>
                  </a:lnTo>
                  <a:lnTo>
                    <a:pt x="112" y="88"/>
                  </a:lnTo>
                  <a:lnTo>
                    <a:pt x="112" y="88"/>
                  </a:lnTo>
                  <a:lnTo>
                    <a:pt x="104" y="90"/>
                  </a:lnTo>
                  <a:lnTo>
                    <a:pt x="100" y="94"/>
                  </a:lnTo>
                  <a:lnTo>
                    <a:pt x="98" y="98"/>
                  </a:lnTo>
                  <a:lnTo>
                    <a:pt x="96" y="104"/>
                  </a:lnTo>
                  <a:lnTo>
                    <a:pt x="96" y="116"/>
                  </a:lnTo>
                  <a:lnTo>
                    <a:pt x="96" y="122"/>
                  </a:lnTo>
                  <a:lnTo>
                    <a:pt x="90" y="196"/>
                  </a:lnTo>
                  <a:lnTo>
                    <a:pt x="78" y="214"/>
                  </a:lnTo>
                  <a:lnTo>
                    <a:pt x="78" y="214"/>
                  </a:lnTo>
                  <a:lnTo>
                    <a:pt x="72" y="230"/>
                  </a:lnTo>
                  <a:lnTo>
                    <a:pt x="66" y="248"/>
                  </a:lnTo>
                  <a:lnTo>
                    <a:pt x="62" y="274"/>
                  </a:lnTo>
                  <a:lnTo>
                    <a:pt x="62" y="274"/>
                  </a:lnTo>
                  <a:lnTo>
                    <a:pt x="60" y="288"/>
                  </a:lnTo>
                  <a:lnTo>
                    <a:pt x="56" y="300"/>
                  </a:lnTo>
                  <a:lnTo>
                    <a:pt x="48" y="322"/>
                  </a:lnTo>
                  <a:lnTo>
                    <a:pt x="38" y="342"/>
                  </a:lnTo>
                  <a:lnTo>
                    <a:pt x="32" y="358"/>
                  </a:lnTo>
                  <a:lnTo>
                    <a:pt x="32" y="358"/>
                  </a:lnTo>
                  <a:lnTo>
                    <a:pt x="24" y="390"/>
                  </a:lnTo>
                  <a:lnTo>
                    <a:pt x="22" y="408"/>
                  </a:lnTo>
                  <a:lnTo>
                    <a:pt x="22" y="416"/>
                  </a:lnTo>
                  <a:lnTo>
                    <a:pt x="22" y="426"/>
                  </a:lnTo>
                  <a:lnTo>
                    <a:pt x="22" y="426"/>
                  </a:lnTo>
                  <a:lnTo>
                    <a:pt x="26" y="434"/>
                  </a:lnTo>
                  <a:lnTo>
                    <a:pt x="28" y="438"/>
                  </a:lnTo>
                  <a:lnTo>
                    <a:pt x="32" y="442"/>
                  </a:lnTo>
                  <a:lnTo>
                    <a:pt x="34" y="442"/>
                  </a:lnTo>
                  <a:lnTo>
                    <a:pt x="34" y="444"/>
                  </a:lnTo>
                  <a:lnTo>
                    <a:pt x="28" y="450"/>
                  </a:lnTo>
                  <a:lnTo>
                    <a:pt x="28" y="450"/>
                  </a:lnTo>
                  <a:lnTo>
                    <a:pt x="14" y="464"/>
                  </a:lnTo>
                  <a:lnTo>
                    <a:pt x="0" y="482"/>
                  </a:lnTo>
                  <a:lnTo>
                    <a:pt x="0" y="482"/>
                  </a:lnTo>
                  <a:lnTo>
                    <a:pt x="14" y="484"/>
                  </a:lnTo>
                  <a:lnTo>
                    <a:pt x="18" y="498"/>
                  </a:lnTo>
                  <a:lnTo>
                    <a:pt x="358" y="708"/>
                  </a:lnTo>
                  <a:lnTo>
                    <a:pt x="534" y="734"/>
                  </a:lnTo>
                  <a:lnTo>
                    <a:pt x="630" y="78"/>
                  </a:lnTo>
                  <a:lnTo>
                    <a:pt x="630" y="7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2" name="Freeform 63">
              <a:extLst>
                <a:ext uri="{FF2B5EF4-FFF2-40B4-BE49-F238E27FC236}">
                  <a16:creationId xmlns:a16="http://schemas.microsoft.com/office/drawing/2014/main" id="{C7760354-C8ED-4F02-BE30-9C290C30A8AC}"/>
                </a:ext>
              </a:extLst>
            </p:cNvPr>
            <p:cNvSpPr>
              <a:spLocks/>
            </p:cNvSpPr>
            <p:nvPr>
              <p:custDataLst>
                <p:tags r:id="rId49"/>
              </p:custDataLst>
            </p:nvPr>
          </p:nvSpPr>
          <p:spPr bwMode="auto">
            <a:xfrm>
              <a:off x="7379717" y="2308624"/>
              <a:ext cx="201585" cy="360333"/>
            </a:xfrm>
            <a:custGeom>
              <a:avLst/>
              <a:gdLst/>
              <a:ahLst/>
              <a:cxnLst>
                <a:cxn ang="0">
                  <a:pos x="134" y="180"/>
                </a:cxn>
                <a:cxn ang="0">
                  <a:pos x="134" y="180"/>
                </a:cxn>
                <a:cxn ang="0">
                  <a:pos x="140" y="154"/>
                </a:cxn>
                <a:cxn ang="0">
                  <a:pos x="146" y="140"/>
                </a:cxn>
                <a:cxn ang="0">
                  <a:pos x="152" y="128"/>
                </a:cxn>
                <a:cxn ang="0">
                  <a:pos x="158" y="110"/>
                </a:cxn>
                <a:cxn ang="0">
                  <a:pos x="158" y="110"/>
                </a:cxn>
                <a:cxn ang="0">
                  <a:pos x="160" y="100"/>
                </a:cxn>
                <a:cxn ang="0">
                  <a:pos x="160" y="88"/>
                </a:cxn>
                <a:cxn ang="0">
                  <a:pos x="156" y="74"/>
                </a:cxn>
                <a:cxn ang="0">
                  <a:pos x="152" y="62"/>
                </a:cxn>
                <a:cxn ang="0">
                  <a:pos x="140" y="36"/>
                </a:cxn>
                <a:cxn ang="0">
                  <a:pos x="128" y="12"/>
                </a:cxn>
                <a:cxn ang="0">
                  <a:pos x="128" y="12"/>
                </a:cxn>
                <a:cxn ang="0">
                  <a:pos x="126" y="0"/>
                </a:cxn>
                <a:cxn ang="0">
                  <a:pos x="126" y="0"/>
                </a:cxn>
                <a:cxn ang="0">
                  <a:pos x="76" y="12"/>
                </a:cxn>
                <a:cxn ang="0">
                  <a:pos x="0" y="28"/>
                </a:cxn>
                <a:cxn ang="0">
                  <a:pos x="6" y="76"/>
                </a:cxn>
                <a:cxn ang="0">
                  <a:pos x="14" y="86"/>
                </a:cxn>
                <a:cxn ang="0">
                  <a:pos x="14" y="86"/>
                </a:cxn>
                <a:cxn ang="0">
                  <a:pos x="12" y="102"/>
                </a:cxn>
                <a:cxn ang="0">
                  <a:pos x="14" y="124"/>
                </a:cxn>
                <a:cxn ang="0">
                  <a:pos x="14" y="124"/>
                </a:cxn>
                <a:cxn ang="0">
                  <a:pos x="16" y="136"/>
                </a:cxn>
                <a:cxn ang="0">
                  <a:pos x="22" y="152"/>
                </a:cxn>
                <a:cxn ang="0">
                  <a:pos x="30" y="172"/>
                </a:cxn>
                <a:cxn ang="0">
                  <a:pos x="30" y="186"/>
                </a:cxn>
                <a:cxn ang="0">
                  <a:pos x="44" y="196"/>
                </a:cxn>
                <a:cxn ang="0">
                  <a:pos x="68" y="284"/>
                </a:cxn>
                <a:cxn ang="0">
                  <a:pos x="68" y="286"/>
                </a:cxn>
                <a:cxn ang="0">
                  <a:pos x="120" y="270"/>
                </a:cxn>
                <a:cxn ang="0">
                  <a:pos x="120" y="270"/>
                </a:cxn>
                <a:cxn ang="0">
                  <a:pos x="120" y="262"/>
                </a:cxn>
                <a:cxn ang="0">
                  <a:pos x="120" y="262"/>
                </a:cxn>
                <a:cxn ang="0">
                  <a:pos x="120" y="246"/>
                </a:cxn>
                <a:cxn ang="0">
                  <a:pos x="124" y="228"/>
                </a:cxn>
                <a:cxn ang="0">
                  <a:pos x="134" y="180"/>
                </a:cxn>
                <a:cxn ang="0">
                  <a:pos x="134" y="180"/>
                </a:cxn>
              </a:cxnLst>
              <a:rect l="0" t="0" r="r" b="b"/>
              <a:pathLst>
                <a:path w="160" h="286">
                  <a:moveTo>
                    <a:pt x="134" y="180"/>
                  </a:moveTo>
                  <a:lnTo>
                    <a:pt x="134" y="180"/>
                  </a:lnTo>
                  <a:lnTo>
                    <a:pt x="140" y="154"/>
                  </a:lnTo>
                  <a:lnTo>
                    <a:pt x="146" y="140"/>
                  </a:lnTo>
                  <a:lnTo>
                    <a:pt x="152" y="128"/>
                  </a:lnTo>
                  <a:lnTo>
                    <a:pt x="158" y="110"/>
                  </a:lnTo>
                  <a:lnTo>
                    <a:pt x="158" y="110"/>
                  </a:lnTo>
                  <a:lnTo>
                    <a:pt x="160" y="100"/>
                  </a:lnTo>
                  <a:lnTo>
                    <a:pt x="160" y="88"/>
                  </a:lnTo>
                  <a:lnTo>
                    <a:pt x="156" y="74"/>
                  </a:lnTo>
                  <a:lnTo>
                    <a:pt x="152" y="62"/>
                  </a:lnTo>
                  <a:lnTo>
                    <a:pt x="140" y="36"/>
                  </a:lnTo>
                  <a:lnTo>
                    <a:pt x="128" y="12"/>
                  </a:lnTo>
                  <a:lnTo>
                    <a:pt x="128" y="12"/>
                  </a:lnTo>
                  <a:lnTo>
                    <a:pt x="126" y="0"/>
                  </a:lnTo>
                  <a:lnTo>
                    <a:pt x="126" y="0"/>
                  </a:lnTo>
                  <a:lnTo>
                    <a:pt x="76" y="12"/>
                  </a:lnTo>
                  <a:lnTo>
                    <a:pt x="0" y="28"/>
                  </a:lnTo>
                  <a:lnTo>
                    <a:pt x="6" y="76"/>
                  </a:lnTo>
                  <a:lnTo>
                    <a:pt x="14" y="86"/>
                  </a:lnTo>
                  <a:lnTo>
                    <a:pt x="14" y="86"/>
                  </a:lnTo>
                  <a:lnTo>
                    <a:pt x="12" y="102"/>
                  </a:lnTo>
                  <a:lnTo>
                    <a:pt x="14" y="124"/>
                  </a:lnTo>
                  <a:lnTo>
                    <a:pt x="14" y="124"/>
                  </a:lnTo>
                  <a:lnTo>
                    <a:pt x="16" y="136"/>
                  </a:lnTo>
                  <a:lnTo>
                    <a:pt x="22" y="152"/>
                  </a:lnTo>
                  <a:lnTo>
                    <a:pt x="30" y="172"/>
                  </a:lnTo>
                  <a:lnTo>
                    <a:pt x="30" y="186"/>
                  </a:lnTo>
                  <a:lnTo>
                    <a:pt x="44" y="196"/>
                  </a:lnTo>
                  <a:lnTo>
                    <a:pt x="68" y="284"/>
                  </a:lnTo>
                  <a:lnTo>
                    <a:pt x="68" y="286"/>
                  </a:lnTo>
                  <a:lnTo>
                    <a:pt x="120" y="270"/>
                  </a:lnTo>
                  <a:lnTo>
                    <a:pt x="120" y="270"/>
                  </a:lnTo>
                  <a:lnTo>
                    <a:pt x="120" y="262"/>
                  </a:lnTo>
                  <a:lnTo>
                    <a:pt x="120" y="262"/>
                  </a:lnTo>
                  <a:lnTo>
                    <a:pt x="120" y="246"/>
                  </a:lnTo>
                  <a:lnTo>
                    <a:pt x="124" y="228"/>
                  </a:lnTo>
                  <a:lnTo>
                    <a:pt x="134" y="180"/>
                  </a:lnTo>
                  <a:lnTo>
                    <a:pt x="134" y="18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3" name="Freeform 64">
              <a:extLst>
                <a:ext uri="{FF2B5EF4-FFF2-40B4-BE49-F238E27FC236}">
                  <a16:creationId xmlns:a16="http://schemas.microsoft.com/office/drawing/2014/main" id="{CD113B8D-4378-462E-9A0A-281D0A7F3AD6}"/>
                </a:ext>
              </a:extLst>
            </p:cNvPr>
            <p:cNvSpPr>
              <a:spLocks/>
            </p:cNvSpPr>
            <p:nvPr>
              <p:custDataLst>
                <p:tags r:id="rId50"/>
              </p:custDataLst>
            </p:nvPr>
          </p:nvSpPr>
          <p:spPr bwMode="auto">
            <a:xfrm>
              <a:off x="7530906" y="2225470"/>
              <a:ext cx="181426" cy="423328"/>
            </a:xfrm>
            <a:custGeom>
              <a:avLst/>
              <a:gdLst/>
              <a:ahLst/>
              <a:cxnLst>
                <a:cxn ang="0">
                  <a:pos x="144" y="270"/>
                </a:cxn>
                <a:cxn ang="0">
                  <a:pos x="144" y="270"/>
                </a:cxn>
                <a:cxn ang="0">
                  <a:pos x="140" y="260"/>
                </a:cxn>
                <a:cxn ang="0">
                  <a:pos x="140" y="260"/>
                </a:cxn>
                <a:cxn ang="0">
                  <a:pos x="140" y="254"/>
                </a:cxn>
                <a:cxn ang="0">
                  <a:pos x="128" y="252"/>
                </a:cxn>
                <a:cxn ang="0">
                  <a:pos x="128" y="232"/>
                </a:cxn>
                <a:cxn ang="0">
                  <a:pos x="110" y="220"/>
                </a:cxn>
                <a:cxn ang="0">
                  <a:pos x="104" y="202"/>
                </a:cxn>
                <a:cxn ang="0">
                  <a:pos x="38" y="0"/>
                </a:cxn>
                <a:cxn ang="0">
                  <a:pos x="38" y="0"/>
                </a:cxn>
                <a:cxn ang="0">
                  <a:pos x="28" y="10"/>
                </a:cxn>
                <a:cxn ang="0">
                  <a:pos x="28" y="10"/>
                </a:cxn>
                <a:cxn ang="0">
                  <a:pos x="20" y="18"/>
                </a:cxn>
                <a:cxn ang="0">
                  <a:pos x="14" y="26"/>
                </a:cxn>
                <a:cxn ang="0">
                  <a:pos x="12" y="36"/>
                </a:cxn>
                <a:cxn ang="0">
                  <a:pos x="12" y="44"/>
                </a:cxn>
                <a:cxn ang="0">
                  <a:pos x="12" y="58"/>
                </a:cxn>
                <a:cxn ang="0">
                  <a:pos x="14" y="64"/>
                </a:cxn>
                <a:cxn ang="0">
                  <a:pos x="14" y="64"/>
                </a:cxn>
                <a:cxn ang="0">
                  <a:pos x="6" y="66"/>
                </a:cxn>
                <a:cxn ang="0">
                  <a:pos x="6" y="66"/>
                </a:cxn>
                <a:cxn ang="0">
                  <a:pos x="8" y="78"/>
                </a:cxn>
                <a:cxn ang="0">
                  <a:pos x="8" y="78"/>
                </a:cxn>
                <a:cxn ang="0">
                  <a:pos x="20" y="102"/>
                </a:cxn>
                <a:cxn ang="0">
                  <a:pos x="32" y="128"/>
                </a:cxn>
                <a:cxn ang="0">
                  <a:pos x="36" y="140"/>
                </a:cxn>
                <a:cxn ang="0">
                  <a:pos x="40" y="154"/>
                </a:cxn>
                <a:cxn ang="0">
                  <a:pos x="40" y="166"/>
                </a:cxn>
                <a:cxn ang="0">
                  <a:pos x="38" y="176"/>
                </a:cxn>
                <a:cxn ang="0">
                  <a:pos x="38" y="176"/>
                </a:cxn>
                <a:cxn ang="0">
                  <a:pos x="32" y="194"/>
                </a:cxn>
                <a:cxn ang="0">
                  <a:pos x="26" y="206"/>
                </a:cxn>
                <a:cxn ang="0">
                  <a:pos x="20" y="220"/>
                </a:cxn>
                <a:cxn ang="0">
                  <a:pos x="14" y="246"/>
                </a:cxn>
                <a:cxn ang="0">
                  <a:pos x="14" y="246"/>
                </a:cxn>
                <a:cxn ang="0">
                  <a:pos x="4" y="294"/>
                </a:cxn>
                <a:cxn ang="0">
                  <a:pos x="0" y="312"/>
                </a:cxn>
                <a:cxn ang="0">
                  <a:pos x="0" y="328"/>
                </a:cxn>
                <a:cxn ang="0">
                  <a:pos x="0" y="328"/>
                </a:cxn>
                <a:cxn ang="0">
                  <a:pos x="0" y="336"/>
                </a:cxn>
                <a:cxn ang="0">
                  <a:pos x="106" y="306"/>
                </a:cxn>
                <a:cxn ang="0">
                  <a:pos x="144" y="270"/>
                </a:cxn>
              </a:cxnLst>
              <a:rect l="0" t="0" r="r" b="b"/>
              <a:pathLst>
                <a:path w="144" h="336">
                  <a:moveTo>
                    <a:pt x="144" y="270"/>
                  </a:moveTo>
                  <a:lnTo>
                    <a:pt x="144" y="270"/>
                  </a:lnTo>
                  <a:lnTo>
                    <a:pt x="140" y="260"/>
                  </a:lnTo>
                  <a:lnTo>
                    <a:pt x="140" y="260"/>
                  </a:lnTo>
                  <a:lnTo>
                    <a:pt x="140" y="254"/>
                  </a:lnTo>
                  <a:lnTo>
                    <a:pt x="128" y="252"/>
                  </a:lnTo>
                  <a:lnTo>
                    <a:pt x="128" y="232"/>
                  </a:lnTo>
                  <a:lnTo>
                    <a:pt x="110" y="220"/>
                  </a:lnTo>
                  <a:lnTo>
                    <a:pt x="104" y="202"/>
                  </a:lnTo>
                  <a:lnTo>
                    <a:pt x="38" y="0"/>
                  </a:lnTo>
                  <a:lnTo>
                    <a:pt x="38" y="0"/>
                  </a:lnTo>
                  <a:lnTo>
                    <a:pt x="28" y="10"/>
                  </a:lnTo>
                  <a:lnTo>
                    <a:pt x="28" y="10"/>
                  </a:lnTo>
                  <a:lnTo>
                    <a:pt x="20" y="18"/>
                  </a:lnTo>
                  <a:lnTo>
                    <a:pt x="14" y="26"/>
                  </a:lnTo>
                  <a:lnTo>
                    <a:pt x="12" y="36"/>
                  </a:lnTo>
                  <a:lnTo>
                    <a:pt x="12" y="44"/>
                  </a:lnTo>
                  <a:lnTo>
                    <a:pt x="12" y="58"/>
                  </a:lnTo>
                  <a:lnTo>
                    <a:pt x="14" y="64"/>
                  </a:lnTo>
                  <a:lnTo>
                    <a:pt x="14" y="64"/>
                  </a:lnTo>
                  <a:lnTo>
                    <a:pt x="6" y="66"/>
                  </a:lnTo>
                  <a:lnTo>
                    <a:pt x="6" y="66"/>
                  </a:lnTo>
                  <a:lnTo>
                    <a:pt x="8" y="78"/>
                  </a:lnTo>
                  <a:lnTo>
                    <a:pt x="8" y="78"/>
                  </a:lnTo>
                  <a:lnTo>
                    <a:pt x="20" y="102"/>
                  </a:lnTo>
                  <a:lnTo>
                    <a:pt x="32" y="128"/>
                  </a:lnTo>
                  <a:lnTo>
                    <a:pt x="36" y="140"/>
                  </a:lnTo>
                  <a:lnTo>
                    <a:pt x="40" y="154"/>
                  </a:lnTo>
                  <a:lnTo>
                    <a:pt x="40" y="166"/>
                  </a:lnTo>
                  <a:lnTo>
                    <a:pt x="38" y="176"/>
                  </a:lnTo>
                  <a:lnTo>
                    <a:pt x="38" y="176"/>
                  </a:lnTo>
                  <a:lnTo>
                    <a:pt x="32" y="194"/>
                  </a:lnTo>
                  <a:lnTo>
                    <a:pt x="26" y="206"/>
                  </a:lnTo>
                  <a:lnTo>
                    <a:pt x="20" y="220"/>
                  </a:lnTo>
                  <a:lnTo>
                    <a:pt x="14" y="246"/>
                  </a:lnTo>
                  <a:lnTo>
                    <a:pt x="14" y="246"/>
                  </a:lnTo>
                  <a:lnTo>
                    <a:pt x="4" y="294"/>
                  </a:lnTo>
                  <a:lnTo>
                    <a:pt x="0" y="312"/>
                  </a:lnTo>
                  <a:lnTo>
                    <a:pt x="0" y="328"/>
                  </a:lnTo>
                  <a:lnTo>
                    <a:pt x="0" y="328"/>
                  </a:lnTo>
                  <a:lnTo>
                    <a:pt x="0" y="336"/>
                  </a:lnTo>
                  <a:lnTo>
                    <a:pt x="106" y="306"/>
                  </a:lnTo>
                  <a:lnTo>
                    <a:pt x="144" y="27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4" name="Freeform 65">
              <a:extLst>
                <a:ext uri="{FF2B5EF4-FFF2-40B4-BE49-F238E27FC236}">
                  <a16:creationId xmlns:a16="http://schemas.microsoft.com/office/drawing/2014/main" id="{76EC1BF9-5820-4A42-B4FD-5035D0F7C1B4}"/>
                </a:ext>
              </a:extLst>
            </p:cNvPr>
            <p:cNvSpPr>
              <a:spLocks/>
            </p:cNvSpPr>
            <p:nvPr>
              <p:custDataLst>
                <p:tags r:id="rId51"/>
              </p:custDataLst>
            </p:nvPr>
          </p:nvSpPr>
          <p:spPr bwMode="auto">
            <a:xfrm>
              <a:off x="2851619" y="1771904"/>
              <a:ext cx="695467" cy="1146513"/>
            </a:xfrm>
            <a:custGeom>
              <a:avLst/>
              <a:gdLst/>
              <a:ahLst/>
              <a:cxnLst>
                <a:cxn ang="0">
                  <a:pos x="454" y="570"/>
                </a:cxn>
                <a:cxn ang="0">
                  <a:pos x="448" y="556"/>
                </a:cxn>
                <a:cxn ang="0">
                  <a:pos x="430" y="522"/>
                </a:cxn>
                <a:cxn ang="0">
                  <a:pos x="420" y="496"/>
                </a:cxn>
                <a:cxn ang="0">
                  <a:pos x="416" y="484"/>
                </a:cxn>
                <a:cxn ang="0">
                  <a:pos x="400" y="450"/>
                </a:cxn>
                <a:cxn ang="0">
                  <a:pos x="374" y="420"/>
                </a:cxn>
                <a:cxn ang="0">
                  <a:pos x="364" y="412"/>
                </a:cxn>
                <a:cxn ang="0">
                  <a:pos x="358" y="424"/>
                </a:cxn>
                <a:cxn ang="0">
                  <a:pos x="352" y="444"/>
                </a:cxn>
                <a:cxn ang="0">
                  <a:pos x="342" y="452"/>
                </a:cxn>
                <a:cxn ang="0">
                  <a:pos x="332" y="454"/>
                </a:cxn>
                <a:cxn ang="0">
                  <a:pos x="324" y="452"/>
                </a:cxn>
                <a:cxn ang="0">
                  <a:pos x="322" y="446"/>
                </a:cxn>
                <a:cxn ang="0">
                  <a:pos x="326" y="434"/>
                </a:cxn>
                <a:cxn ang="0">
                  <a:pos x="324" y="412"/>
                </a:cxn>
                <a:cxn ang="0">
                  <a:pos x="324" y="392"/>
                </a:cxn>
                <a:cxn ang="0">
                  <a:pos x="328" y="376"/>
                </a:cxn>
                <a:cxn ang="0">
                  <a:pos x="328" y="360"/>
                </a:cxn>
                <a:cxn ang="0">
                  <a:pos x="326" y="352"/>
                </a:cxn>
                <a:cxn ang="0">
                  <a:pos x="310" y="326"/>
                </a:cxn>
                <a:cxn ang="0">
                  <a:pos x="292" y="310"/>
                </a:cxn>
                <a:cxn ang="0">
                  <a:pos x="284" y="296"/>
                </a:cxn>
                <a:cxn ang="0">
                  <a:pos x="282" y="290"/>
                </a:cxn>
                <a:cxn ang="0">
                  <a:pos x="286" y="276"/>
                </a:cxn>
                <a:cxn ang="0">
                  <a:pos x="290" y="264"/>
                </a:cxn>
                <a:cxn ang="0">
                  <a:pos x="286" y="250"/>
                </a:cxn>
                <a:cxn ang="0">
                  <a:pos x="274" y="208"/>
                </a:cxn>
                <a:cxn ang="0">
                  <a:pos x="268" y="180"/>
                </a:cxn>
                <a:cxn ang="0">
                  <a:pos x="264" y="150"/>
                </a:cxn>
                <a:cxn ang="0">
                  <a:pos x="266" y="110"/>
                </a:cxn>
                <a:cxn ang="0">
                  <a:pos x="272" y="70"/>
                </a:cxn>
                <a:cxn ang="0">
                  <a:pos x="274" y="58"/>
                </a:cxn>
                <a:cxn ang="0">
                  <a:pos x="288" y="22"/>
                </a:cxn>
                <a:cxn ang="0">
                  <a:pos x="208" y="0"/>
                </a:cxn>
                <a:cxn ang="0">
                  <a:pos x="126" y="272"/>
                </a:cxn>
                <a:cxn ang="0">
                  <a:pos x="130" y="302"/>
                </a:cxn>
                <a:cxn ang="0">
                  <a:pos x="128" y="316"/>
                </a:cxn>
                <a:cxn ang="0">
                  <a:pos x="122" y="336"/>
                </a:cxn>
                <a:cxn ang="0">
                  <a:pos x="126" y="340"/>
                </a:cxn>
                <a:cxn ang="0">
                  <a:pos x="142" y="372"/>
                </a:cxn>
                <a:cxn ang="0">
                  <a:pos x="142" y="386"/>
                </a:cxn>
                <a:cxn ang="0">
                  <a:pos x="130" y="418"/>
                </a:cxn>
                <a:cxn ang="0">
                  <a:pos x="46" y="510"/>
                </a:cxn>
                <a:cxn ang="0">
                  <a:pos x="50" y="514"/>
                </a:cxn>
                <a:cxn ang="0">
                  <a:pos x="60" y="532"/>
                </a:cxn>
                <a:cxn ang="0">
                  <a:pos x="64" y="550"/>
                </a:cxn>
                <a:cxn ang="0">
                  <a:pos x="62" y="558"/>
                </a:cxn>
                <a:cxn ang="0">
                  <a:pos x="40" y="610"/>
                </a:cxn>
                <a:cxn ang="0">
                  <a:pos x="242" y="856"/>
                </a:cxn>
                <a:cxn ang="0">
                  <a:pos x="552" y="596"/>
                </a:cxn>
                <a:cxn ang="0">
                  <a:pos x="524" y="584"/>
                </a:cxn>
                <a:cxn ang="0">
                  <a:pos x="490" y="584"/>
                </a:cxn>
                <a:cxn ang="0">
                  <a:pos x="468" y="580"/>
                </a:cxn>
                <a:cxn ang="0">
                  <a:pos x="456" y="572"/>
                </a:cxn>
                <a:cxn ang="0">
                  <a:pos x="454" y="570"/>
                </a:cxn>
              </a:cxnLst>
              <a:rect l="0" t="0" r="r" b="b"/>
              <a:pathLst>
                <a:path w="552" h="910">
                  <a:moveTo>
                    <a:pt x="454" y="570"/>
                  </a:moveTo>
                  <a:lnTo>
                    <a:pt x="454" y="570"/>
                  </a:lnTo>
                  <a:lnTo>
                    <a:pt x="452" y="562"/>
                  </a:lnTo>
                  <a:lnTo>
                    <a:pt x="448" y="556"/>
                  </a:lnTo>
                  <a:lnTo>
                    <a:pt x="440" y="542"/>
                  </a:lnTo>
                  <a:lnTo>
                    <a:pt x="430" y="522"/>
                  </a:lnTo>
                  <a:lnTo>
                    <a:pt x="424" y="510"/>
                  </a:lnTo>
                  <a:lnTo>
                    <a:pt x="420" y="496"/>
                  </a:lnTo>
                  <a:lnTo>
                    <a:pt x="420" y="496"/>
                  </a:lnTo>
                  <a:lnTo>
                    <a:pt x="416" y="484"/>
                  </a:lnTo>
                  <a:lnTo>
                    <a:pt x="412" y="472"/>
                  </a:lnTo>
                  <a:lnTo>
                    <a:pt x="400" y="450"/>
                  </a:lnTo>
                  <a:lnTo>
                    <a:pt x="384" y="428"/>
                  </a:lnTo>
                  <a:lnTo>
                    <a:pt x="374" y="420"/>
                  </a:lnTo>
                  <a:lnTo>
                    <a:pt x="364" y="412"/>
                  </a:lnTo>
                  <a:lnTo>
                    <a:pt x="364" y="412"/>
                  </a:lnTo>
                  <a:lnTo>
                    <a:pt x="360" y="418"/>
                  </a:lnTo>
                  <a:lnTo>
                    <a:pt x="358" y="424"/>
                  </a:lnTo>
                  <a:lnTo>
                    <a:pt x="354" y="438"/>
                  </a:lnTo>
                  <a:lnTo>
                    <a:pt x="352" y="444"/>
                  </a:lnTo>
                  <a:lnTo>
                    <a:pt x="348" y="450"/>
                  </a:lnTo>
                  <a:lnTo>
                    <a:pt x="342" y="452"/>
                  </a:lnTo>
                  <a:lnTo>
                    <a:pt x="332" y="454"/>
                  </a:lnTo>
                  <a:lnTo>
                    <a:pt x="332" y="454"/>
                  </a:lnTo>
                  <a:lnTo>
                    <a:pt x="326" y="454"/>
                  </a:lnTo>
                  <a:lnTo>
                    <a:pt x="324" y="452"/>
                  </a:lnTo>
                  <a:lnTo>
                    <a:pt x="322" y="450"/>
                  </a:lnTo>
                  <a:lnTo>
                    <a:pt x="322" y="446"/>
                  </a:lnTo>
                  <a:lnTo>
                    <a:pt x="326" y="434"/>
                  </a:lnTo>
                  <a:lnTo>
                    <a:pt x="326" y="434"/>
                  </a:lnTo>
                  <a:lnTo>
                    <a:pt x="326" y="422"/>
                  </a:lnTo>
                  <a:lnTo>
                    <a:pt x="324" y="412"/>
                  </a:lnTo>
                  <a:lnTo>
                    <a:pt x="322" y="402"/>
                  </a:lnTo>
                  <a:lnTo>
                    <a:pt x="324" y="392"/>
                  </a:lnTo>
                  <a:lnTo>
                    <a:pt x="324" y="392"/>
                  </a:lnTo>
                  <a:lnTo>
                    <a:pt x="328" y="376"/>
                  </a:lnTo>
                  <a:lnTo>
                    <a:pt x="328" y="370"/>
                  </a:lnTo>
                  <a:lnTo>
                    <a:pt x="328" y="360"/>
                  </a:lnTo>
                  <a:lnTo>
                    <a:pt x="328" y="360"/>
                  </a:lnTo>
                  <a:lnTo>
                    <a:pt x="326" y="352"/>
                  </a:lnTo>
                  <a:lnTo>
                    <a:pt x="320" y="342"/>
                  </a:lnTo>
                  <a:lnTo>
                    <a:pt x="310" y="326"/>
                  </a:lnTo>
                  <a:lnTo>
                    <a:pt x="310" y="326"/>
                  </a:lnTo>
                  <a:lnTo>
                    <a:pt x="292" y="310"/>
                  </a:lnTo>
                  <a:lnTo>
                    <a:pt x="286" y="300"/>
                  </a:lnTo>
                  <a:lnTo>
                    <a:pt x="284" y="296"/>
                  </a:lnTo>
                  <a:lnTo>
                    <a:pt x="282" y="290"/>
                  </a:lnTo>
                  <a:lnTo>
                    <a:pt x="282" y="290"/>
                  </a:lnTo>
                  <a:lnTo>
                    <a:pt x="284" y="282"/>
                  </a:lnTo>
                  <a:lnTo>
                    <a:pt x="286" y="276"/>
                  </a:lnTo>
                  <a:lnTo>
                    <a:pt x="288" y="270"/>
                  </a:lnTo>
                  <a:lnTo>
                    <a:pt x="290" y="264"/>
                  </a:lnTo>
                  <a:lnTo>
                    <a:pt x="290" y="264"/>
                  </a:lnTo>
                  <a:lnTo>
                    <a:pt x="286" y="250"/>
                  </a:lnTo>
                  <a:lnTo>
                    <a:pt x="282" y="236"/>
                  </a:lnTo>
                  <a:lnTo>
                    <a:pt x="274" y="208"/>
                  </a:lnTo>
                  <a:lnTo>
                    <a:pt x="274" y="208"/>
                  </a:lnTo>
                  <a:lnTo>
                    <a:pt x="268" y="180"/>
                  </a:lnTo>
                  <a:lnTo>
                    <a:pt x="264" y="150"/>
                  </a:lnTo>
                  <a:lnTo>
                    <a:pt x="264" y="150"/>
                  </a:lnTo>
                  <a:lnTo>
                    <a:pt x="264" y="130"/>
                  </a:lnTo>
                  <a:lnTo>
                    <a:pt x="266" y="110"/>
                  </a:lnTo>
                  <a:lnTo>
                    <a:pt x="270" y="90"/>
                  </a:lnTo>
                  <a:lnTo>
                    <a:pt x="272" y="70"/>
                  </a:lnTo>
                  <a:lnTo>
                    <a:pt x="272" y="70"/>
                  </a:lnTo>
                  <a:lnTo>
                    <a:pt x="274" y="58"/>
                  </a:lnTo>
                  <a:lnTo>
                    <a:pt x="278" y="46"/>
                  </a:lnTo>
                  <a:lnTo>
                    <a:pt x="288" y="22"/>
                  </a:lnTo>
                  <a:lnTo>
                    <a:pt x="288" y="22"/>
                  </a:lnTo>
                  <a:lnTo>
                    <a:pt x="208" y="0"/>
                  </a:lnTo>
                  <a:lnTo>
                    <a:pt x="126" y="272"/>
                  </a:lnTo>
                  <a:lnTo>
                    <a:pt x="126" y="272"/>
                  </a:lnTo>
                  <a:lnTo>
                    <a:pt x="128" y="280"/>
                  </a:lnTo>
                  <a:lnTo>
                    <a:pt x="130" y="302"/>
                  </a:lnTo>
                  <a:lnTo>
                    <a:pt x="130" y="302"/>
                  </a:lnTo>
                  <a:lnTo>
                    <a:pt x="128" y="316"/>
                  </a:lnTo>
                  <a:lnTo>
                    <a:pt x="126" y="326"/>
                  </a:lnTo>
                  <a:lnTo>
                    <a:pt x="122" y="336"/>
                  </a:lnTo>
                  <a:lnTo>
                    <a:pt x="122" y="336"/>
                  </a:lnTo>
                  <a:lnTo>
                    <a:pt x="126" y="340"/>
                  </a:lnTo>
                  <a:lnTo>
                    <a:pt x="134" y="354"/>
                  </a:lnTo>
                  <a:lnTo>
                    <a:pt x="142" y="372"/>
                  </a:lnTo>
                  <a:lnTo>
                    <a:pt x="144" y="380"/>
                  </a:lnTo>
                  <a:lnTo>
                    <a:pt x="142" y="386"/>
                  </a:lnTo>
                  <a:lnTo>
                    <a:pt x="142" y="386"/>
                  </a:lnTo>
                  <a:lnTo>
                    <a:pt x="130" y="418"/>
                  </a:lnTo>
                  <a:lnTo>
                    <a:pt x="122" y="434"/>
                  </a:lnTo>
                  <a:lnTo>
                    <a:pt x="46" y="510"/>
                  </a:lnTo>
                  <a:lnTo>
                    <a:pt x="46" y="510"/>
                  </a:lnTo>
                  <a:lnTo>
                    <a:pt x="50" y="514"/>
                  </a:lnTo>
                  <a:lnTo>
                    <a:pt x="58" y="526"/>
                  </a:lnTo>
                  <a:lnTo>
                    <a:pt x="60" y="532"/>
                  </a:lnTo>
                  <a:lnTo>
                    <a:pt x="62" y="540"/>
                  </a:lnTo>
                  <a:lnTo>
                    <a:pt x="64" y="550"/>
                  </a:lnTo>
                  <a:lnTo>
                    <a:pt x="62" y="558"/>
                  </a:lnTo>
                  <a:lnTo>
                    <a:pt x="62" y="558"/>
                  </a:lnTo>
                  <a:lnTo>
                    <a:pt x="48" y="594"/>
                  </a:lnTo>
                  <a:lnTo>
                    <a:pt x="40" y="610"/>
                  </a:lnTo>
                  <a:lnTo>
                    <a:pt x="0" y="794"/>
                  </a:lnTo>
                  <a:lnTo>
                    <a:pt x="242" y="856"/>
                  </a:lnTo>
                  <a:lnTo>
                    <a:pt x="494" y="910"/>
                  </a:lnTo>
                  <a:lnTo>
                    <a:pt x="552" y="596"/>
                  </a:lnTo>
                  <a:lnTo>
                    <a:pt x="524" y="584"/>
                  </a:lnTo>
                  <a:lnTo>
                    <a:pt x="524" y="584"/>
                  </a:lnTo>
                  <a:lnTo>
                    <a:pt x="514" y="584"/>
                  </a:lnTo>
                  <a:lnTo>
                    <a:pt x="490" y="584"/>
                  </a:lnTo>
                  <a:lnTo>
                    <a:pt x="478" y="582"/>
                  </a:lnTo>
                  <a:lnTo>
                    <a:pt x="468" y="580"/>
                  </a:lnTo>
                  <a:lnTo>
                    <a:pt x="458" y="576"/>
                  </a:lnTo>
                  <a:lnTo>
                    <a:pt x="456" y="572"/>
                  </a:lnTo>
                  <a:lnTo>
                    <a:pt x="454" y="570"/>
                  </a:lnTo>
                  <a:lnTo>
                    <a:pt x="454" y="57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5" name="Freeform 66">
              <a:extLst>
                <a:ext uri="{FF2B5EF4-FFF2-40B4-BE49-F238E27FC236}">
                  <a16:creationId xmlns:a16="http://schemas.microsoft.com/office/drawing/2014/main" id="{B30C9E34-EEE7-4ECC-82E1-5F0DD17C5D19}"/>
                </a:ext>
              </a:extLst>
            </p:cNvPr>
            <p:cNvSpPr>
              <a:spLocks/>
            </p:cNvSpPr>
            <p:nvPr>
              <p:custDataLst>
                <p:tags r:id="rId52"/>
              </p:custDataLst>
            </p:nvPr>
          </p:nvSpPr>
          <p:spPr bwMode="auto">
            <a:xfrm>
              <a:off x="3184234" y="1799622"/>
              <a:ext cx="1138954" cy="786180"/>
            </a:xfrm>
            <a:custGeom>
              <a:avLst/>
              <a:gdLst/>
              <a:ahLst/>
              <a:cxnLst>
                <a:cxn ang="0">
                  <a:pos x="904" y="154"/>
                </a:cxn>
                <a:cxn ang="0">
                  <a:pos x="784" y="138"/>
                </a:cxn>
                <a:cxn ang="0">
                  <a:pos x="430" y="80"/>
                </a:cxn>
                <a:cxn ang="0">
                  <a:pos x="94" y="18"/>
                </a:cxn>
                <a:cxn ang="0">
                  <a:pos x="24" y="0"/>
                </a:cxn>
                <a:cxn ang="0">
                  <a:pos x="14" y="24"/>
                </a:cxn>
                <a:cxn ang="0">
                  <a:pos x="8" y="48"/>
                </a:cxn>
                <a:cxn ang="0">
                  <a:pos x="6" y="68"/>
                </a:cxn>
                <a:cxn ang="0">
                  <a:pos x="0" y="108"/>
                </a:cxn>
                <a:cxn ang="0">
                  <a:pos x="0" y="128"/>
                </a:cxn>
                <a:cxn ang="0">
                  <a:pos x="10" y="186"/>
                </a:cxn>
                <a:cxn ang="0">
                  <a:pos x="18" y="214"/>
                </a:cxn>
                <a:cxn ang="0">
                  <a:pos x="26" y="242"/>
                </a:cxn>
                <a:cxn ang="0">
                  <a:pos x="24" y="248"/>
                </a:cxn>
                <a:cxn ang="0">
                  <a:pos x="20" y="260"/>
                </a:cxn>
                <a:cxn ang="0">
                  <a:pos x="18" y="268"/>
                </a:cxn>
                <a:cxn ang="0">
                  <a:pos x="22" y="278"/>
                </a:cxn>
                <a:cxn ang="0">
                  <a:pos x="46" y="304"/>
                </a:cxn>
                <a:cxn ang="0">
                  <a:pos x="56" y="320"/>
                </a:cxn>
                <a:cxn ang="0">
                  <a:pos x="64" y="338"/>
                </a:cxn>
                <a:cxn ang="0">
                  <a:pos x="64" y="348"/>
                </a:cxn>
                <a:cxn ang="0">
                  <a:pos x="60" y="370"/>
                </a:cxn>
                <a:cxn ang="0">
                  <a:pos x="58" y="380"/>
                </a:cxn>
                <a:cxn ang="0">
                  <a:pos x="62" y="400"/>
                </a:cxn>
                <a:cxn ang="0">
                  <a:pos x="62" y="412"/>
                </a:cxn>
                <a:cxn ang="0">
                  <a:pos x="58" y="428"/>
                </a:cxn>
                <a:cxn ang="0">
                  <a:pos x="62" y="432"/>
                </a:cxn>
                <a:cxn ang="0">
                  <a:pos x="68" y="432"/>
                </a:cxn>
                <a:cxn ang="0">
                  <a:pos x="84" y="428"/>
                </a:cxn>
                <a:cxn ang="0">
                  <a:pos x="90" y="416"/>
                </a:cxn>
                <a:cxn ang="0">
                  <a:pos x="96" y="396"/>
                </a:cxn>
                <a:cxn ang="0">
                  <a:pos x="100" y="390"/>
                </a:cxn>
                <a:cxn ang="0">
                  <a:pos x="120" y="406"/>
                </a:cxn>
                <a:cxn ang="0">
                  <a:pos x="148" y="450"/>
                </a:cxn>
                <a:cxn ang="0">
                  <a:pos x="156" y="474"/>
                </a:cxn>
                <a:cxn ang="0">
                  <a:pos x="160" y="488"/>
                </a:cxn>
                <a:cxn ang="0">
                  <a:pos x="176" y="520"/>
                </a:cxn>
                <a:cxn ang="0">
                  <a:pos x="188" y="540"/>
                </a:cxn>
                <a:cxn ang="0">
                  <a:pos x="190" y="548"/>
                </a:cxn>
                <a:cxn ang="0">
                  <a:pos x="194" y="554"/>
                </a:cxn>
                <a:cxn ang="0">
                  <a:pos x="214" y="560"/>
                </a:cxn>
                <a:cxn ang="0">
                  <a:pos x="250" y="562"/>
                </a:cxn>
                <a:cxn ang="0">
                  <a:pos x="288" y="574"/>
                </a:cxn>
                <a:cxn ang="0">
                  <a:pos x="858" y="624"/>
                </a:cxn>
              </a:cxnLst>
              <a:rect l="0" t="0" r="r" b="b"/>
              <a:pathLst>
                <a:path w="904" h="624">
                  <a:moveTo>
                    <a:pt x="858" y="624"/>
                  </a:moveTo>
                  <a:lnTo>
                    <a:pt x="904" y="154"/>
                  </a:lnTo>
                  <a:lnTo>
                    <a:pt x="904" y="154"/>
                  </a:lnTo>
                  <a:lnTo>
                    <a:pt x="784" y="138"/>
                  </a:lnTo>
                  <a:lnTo>
                    <a:pt x="664" y="120"/>
                  </a:lnTo>
                  <a:lnTo>
                    <a:pt x="430" y="80"/>
                  </a:lnTo>
                  <a:lnTo>
                    <a:pt x="230" y="44"/>
                  </a:lnTo>
                  <a:lnTo>
                    <a:pt x="94" y="18"/>
                  </a:lnTo>
                  <a:lnTo>
                    <a:pt x="94" y="18"/>
                  </a:lnTo>
                  <a:lnTo>
                    <a:pt x="24" y="0"/>
                  </a:lnTo>
                  <a:lnTo>
                    <a:pt x="24" y="0"/>
                  </a:lnTo>
                  <a:lnTo>
                    <a:pt x="14" y="24"/>
                  </a:lnTo>
                  <a:lnTo>
                    <a:pt x="10" y="36"/>
                  </a:lnTo>
                  <a:lnTo>
                    <a:pt x="8" y="48"/>
                  </a:lnTo>
                  <a:lnTo>
                    <a:pt x="8" y="48"/>
                  </a:lnTo>
                  <a:lnTo>
                    <a:pt x="6" y="68"/>
                  </a:lnTo>
                  <a:lnTo>
                    <a:pt x="2" y="88"/>
                  </a:lnTo>
                  <a:lnTo>
                    <a:pt x="0" y="108"/>
                  </a:lnTo>
                  <a:lnTo>
                    <a:pt x="0" y="128"/>
                  </a:lnTo>
                  <a:lnTo>
                    <a:pt x="0" y="128"/>
                  </a:lnTo>
                  <a:lnTo>
                    <a:pt x="4" y="158"/>
                  </a:lnTo>
                  <a:lnTo>
                    <a:pt x="10" y="186"/>
                  </a:lnTo>
                  <a:lnTo>
                    <a:pt x="10" y="186"/>
                  </a:lnTo>
                  <a:lnTo>
                    <a:pt x="18" y="214"/>
                  </a:lnTo>
                  <a:lnTo>
                    <a:pt x="22" y="228"/>
                  </a:lnTo>
                  <a:lnTo>
                    <a:pt x="26" y="242"/>
                  </a:lnTo>
                  <a:lnTo>
                    <a:pt x="26" y="242"/>
                  </a:lnTo>
                  <a:lnTo>
                    <a:pt x="24" y="248"/>
                  </a:lnTo>
                  <a:lnTo>
                    <a:pt x="22" y="254"/>
                  </a:lnTo>
                  <a:lnTo>
                    <a:pt x="20" y="260"/>
                  </a:lnTo>
                  <a:lnTo>
                    <a:pt x="18" y="268"/>
                  </a:lnTo>
                  <a:lnTo>
                    <a:pt x="18" y="268"/>
                  </a:lnTo>
                  <a:lnTo>
                    <a:pt x="20" y="274"/>
                  </a:lnTo>
                  <a:lnTo>
                    <a:pt x="22" y="278"/>
                  </a:lnTo>
                  <a:lnTo>
                    <a:pt x="28" y="288"/>
                  </a:lnTo>
                  <a:lnTo>
                    <a:pt x="46" y="304"/>
                  </a:lnTo>
                  <a:lnTo>
                    <a:pt x="46" y="304"/>
                  </a:lnTo>
                  <a:lnTo>
                    <a:pt x="56" y="320"/>
                  </a:lnTo>
                  <a:lnTo>
                    <a:pt x="62" y="330"/>
                  </a:lnTo>
                  <a:lnTo>
                    <a:pt x="64" y="338"/>
                  </a:lnTo>
                  <a:lnTo>
                    <a:pt x="64" y="338"/>
                  </a:lnTo>
                  <a:lnTo>
                    <a:pt x="64" y="348"/>
                  </a:lnTo>
                  <a:lnTo>
                    <a:pt x="64" y="354"/>
                  </a:lnTo>
                  <a:lnTo>
                    <a:pt x="60" y="370"/>
                  </a:lnTo>
                  <a:lnTo>
                    <a:pt x="60" y="370"/>
                  </a:lnTo>
                  <a:lnTo>
                    <a:pt x="58" y="380"/>
                  </a:lnTo>
                  <a:lnTo>
                    <a:pt x="60" y="390"/>
                  </a:lnTo>
                  <a:lnTo>
                    <a:pt x="62" y="400"/>
                  </a:lnTo>
                  <a:lnTo>
                    <a:pt x="62" y="412"/>
                  </a:lnTo>
                  <a:lnTo>
                    <a:pt x="62" y="412"/>
                  </a:lnTo>
                  <a:lnTo>
                    <a:pt x="58" y="424"/>
                  </a:lnTo>
                  <a:lnTo>
                    <a:pt x="58" y="428"/>
                  </a:lnTo>
                  <a:lnTo>
                    <a:pt x="60" y="430"/>
                  </a:lnTo>
                  <a:lnTo>
                    <a:pt x="62" y="432"/>
                  </a:lnTo>
                  <a:lnTo>
                    <a:pt x="68" y="432"/>
                  </a:lnTo>
                  <a:lnTo>
                    <a:pt x="68" y="432"/>
                  </a:lnTo>
                  <a:lnTo>
                    <a:pt x="78" y="430"/>
                  </a:lnTo>
                  <a:lnTo>
                    <a:pt x="84" y="428"/>
                  </a:lnTo>
                  <a:lnTo>
                    <a:pt x="88" y="422"/>
                  </a:lnTo>
                  <a:lnTo>
                    <a:pt x="90" y="416"/>
                  </a:lnTo>
                  <a:lnTo>
                    <a:pt x="94" y="402"/>
                  </a:lnTo>
                  <a:lnTo>
                    <a:pt x="96" y="396"/>
                  </a:lnTo>
                  <a:lnTo>
                    <a:pt x="100" y="390"/>
                  </a:lnTo>
                  <a:lnTo>
                    <a:pt x="100" y="390"/>
                  </a:lnTo>
                  <a:lnTo>
                    <a:pt x="110" y="398"/>
                  </a:lnTo>
                  <a:lnTo>
                    <a:pt x="120" y="406"/>
                  </a:lnTo>
                  <a:lnTo>
                    <a:pt x="136" y="428"/>
                  </a:lnTo>
                  <a:lnTo>
                    <a:pt x="148" y="450"/>
                  </a:lnTo>
                  <a:lnTo>
                    <a:pt x="152" y="462"/>
                  </a:lnTo>
                  <a:lnTo>
                    <a:pt x="156" y="474"/>
                  </a:lnTo>
                  <a:lnTo>
                    <a:pt x="156" y="474"/>
                  </a:lnTo>
                  <a:lnTo>
                    <a:pt x="160" y="488"/>
                  </a:lnTo>
                  <a:lnTo>
                    <a:pt x="166" y="500"/>
                  </a:lnTo>
                  <a:lnTo>
                    <a:pt x="176" y="520"/>
                  </a:lnTo>
                  <a:lnTo>
                    <a:pt x="184" y="534"/>
                  </a:lnTo>
                  <a:lnTo>
                    <a:pt x="188" y="540"/>
                  </a:lnTo>
                  <a:lnTo>
                    <a:pt x="190" y="548"/>
                  </a:lnTo>
                  <a:lnTo>
                    <a:pt x="190" y="548"/>
                  </a:lnTo>
                  <a:lnTo>
                    <a:pt x="192" y="550"/>
                  </a:lnTo>
                  <a:lnTo>
                    <a:pt x="194" y="554"/>
                  </a:lnTo>
                  <a:lnTo>
                    <a:pt x="204" y="558"/>
                  </a:lnTo>
                  <a:lnTo>
                    <a:pt x="214" y="560"/>
                  </a:lnTo>
                  <a:lnTo>
                    <a:pt x="226" y="562"/>
                  </a:lnTo>
                  <a:lnTo>
                    <a:pt x="250" y="562"/>
                  </a:lnTo>
                  <a:lnTo>
                    <a:pt x="260" y="562"/>
                  </a:lnTo>
                  <a:lnTo>
                    <a:pt x="288" y="574"/>
                  </a:lnTo>
                  <a:lnTo>
                    <a:pt x="294" y="542"/>
                  </a:lnTo>
                  <a:lnTo>
                    <a:pt x="858" y="62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6" name="Freeform 67">
              <a:extLst>
                <a:ext uri="{FF2B5EF4-FFF2-40B4-BE49-F238E27FC236}">
                  <a16:creationId xmlns:a16="http://schemas.microsoft.com/office/drawing/2014/main" id="{1F4D5274-26A9-4773-BF2D-2A5D4C23B33A}"/>
                </a:ext>
              </a:extLst>
            </p:cNvPr>
            <p:cNvSpPr>
              <a:spLocks/>
            </p:cNvSpPr>
            <p:nvPr>
              <p:custDataLst>
                <p:tags r:id="rId53"/>
              </p:custDataLst>
            </p:nvPr>
          </p:nvSpPr>
          <p:spPr bwMode="auto">
            <a:xfrm>
              <a:off x="2420732" y="2694155"/>
              <a:ext cx="743344" cy="1159112"/>
            </a:xfrm>
            <a:custGeom>
              <a:avLst/>
              <a:gdLst/>
              <a:ahLst/>
              <a:cxnLst>
                <a:cxn ang="0">
                  <a:pos x="584" y="124"/>
                </a:cxn>
                <a:cxn ang="0">
                  <a:pos x="342" y="62"/>
                </a:cxn>
                <a:cxn ang="0">
                  <a:pos x="338" y="62"/>
                </a:cxn>
                <a:cxn ang="0">
                  <a:pos x="332" y="60"/>
                </a:cxn>
                <a:cxn ang="0">
                  <a:pos x="332" y="60"/>
                </a:cxn>
                <a:cxn ang="0">
                  <a:pos x="94" y="0"/>
                </a:cxn>
                <a:cxn ang="0">
                  <a:pos x="0" y="330"/>
                </a:cxn>
                <a:cxn ang="0">
                  <a:pos x="360" y="920"/>
                </a:cxn>
                <a:cxn ang="0">
                  <a:pos x="372" y="902"/>
                </a:cxn>
                <a:cxn ang="0">
                  <a:pos x="378" y="828"/>
                </a:cxn>
                <a:cxn ang="0">
                  <a:pos x="378" y="828"/>
                </a:cxn>
                <a:cxn ang="0">
                  <a:pos x="378" y="822"/>
                </a:cxn>
                <a:cxn ang="0">
                  <a:pos x="378" y="810"/>
                </a:cxn>
                <a:cxn ang="0">
                  <a:pos x="380" y="804"/>
                </a:cxn>
                <a:cxn ang="0">
                  <a:pos x="382" y="800"/>
                </a:cxn>
                <a:cxn ang="0">
                  <a:pos x="386" y="796"/>
                </a:cxn>
                <a:cxn ang="0">
                  <a:pos x="394" y="794"/>
                </a:cxn>
                <a:cxn ang="0">
                  <a:pos x="394" y="794"/>
                </a:cxn>
                <a:cxn ang="0">
                  <a:pos x="408" y="796"/>
                </a:cxn>
                <a:cxn ang="0">
                  <a:pos x="418" y="800"/>
                </a:cxn>
                <a:cxn ang="0">
                  <a:pos x="426" y="806"/>
                </a:cxn>
                <a:cxn ang="0">
                  <a:pos x="426" y="806"/>
                </a:cxn>
                <a:cxn ang="0">
                  <a:pos x="428" y="806"/>
                </a:cxn>
                <a:cxn ang="0">
                  <a:pos x="434" y="808"/>
                </a:cxn>
                <a:cxn ang="0">
                  <a:pos x="440" y="806"/>
                </a:cxn>
                <a:cxn ang="0">
                  <a:pos x="442" y="804"/>
                </a:cxn>
                <a:cxn ang="0">
                  <a:pos x="444" y="800"/>
                </a:cxn>
                <a:cxn ang="0">
                  <a:pos x="444" y="800"/>
                </a:cxn>
                <a:cxn ang="0">
                  <a:pos x="466" y="710"/>
                </a:cxn>
                <a:cxn ang="0">
                  <a:pos x="508" y="512"/>
                </a:cxn>
                <a:cxn ang="0">
                  <a:pos x="590" y="126"/>
                </a:cxn>
                <a:cxn ang="0">
                  <a:pos x="584" y="124"/>
                </a:cxn>
              </a:cxnLst>
              <a:rect l="0" t="0" r="r" b="b"/>
              <a:pathLst>
                <a:path w="590" h="920">
                  <a:moveTo>
                    <a:pt x="584" y="124"/>
                  </a:moveTo>
                  <a:lnTo>
                    <a:pt x="342" y="62"/>
                  </a:lnTo>
                  <a:lnTo>
                    <a:pt x="338" y="62"/>
                  </a:lnTo>
                  <a:lnTo>
                    <a:pt x="332" y="60"/>
                  </a:lnTo>
                  <a:lnTo>
                    <a:pt x="332" y="60"/>
                  </a:lnTo>
                  <a:lnTo>
                    <a:pt x="94" y="0"/>
                  </a:lnTo>
                  <a:lnTo>
                    <a:pt x="0" y="330"/>
                  </a:lnTo>
                  <a:lnTo>
                    <a:pt x="360" y="920"/>
                  </a:lnTo>
                  <a:lnTo>
                    <a:pt x="372" y="902"/>
                  </a:lnTo>
                  <a:lnTo>
                    <a:pt x="378" y="828"/>
                  </a:lnTo>
                  <a:lnTo>
                    <a:pt x="378" y="828"/>
                  </a:lnTo>
                  <a:lnTo>
                    <a:pt x="378" y="822"/>
                  </a:lnTo>
                  <a:lnTo>
                    <a:pt x="378" y="810"/>
                  </a:lnTo>
                  <a:lnTo>
                    <a:pt x="380" y="804"/>
                  </a:lnTo>
                  <a:lnTo>
                    <a:pt x="382" y="800"/>
                  </a:lnTo>
                  <a:lnTo>
                    <a:pt x="386" y="796"/>
                  </a:lnTo>
                  <a:lnTo>
                    <a:pt x="394" y="794"/>
                  </a:lnTo>
                  <a:lnTo>
                    <a:pt x="394" y="794"/>
                  </a:lnTo>
                  <a:lnTo>
                    <a:pt x="408" y="796"/>
                  </a:lnTo>
                  <a:lnTo>
                    <a:pt x="418" y="800"/>
                  </a:lnTo>
                  <a:lnTo>
                    <a:pt x="426" y="806"/>
                  </a:lnTo>
                  <a:lnTo>
                    <a:pt x="426" y="806"/>
                  </a:lnTo>
                  <a:lnTo>
                    <a:pt x="428" y="806"/>
                  </a:lnTo>
                  <a:lnTo>
                    <a:pt x="434" y="808"/>
                  </a:lnTo>
                  <a:lnTo>
                    <a:pt x="440" y="806"/>
                  </a:lnTo>
                  <a:lnTo>
                    <a:pt x="442" y="804"/>
                  </a:lnTo>
                  <a:lnTo>
                    <a:pt x="444" y="800"/>
                  </a:lnTo>
                  <a:lnTo>
                    <a:pt x="444" y="800"/>
                  </a:lnTo>
                  <a:lnTo>
                    <a:pt x="466" y="710"/>
                  </a:lnTo>
                  <a:lnTo>
                    <a:pt x="508" y="512"/>
                  </a:lnTo>
                  <a:lnTo>
                    <a:pt x="590" y="126"/>
                  </a:lnTo>
                  <a:lnTo>
                    <a:pt x="584" y="124"/>
                  </a:lnTo>
                  <a:close/>
                </a:path>
              </a:pathLst>
            </a:custGeom>
            <a:solidFill>
              <a:schemeClr val="bg2">
                <a:lumMod val="90000"/>
              </a:schemeClr>
            </a:solid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7" name="Freeform 68">
              <a:extLst>
                <a:ext uri="{FF2B5EF4-FFF2-40B4-BE49-F238E27FC236}">
                  <a16:creationId xmlns:a16="http://schemas.microsoft.com/office/drawing/2014/main" id="{BF7C8AB8-C984-4F43-B3EE-D857BC9BE94E}"/>
                </a:ext>
              </a:extLst>
            </p:cNvPr>
            <p:cNvSpPr>
              <a:spLocks/>
            </p:cNvSpPr>
            <p:nvPr>
              <p:custDataLst>
                <p:tags r:id="rId54"/>
              </p:custDataLst>
            </p:nvPr>
          </p:nvSpPr>
          <p:spPr bwMode="auto">
            <a:xfrm>
              <a:off x="4275311" y="1993648"/>
              <a:ext cx="745864" cy="529160"/>
            </a:xfrm>
            <a:custGeom>
              <a:avLst/>
              <a:gdLst/>
              <a:ahLst/>
              <a:cxnLst>
                <a:cxn ang="0">
                  <a:pos x="592" y="400"/>
                </a:cxn>
                <a:cxn ang="0">
                  <a:pos x="592" y="400"/>
                </a:cxn>
                <a:cxn ang="0">
                  <a:pos x="590" y="376"/>
                </a:cxn>
                <a:cxn ang="0">
                  <a:pos x="586" y="356"/>
                </a:cxn>
                <a:cxn ang="0">
                  <a:pos x="582" y="340"/>
                </a:cxn>
                <a:cxn ang="0">
                  <a:pos x="582" y="340"/>
                </a:cxn>
                <a:cxn ang="0">
                  <a:pos x="580" y="328"/>
                </a:cxn>
                <a:cxn ang="0">
                  <a:pos x="578" y="318"/>
                </a:cxn>
                <a:cxn ang="0">
                  <a:pos x="580" y="294"/>
                </a:cxn>
                <a:cxn ang="0">
                  <a:pos x="580" y="294"/>
                </a:cxn>
                <a:cxn ang="0">
                  <a:pos x="572" y="202"/>
                </a:cxn>
                <a:cxn ang="0">
                  <a:pos x="564" y="122"/>
                </a:cxn>
                <a:cxn ang="0">
                  <a:pos x="554" y="96"/>
                </a:cxn>
                <a:cxn ang="0">
                  <a:pos x="560" y="72"/>
                </a:cxn>
                <a:cxn ang="0">
                  <a:pos x="554" y="40"/>
                </a:cxn>
                <a:cxn ang="0">
                  <a:pos x="554" y="40"/>
                </a:cxn>
                <a:cxn ang="0">
                  <a:pos x="448" y="34"/>
                </a:cxn>
                <a:cxn ang="0">
                  <a:pos x="304" y="26"/>
                </a:cxn>
                <a:cxn ang="0">
                  <a:pos x="304" y="26"/>
                </a:cxn>
                <a:cxn ang="0">
                  <a:pos x="244" y="22"/>
                </a:cxn>
                <a:cxn ang="0">
                  <a:pos x="178" y="16"/>
                </a:cxn>
                <a:cxn ang="0">
                  <a:pos x="38" y="0"/>
                </a:cxn>
                <a:cxn ang="0">
                  <a:pos x="0" y="380"/>
                </a:cxn>
                <a:cxn ang="0">
                  <a:pos x="576" y="420"/>
                </a:cxn>
                <a:cxn ang="0">
                  <a:pos x="576" y="420"/>
                </a:cxn>
                <a:cxn ang="0">
                  <a:pos x="586" y="406"/>
                </a:cxn>
                <a:cxn ang="0">
                  <a:pos x="592" y="400"/>
                </a:cxn>
                <a:cxn ang="0">
                  <a:pos x="592" y="400"/>
                </a:cxn>
              </a:cxnLst>
              <a:rect l="0" t="0" r="r" b="b"/>
              <a:pathLst>
                <a:path w="592" h="420">
                  <a:moveTo>
                    <a:pt x="592" y="400"/>
                  </a:moveTo>
                  <a:lnTo>
                    <a:pt x="592" y="400"/>
                  </a:lnTo>
                  <a:lnTo>
                    <a:pt x="590" y="376"/>
                  </a:lnTo>
                  <a:lnTo>
                    <a:pt x="586" y="356"/>
                  </a:lnTo>
                  <a:lnTo>
                    <a:pt x="582" y="340"/>
                  </a:lnTo>
                  <a:lnTo>
                    <a:pt x="582" y="340"/>
                  </a:lnTo>
                  <a:lnTo>
                    <a:pt x="580" y="328"/>
                  </a:lnTo>
                  <a:lnTo>
                    <a:pt x="578" y="318"/>
                  </a:lnTo>
                  <a:lnTo>
                    <a:pt x="580" y="294"/>
                  </a:lnTo>
                  <a:lnTo>
                    <a:pt x="580" y="294"/>
                  </a:lnTo>
                  <a:lnTo>
                    <a:pt x="572" y="202"/>
                  </a:lnTo>
                  <a:lnTo>
                    <a:pt x="564" y="122"/>
                  </a:lnTo>
                  <a:lnTo>
                    <a:pt x="554" y="96"/>
                  </a:lnTo>
                  <a:lnTo>
                    <a:pt x="560" y="72"/>
                  </a:lnTo>
                  <a:lnTo>
                    <a:pt x="554" y="40"/>
                  </a:lnTo>
                  <a:lnTo>
                    <a:pt x="554" y="40"/>
                  </a:lnTo>
                  <a:lnTo>
                    <a:pt x="448" y="34"/>
                  </a:lnTo>
                  <a:lnTo>
                    <a:pt x="304" y="26"/>
                  </a:lnTo>
                  <a:lnTo>
                    <a:pt x="304" y="26"/>
                  </a:lnTo>
                  <a:lnTo>
                    <a:pt x="244" y="22"/>
                  </a:lnTo>
                  <a:lnTo>
                    <a:pt x="178" y="16"/>
                  </a:lnTo>
                  <a:lnTo>
                    <a:pt x="38" y="0"/>
                  </a:lnTo>
                  <a:lnTo>
                    <a:pt x="0" y="380"/>
                  </a:lnTo>
                  <a:lnTo>
                    <a:pt x="576" y="420"/>
                  </a:lnTo>
                  <a:lnTo>
                    <a:pt x="576" y="420"/>
                  </a:lnTo>
                  <a:lnTo>
                    <a:pt x="586" y="406"/>
                  </a:lnTo>
                  <a:lnTo>
                    <a:pt x="592" y="400"/>
                  </a:lnTo>
                  <a:lnTo>
                    <a:pt x="592" y="40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8" name="Freeform 69">
              <a:extLst>
                <a:ext uri="{FF2B5EF4-FFF2-40B4-BE49-F238E27FC236}">
                  <a16:creationId xmlns:a16="http://schemas.microsoft.com/office/drawing/2014/main" id="{7A6F2FC5-1C10-48F6-A9F8-6998B158B230}"/>
                </a:ext>
              </a:extLst>
            </p:cNvPr>
            <p:cNvSpPr>
              <a:spLocks/>
            </p:cNvSpPr>
            <p:nvPr>
              <p:custDataLst>
                <p:tags r:id="rId55"/>
              </p:custDataLst>
            </p:nvPr>
          </p:nvSpPr>
          <p:spPr bwMode="auto">
            <a:xfrm>
              <a:off x="4234994" y="2472411"/>
              <a:ext cx="808859" cy="496402"/>
            </a:xfrm>
            <a:custGeom>
              <a:avLst/>
              <a:gdLst/>
              <a:ahLst/>
              <a:cxnLst>
                <a:cxn ang="0">
                  <a:pos x="602" y="58"/>
                </a:cxn>
                <a:cxn ang="0">
                  <a:pos x="602" y="58"/>
                </a:cxn>
                <a:cxn ang="0">
                  <a:pos x="604" y="50"/>
                </a:cxn>
                <a:cxn ang="0">
                  <a:pos x="608" y="40"/>
                </a:cxn>
                <a:cxn ang="0">
                  <a:pos x="32" y="0"/>
                </a:cxn>
                <a:cxn ang="0">
                  <a:pos x="0" y="326"/>
                </a:cxn>
                <a:cxn ang="0">
                  <a:pos x="446" y="350"/>
                </a:cxn>
                <a:cxn ang="0">
                  <a:pos x="496" y="378"/>
                </a:cxn>
                <a:cxn ang="0">
                  <a:pos x="550" y="368"/>
                </a:cxn>
                <a:cxn ang="0">
                  <a:pos x="620" y="394"/>
                </a:cxn>
                <a:cxn ang="0">
                  <a:pos x="630" y="342"/>
                </a:cxn>
                <a:cxn ang="0">
                  <a:pos x="618" y="300"/>
                </a:cxn>
                <a:cxn ang="0">
                  <a:pos x="634" y="294"/>
                </a:cxn>
                <a:cxn ang="0">
                  <a:pos x="634" y="294"/>
                </a:cxn>
                <a:cxn ang="0">
                  <a:pos x="638" y="214"/>
                </a:cxn>
                <a:cxn ang="0">
                  <a:pos x="642" y="114"/>
                </a:cxn>
                <a:cxn ang="0">
                  <a:pos x="642" y="114"/>
                </a:cxn>
                <a:cxn ang="0">
                  <a:pos x="640" y="104"/>
                </a:cxn>
                <a:cxn ang="0">
                  <a:pos x="636" y="96"/>
                </a:cxn>
                <a:cxn ang="0">
                  <a:pos x="630" y="88"/>
                </a:cxn>
                <a:cxn ang="0">
                  <a:pos x="624" y="82"/>
                </a:cxn>
                <a:cxn ang="0">
                  <a:pos x="610" y="70"/>
                </a:cxn>
                <a:cxn ang="0">
                  <a:pos x="606" y="64"/>
                </a:cxn>
                <a:cxn ang="0">
                  <a:pos x="602" y="58"/>
                </a:cxn>
                <a:cxn ang="0">
                  <a:pos x="602" y="58"/>
                </a:cxn>
              </a:cxnLst>
              <a:rect l="0" t="0" r="r" b="b"/>
              <a:pathLst>
                <a:path w="642" h="394">
                  <a:moveTo>
                    <a:pt x="602" y="58"/>
                  </a:moveTo>
                  <a:lnTo>
                    <a:pt x="602" y="58"/>
                  </a:lnTo>
                  <a:lnTo>
                    <a:pt x="604" y="50"/>
                  </a:lnTo>
                  <a:lnTo>
                    <a:pt x="608" y="40"/>
                  </a:lnTo>
                  <a:lnTo>
                    <a:pt x="32" y="0"/>
                  </a:lnTo>
                  <a:lnTo>
                    <a:pt x="0" y="326"/>
                  </a:lnTo>
                  <a:lnTo>
                    <a:pt x="446" y="350"/>
                  </a:lnTo>
                  <a:lnTo>
                    <a:pt x="496" y="378"/>
                  </a:lnTo>
                  <a:lnTo>
                    <a:pt x="550" y="368"/>
                  </a:lnTo>
                  <a:lnTo>
                    <a:pt x="620" y="394"/>
                  </a:lnTo>
                  <a:lnTo>
                    <a:pt x="630" y="342"/>
                  </a:lnTo>
                  <a:lnTo>
                    <a:pt x="618" y="300"/>
                  </a:lnTo>
                  <a:lnTo>
                    <a:pt x="634" y="294"/>
                  </a:lnTo>
                  <a:lnTo>
                    <a:pt x="634" y="294"/>
                  </a:lnTo>
                  <a:lnTo>
                    <a:pt x="638" y="214"/>
                  </a:lnTo>
                  <a:lnTo>
                    <a:pt x="642" y="114"/>
                  </a:lnTo>
                  <a:lnTo>
                    <a:pt x="642" y="114"/>
                  </a:lnTo>
                  <a:lnTo>
                    <a:pt x="640" y="104"/>
                  </a:lnTo>
                  <a:lnTo>
                    <a:pt x="636" y="96"/>
                  </a:lnTo>
                  <a:lnTo>
                    <a:pt x="630" y="88"/>
                  </a:lnTo>
                  <a:lnTo>
                    <a:pt x="624" y="82"/>
                  </a:lnTo>
                  <a:lnTo>
                    <a:pt x="610" y="70"/>
                  </a:lnTo>
                  <a:lnTo>
                    <a:pt x="606" y="64"/>
                  </a:lnTo>
                  <a:lnTo>
                    <a:pt x="602" y="58"/>
                  </a:lnTo>
                  <a:lnTo>
                    <a:pt x="602" y="5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grpSp>
      <p:sp>
        <p:nvSpPr>
          <p:cNvPr id="10" name="文本框 9">
            <a:extLst>
              <a:ext uri="{FF2B5EF4-FFF2-40B4-BE49-F238E27FC236}">
                <a16:creationId xmlns:a16="http://schemas.microsoft.com/office/drawing/2014/main" id="{D872A698-D770-50BE-337C-2537D92A0EC1}"/>
              </a:ext>
            </a:extLst>
          </p:cNvPr>
          <p:cNvSpPr txBox="1"/>
          <p:nvPr/>
        </p:nvSpPr>
        <p:spPr>
          <a:xfrm>
            <a:off x="339870" y="1231259"/>
            <a:ext cx="4609805" cy="5324535"/>
          </a:xfrm>
          <a:prstGeom prst="rect">
            <a:avLst/>
          </a:prstGeom>
          <a:noFill/>
        </p:spPr>
        <p:txBody>
          <a:bodyPr wrap="square" rtlCol="0">
            <a:spAutoFit/>
          </a:bodyPr>
          <a:lstStyle/>
          <a:p>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罗伊案事关得克萨斯州一部源自</a:t>
            </a:r>
            <a:r>
              <a:rPr lang="en-US" altLang="zh-CN" sz="2000" dirty="0">
                <a:latin typeface="宋体" panose="02010600030101010101" pitchFamily="2" charset="-122"/>
                <a:ea typeface="宋体" panose="02010600030101010101" pitchFamily="2" charset="-122"/>
              </a:rPr>
              <a:t>19</a:t>
            </a:r>
            <a:r>
              <a:rPr lang="zh-CN" altLang="en-US" sz="2000" dirty="0">
                <a:latin typeface="宋体" panose="02010600030101010101" pitchFamily="2" charset="-122"/>
                <a:ea typeface="宋体" panose="02010600030101010101" pitchFamily="2" charset="-122"/>
              </a:rPr>
              <a:t>世纪的法律。</a:t>
            </a:r>
            <a:r>
              <a:rPr lang="zh-CN" altLang="en-US" sz="2000" b="1" dirty="0">
                <a:latin typeface="宋体" panose="02010600030101010101" pitchFamily="2" charset="-122"/>
                <a:ea typeface="宋体" panose="02010600030101010101" pitchFamily="2" charset="-122"/>
              </a:rPr>
              <a:t>该法律禁止堕胎，并将其入罪</a:t>
            </a:r>
            <a:r>
              <a:rPr lang="zh-CN" altLang="en-US" sz="2000" dirty="0">
                <a:latin typeface="宋体" panose="02010600030101010101" pitchFamily="2" charset="-122"/>
                <a:ea typeface="宋体" panose="02010600030101010101" pitchFamily="2" charset="-122"/>
              </a:rPr>
              <a:t>，除非目的是保护女性生命。挑战这部法律的是一名化名为“罗伊”</a:t>
            </a:r>
            <a:r>
              <a:rPr lang="en-US" altLang="zh-CN" sz="2000" dirty="0">
                <a:latin typeface="宋体" panose="02010600030101010101" pitchFamily="2" charset="-122"/>
                <a:ea typeface="宋体" panose="02010600030101010101" pitchFamily="2" charset="-122"/>
              </a:rPr>
              <a:t>(Roe)</a:t>
            </a:r>
            <a:r>
              <a:rPr lang="zh-CN" altLang="en-US" sz="2000" dirty="0">
                <a:latin typeface="宋体" panose="02010600030101010101" pitchFamily="2" charset="-122"/>
                <a:ea typeface="宋体" panose="02010600030101010101" pitchFamily="2" charset="-122"/>
              </a:rPr>
              <a:t>的单身怀孕女性，代表了女性主义运动的呼声。</a:t>
            </a:r>
          </a:p>
          <a:p>
            <a:endParaRPr lang="zh-CN" altLang="en-US"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    美国最高法院 </a:t>
            </a:r>
            <a:r>
              <a:rPr lang="en-US" altLang="zh-CN" sz="2000" dirty="0">
                <a:latin typeface="宋体" panose="02010600030101010101" pitchFamily="2" charset="-122"/>
                <a:ea typeface="宋体" panose="02010600030101010101" pitchFamily="2" charset="-122"/>
              </a:rPr>
              <a:t>9 </a:t>
            </a:r>
            <a:r>
              <a:rPr lang="zh-CN" altLang="en-US" sz="2000" dirty="0">
                <a:latin typeface="宋体" panose="02010600030101010101" pitchFamily="2" charset="-122"/>
                <a:ea typeface="宋体" panose="02010600030101010101" pitchFamily="2" charset="-122"/>
              </a:rPr>
              <a:t>位大法官在 </a:t>
            </a:r>
            <a:r>
              <a:rPr lang="en-US" altLang="zh-CN" sz="2000" dirty="0">
                <a:latin typeface="宋体" panose="02010600030101010101" pitchFamily="2" charset="-122"/>
                <a:ea typeface="宋体" panose="02010600030101010101" pitchFamily="2" charset="-122"/>
              </a:rPr>
              <a:t>1973</a:t>
            </a:r>
            <a:r>
              <a:rPr lang="zh-CN" altLang="en-US" sz="2000" dirty="0">
                <a:latin typeface="宋体" panose="02010600030101010101" pitchFamily="2" charset="-122"/>
                <a:ea typeface="宋体" panose="02010600030101010101" pitchFamily="2" charset="-122"/>
              </a:rPr>
              <a:t>年以</a:t>
            </a:r>
            <a:r>
              <a:rPr lang="en-US" altLang="zh-CN" sz="2000" dirty="0">
                <a:latin typeface="宋体" panose="02010600030101010101" pitchFamily="2" charset="-122"/>
                <a:ea typeface="宋体" panose="02010600030101010101" pitchFamily="2" charset="-122"/>
              </a:rPr>
              <a:t>5:4</a:t>
            </a:r>
            <a:r>
              <a:rPr lang="zh-CN" altLang="en-US" sz="2000" dirty="0">
                <a:latin typeface="宋体" panose="02010600030101010101" pitchFamily="2" charset="-122"/>
                <a:ea typeface="宋体" panose="02010600030101010101" pitchFamily="2" charset="-122"/>
              </a:rPr>
              <a:t>的投票结果判定，</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美国宪法</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第十四修正案所隐含的隐私权</a:t>
            </a:r>
            <a:r>
              <a:rPr lang="zh-CN" altLang="en-US" sz="2000" dirty="0">
                <a:latin typeface="宋体" panose="02010600030101010101" pitchFamily="2" charset="-122"/>
                <a:ea typeface="宋体" panose="02010600030101010101" pitchFamily="2" charset="-122"/>
              </a:rPr>
              <a:t>，包含女性在与医生进行咨询之后决定是否中止怀孕的自由。然而，女性决定权只限于怀孕早期，在中期和后期则须与政府保护女性健康、胎儿生命和卫生标准等方面的利益相平衡。</a:t>
            </a:r>
            <a:endParaRPr lang="en-US"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    1992</a:t>
            </a:r>
            <a:r>
              <a:rPr lang="zh-CN" altLang="en-US" sz="2000" dirty="0">
                <a:latin typeface="宋体" panose="02010600030101010101" pitchFamily="2" charset="-122"/>
                <a:ea typeface="宋体" panose="02010600030101010101" pitchFamily="2" charset="-122"/>
              </a:rPr>
              <a:t>年的凯西案，与罗伊案的</a:t>
            </a:r>
            <a:r>
              <a:rPr lang="zh-CN" altLang="en-US" sz="2000" b="1" dirty="0">
                <a:latin typeface="宋体" panose="02010600030101010101" pitchFamily="2" charset="-122"/>
                <a:ea typeface="宋体" panose="02010600030101010101" pitchFamily="2" charset="-122"/>
              </a:rPr>
              <a:t>先例</a:t>
            </a:r>
            <a:r>
              <a:rPr lang="zh-CN" altLang="en-US" sz="2000" dirty="0">
                <a:latin typeface="宋体" panose="02010600030101010101" pitchFamily="2" charset="-122"/>
                <a:ea typeface="宋体" panose="02010600030101010101" pitchFamily="2" charset="-122"/>
              </a:rPr>
              <a:t>一致。</a:t>
            </a:r>
          </a:p>
        </p:txBody>
      </p:sp>
    </p:spTree>
    <p:extLst>
      <p:ext uri="{BB962C8B-B14F-4D97-AF65-F5344CB8AC3E}">
        <p14:creationId xmlns:p14="http://schemas.microsoft.com/office/powerpoint/2010/main" val="314731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BD3BB9-7494-4054-ABD5-BF4DEDF50D86}"/>
              </a:ext>
            </a:extLst>
          </p:cNvPr>
          <p:cNvSpPr>
            <a:spLocks noGrp="1"/>
          </p:cNvSpPr>
          <p:nvPr>
            <p:ph type="dt" sz="half" idx="10"/>
          </p:nvPr>
        </p:nvSpPr>
        <p:spPr/>
        <p:txBody>
          <a:bodyPr/>
          <a:lstStyle/>
          <a:p>
            <a:fld id="{4BF7AEFA-B56B-463F-809E-4A0CAC2C214B}" type="datetime1">
              <a:rPr lang="en-US" sz="1000" smtClean="0">
                <a:solidFill>
                  <a:schemeClr val="tx1"/>
                </a:solidFill>
              </a:rPr>
              <a:t>6/21/2023</a:t>
            </a:fld>
            <a:endParaRPr lang="en-US" sz="1000">
              <a:solidFill>
                <a:schemeClr val="tx1"/>
              </a:solidFill>
            </a:endParaRPr>
          </a:p>
        </p:txBody>
      </p:sp>
      <p:sp>
        <p:nvSpPr>
          <p:cNvPr id="3" name="Slide Number Placeholder 2">
            <a:extLst>
              <a:ext uri="{FF2B5EF4-FFF2-40B4-BE49-F238E27FC236}">
                <a16:creationId xmlns:a16="http://schemas.microsoft.com/office/drawing/2014/main" id="{0E4D9497-D6ED-4F5D-9AF8-723FC8208BDE}"/>
              </a:ext>
            </a:extLst>
          </p:cNvPr>
          <p:cNvSpPr>
            <a:spLocks noGrp="1"/>
          </p:cNvSpPr>
          <p:nvPr>
            <p:ph type="sldNum" sz="quarter" idx="12"/>
          </p:nvPr>
        </p:nvSpPr>
        <p:spPr/>
        <p:txBody>
          <a:bodyPr/>
          <a:lstStyle/>
          <a:p>
            <a:fld id="{C0C94304-9D7D-4EDB-90E1-FCA55F75F38C}" type="slidenum">
              <a:rPr lang="en-US" sz="1000" smtClean="0">
                <a:solidFill>
                  <a:schemeClr val="tx1"/>
                </a:solidFill>
              </a:rPr>
              <a:t>4</a:t>
            </a:fld>
            <a:endParaRPr lang="en-US" sz="1000">
              <a:solidFill>
                <a:schemeClr val="tx1"/>
              </a:solidFill>
            </a:endParaRPr>
          </a:p>
        </p:txBody>
      </p:sp>
      <p:sp>
        <p:nvSpPr>
          <p:cNvPr id="4" name="Rectangle 70">
            <a:extLst>
              <a:ext uri="{FF2B5EF4-FFF2-40B4-BE49-F238E27FC236}">
                <a16:creationId xmlns:a16="http://schemas.microsoft.com/office/drawing/2014/main" id="{2C7F6899-AA89-4ACF-BBC6-9182A564A0B3}"/>
              </a:ext>
            </a:extLst>
          </p:cNvPr>
          <p:cNvSpPr/>
          <p:nvPr/>
        </p:nvSpPr>
        <p:spPr>
          <a:xfrm>
            <a:off x="205437" y="245049"/>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70">
            <a:extLst>
              <a:ext uri="{FF2B5EF4-FFF2-40B4-BE49-F238E27FC236}">
                <a16:creationId xmlns:a16="http://schemas.microsoft.com/office/drawing/2014/main" id="{46EBEB8D-01EC-4B1A-B44A-BDF60EEB1BDB}"/>
              </a:ext>
            </a:extLst>
          </p:cNvPr>
          <p:cNvSpPr/>
          <p:nvPr/>
        </p:nvSpPr>
        <p:spPr>
          <a:xfrm rot="10800000">
            <a:off x="11483037" y="6109425"/>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70">
            <a:extLst>
              <a:ext uri="{FF2B5EF4-FFF2-40B4-BE49-F238E27FC236}">
                <a16:creationId xmlns:a16="http://schemas.microsoft.com/office/drawing/2014/main" id="{0EFEE770-1BB8-4BC8-92D5-8B8941EDBE25}"/>
              </a:ext>
            </a:extLst>
          </p:cNvPr>
          <p:cNvSpPr/>
          <p:nvPr/>
        </p:nvSpPr>
        <p:spPr>
          <a:xfrm flipV="1">
            <a:off x="205437" y="6109425"/>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70">
            <a:extLst>
              <a:ext uri="{FF2B5EF4-FFF2-40B4-BE49-F238E27FC236}">
                <a16:creationId xmlns:a16="http://schemas.microsoft.com/office/drawing/2014/main" id="{68FA4209-A2EF-480B-BBDC-DE5322790CE7}"/>
              </a:ext>
            </a:extLst>
          </p:cNvPr>
          <p:cNvSpPr/>
          <p:nvPr/>
        </p:nvSpPr>
        <p:spPr>
          <a:xfrm rot="10800000" flipV="1">
            <a:off x="11483037" y="245049"/>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3FE3DD1-8761-4FA2-A00F-4C407ED92CBC}"/>
              </a:ext>
            </a:extLst>
          </p:cNvPr>
          <p:cNvSpPr txBox="1"/>
          <p:nvPr/>
        </p:nvSpPr>
        <p:spPr>
          <a:xfrm>
            <a:off x="708963" y="250833"/>
            <a:ext cx="10774074" cy="677108"/>
          </a:xfrm>
          <a:prstGeom prst="rect">
            <a:avLst/>
          </a:prstGeom>
          <a:noFill/>
        </p:spPr>
        <p:txBody>
          <a:bodyPr wrap="square" lIns="0" tIns="0" rIns="0" bIns="0" rtlCol="0" anchor="t">
            <a:spAutoFit/>
          </a:bodyPr>
          <a:lstStyle/>
          <a:p>
            <a:r>
              <a:rPr lang="zh-CN" altLang="en-US" sz="4400" dirty="0"/>
              <a:t>案例简介</a:t>
            </a:r>
            <a:r>
              <a:rPr lang="en-US" altLang="zh-CN" sz="4400" dirty="0"/>
              <a:t>:</a:t>
            </a:r>
            <a:r>
              <a:rPr lang="zh-CN" altLang="en-US" sz="4400" dirty="0"/>
              <a:t>罗伊案、凯西案、多布斯案</a:t>
            </a:r>
            <a:endParaRPr lang="en-US" sz="4400" dirty="0"/>
          </a:p>
        </p:txBody>
      </p:sp>
      <p:grpSp>
        <p:nvGrpSpPr>
          <p:cNvPr id="66" name="Group 65">
            <a:extLst>
              <a:ext uri="{FF2B5EF4-FFF2-40B4-BE49-F238E27FC236}">
                <a16:creationId xmlns:a16="http://schemas.microsoft.com/office/drawing/2014/main" id="{7BB8AD2D-3B0D-47D1-BBC8-FF9B9CEE809A}"/>
              </a:ext>
            </a:extLst>
          </p:cNvPr>
          <p:cNvGrpSpPr/>
          <p:nvPr/>
        </p:nvGrpSpPr>
        <p:grpSpPr>
          <a:xfrm>
            <a:off x="5235961" y="1186829"/>
            <a:ext cx="6224416" cy="4947924"/>
            <a:chOff x="1982501" y="1605597"/>
            <a:chExt cx="6044807" cy="4805148"/>
          </a:xfrm>
          <a:solidFill>
            <a:schemeClr val="bg1">
              <a:lumMod val="85000"/>
            </a:schemeClr>
          </a:solidFill>
          <a:effectLst/>
        </p:grpSpPr>
        <p:sp>
          <p:nvSpPr>
            <p:cNvPr id="67" name="Freeform 55">
              <a:extLst>
                <a:ext uri="{FF2B5EF4-FFF2-40B4-BE49-F238E27FC236}">
                  <a16:creationId xmlns:a16="http://schemas.microsoft.com/office/drawing/2014/main" id="{75A0357B-5F15-45B7-8E50-24852681EB9B}"/>
                </a:ext>
              </a:extLst>
            </p:cNvPr>
            <p:cNvSpPr>
              <a:spLocks/>
            </p:cNvSpPr>
            <p:nvPr>
              <p:custDataLst>
                <p:tags r:id="rId1"/>
              </p:custDataLst>
            </p:nvPr>
          </p:nvSpPr>
          <p:spPr bwMode="auto">
            <a:xfrm>
              <a:off x="3737181" y="6056409"/>
              <a:ext cx="95753" cy="123471"/>
            </a:xfrm>
            <a:custGeom>
              <a:avLst/>
              <a:gdLst/>
              <a:ahLst/>
              <a:cxnLst>
                <a:cxn ang="0">
                  <a:pos x="0" y="8"/>
                </a:cxn>
                <a:cxn ang="0">
                  <a:pos x="0" y="12"/>
                </a:cxn>
                <a:cxn ang="0">
                  <a:pos x="12" y="30"/>
                </a:cxn>
                <a:cxn ang="0">
                  <a:pos x="16" y="36"/>
                </a:cxn>
                <a:cxn ang="0">
                  <a:pos x="22" y="38"/>
                </a:cxn>
                <a:cxn ang="0">
                  <a:pos x="28" y="46"/>
                </a:cxn>
                <a:cxn ang="0">
                  <a:pos x="30" y="54"/>
                </a:cxn>
                <a:cxn ang="0">
                  <a:pos x="36" y="68"/>
                </a:cxn>
                <a:cxn ang="0">
                  <a:pos x="52" y="82"/>
                </a:cxn>
                <a:cxn ang="0">
                  <a:pos x="60" y="92"/>
                </a:cxn>
                <a:cxn ang="0">
                  <a:pos x="68" y="96"/>
                </a:cxn>
                <a:cxn ang="0">
                  <a:pos x="76" y="98"/>
                </a:cxn>
                <a:cxn ang="0">
                  <a:pos x="74" y="94"/>
                </a:cxn>
                <a:cxn ang="0">
                  <a:pos x="72" y="92"/>
                </a:cxn>
                <a:cxn ang="0">
                  <a:pos x="66" y="84"/>
                </a:cxn>
                <a:cxn ang="0">
                  <a:pos x="58" y="80"/>
                </a:cxn>
                <a:cxn ang="0">
                  <a:pos x="52" y="76"/>
                </a:cxn>
                <a:cxn ang="0">
                  <a:pos x="50" y="72"/>
                </a:cxn>
                <a:cxn ang="0">
                  <a:pos x="50" y="66"/>
                </a:cxn>
                <a:cxn ang="0">
                  <a:pos x="54" y="64"/>
                </a:cxn>
                <a:cxn ang="0">
                  <a:pos x="58" y="60"/>
                </a:cxn>
                <a:cxn ang="0">
                  <a:pos x="56" y="58"/>
                </a:cxn>
                <a:cxn ang="0">
                  <a:pos x="54" y="54"/>
                </a:cxn>
                <a:cxn ang="0">
                  <a:pos x="44" y="38"/>
                </a:cxn>
                <a:cxn ang="0">
                  <a:pos x="44" y="26"/>
                </a:cxn>
                <a:cxn ang="0">
                  <a:pos x="44" y="12"/>
                </a:cxn>
                <a:cxn ang="0">
                  <a:pos x="40" y="2"/>
                </a:cxn>
                <a:cxn ang="0">
                  <a:pos x="38" y="0"/>
                </a:cxn>
                <a:cxn ang="0">
                  <a:pos x="32" y="10"/>
                </a:cxn>
                <a:cxn ang="0">
                  <a:pos x="22" y="6"/>
                </a:cxn>
                <a:cxn ang="0">
                  <a:pos x="12" y="6"/>
                </a:cxn>
                <a:cxn ang="0">
                  <a:pos x="0" y="8"/>
                </a:cxn>
              </a:cxnLst>
              <a:rect l="0" t="0" r="r" b="b"/>
              <a:pathLst>
                <a:path w="76" h="98">
                  <a:moveTo>
                    <a:pt x="0" y="8"/>
                  </a:moveTo>
                  <a:lnTo>
                    <a:pt x="0" y="8"/>
                  </a:lnTo>
                  <a:lnTo>
                    <a:pt x="0" y="8"/>
                  </a:lnTo>
                  <a:lnTo>
                    <a:pt x="0" y="12"/>
                  </a:lnTo>
                  <a:lnTo>
                    <a:pt x="4" y="18"/>
                  </a:lnTo>
                  <a:lnTo>
                    <a:pt x="12" y="30"/>
                  </a:lnTo>
                  <a:lnTo>
                    <a:pt x="12" y="30"/>
                  </a:lnTo>
                  <a:lnTo>
                    <a:pt x="16" y="36"/>
                  </a:lnTo>
                  <a:lnTo>
                    <a:pt x="22" y="38"/>
                  </a:lnTo>
                  <a:lnTo>
                    <a:pt x="22" y="38"/>
                  </a:lnTo>
                  <a:lnTo>
                    <a:pt x="26" y="42"/>
                  </a:lnTo>
                  <a:lnTo>
                    <a:pt x="28" y="46"/>
                  </a:lnTo>
                  <a:lnTo>
                    <a:pt x="30" y="54"/>
                  </a:lnTo>
                  <a:lnTo>
                    <a:pt x="30" y="54"/>
                  </a:lnTo>
                  <a:lnTo>
                    <a:pt x="34" y="62"/>
                  </a:lnTo>
                  <a:lnTo>
                    <a:pt x="36" y="68"/>
                  </a:lnTo>
                  <a:lnTo>
                    <a:pt x="36" y="68"/>
                  </a:lnTo>
                  <a:lnTo>
                    <a:pt x="52" y="82"/>
                  </a:lnTo>
                  <a:lnTo>
                    <a:pt x="52" y="82"/>
                  </a:lnTo>
                  <a:lnTo>
                    <a:pt x="60" y="92"/>
                  </a:lnTo>
                  <a:lnTo>
                    <a:pt x="60" y="92"/>
                  </a:lnTo>
                  <a:lnTo>
                    <a:pt x="68" y="96"/>
                  </a:lnTo>
                  <a:lnTo>
                    <a:pt x="74" y="98"/>
                  </a:lnTo>
                  <a:lnTo>
                    <a:pt x="76" y="98"/>
                  </a:lnTo>
                  <a:lnTo>
                    <a:pt x="76" y="98"/>
                  </a:lnTo>
                  <a:lnTo>
                    <a:pt x="74" y="94"/>
                  </a:lnTo>
                  <a:lnTo>
                    <a:pt x="72" y="92"/>
                  </a:lnTo>
                  <a:lnTo>
                    <a:pt x="72" y="92"/>
                  </a:lnTo>
                  <a:lnTo>
                    <a:pt x="70" y="88"/>
                  </a:lnTo>
                  <a:lnTo>
                    <a:pt x="66" y="84"/>
                  </a:lnTo>
                  <a:lnTo>
                    <a:pt x="66" y="84"/>
                  </a:lnTo>
                  <a:lnTo>
                    <a:pt x="58" y="80"/>
                  </a:lnTo>
                  <a:lnTo>
                    <a:pt x="54" y="78"/>
                  </a:lnTo>
                  <a:lnTo>
                    <a:pt x="52" y="76"/>
                  </a:lnTo>
                  <a:lnTo>
                    <a:pt x="52" y="76"/>
                  </a:lnTo>
                  <a:lnTo>
                    <a:pt x="50" y="72"/>
                  </a:lnTo>
                  <a:lnTo>
                    <a:pt x="50" y="70"/>
                  </a:lnTo>
                  <a:lnTo>
                    <a:pt x="50" y="66"/>
                  </a:lnTo>
                  <a:lnTo>
                    <a:pt x="50" y="66"/>
                  </a:lnTo>
                  <a:lnTo>
                    <a:pt x="54" y="64"/>
                  </a:lnTo>
                  <a:lnTo>
                    <a:pt x="56" y="62"/>
                  </a:lnTo>
                  <a:lnTo>
                    <a:pt x="58" y="60"/>
                  </a:lnTo>
                  <a:lnTo>
                    <a:pt x="58" y="60"/>
                  </a:lnTo>
                  <a:lnTo>
                    <a:pt x="56" y="58"/>
                  </a:lnTo>
                  <a:lnTo>
                    <a:pt x="54" y="54"/>
                  </a:lnTo>
                  <a:lnTo>
                    <a:pt x="54" y="54"/>
                  </a:lnTo>
                  <a:lnTo>
                    <a:pt x="44" y="38"/>
                  </a:lnTo>
                  <a:lnTo>
                    <a:pt x="44" y="38"/>
                  </a:lnTo>
                  <a:lnTo>
                    <a:pt x="42" y="32"/>
                  </a:lnTo>
                  <a:lnTo>
                    <a:pt x="44" y="26"/>
                  </a:lnTo>
                  <a:lnTo>
                    <a:pt x="44" y="26"/>
                  </a:lnTo>
                  <a:lnTo>
                    <a:pt x="44" y="12"/>
                  </a:lnTo>
                  <a:lnTo>
                    <a:pt x="42" y="4"/>
                  </a:lnTo>
                  <a:lnTo>
                    <a:pt x="40" y="2"/>
                  </a:lnTo>
                  <a:lnTo>
                    <a:pt x="38" y="0"/>
                  </a:lnTo>
                  <a:lnTo>
                    <a:pt x="38" y="0"/>
                  </a:lnTo>
                  <a:lnTo>
                    <a:pt x="32" y="10"/>
                  </a:lnTo>
                  <a:lnTo>
                    <a:pt x="32" y="10"/>
                  </a:lnTo>
                  <a:lnTo>
                    <a:pt x="28" y="6"/>
                  </a:lnTo>
                  <a:lnTo>
                    <a:pt x="22" y="6"/>
                  </a:lnTo>
                  <a:lnTo>
                    <a:pt x="22" y="6"/>
                  </a:lnTo>
                  <a:lnTo>
                    <a:pt x="12" y="6"/>
                  </a:lnTo>
                  <a:lnTo>
                    <a:pt x="0" y="8"/>
                  </a:lnTo>
                  <a:lnTo>
                    <a:pt x="0" y="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68" name="Freeform 56">
              <a:extLst>
                <a:ext uri="{FF2B5EF4-FFF2-40B4-BE49-F238E27FC236}">
                  <a16:creationId xmlns:a16="http://schemas.microsoft.com/office/drawing/2014/main" id="{829E763F-51C9-414C-9CE5-A71948771BB6}"/>
                </a:ext>
              </a:extLst>
            </p:cNvPr>
            <p:cNvSpPr>
              <a:spLocks/>
            </p:cNvSpPr>
            <p:nvPr>
              <p:custDataLst>
                <p:tags r:id="rId2"/>
              </p:custDataLst>
            </p:nvPr>
          </p:nvSpPr>
          <p:spPr bwMode="auto">
            <a:xfrm>
              <a:off x="2580234" y="6350270"/>
              <a:ext cx="148669" cy="60475"/>
            </a:xfrm>
            <a:custGeom>
              <a:avLst/>
              <a:gdLst/>
              <a:ahLst/>
              <a:cxnLst>
                <a:cxn ang="0">
                  <a:pos x="112" y="0"/>
                </a:cxn>
                <a:cxn ang="0">
                  <a:pos x="102" y="4"/>
                </a:cxn>
                <a:cxn ang="0">
                  <a:pos x="90" y="6"/>
                </a:cxn>
                <a:cxn ang="0">
                  <a:pos x="88" y="8"/>
                </a:cxn>
                <a:cxn ang="0">
                  <a:pos x="86" y="6"/>
                </a:cxn>
                <a:cxn ang="0">
                  <a:pos x="74" y="6"/>
                </a:cxn>
                <a:cxn ang="0">
                  <a:pos x="62" y="26"/>
                </a:cxn>
                <a:cxn ang="0">
                  <a:pos x="56" y="28"/>
                </a:cxn>
                <a:cxn ang="0">
                  <a:pos x="50" y="28"/>
                </a:cxn>
                <a:cxn ang="0">
                  <a:pos x="48" y="22"/>
                </a:cxn>
                <a:cxn ang="0">
                  <a:pos x="44" y="18"/>
                </a:cxn>
                <a:cxn ang="0">
                  <a:pos x="40" y="16"/>
                </a:cxn>
                <a:cxn ang="0">
                  <a:pos x="30" y="18"/>
                </a:cxn>
                <a:cxn ang="0">
                  <a:pos x="30" y="22"/>
                </a:cxn>
                <a:cxn ang="0">
                  <a:pos x="28" y="24"/>
                </a:cxn>
                <a:cxn ang="0">
                  <a:pos x="20" y="22"/>
                </a:cxn>
                <a:cxn ang="0">
                  <a:pos x="8" y="36"/>
                </a:cxn>
                <a:cxn ang="0">
                  <a:pos x="2" y="42"/>
                </a:cxn>
                <a:cxn ang="0">
                  <a:pos x="0" y="46"/>
                </a:cxn>
                <a:cxn ang="0">
                  <a:pos x="2" y="48"/>
                </a:cxn>
                <a:cxn ang="0">
                  <a:pos x="10" y="44"/>
                </a:cxn>
                <a:cxn ang="0">
                  <a:pos x="32" y="32"/>
                </a:cxn>
                <a:cxn ang="0">
                  <a:pos x="40" y="30"/>
                </a:cxn>
                <a:cxn ang="0">
                  <a:pos x="48" y="34"/>
                </a:cxn>
                <a:cxn ang="0">
                  <a:pos x="52" y="36"/>
                </a:cxn>
                <a:cxn ang="0">
                  <a:pos x="58" y="36"/>
                </a:cxn>
                <a:cxn ang="0">
                  <a:pos x="66" y="34"/>
                </a:cxn>
                <a:cxn ang="0">
                  <a:pos x="80" y="30"/>
                </a:cxn>
                <a:cxn ang="0">
                  <a:pos x="90" y="28"/>
                </a:cxn>
                <a:cxn ang="0">
                  <a:pos x="90" y="26"/>
                </a:cxn>
                <a:cxn ang="0">
                  <a:pos x="94" y="18"/>
                </a:cxn>
                <a:cxn ang="0">
                  <a:pos x="96" y="16"/>
                </a:cxn>
                <a:cxn ang="0">
                  <a:pos x="106" y="12"/>
                </a:cxn>
                <a:cxn ang="0">
                  <a:pos x="110" y="12"/>
                </a:cxn>
                <a:cxn ang="0">
                  <a:pos x="114" y="12"/>
                </a:cxn>
                <a:cxn ang="0">
                  <a:pos x="118" y="6"/>
                </a:cxn>
                <a:cxn ang="0">
                  <a:pos x="116" y="0"/>
                </a:cxn>
                <a:cxn ang="0">
                  <a:pos x="112" y="0"/>
                </a:cxn>
              </a:cxnLst>
              <a:rect l="0" t="0" r="r" b="b"/>
              <a:pathLst>
                <a:path w="118" h="48">
                  <a:moveTo>
                    <a:pt x="112" y="0"/>
                  </a:moveTo>
                  <a:lnTo>
                    <a:pt x="112" y="0"/>
                  </a:lnTo>
                  <a:lnTo>
                    <a:pt x="108" y="0"/>
                  </a:lnTo>
                  <a:lnTo>
                    <a:pt x="102" y="4"/>
                  </a:lnTo>
                  <a:lnTo>
                    <a:pt x="102" y="4"/>
                  </a:lnTo>
                  <a:lnTo>
                    <a:pt x="90" y="6"/>
                  </a:lnTo>
                  <a:lnTo>
                    <a:pt x="90" y="6"/>
                  </a:lnTo>
                  <a:lnTo>
                    <a:pt x="88" y="8"/>
                  </a:lnTo>
                  <a:lnTo>
                    <a:pt x="86" y="6"/>
                  </a:lnTo>
                  <a:lnTo>
                    <a:pt x="86" y="6"/>
                  </a:lnTo>
                  <a:lnTo>
                    <a:pt x="80" y="6"/>
                  </a:lnTo>
                  <a:lnTo>
                    <a:pt x="74" y="6"/>
                  </a:lnTo>
                  <a:lnTo>
                    <a:pt x="72" y="20"/>
                  </a:lnTo>
                  <a:lnTo>
                    <a:pt x="62" y="26"/>
                  </a:lnTo>
                  <a:lnTo>
                    <a:pt x="62" y="26"/>
                  </a:lnTo>
                  <a:lnTo>
                    <a:pt x="56" y="28"/>
                  </a:lnTo>
                  <a:lnTo>
                    <a:pt x="52" y="28"/>
                  </a:lnTo>
                  <a:lnTo>
                    <a:pt x="50" y="28"/>
                  </a:lnTo>
                  <a:lnTo>
                    <a:pt x="50" y="28"/>
                  </a:lnTo>
                  <a:lnTo>
                    <a:pt x="48" y="22"/>
                  </a:lnTo>
                  <a:lnTo>
                    <a:pt x="48" y="22"/>
                  </a:lnTo>
                  <a:lnTo>
                    <a:pt x="44" y="18"/>
                  </a:lnTo>
                  <a:lnTo>
                    <a:pt x="40" y="16"/>
                  </a:lnTo>
                  <a:lnTo>
                    <a:pt x="40" y="16"/>
                  </a:lnTo>
                  <a:lnTo>
                    <a:pt x="36" y="16"/>
                  </a:lnTo>
                  <a:lnTo>
                    <a:pt x="30" y="18"/>
                  </a:lnTo>
                  <a:lnTo>
                    <a:pt x="30" y="18"/>
                  </a:lnTo>
                  <a:lnTo>
                    <a:pt x="30" y="22"/>
                  </a:lnTo>
                  <a:lnTo>
                    <a:pt x="28" y="24"/>
                  </a:lnTo>
                  <a:lnTo>
                    <a:pt x="28" y="24"/>
                  </a:lnTo>
                  <a:lnTo>
                    <a:pt x="20" y="22"/>
                  </a:lnTo>
                  <a:lnTo>
                    <a:pt x="20" y="22"/>
                  </a:lnTo>
                  <a:lnTo>
                    <a:pt x="8" y="36"/>
                  </a:lnTo>
                  <a:lnTo>
                    <a:pt x="8" y="36"/>
                  </a:lnTo>
                  <a:lnTo>
                    <a:pt x="2" y="42"/>
                  </a:lnTo>
                  <a:lnTo>
                    <a:pt x="2" y="42"/>
                  </a:lnTo>
                  <a:lnTo>
                    <a:pt x="0" y="46"/>
                  </a:lnTo>
                  <a:lnTo>
                    <a:pt x="0" y="46"/>
                  </a:lnTo>
                  <a:lnTo>
                    <a:pt x="2" y="48"/>
                  </a:lnTo>
                  <a:lnTo>
                    <a:pt x="2" y="48"/>
                  </a:lnTo>
                  <a:lnTo>
                    <a:pt x="6" y="46"/>
                  </a:lnTo>
                  <a:lnTo>
                    <a:pt x="10" y="44"/>
                  </a:lnTo>
                  <a:lnTo>
                    <a:pt x="10" y="44"/>
                  </a:lnTo>
                  <a:lnTo>
                    <a:pt x="32" y="32"/>
                  </a:lnTo>
                  <a:lnTo>
                    <a:pt x="32" y="32"/>
                  </a:lnTo>
                  <a:lnTo>
                    <a:pt x="40" y="30"/>
                  </a:lnTo>
                  <a:lnTo>
                    <a:pt x="46" y="32"/>
                  </a:lnTo>
                  <a:lnTo>
                    <a:pt x="48" y="34"/>
                  </a:lnTo>
                  <a:lnTo>
                    <a:pt x="48" y="34"/>
                  </a:lnTo>
                  <a:lnTo>
                    <a:pt x="52" y="36"/>
                  </a:lnTo>
                  <a:lnTo>
                    <a:pt x="52" y="36"/>
                  </a:lnTo>
                  <a:lnTo>
                    <a:pt x="58" y="36"/>
                  </a:lnTo>
                  <a:lnTo>
                    <a:pt x="66" y="34"/>
                  </a:lnTo>
                  <a:lnTo>
                    <a:pt x="66" y="34"/>
                  </a:lnTo>
                  <a:lnTo>
                    <a:pt x="80" y="30"/>
                  </a:lnTo>
                  <a:lnTo>
                    <a:pt x="80" y="30"/>
                  </a:lnTo>
                  <a:lnTo>
                    <a:pt x="86" y="30"/>
                  </a:lnTo>
                  <a:lnTo>
                    <a:pt x="90" y="28"/>
                  </a:lnTo>
                  <a:lnTo>
                    <a:pt x="90" y="26"/>
                  </a:lnTo>
                  <a:lnTo>
                    <a:pt x="90" y="26"/>
                  </a:lnTo>
                  <a:lnTo>
                    <a:pt x="92" y="20"/>
                  </a:lnTo>
                  <a:lnTo>
                    <a:pt x="94" y="18"/>
                  </a:lnTo>
                  <a:lnTo>
                    <a:pt x="96" y="16"/>
                  </a:lnTo>
                  <a:lnTo>
                    <a:pt x="96" y="16"/>
                  </a:lnTo>
                  <a:lnTo>
                    <a:pt x="100" y="12"/>
                  </a:lnTo>
                  <a:lnTo>
                    <a:pt x="106" y="12"/>
                  </a:lnTo>
                  <a:lnTo>
                    <a:pt x="106" y="12"/>
                  </a:lnTo>
                  <a:lnTo>
                    <a:pt x="110" y="12"/>
                  </a:lnTo>
                  <a:lnTo>
                    <a:pt x="114" y="12"/>
                  </a:lnTo>
                  <a:lnTo>
                    <a:pt x="114" y="12"/>
                  </a:lnTo>
                  <a:lnTo>
                    <a:pt x="116" y="10"/>
                  </a:lnTo>
                  <a:lnTo>
                    <a:pt x="118" y="6"/>
                  </a:lnTo>
                  <a:lnTo>
                    <a:pt x="118" y="2"/>
                  </a:lnTo>
                  <a:lnTo>
                    <a:pt x="116" y="0"/>
                  </a:lnTo>
                  <a:lnTo>
                    <a:pt x="116" y="0"/>
                  </a:lnTo>
                  <a:lnTo>
                    <a:pt x="112" y="0"/>
                  </a:lnTo>
                  <a:lnTo>
                    <a:pt x="112" y="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69" name="Freeform 57">
              <a:extLst>
                <a:ext uri="{FF2B5EF4-FFF2-40B4-BE49-F238E27FC236}">
                  <a16:creationId xmlns:a16="http://schemas.microsoft.com/office/drawing/2014/main" id="{700B5352-801C-4140-883B-A29376770845}"/>
                </a:ext>
              </a:extLst>
            </p:cNvPr>
            <p:cNvSpPr>
              <a:spLocks/>
            </p:cNvSpPr>
            <p:nvPr>
              <p:custDataLst>
                <p:tags r:id="rId3"/>
              </p:custDataLst>
            </p:nvPr>
          </p:nvSpPr>
          <p:spPr bwMode="auto">
            <a:xfrm>
              <a:off x="3149711" y="6156245"/>
              <a:ext cx="100792" cy="118431"/>
            </a:xfrm>
            <a:custGeom>
              <a:avLst/>
              <a:gdLst/>
              <a:ahLst/>
              <a:cxnLst>
                <a:cxn ang="0">
                  <a:pos x="66" y="2"/>
                </a:cxn>
                <a:cxn ang="0">
                  <a:pos x="68" y="6"/>
                </a:cxn>
                <a:cxn ang="0">
                  <a:pos x="62" y="10"/>
                </a:cxn>
                <a:cxn ang="0">
                  <a:pos x="52" y="20"/>
                </a:cxn>
                <a:cxn ang="0">
                  <a:pos x="38" y="26"/>
                </a:cxn>
                <a:cxn ang="0">
                  <a:pos x="32" y="30"/>
                </a:cxn>
                <a:cxn ang="0">
                  <a:pos x="26" y="32"/>
                </a:cxn>
                <a:cxn ang="0">
                  <a:pos x="10" y="48"/>
                </a:cxn>
                <a:cxn ang="0">
                  <a:pos x="0" y="60"/>
                </a:cxn>
                <a:cxn ang="0">
                  <a:pos x="0" y="60"/>
                </a:cxn>
                <a:cxn ang="0">
                  <a:pos x="0" y="60"/>
                </a:cxn>
                <a:cxn ang="0">
                  <a:pos x="6" y="72"/>
                </a:cxn>
                <a:cxn ang="0">
                  <a:pos x="6" y="78"/>
                </a:cxn>
                <a:cxn ang="0">
                  <a:pos x="8" y="82"/>
                </a:cxn>
                <a:cxn ang="0">
                  <a:pos x="16" y="94"/>
                </a:cxn>
                <a:cxn ang="0">
                  <a:pos x="20" y="94"/>
                </a:cxn>
                <a:cxn ang="0">
                  <a:pos x="24" y="94"/>
                </a:cxn>
                <a:cxn ang="0">
                  <a:pos x="28" y="92"/>
                </a:cxn>
                <a:cxn ang="0">
                  <a:pos x="46" y="82"/>
                </a:cxn>
                <a:cxn ang="0">
                  <a:pos x="52" y="80"/>
                </a:cxn>
                <a:cxn ang="0">
                  <a:pos x="58" y="78"/>
                </a:cxn>
                <a:cxn ang="0">
                  <a:pos x="66" y="68"/>
                </a:cxn>
                <a:cxn ang="0">
                  <a:pos x="66" y="66"/>
                </a:cxn>
                <a:cxn ang="0">
                  <a:pos x="68" y="62"/>
                </a:cxn>
                <a:cxn ang="0">
                  <a:pos x="68" y="62"/>
                </a:cxn>
                <a:cxn ang="0">
                  <a:pos x="70" y="56"/>
                </a:cxn>
                <a:cxn ang="0">
                  <a:pos x="68" y="50"/>
                </a:cxn>
                <a:cxn ang="0">
                  <a:pos x="66" y="42"/>
                </a:cxn>
                <a:cxn ang="0">
                  <a:pos x="72" y="34"/>
                </a:cxn>
                <a:cxn ang="0">
                  <a:pos x="80" y="24"/>
                </a:cxn>
                <a:cxn ang="0">
                  <a:pos x="80" y="20"/>
                </a:cxn>
                <a:cxn ang="0">
                  <a:pos x="72" y="8"/>
                </a:cxn>
                <a:cxn ang="0">
                  <a:pos x="72" y="2"/>
                </a:cxn>
                <a:cxn ang="0">
                  <a:pos x="68" y="0"/>
                </a:cxn>
              </a:cxnLst>
              <a:rect l="0" t="0" r="r" b="b"/>
              <a:pathLst>
                <a:path w="80" h="94">
                  <a:moveTo>
                    <a:pt x="68" y="0"/>
                  </a:moveTo>
                  <a:lnTo>
                    <a:pt x="66" y="2"/>
                  </a:lnTo>
                  <a:lnTo>
                    <a:pt x="66" y="2"/>
                  </a:lnTo>
                  <a:lnTo>
                    <a:pt x="68" y="6"/>
                  </a:lnTo>
                  <a:lnTo>
                    <a:pt x="66" y="6"/>
                  </a:lnTo>
                  <a:lnTo>
                    <a:pt x="62" y="10"/>
                  </a:lnTo>
                  <a:lnTo>
                    <a:pt x="62" y="10"/>
                  </a:lnTo>
                  <a:lnTo>
                    <a:pt x="52" y="20"/>
                  </a:lnTo>
                  <a:lnTo>
                    <a:pt x="52" y="20"/>
                  </a:lnTo>
                  <a:lnTo>
                    <a:pt x="38" y="26"/>
                  </a:lnTo>
                  <a:lnTo>
                    <a:pt x="38" y="26"/>
                  </a:lnTo>
                  <a:lnTo>
                    <a:pt x="32" y="30"/>
                  </a:lnTo>
                  <a:lnTo>
                    <a:pt x="26" y="32"/>
                  </a:lnTo>
                  <a:lnTo>
                    <a:pt x="26" y="32"/>
                  </a:lnTo>
                  <a:lnTo>
                    <a:pt x="18" y="40"/>
                  </a:lnTo>
                  <a:lnTo>
                    <a:pt x="10" y="48"/>
                  </a:lnTo>
                  <a:lnTo>
                    <a:pt x="10" y="48"/>
                  </a:lnTo>
                  <a:lnTo>
                    <a:pt x="0" y="60"/>
                  </a:lnTo>
                  <a:lnTo>
                    <a:pt x="0" y="60"/>
                  </a:lnTo>
                  <a:lnTo>
                    <a:pt x="0" y="60"/>
                  </a:lnTo>
                  <a:lnTo>
                    <a:pt x="0" y="60"/>
                  </a:lnTo>
                  <a:lnTo>
                    <a:pt x="0" y="60"/>
                  </a:lnTo>
                  <a:lnTo>
                    <a:pt x="4" y="66"/>
                  </a:lnTo>
                  <a:lnTo>
                    <a:pt x="6" y="72"/>
                  </a:lnTo>
                  <a:lnTo>
                    <a:pt x="6" y="72"/>
                  </a:lnTo>
                  <a:lnTo>
                    <a:pt x="6" y="78"/>
                  </a:lnTo>
                  <a:lnTo>
                    <a:pt x="8" y="82"/>
                  </a:lnTo>
                  <a:lnTo>
                    <a:pt x="8" y="82"/>
                  </a:lnTo>
                  <a:lnTo>
                    <a:pt x="12" y="90"/>
                  </a:lnTo>
                  <a:lnTo>
                    <a:pt x="16" y="94"/>
                  </a:lnTo>
                  <a:lnTo>
                    <a:pt x="20" y="94"/>
                  </a:lnTo>
                  <a:lnTo>
                    <a:pt x="20" y="94"/>
                  </a:lnTo>
                  <a:lnTo>
                    <a:pt x="22" y="94"/>
                  </a:lnTo>
                  <a:lnTo>
                    <a:pt x="24" y="94"/>
                  </a:lnTo>
                  <a:lnTo>
                    <a:pt x="28" y="92"/>
                  </a:lnTo>
                  <a:lnTo>
                    <a:pt x="28" y="92"/>
                  </a:lnTo>
                  <a:lnTo>
                    <a:pt x="38" y="86"/>
                  </a:lnTo>
                  <a:lnTo>
                    <a:pt x="46" y="82"/>
                  </a:lnTo>
                  <a:lnTo>
                    <a:pt x="46" y="82"/>
                  </a:lnTo>
                  <a:lnTo>
                    <a:pt x="52" y="80"/>
                  </a:lnTo>
                  <a:lnTo>
                    <a:pt x="58" y="78"/>
                  </a:lnTo>
                  <a:lnTo>
                    <a:pt x="58" y="78"/>
                  </a:lnTo>
                  <a:lnTo>
                    <a:pt x="62" y="74"/>
                  </a:lnTo>
                  <a:lnTo>
                    <a:pt x="66" y="68"/>
                  </a:lnTo>
                  <a:lnTo>
                    <a:pt x="66" y="68"/>
                  </a:lnTo>
                  <a:lnTo>
                    <a:pt x="66" y="66"/>
                  </a:lnTo>
                  <a:lnTo>
                    <a:pt x="68" y="62"/>
                  </a:lnTo>
                  <a:lnTo>
                    <a:pt x="68" y="62"/>
                  </a:lnTo>
                  <a:lnTo>
                    <a:pt x="68" y="62"/>
                  </a:lnTo>
                  <a:lnTo>
                    <a:pt x="68" y="62"/>
                  </a:lnTo>
                  <a:lnTo>
                    <a:pt x="70" y="60"/>
                  </a:lnTo>
                  <a:lnTo>
                    <a:pt x="70" y="56"/>
                  </a:lnTo>
                  <a:lnTo>
                    <a:pt x="68" y="50"/>
                  </a:lnTo>
                  <a:lnTo>
                    <a:pt x="68" y="50"/>
                  </a:lnTo>
                  <a:lnTo>
                    <a:pt x="66" y="42"/>
                  </a:lnTo>
                  <a:lnTo>
                    <a:pt x="66" y="42"/>
                  </a:lnTo>
                  <a:lnTo>
                    <a:pt x="68" y="38"/>
                  </a:lnTo>
                  <a:lnTo>
                    <a:pt x="72" y="34"/>
                  </a:lnTo>
                  <a:lnTo>
                    <a:pt x="76" y="30"/>
                  </a:lnTo>
                  <a:lnTo>
                    <a:pt x="80" y="24"/>
                  </a:lnTo>
                  <a:lnTo>
                    <a:pt x="80" y="24"/>
                  </a:lnTo>
                  <a:lnTo>
                    <a:pt x="80" y="20"/>
                  </a:lnTo>
                  <a:lnTo>
                    <a:pt x="78" y="16"/>
                  </a:lnTo>
                  <a:lnTo>
                    <a:pt x="72" y="8"/>
                  </a:lnTo>
                  <a:lnTo>
                    <a:pt x="72" y="8"/>
                  </a:lnTo>
                  <a:lnTo>
                    <a:pt x="72" y="2"/>
                  </a:lnTo>
                  <a:lnTo>
                    <a:pt x="70" y="0"/>
                  </a:lnTo>
                  <a:lnTo>
                    <a:pt x="68" y="0"/>
                  </a:lnTo>
                  <a:lnTo>
                    <a:pt x="68" y="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0" name="Freeform 58">
              <a:extLst>
                <a:ext uri="{FF2B5EF4-FFF2-40B4-BE49-F238E27FC236}">
                  <a16:creationId xmlns:a16="http://schemas.microsoft.com/office/drawing/2014/main" id="{F6ECF33B-C2D5-4462-908C-B9ECB405C160}"/>
                </a:ext>
              </a:extLst>
            </p:cNvPr>
            <p:cNvSpPr>
              <a:spLocks/>
            </p:cNvSpPr>
            <p:nvPr>
              <p:custDataLst>
                <p:tags r:id="rId4"/>
              </p:custDataLst>
            </p:nvPr>
          </p:nvSpPr>
          <p:spPr bwMode="auto">
            <a:xfrm>
              <a:off x="2813468" y="6310462"/>
              <a:ext cx="57956" cy="45357"/>
            </a:xfrm>
            <a:custGeom>
              <a:avLst/>
              <a:gdLst/>
              <a:ahLst/>
              <a:cxnLst>
                <a:cxn ang="0">
                  <a:pos x="8" y="20"/>
                </a:cxn>
                <a:cxn ang="0">
                  <a:pos x="10" y="22"/>
                </a:cxn>
                <a:cxn ang="0">
                  <a:pos x="12" y="26"/>
                </a:cxn>
                <a:cxn ang="0">
                  <a:pos x="16" y="28"/>
                </a:cxn>
                <a:cxn ang="0">
                  <a:pos x="20" y="32"/>
                </a:cxn>
                <a:cxn ang="0">
                  <a:pos x="22" y="34"/>
                </a:cxn>
                <a:cxn ang="0">
                  <a:pos x="26" y="32"/>
                </a:cxn>
                <a:cxn ang="0">
                  <a:pos x="28" y="32"/>
                </a:cxn>
                <a:cxn ang="0">
                  <a:pos x="30" y="30"/>
                </a:cxn>
                <a:cxn ang="0">
                  <a:pos x="36" y="30"/>
                </a:cxn>
                <a:cxn ang="0">
                  <a:pos x="40" y="30"/>
                </a:cxn>
                <a:cxn ang="0">
                  <a:pos x="44" y="26"/>
                </a:cxn>
                <a:cxn ang="0">
                  <a:pos x="42" y="26"/>
                </a:cxn>
                <a:cxn ang="0">
                  <a:pos x="42" y="22"/>
                </a:cxn>
                <a:cxn ang="0">
                  <a:pos x="42" y="20"/>
                </a:cxn>
                <a:cxn ang="0">
                  <a:pos x="46" y="14"/>
                </a:cxn>
                <a:cxn ang="0">
                  <a:pos x="44" y="12"/>
                </a:cxn>
                <a:cxn ang="0">
                  <a:pos x="42" y="10"/>
                </a:cxn>
                <a:cxn ang="0">
                  <a:pos x="40" y="10"/>
                </a:cxn>
                <a:cxn ang="0">
                  <a:pos x="36" y="8"/>
                </a:cxn>
                <a:cxn ang="0">
                  <a:pos x="32" y="4"/>
                </a:cxn>
                <a:cxn ang="0">
                  <a:pos x="28" y="2"/>
                </a:cxn>
                <a:cxn ang="0">
                  <a:pos x="24" y="2"/>
                </a:cxn>
                <a:cxn ang="0">
                  <a:pos x="20" y="2"/>
                </a:cxn>
                <a:cxn ang="0">
                  <a:pos x="18" y="4"/>
                </a:cxn>
                <a:cxn ang="0">
                  <a:pos x="14" y="2"/>
                </a:cxn>
                <a:cxn ang="0">
                  <a:pos x="6" y="0"/>
                </a:cxn>
                <a:cxn ang="0">
                  <a:pos x="0" y="0"/>
                </a:cxn>
                <a:cxn ang="0">
                  <a:pos x="0" y="2"/>
                </a:cxn>
                <a:cxn ang="0">
                  <a:pos x="0" y="8"/>
                </a:cxn>
                <a:cxn ang="0">
                  <a:pos x="0" y="14"/>
                </a:cxn>
                <a:cxn ang="0">
                  <a:pos x="4" y="18"/>
                </a:cxn>
                <a:cxn ang="0">
                  <a:pos x="8" y="20"/>
                </a:cxn>
              </a:cxnLst>
              <a:rect l="0" t="0" r="r" b="b"/>
              <a:pathLst>
                <a:path w="46" h="36">
                  <a:moveTo>
                    <a:pt x="8" y="20"/>
                  </a:moveTo>
                  <a:lnTo>
                    <a:pt x="8" y="20"/>
                  </a:lnTo>
                  <a:lnTo>
                    <a:pt x="10" y="22"/>
                  </a:lnTo>
                  <a:lnTo>
                    <a:pt x="10" y="22"/>
                  </a:lnTo>
                  <a:lnTo>
                    <a:pt x="12" y="24"/>
                  </a:lnTo>
                  <a:lnTo>
                    <a:pt x="12" y="26"/>
                  </a:lnTo>
                  <a:lnTo>
                    <a:pt x="14" y="28"/>
                  </a:lnTo>
                  <a:lnTo>
                    <a:pt x="16" y="28"/>
                  </a:lnTo>
                  <a:lnTo>
                    <a:pt x="16" y="28"/>
                  </a:lnTo>
                  <a:lnTo>
                    <a:pt x="20" y="32"/>
                  </a:lnTo>
                  <a:lnTo>
                    <a:pt x="20" y="32"/>
                  </a:lnTo>
                  <a:lnTo>
                    <a:pt x="22" y="34"/>
                  </a:lnTo>
                  <a:lnTo>
                    <a:pt x="24" y="36"/>
                  </a:lnTo>
                  <a:lnTo>
                    <a:pt x="26" y="32"/>
                  </a:lnTo>
                  <a:lnTo>
                    <a:pt x="26" y="32"/>
                  </a:lnTo>
                  <a:lnTo>
                    <a:pt x="28" y="32"/>
                  </a:lnTo>
                  <a:lnTo>
                    <a:pt x="28" y="32"/>
                  </a:lnTo>
                  <a:lnTo>
                    <a:pt x="30" y="30"/>
                  </a:lnTo>
                  <a:lnTo>
                    <a:pt x="30" y="30"/>
                  </a:lnTo>
                  <a:lnTo>
                    <a:pt x="36" y="30"/>
                  </a:lnTo>
                  <a:lnTo>
                    <a:pt x="36" y="30"/>
                  </a:lnTo>
                  <a:lnTo>
                    <a:pt x="40" y="30"/>
                  </a:lnTo>
                  <a:lnTo>
                    <a:pt x="40" y="30"/>
                  </a:lnTo>
                  <a:lnTo>
                    <a:pt x="44" y="26"/>
                  </a:lnTo>
                  <a:lnTo>
                    <a:pt x="44" y="26"/>
                  </a:lnTo>
                  <a:lnTo>
                    <a:pt x="42" y="26"/>
                  </a:lnTo>
                  <a:lnTo>
                    <a:pt x="42" y="26"/>
                  </a:lnTo>
                  <a:lnTo>
                    <a:pt x="42" y="22"/>
                  </a:lnTo>
                  <a:lnTo>
                    <a:pt x="42" y="20"/>
                  </a:lnTo>
                  <a:lnTo>
                    <a:pt x="42" y="20"/>
                  </a:lnTo>
                  <a:lnTo>
                    <a:pt x="44" y="16"/>
                  </a:lnTo>
                  <a:lnTo>
                    <a:pt x="46" y="14"/>
                  </a:lnTo>
                  <a:lnTo>
                    <a:pt x="46" y="14"/>
                  </a:lnTo>
                  <a:lnTo>
                    <a:pt x="44" y="12"/>
                  </a:lnTo>
                  <a:lnTo>
                    <a:pt x="44" y="12"/>
                  </a:lnTo>
                  <a:lnTo>
                    <a:pt x="42" y="10"/>
                  </a:lnTo>
                  <a:lnTo>
                    <a:pt x="40" y="10"/>
                  </a:lnTo>
                  <a:lnTo>
                    <a:pt x="40" y="10"/>
                  </a:lnTo>
                  <a:lnTo>
                    <a:pt x="36" y="8"/>
                  </a:lnTo>
                  <a:lnTo>
                    <a:pt x="36" y="8"/>
                  </a:lnTo>
                  <a:lnTo>
                    <a:pt x="32" y="4"/>
                  </a:lnTo>
                  <a:lnTo>
                    <a:pt x="32" y="4"/>
                  </a:lnTo>
                  <a:lnTo>
                    <a:pt x="32" y="2"/>
                  </a:lnTo>
                  <a:lnTo>
                    <a:pt x="28" y="2"/>
                  </a:lnTo>
                  <a:lnTo>
                    <a:pt x="28" y="2"/>
                  </a:lnTo>
                  <a:lnTo>
                    <a:pt x="24" y="2"/>
                  </a:lnTo>
                  <a:lnTo>
                    <a:pt x="24" y="2"/>
                  </a:lnTo>
                  <a:lnTo>
                    <a:pt x="20" y="2"/>
                  </a:lnTo>
                  <a:lnTo>
                    <a:pt x="20" y="2"/>
                  </a:lnTo>
                  <a:lnTo>
                    <a:pt x="18" y="4"/>
                  </a:lnTo>
                  <a:lnTo>
                    <a:pt x="14" y="2"/>
                  </a:lnTo>
                  <a:lnTo>
                    <a:pt x="14" y="2"/>
                  </a:lnTo>
                  <a:lnTo>
                    <a:pt x="6" y="0"/>
                  </a:lnTo>
                  <a:lnTo>
                    <a:pt x="6" y="0"/>
                  </a:lnTo>
                  <a:lnTo>
                    <a:pt x="0" y="0"/>
                  </a:lnTo>
                  <a:lnTo>
                    <a:pt x="0" y="0"/>
                  </a:lnTo>
                  <a:lnTo>
                    <a:pt x="0" y="2"/>
                  </a:lnTo>
                  <a:lnTo>
                    <a:pt x="0" y="2"/>
                  </a:lnTo>
                  <a:lnTo>
                    <a:pt x="0" y="8"/>
                  </a:lnTo>
                  <a:lnTo>
                    <a:pt x="0" y="8"/>
                  </a:lnTo>
                  <a:lnTo>
                    <a:pt x="0" y="14"/>
                  </a:lnTo>
                  <a:lnTo>
                    <a:pt x="0" y="14"/>
                  </a:lnTo>
                  <a:lnTo>
                    <a:pt x="4" y="18"/>
                  </a:lnTo>
                  <a:lnTo>
                    <a:pt x="4" y="18"/>
                  </a:lnTo>
                  <a:lnTo>
                    <a:pt x="8" y="20"/>
                  </a:lnTo>
                  <a:lnTo>
                    <a:pt x="8" y="2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1" name="Freeform 5">
              <a:extLst>
                <a:ext uri="{FF2B5EF4-FFF2-40B4-BE49-F238E27FC236}">
                  <a16:creationId xmlns:a16="http://schemas.microsoft.com/office/drawing/2014/main" id="{C6069DA6-B646-4371-9F61-7746ECC34C64}"/>
                </a:ext>
              </a:extLst>
            </p:cNvPr>
            <p:cNvSpPr>
              <a:spLocks/>
            </p:cNvSpPr>
            <p:nvPr>
              <p:custDataLst>
                <p:tags r:id="rId5"/>
              </p:custDataLst>
            </p:nvPr>
          </p:nvSpPr>
          <p:spPr bwMode="auto">
            <a:xfrm>
              <a:off x="4207276" y="2883140"/>
              <a:ext cx="937369" cy="481284"/>
            </a:xfrm>
            <a:custGeom>
              <a:avLst/>
              <a:gdLst/>
              <a:ahLst/>
              <a:cxnLst>
                <a:cxn ang="0">
                  <a:pos x="744" y="382"/>
                </a:cxn>
                <a:cxn ang="0">
                  <a:pos x="734" y="362"/>
                </a:cxn>
                <a:cxn ang="0">
                  <a:pos x="716" y="338"/>
                </a:cxn>
                <a:cxn ang="0">
                  <a:pos x="714" y="314"/>
                </a:cxn>
                <a:cxn ang="0">
                  <a:pos x="698" y="294"/>
                </a:cxn>
                <a:cxn ang="0">
                  <a:pos x="702" y="270"/>
                </a:cxn>
                <a:cxn ang="0">
                  <a:pos x="686" y="258"/>
                </a:cxn>
                <a:cxn ang="0">
                  <a:pos x="696" y="224"/>
                </a:cxn>
                <a:cxn ang="0">
                  <a:pos x="680" y="202"/>
                </a:cxn>
                <a:cxn ang="0">
                  <a:pos x="676" y="164"/>
                </a:cxn>
                <a:cxn ang="0">
                  <a:pos x="658" y="100"/>
                </a:cxn>
                <a:cxn ang="0">
                  <a:pos x="644" y="98"/>
                </a:cxn>
                <a:cxn ang="0">
                  <a:pos x="640" y="74"/>
                </a:cxn>
                <a:cxn ang="0">
                  <a:pos x="642" y="68"/>
                </a:cxn>
                <a:cxn ang="0">
                  <a:pos x="572" y="42"/>
                </a:cxn>
                <a:cxn ang="0">
                  <a:pos x="518" y="52"/>
                </a:cxn>
                <a:cxn ang="0">
                  <a:pos x="468" y="24"/>
                </a:cxn>
                <a:cxn ang="0">
                  <a:pos x="22" y="0"/>
                </a:cxn>
                <a:cxn ang="0">
                  <a:pos x="0" y="220"/>
                </a:cxn>
                <a:cxn ang="0">
                  <a:pos x="170" y="246"/>
                </a:cxn>
                <a:cxn ang="0">
                  <a:pos x="164" y="356"/>
                </a:cxn>
                <a:cxn ang="0">
                  <a:pos x="744" y="382"/>
                </a:cxn>
              </a:cxnLst>
              <a:rect l="0" t="0" r="r" b="b"/>
              <a:pathLst>
                <a:path w="744" h="382">
                  <a:moveTo>
                    <a:pt x="744" y="382"/>
                  </a:moveTo>
                  <a:lnTo>
                    <a:pt x="734" y="362"/>
                  </a:lnTo>
                  <a:lnTo>
                    <a:pt x="716" y="338"/>
                  </a:lnTo>
                  <a:lnTo>
                    <a:pt x="714" y="314"/>
                  </a:lnTo>
                  <a:lnTo>
                    <a:pt x="698" y="294"/>
                  </a:lnTo>
                  <a:lnTo>
                    <a:pt x="702" y="270"/>
                  </a:lnTo>
                  <a:lnTo>
                    <a:pt x="686" y="258"/>
                  </a:lnTo>
                  <a:lnTo>
                    <a:pt x="696" y="224"/>
                  </a:lnTo>
                  <a:lnTo>
                    <a:pt x="680" y="202"/>
                  </a:lnTo>
                  <a:lnTo>
                    <a:pt x="676" y="164"/>
                  </a:lnTo>
                  <a:lnTo>
                    <a:pt x="658" y="100"/>
                  </a:lnTo>
                  <a:lnTo>
                    <a:pt x="644" y="98"/>
                  </a:lnTo>
                  <a:lnTo>
                    <a:pt x="640" y="74"/>
                  </a:lnTo>
                  <a:lnTo>
                    <a:pt x="642" y="68"/>
                  </a:lnTo>
                  <a:lnTo>
                    <a:pt x="572" y="42"/>
                  </a:lnTo>
                  <a:lnTo>
                    <a:pt x="518" y="52"/>
                  </a:lnTo>
                  <a:lnTo>
                    <a:pt x="468" y="24"/>
                  </a:lnTo>
                  <a:lnTo>
                    <a:pt x="22" y="0"/>
                  </a:lnTo>
                  <a:lnTo>
                    <a:pt x="0" y="220"/>
                  </a:lnTo>
                  <a:lnTo>
                    <a:pt x="170" y="246"/>
                  </a:lnTo>
                  <a:lnTo>
                    <a:pt x="164" y="356"/>
                  </a:lnTo>
                  <a:lnTo>
                    <a:pt x="744" y="38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2" name="Freeform 6">
              <a:extLst>
                <a:ext uri="{FF2B5EF4-FFF2-40B4-BE49-F238E27FC236}">
                  <a16:creationId xmlns:a16="http://schemas.microsoft.com/office/drawing/2014/main" id="{F1EC18DC-D094-4DD4-9A26-133016428832}"/>
                </a:ext>
              </a:extLst>
            </p:cNvPr>
            <p:cNvSpPr>
              <a:spLocks/>
            </p:cNvSpPr>
            <p:nvPr>
              <p:custDataLst>
                <p:tags r:id="rId6"/>
              </p:custDataLst>
            </p:nvPr>
          </p:nvSpPr>
          <p:spPr bwMode="auto">
            <a:xfrm>
              <a:off x="4383663" y="3331666"/>
              <a:ext cx="851696" cy="473724"/>
            </a:xfrm>
            <a:custGeom>
              <a:avLst/>
              <a:gdLst/>
              <a:ahLst/>
              <a:cxnLst>
                <a:cxn ang="0">
                  <a:pos x="676" y="376"/>
                </a:cxn>
                <a:cxn ang="0">
                  <a:pos x="670" y="138"/>
                </a:cxn>
                <a:cxn ang="0">
                  <a:pos x="628" y="88"/>
                </a:cxn>
                <a:cxn ang="0">
                  <a:pos x="648" y="46"/>
                </a:cxn>
                <a:cxn ang="0">
                  <a:pos x="610" y="40"/>
                </a:cxn>
                <a:cxn ang="0">
                  <a:pos x="604" y="26"/>
                </a:cxn>
                <a:cxn ang="0">
                  <a:pos x="24" y="0"/>
                </a:cxn>
                <a:cxn ang="0">
                  <a:pos x="0" y="346"/>
                </a:cxn>
                <a:cxn ang="0">
                  <a:pos x="676" y="376"/>
                </a:cxn>
              </a:cxnLst>
              <a:rect l="0" t="0" r="r" b="b"/>
              <a:pathLst>
                <a:path w="676" h="376">
                  <a:moveTo>
                    <a:pt x="676" y="376"/>
                  </a:moveTo>
                  <a:lnTo>
                    <a:pt x="670" y="138"/>
                  </a:lnTo>
                  <a:lnTo>
                    <a:pt x="628" y="88"/>
                  </a:lnTo>
                  <a:lnTo>
                    <a:pt x="648" y="46"/>
                  </a:lnTo>
                  <a:lnTo>
                    <a:pt x="610" y="40"/>
                  </a:lnTo>
                  <a:lnTo>
                    <a:pt x="604" y="26"/>
                  </a:lnTo>
                  <a:lnTo>
                    <a:pt x="24" y="0"/>
                  </a:lnTo>
                  <a:lnTo>
                    <a:pt x="0" y="346"/>
                  </a:lnTo>
                  <a:lnTo>
                    <a:pt x="676" y="37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3" name="Freeform 7">
              <a:extLst>
                <a:ext uri="{FF2B5EF4-FFF2-40B4-BE49-F238E27FC236}">
                  <a16:creationId xmlns:a16="http://schemas.microsoft.com/office/drawing/2014/main" id="{64671924-D063-4E27-936B-D89C15D7619A}"/>
                </a:ext>
              </a:extLst>
            </p:cNvPr>
            <p:cNvSpPr>
              <a:spLocks/>
            </p:cNvSpPr>
            <p:nvPr>
              <p:custDataLst>
                <p:tags r:id="rId7"/>
              </p:custDataLst>
            </p:nvPr>
          </p:nvSpPr>
          <p:spPr bwMode="auto">
            <a:xfrm>
              <a:off x="3756231" y="3843188"/>
              <a:ext cx="1607638" cy="1587480"/>
            </a:xfrm>
            <a:custGeom>
              <a:avLst/>
              <a:gdLst/>
              <a:ahLst/>
              <a:cxnLst>
                <a:cxn ang="0">
                  <a:pos x="1252" y="604"/>
                </a:cxn>
                <a:cxn ang="0">
                  <a:pos x="1234" y="396"/>
                </a:cxn>
                <a:cxn ang="0">
                  <a:pos x="1182" y="360"/>
                </a:cxn>
                <a:cxn ang="0">
                  <a:pos x="1122" y="318"/>
                </a:cxn>
                <a:cxn ang="0">
                  <a:pos x="1056" y="332"/>
                </a:cxn>
                <a:cxn ang="0">
                  <a:pos x="962" y="326"/>
                </a:cxn>
                <a:cxn ang="0">
                  <a:pos x="936" y="338"/>
                </a:cxn>
                <a:cxn ang="0">
                  <a:pos x="920" y="332"/>
                </a:cxn>
                <a:cxn ang="0">
                  <a:pos x="868" y="334"/>
                </a:cxn>
                <a:cxn ang="0">
                  <a:pos x="854" y="326"/>
                </a:cxn>
                <a:cxn ang="0">
                  <a:pos x="838" y="310"/>
                </a:cxn>
                <a:cxn ang="0">
                  <a:pos x="838" y="300"/>
                </a:cxn>
                <a:cxn ang="0">
                  <a:pos x="768" y="292"/>
                </a:cxn>
                <a:cxn ang="0">
                  <a:pos x="744" y="288"/>
                </a:cxn>
                <a:cxn ang="0">
                  <a:pos x="730" y="262"/>
                </a:cxn>
                <a:cxn ang="0">
                  <a:pos x="688" y="258"/>
                </a:cxn>
                <a:cxn ang="0">
                  <a:pos x="678" y="246"/>
                </a:cxn>
                <a:cxn ang="0">
                  <a:pos x="674" y="20"/>
                </a:cxn>
                <a:cxn ang="0">
                  <a:pos x="4" y="480"/>
                </a:cxn>
                <a:cxn ang="0">
                  <a:pos x="12" y="514"/>
                </a:cxn>
                <a:cxn ang="0">
                  <a:pos x="44" y="538"/>
                </a:cxn>
                <a:cxn ang="0">
                  <a:pos x="98" y="592"/>
                </a:cxn>
                <a:cxn ang="0">
                  <a:pos x="146" y="652"/>
                </a:cxn>
                <a:cxn ang="0">
                  <a:pos x="156" y="686"/>
                </a:cxn>
                <a:cxn ang="0">
                  <a:pos x="166" y="718"/>
                </a:cxn>
                <a:cxn ang="0">
                  <a:pos x="196" y="776"/>
                </a:cxn>
                <a:cxn ang="0">
                  <a:pos x="270" y="860"/>
                </a:cxn>
                <a:cxn ang="0">
                  <a:pos x="366" y="784"/>
                </a:cxn>
                <a:cxn ang="0">
                  <a:pos x="416" y="786"/>
                </a:cxn>
                <a:cxn ang="0">
                  <a:pos x="466" y="788"/>
                </a:cxn>
                <a:cxn ang="0">
                  <a:pos x="518" y="812"/>
                </a:cxn>
                <a:cxn ang="0">
                  <a:pos x="558" y="864"/>
                </a:cxn>
                <a:cxn ang="0">
                  <a:pos x="572" y="894"/>
                </a:cxn>
                <a:cxn ang="0">
                  <a:pos x="590" y="962"/>
                </a:cxn>
                <a:cxn ang="0">
                  <a:pos x="616" y="1008"/>
                </a:cxn>
                <a:cxn ang="0">
                  <a:pos x="636" y="1030"/>
                </a:cxn>
                <a:cxn ang="0">
                  <a:pos x="660" y="1064"/>
                </a:cxn>
                <a:cxn ang="0">
                  <a:pos x="686" y="1128"/>
                </a:cxn>
                <a:cxn ang="0">
                  <a:pos x="722" y="1178"/>
                </a:cxn>
                <a:cxn ang="0">
                  <a:pos x="772" y="1220"/>
                </a:cxn>
                <a:cxn ang="0">
                  <a:pos x="806" y="1234"/>
                </a:cxn>
                <a:cxn ang="0">
                  <a:pos x="920" y="1260"/>
                </a:cxn>
                <a:cxn ang="0">
                  <a:pos x="908" y="1174"/>
                </a:cxn>
                <a:cxn ang="0">
                  <a:pos x="930" y="1104"/>
                </a:cxn>
                <a:cxn ang="0">
                  <a:pos x="976" y="1044"/>
                </a:cxn>
                <a:cxn ang="0">
                  <a:pos x="1078" y="954"/>
                </a:cxn>
                <a:cxn ang="0">
                  <a:pos x="1158" y="884"/>
                </a:cxn>
                <a:cxn ang="0">
                  <a:pos x="1222" y="836"/>
                </a:cxn>
                <a:cxn ang="0">
                  <a:pos x="1258" y="822"/>
                </a:cxn>
                <a:cxn ang="0">
                  <a:pos x="1260" y="784"/>
                </a:cxn>
                <a:cxn ang="0">
                  <a:pos x="1268" y="766"/>
                </a:cxn>
                <a:cxn ang="0">
                  <a:pos x="1268" y="738"/>
                </a:cxn>
                <a:cxn ang="0">
                  <a:pos x="1270" y="708"/>
                </a:cxn>
                <a:cxn ang="0">
                  <a:pos x="1276" y="664"/>
                </a:cxn>
              </a:cxnLst>
              <a:rect l="0" t="0" r="r" b="b"/>
              <a:pathLst>
                <a:path w="1276" h="1260">
                  <a:moveTo>
                    <a:pt x="1276" y="664"/>
                  </a:moveTo>
                  <a:lnTo>
                    <a:pt x="1272" y="628"/>
                  </a:lnTo>
                  <a:lnTo>
                    <a:pt x="1252" y="604"/>
                  </a:lnTo>
                  <a:lnTo>
                    <a:pt x="1252" y="580"/>
                  </a:lnTo>
                  <a:lnTo>
                    <a:pt x="1230" y="552"/>
                  </a:lnTo>
                  <a:lnTo>
                    <a:pt x="1234" y="396"/>
                  </a:lnTo>
                  <a:lnTo>
                    <a:pt x="1228" y="368"/>
                  </a:lnTo>
                  <a:lnTo>
                    <a:pt x="1212" y="368"/>
                  </a:lnTo>
                  <a:lnTo>
                    <a:pt x="1182" y="360"/>
                  </a:lnTo>
                  <a:lnTo>
                    <a:pt x="1182" y="350"/>
                  </a:lnTo>
                  <a:lnTo>
                    <a:pt x="1160" y="354"/>
                  </a:lnTo>
                  <a:lnTo>
                    <a:pt x="1122" y="318"/>
                  </a:lnTo>
                  <a:lnTo>
                    <a:pt x="1104" y="332"/>
                  </a:lnTo>
                  <a:lnTo>
                    <a:pt x="1092" y="320"/>
                  </a:lnTo>
                  <a:lnTo>
                    <a:pt x="1056" y="332"/>
                  </a:lnTo>
                  <a:lnTo>
                    <a:pt x="1008" y="342"/>
                  </a:lnTo>
                  <a:lnTo>
                    <a:pt x="962" y="326"/>
                  </a:lnTo>
                  <a:lnTo>
                    <a:pt x="962" y="326"/>
                  </a:lnTo>
                  <a:lnTo>
                    <a:pt x="950" y="334"/>
                  </a:lnTo>
                  <a:lnTo>
                    <a:pt x="940" y="338"/>
                  </a:lnTo>
                  <a:lnTo>
                    <a:pt x="936" y="338"/>
                  </a:lnTo>
                  <a:lnTo>
                    <a:pt x="932" y="336"/>
                  </a:lnTo>
                  <a:lnTo>
                    <a:pt x="932" y="336"/>
                  </a:lnTo>
                  <a:lnTo>
                    <a:pt x="920" y="332"/>
                  </a:lnTo>
                  <a:lnTo>
                    <a:pt x="906" y="326"/>
                  </a:lnTo>
                  <a:lnTo>
                    <a:pt x="886" y="322"/>
                  </a:lnTo>
                  <a:lnTo>
                    <a:pt x="868" y="334"/>
                  </a:lnTo>
                  <a:lnTo>
                    <a:pt x="868" y="334"/>
                  </a:lnTo>
                  <a:lnTo>
                    <a:pt x="860" y="330"/>
                  </a:lnTo>
                  <a:lnTo>
                    <a:pt x="854" y="326"/>
                  </a:lnTo>
                  <a:lnTo>
                    <a:pt x="844" y="318"/>
                  </a:lnTo>
                  <a:lnTo>
                    <a:pt x="844" y="318"/>
                  </a:lnTo>
                  <a:lnTo>
                    <a:pt x="838" y="310"/>
                  </a:lnTo>
                  <a:lnTo>
                    <a:pt x="836" y="304"/>
                  </a:lnTo>
                  <a:lnTo>
                    <a:pt x="838" y="302"/>
                  </a:lnTo>
                  <a:lnTo>
                    <a:pt x="838" y="300"/>
                  </a:lnTo>
                  <a:lnTo>
                    <a:pt x="812" y="306"/>
                  </a:lnTo>
                  <a:lnTo>
                    <a:pt x="812" y="306"/>
                  </a:lnTo>
                  <a:lnTo>
                    <a:pt x="768" y="292"/>
                  </a:lnTo>
                  <a:lnTo>
                    <a:pt x="768" y="292"/>
                  </a:lnTo>
                  <a:lnTo>
                    <a:pt x="756" y="288"/>
                  </a:lnTo>
                  <a:lnTo>
                    <a:pt x="744" y="288"/>
                  </a:lnTo>
                  <a:lnTo>
                    <a:pt x="732" y="288"/>
                  </a:lnTo>
                  <a:lnTo>
                    <a:pt x="730" y="262"/>
                  </a:lnTo>
                  <a:lnTo>
                    <a:pt x="730" y="262"/>
                  </a:lnTo>
                  <a:lnTo>
                    <a:pt x="710" y="262"/>
                  </a:lnTo>
                  <a:lnTo>
                    <a:pt x="694" y="262"/>
                  </a:lnTo>
                  <a:lnTo>
                    <a:pt x="688" y="258"/>
                  </a:lnTo>
                  <a:lnTo>
                    <a:pt x="684" y="256"/>
                  </a:lnTo>
                  <a:lnTo>
                    <a:pt x="684" y="256"/>
                  </a:lnTo>
                  <a:lnTo>
                    <a:pt x="678" y="246"/>
                  </a:lnTo>
                  <a:lnTo>
                    <a:pt x="670" y="240"/>
                  </a:lnTo>
                  <a:lnTo>
                    <a:pt x="660" y="234"/>
                  </a:lnTo>
                  <a:lnTo>
                    <a:pt x="674" y="20"/>
                  </a:lnTo>
                  <a:lnTo>
                    <a:pt x="388" y="0"/>
                  </a:lnTo>
                  <a:lnTo>
                    <a:pt x="350" y="522"/>
                  </a:lnTo>
                  <a:lnTo>
                    <a:pt x="4" y="480"/>
                  </a:lnTo>
                  <a:lnTo>
                    <a:pt x="0" y="510"/>
                  </a:lnTo>
                  <a:lnTo>
                    <a:pt x="0" y="510"/>
                  </a:lnTo>
                  <a:lnTo>
                    <a:pt x="12" y="514"/>
                  </a:lnTo>
                  <a:lnTo>
                    <a:pt x="24" y="522"/>
                  </a:lnTo>
                  <a:lnTo>
                    <a:pt x="34" y="528"/>
                  </a:lnTo>
                  <a:lnTo>
                    <a:pt x="44" y="538"/>
                  </a:lnTo>
                  <a:lnTo>
                    <a:pt x="44" y="538"/>
                  </a:lnTo>
                  <a:lnTo>
                    <a:pt x="70" y="564"/>
                  </a:lnTo>
                  <a:lnTo>
                    <a:pt x="98" y="592"/>
                  </a:lnTo>
                  <a:lnTo>
                    <a:pt x="124" y="620"/>
                  </a:lnTo>
                  <a:lnTo>
                    <a:pt x="136" y="636"/>
                  </a:lnTo>
                  <a:lnTo>
                    <a:pt x="146" y="652"/>
                  </a:lnTo>
                  <a:lnTo>
                    <a:pt x="146" y="652"/>
                  </a:lnTo>
                  <a:lnTo>
                    <a:pt x="152" y="668"/>
                  </a:lnTo>
                  <a:lnTo>
                    <a:pt x="156" y="686"/>
                  </a:lnTo>
                  <a:lnTo>
                    <a:pt x="160" y="702"/>
                  </a:lnTo>
                  <a:lnTo>
                    <a:pt x="166" y="718"/>
                  </a:lnTo>
                  <a:lnTo>
                    <a:pt x="166" y="718"/>
                  </a:lnTo>
                  <a:lnTo>
                    <a:pt x="174" y="738"/>
                  </a:lnTo>
                  <a:lnTo>
                    <a:pt x="184" y="758"/>
                  </a:lnTo>
                  <a:lnTo>
                    <a:pt x="196" y="776"/>
                  </a:lnTo>
                  <a:lnTo>
                    <a:pt x="210" y="794"/>
                  </a:lnTo>
                  <a:lnTo>
                    <a:pt x="240" y="828"/>
                  </a:lnTo>
                  <a:lnTo>
                    <a:pt x="270" y="860"/>
                  </a:lnTo>
                  <a:lnTo>
                    <a:pt x="312" y="870"/>
                  </a:lnTo>
                  <a:lnTo>
                    <a:pt x="366" y="784"/>
                  </a:lnTo>
                  <a:lnTo>
                    <a:pt x="366" y="784"/>
                  </a:lnTo>
                  <a:lnTo>
                    <a:pt x="378" y="784"/>
                  </a:lnTo>
                  <a:lnTo>
                    <a:pt x="396" y="784"/>
                  </a:lnTo>
                  <a:lnTo>
                    <a:pt x="416" y="786"/>
                  </a:lnTo>
                  <a:lnTo>
                    <a:pt x="416" y="786"/>
                  </a:lnTo>
                  <a:lnTo>
                    <a:pt x="442" y="788"/>
                  </a:lnTo>
                  <a:lnTo>
                    <a:pt x="466" y="788"/>
                  </a:lnTo>
                  <a:lnTo>
                    <a:pt x="492" y="786"/>
                  </a:lnTo>
                  <a:lnTo>
                    <a:pt x="492" y="786"/>
                  </a:lnTo>
                  <a:lnTo>
                    <a:pt x="518" y="812"/>
                  </a:lnTo>
                  <a:lnTo>
                    <a:pt x="540" y="838"/>
                  </a:lnTo>
                  <a:lnTo>
                    <a:pt x="550" y="850"/>
                  </a:lnTo>
                  <a:lnTo>
                    <a:pt x="558" y="864"/>
                  </a:lnTo>
                  <a:lnTo>
                    <a:pt x="558" y="864"/>
                  </a:lnTo>
                  <a:lnTo>
                    <a:pt x="566" y="878"/>
                  </a:lnTo>
                  <a:lnTo>
                    <a:pt x="572" y="894"/>
                  </a:lnTo>
                  <a:lnTo>
                    <a:pt x="582" y="926"/>
                  </a:lnTo>
                  <a:lnTo>
                    <a:pt x="590" y="962"/>
                  </a:lnTo>
                  <a:lnTo>
                    <a:pt x="590" y="962"/>
                  </a:lnTo>
                  <a:lnTo>
                    <a:pt x="594" y="968"/>
                  </a:lnTo>
                  <a:lnTo>
                    <a:pt x="602" y="986"/>
                  </a:lnTo>
                  <a:lnTo>
                    <a:pt x="616" y="1008"/>
                  </a:lnTo>
                  <a:lnTo>
                    <a:pt x="626" y="1018"/>
                  </a:lnTo>
                  <a:lnTo>
                    <a:pt x="636" y="1030"/>
                  </a:lnTo>
                  <a:lnTo>
                    <a:pt x="636" y="1030"/>
                  </a:lnTo>
                  <a:lnTo>
                    <a:pt x="646" y="1040"/>
                  </a:lnTo>
                  <a:lnTo>
                    <a:pt x="654" y="1052"/>
                  </a:lnTo>
                  <a:lnTo>
                    <a:pt x="660" y="1064"/>
                  </a:lnTo>
                  <a:lnTo>
                    <a:pt x="666" y="1078"/>
                  </a:lnTo>
                  <a:lnTo>
                    <a:pt x="676" y="1104"/>
                  </a:lnTo>
                  <a:lnTo>
                    <a:pt x="686" y="1128"/>
                  </a:lnTo>
                  <a:lnTo>
                    <a:pt x="686" y="1128"/>
                  </a:lnTo>
                  <a:lnTo>
                    <a:pt x="700" y="1152"/>
                  </a:lnTo>
                  <a:lnTo>
                    <a:pt x="722" y="1178"/>
                  </a:lnTo>
                  <a:lnTo>
                    <a:pt x="746" y="1202"/>
                  </a:lnTo>
                  <a:lnTo>
                    <a:pt x="758" y="1212"/>
                  </a:lnTo>
                  <a:lnTo>
                    <a:pt x="772" y="1220"/>
                  </a:lnTo>
                  <a:lnTo>
                    <a:pt x="772" y="1220"/>
                  </a:lnTo>
                  <a:lnTo>
                    <a:pt x="786" y="1228"/>
                  </a:lnTo>
                  <a:lnTo>
                    <a:pt x="806" y="1234"/>
                  </a:lnTo>
                  <a:lnTo>
                    <a:pt x="850" y="1244"/>
                  </a:lnTo>
                  <a:lnTo>
                    <a:pt x="920" y="1260"/>
                  </a:lnTo>
                  <a:lnTo>
                    <a:pt x="920" y="1260"/>
                  </a:lnTo>
                  <a:lnTo>
                    <a:pt x="912" y="1230"/>
                  </a:lnTo>
                  <a:lnTo>
                    <a:pt x="908" y="1200"/>
                  </a:lnTo>
                  <a:lnTo>
                    <a:pt x="908" y="1174"/>
                  </a:lnTo>
                  <a:lnTo>
                    <a:pt x="912" y="1148"/>
                  </a:lnTo>
                  <a:lnTo>
                    <a:pt x="920" y="1126"/>
                  </a:lnTo>
                  <a:lnTo>
                    <a:pt x="930" y="1104"/>
                  </a:lnTo>
                  <a:lnTo>
                    <a:pt x="942" y="1082"/>
                  </a:lnTo>
                  <a:lnTo>
                    <a:pt x="958" y="1062"/>
                  </a:lnTo>
                  <a:lnTo>
                    <a:pt x="976" y="1044"/>
                  </a:lnTo>
                  <a:lnTo>
                    <a:pt x="994" y="1024"/>
                  </a:lnTo>
                  <a:lnTo>
                    <a:pt x="1036" y="990"/>
                  </a:lnTo>
                  <a:lnTo>
                    <a:pt x="1078" y="954"/>
                  </a:lnTo>
                  <a:lnTo>
                    <a:pt x="1122" y="916"/>
                  </a:lnTo>
                  <a:lnTo>
                    <a:pt x="1122" y="916"/>
                  </a:lnTo>
                  <a:lnTo>
                    <a:pt x="1158" y="884"/>
                  </a:lnTo>
                  <a:lnTo>
                    <a:pt x="1190" y="858"/>
                  </a:lnTo>
                  <a:lnTo>
                    <a:pt x="1206" y="846"/>
                  </a:lnTo>
                  <a:lnTo>
                    <a:pt x="1222" y="836"/>
                  </a:lnTo>
                  <a:lnTo>
                    <a:pt x="1240" y="828"/>
                  </a:lnTo>
                  <a:lnTo>
                    <a:pt x="1258" y="822"/>
                  </a:lnTo>
                  <a:lnTo>
                    <a:pt x="1258" y="822"/>
                  </a:lnTo>
                  <a:lnTo>
                    <a:pt x="1258" y="796"/>
                  </a:lnTo>
                  <a:lnTo>
                    <a:pt x="1258" y="796"/>
                  </a:lnTo>
                  <a:lnTo>
                    <a:pt x="1260" y="784"/>
                  </a:lnTo>
                  <a:lnTo>
                    <a:pt x="1262" y="778"/>
                  </a:lnTo>
                  <a:lnTo>
                    <a:pt x="1264" y="774"/>
                  </a:lnTo>
                  <a:lnTo>
                    <a:pt x="1268" y="766"/>
                  </a:lnTo>
                  <a:lnTo>
                    <a:pt x="1268" y="766"/>
                  </a:lnTo>
                  <a:lnTo>
                    <a:pt x="1268" y="752"/>
                  </a:lnTo>
                  <a:lnTo>
                    <a:pt x="1268" y="738"/>
                  </a:lnTo>
                  <a:lnTo>
                    <a:pt x="1268" y="722"/>
                  </a:lnTo>
                  <a:lnTo>
                    <a:pt x="1270" y="708"/>
                  </a:lnTo>
                  <a:lnTo>
                    <a:pt x="1270" y="708"/>
                  </a:lnTo>
                  <a:lnTo>
                    <a:pt x="1274" y="696"/>
                  </a:lnTo>
                  <a:lnTo>
                    <a:pt x="1276" y="680"/>
                  </a:lnTo>
                  <a:lnTo>
                    <a:pt x="1276" y="664"/>
                  </a:lnTo>
                  <a:lnTo>
                    <a:pt x="1276" y="664"/>
                  </a:lnTo>
                  <a:close/>
                </a:path>
              </a:pathLst>
            </a:custGeom>
            <a:solidFill>
              <a:schemeClr val="accent2"/>
            </a:solidFill>
            <a:ln w="3175">
              <a:solidFill>
                <a:schemeClr val="bg1"/>
              </a:solidFill>
            </a:ln>
            <a:effectLst/>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4" name="Freeform 8">
              <a:extLst>
                <a:ext uri="{FF2B5EF4-FFF2-40B4-BE49-F238E27FC236}">
                  <a16:creationId xmlns:a16="http://schemas.microsoft.com/office/drawing/2014/main" id="{3E1C892F-D499-44FF-A70F-0A4DAFB6E91C}"/>
                </a:ext>
              </a:extLst>
            </p:cNvPr>
            <p:cNvSpPr>
              <a:spLocks/>
            </p:cNvSpPr>
            <p:nvPr>
              <p:custDataLst>
                <p:tags r:id="rId8"/>
              </p:custDataLst>
            </p:nvPr>
          </p:nvSpPr>
          <p:spPr bwMode="auto">
            <a:xfrm>
              <a:off x="6286120" y="4006975"/>
              <a:ext cx="637512" cy="650111"/>
            </a:xfrm>
            <a:custGeom>
              <a:avLst/>
              <a:gdLst/>
              <a:ahLst/>
              <a:cxnLst>
                <a:cxn ang="0">
                  <a:pos x="506" y="316"/>
                </a:cxn>
                <a:cxn ang="0">
                  <a:pos x="506" y="316"/>
                </a:cxn>
                <a:cxn ang="0">
                  <a:pos x="482" y="306"/>
                </a:cxn>
                <a:cxn ang="0">
                  <a:pos x="474" y="300"/>
                </a:cxn>
                <a:cxn ang="0">
                  <a:pos x="472" y="294"/>
                </a:cxn>
                <a:cxn ang="0">
                  <a:pos x="472" y="294"/>
                </a:cxn>
                <a:cxn ang="0">
                  <a:pos x="468" y="286"/>
                </a:cxn>
                <a:cxn ang="0">
                  <a:pos x="464" y="274"/>
                </a:cxn>
                <a:cxn ang="0">
                  <a:pos x="456" y="260"/>
                </a:cxn>
                <a:cxn ang="0">
                  <a:pos x="438" y="256"/>
                </a:cxn>
                <a:cxn ang="0">
                  <a:pos x="436" y="238"/>
                </a:cxn>
                <a:cxn ang="0">
                  <a:pos x="422" y="206"/>
                </a:cxn>
                <a:cxn ang="0">
                  <a:pos x="386" y="180"/>
                </a:cxn>
                <a:cxn ang="0">
                  <a:pos x="380" y="170"/>
                </a:cxn>
                <a:cxn ang="0">
                  <a:pos x="332" y="124"/>
                </a:cxn>
                <a:cxn ang="0">
                  <a:pos x="308" y="112"/>
                </a:cxn>
                <a:cxn ang="0">
                  <a:pos x="266" y="56"/>
                </a:cxn>
                <a:cxn ang="0">
                  <a:pos x="256" y="58"/>
                </a:cxn>
                <a:cxn ang="0">
                  <a:pos x="224" y="38"/>
                </a:cxn>
                <a:cxn ang="0">
                  <a:pos x="224" y="38"/>
                </a:cxn>
                <a:cxn ang="0">
                  <a:pos x="230" y="32"/>
                </a:cxn>
                <a:cxn ang="0">
                  <a:pos x="238" y="20"/>
                </a:cxn>
                <a:cxn ang="0">
                  <a:pos x="238" y="20"/>
                </a:cxn>
                <a:cxn ang="0">
                  <a:pos x="240" y="12"/>
                </a:cxn>
                <a:cxn ang="0">
                  <a:pos x="242" y="0"/>
                </a:cxn>
                <a:cxn ang="0">
                  <a:pos x="0" y="22"/>
                </a:cxn>
                <a:cxn ang="0">
                  <a:pos x="78" y="292"/>
                </a:cxn>
                <a:cxn ang="0">
                  <a:pos x="78" y="292"/>
                </a:cxn>
                <a:cxn ang="0">
                  <a:pos x="88" y="304"/>
                </a:cxn>
                <a:cxn ang="0">
                  <a:pos x="96" y="312"/>
                </a:cxn>
                <a:cxn ang="0">
                  <a:pos x="98" y="320"/>
                </a:cxn>
                <a:cxn ang="0">
                  <a:pos x="98" y="320"/>
                </a:cxn>
                <a:cxn ang="0">
                  <a:pos x="98" y="332"/>
                </a:cxn>
                <a:cxn ang="0">
                  <a:pos x="106" y="342"/>
                </a:cxn>
                <a:cxn ang="0">
                  <a:pos x="104" y="352"/>
                </a:cxn>
                <a:cxn ang="0">
                  <a:pos x="92" y="358"/>
                </a:cxn>
                <a:cxn ang="0">
                  <a:pos x="90" y="374"/>
                </a:cxn>
                <a:cxn ang="0">
                  <a:pos x="106" y="410"/>
                </a:cxn>
                <a:cxn ang="0">
                  <a:pos x="106" y="482"/>
                </a:cxn>
                <a:cxn ang="0">
                  <a:pos x="126" y="510"/>
                </a:cxn>
                <a:cxn ang="0">
                  <a:pos x="388" y="504"/>
                </a:cxn>
                <a:cxn ang="0">
                  <a:pos x="390" y="514"/>
                </a:cxn>
                <a:cxn ang="0">
                  <a:pos x="410" y="516"/>
                </a:cxn>
                <a:cxn ang="0">
                  <a:pos x="410" y="492"/>
                </a:cxn>
                <a:cxn ang="0">
                  <a:pos x="404" y="474"/>
                </a:cxn>
                <a:cxn ang="0">
                  <a:pos x="448" y="472"/>
                </a:cxn>
                <a:cxn ang="0">
                  <a:pos x="448" y="472"/>
                </a:cxn>
                <a:cxn ang="0">
                  <a:pos x="448" y="464"/>
                </a:cxn>
                <a:cxn ang="0">
                  <a:pos x="446" y="454"/>
                </a:cxn>
                <a:cxn ang="0">
                  <a:pos x="450" y="434"/>
                </a:cxn>
                <a:cxn ang="0">
                  <a:pos x="456" y="414"/>
                </a:cxn>
                <a:cxn ang="0">
                  <a:pos x="464" y="394"/>
                </a:cxn>
                <a:cxn ang="0">
                  <a:pos x="486" y="356"/>
                </a:cxn>
                <a:cxn ang="0">
                  <a:pos x="498" y="336"/>
                </a:cxn>
                <a:cxn ang="0">
                  <a:pos x="506" y="316"/>
                </a:cxn>
                <a:cxn ang="0">
                  <a:pos x="506" y="316"/>
                </a:cxn>
              </a:cxnLst>
              <a:rect l="0" t="0" r="r" b="b"/>
              <a:pathLst>
                <a:path w="506" h="516">
                  <a:moveTo>
                    <a:pt x="506" y="316"/>
                  </a:moveTo>
                  <a:lnTo>
                    <a:pt x="506" y="316"/>
                  </a:lnTo>
                  <a:lnTo>
                    <a:pt x="482" y="306"/>
                  </a:lnTo>
                  <a:lnTo>
                    <a:pt x="474" y="300"/>
                  </a:lnTo>
                  <a:lnTo>
                    <a:pt x="472" y="294"/>
                  </a:lnTo>
                  <a:lnTo>
                    <a:pt x="472" y="294"/>
                  </a:lnTo>
                  <a:lnTo>
                    <a:pt x="468" y="286"/>
                  </a:lnTo>
                  <a:lnTo>
                    <a:pt x="464" y="274"/>
                  </a:lnTo>
                  <a:lnTo>
                    <a:pt x="456" y="260"/>
                  </a:lnTo>
                  <a:lnTo>
                    <a:pt x="438" y="256"/>
                  </a:lnTo>
                  <a:lnTo>
                    <a:pt x="436" y="238"/>
                  </a:lnTo>
                  <a:lnTo>
                    <a:pt x="422" y="206"/>
                  </a:lnTo>
                  <a:lnTo>
                    <a:pt x="386" y="180"/>
                  </a:lnTo>
                  <a:lnTo>
                    <a:pt x="380" y="170"/>
                  </a:lnTo>
                  <a:lnTo>
                    <a:pt x="332" y="124"/>
                  </a:lnTo>
                  <a:lnTo>
                    <a:pt x="308" y="112"/>
                  </a:lnTo>
                  <a:lnTo>
                    <a:pt x="266" y="56"/>
                  </a:lnTo>
                  <a:lnTo>
                    <a:pt x="256" y="58"/>
                  </a:lnTo>
                  <a:lnTo>
                    <a:pt x="224" y="38"/>
                  </a:lnTo>
                  <a:lnTo>
                    <a:pt x="224" y="38"/>
                  </a:lnTo>
                  <a:lnTo>
                    <a:pt x="230" y="32"/>
                  </a:lnTo>
                  <a:lnTo>
                    <a:pt x="238" y="20"/>
                  </a:lnTo>
                  <a:lnTo>
                    <a:pt x="238" y="20"/>
                  </a:lnTo>
                  <a:lnTo>
                    <a:pt x="240" y="12"/>
                  </a:lnTo>
                  <a:lnTo>
                    <a:pt x="242" y="0"/>
                  </a:lnTo>
                  <a:lnTo>
                    <a:pt x="0" y="22"/>
                  </a:lnTo>
                  <a:lnTo>
                    <a:pt x="78" y="292"/>
                  </a:lnTo>
                  <a:lnTo>
                    <a:pt x="78" y="292"/>
                  </a:lnTo>
                  <a:lnTo>
                    <a:pt x="88" y="304"/>
                  </a:lnTo>
                  <a:lnTo>
                    <a:pt x="96" y="312"/>
                  </a:lnTo>
                  <a:lnTo>
                    <a:pt x="98" y="320"/>
                  </a:lnTo>
                  <a:lnTo>
                    <a:pt x="98" y="320"/>
                  </a:lnTo>
                  <a:lnTo>
                    <a:pt x="98" y="332"/>
                  </a:lnTo>
                  <a:lnTo>
                    <a:pt x="106" y="342"/>
                  </a:lnTo>
                  <a:lnTo>
                    <a:pt x="104" y="352"/>
                  </a:lnTo>
                  <a:lnTo>
                    <a:pt x="92" y="358"/>
                  </a:lnTo>
                  <a:lnTo>
                    <a:pt x="90" y="374"/>
                  </a:lnTo>
                  <a:lnTo>
                    <a:pt x="106" y="410"/>
                  </a:lnTo>
                  <a:lnTo>
                    <a:pt x="106" y="482"/>
                  </a:lnTo>
                  <a:lnTo>
                    <a:pt x="126" y="510"/>
                  </a:lnTo>
                  <a:lnTo>
                    <a:pt x="388" y="504"/>
                  </a:lnTo>
                  <a:lnTo>
                    <a:pt x="390" y="514"/>
                  </a:lnTo>
                  <a:lnTo>
                    <a:pt x="410" y="516"/>
                  </a:lnTo>
                  <a:lnTo>
                    <a:pt x="410" y="492"/>
                  </a:lnTo>
                  <a:lnTo>
                    <a:pt x="404" y="474"/>
                  </a:lnTo>
                  <a:lnTo>
                    <a:pt x="448" y="472"/>
                  </a:lnTo>
                  <a:lnTo>
                    <a:pt x="448" y="472"/>
                  </a:lnTo>
                  <a:lnTo>
                    <a:pt x="448" y="464"/>
                  </a:lnTo>
                  <a:lnTo>
                    <a:pt x="446" y="454"/>
                  </a:lnTo>
                  <a:lnTo>
                    <a:pt x="450" y="434"/>
                  </a:lnTo>
                  <a:lnTo>
                    <a:pt x="456" y="414"/>
                  </a:lnTo>
                  <a:lnTo>
                    <a:pt x="464" y="394"/>
                  </a:lnTo>
                  <a:lnTo>
                    <a:pt x="486" y="356"/>
                  </a:lnTo>
                  <a:lnTo>
                    <a:pt x="498" y="336"/>
                  </a:lnTo>
                  <a:lnTo>
                    <a:pt x="506" y="316"/>
                  </a:lnTo>
                  <a:lnTo>
                    <a:pt x="506" y="31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5" name="Freeform 9">
              <a:extLst>
                <a:ext uri="{FF2B5EF4-FFF2-40B4-BE49-F238E27FC236}">
                  <a16:creationId xmlns:a16="http://schemas.microsoft.com/office/drawing/2014/main" id="{81359206-9EDE-4367-B921-5DA69FE48F9D}"/>
                </a:ext>
              </a:extLst>
            </p:cNvPr>
            <p:cNvSpPr>
              <a:spLocks/>
            </p:cNvSpPr>
            <p:nvPr>
              <p:custDataLst>
                <p:tags r:id="rId9"/>
              </p:custDataLst>
            </p:nvPr>
          </p:nvSpPr>
          <p:spPr bwMode="auto">
            <a:xfrm>
              <a:off x="6568338" y="3951539"/>
              <a:ext cx="584596" cy="453566"/>
            </a:xfrm>
            <a:custGeom>
              <a:avLst/>
              <a:gdLst/>
              <a:ahLst/>
              <a:cxnLst>
                <a:cxn ang="0">
                  <a:pos x="0" y="82"/>
                </a:cxn>
                <a:cxn ang="0">
                  <a:pos x="32" y="102"/>
                </a:cxn>
                <a:cxn ang="0">
                  <a:pos x="42" y="100"/>
                </a:cxn>
                <a:cxn ang="0">
                  <a:pos x="84" y="156"/>
                </a:cxn>
                <a:cxn ang="0">
                  <a:pos x="108" y="168"/>
                </a:cxn>
                <a:cxn ang="0">
                  <a:pos x="156" y="214"/>
                </a:cxn>
                <a:cxn ang="0">
                  <a:pos x="162" y="224"/>
                </a:cxn>
                <a:cxn ang="0">
                  <a:pos x="198" y="250"/>
                </a:cxn>
                <a:cxn ang="0">
                  <a:pos x="212" y="282"/>
                </a:cxn>
                <a:cxn ang="0">
                  <a:pos x="214" y="300"/>
                </a:cxn>
                <a:cxn ang="0">
                  <a:pos x="232" y="304"/>
                </a:cxn>
                <a:cxn ang="0">
                  <a:pos x="232" y="304"/>
                </a:cxn>
                <a:cxn ang="0">
                  <a:pos x="240" y="318"/>
                </a:cxn>
                <a:cxn ang="0">
                  <a:pos x="244" y="330"/>
                </a:cxn>
                <a:cxn ang="0">
                  <a:pos x="248" y="338"/>
                </a:cxn>
                <a:cxn ang="0">
                  <a:pos x="248" y="338"/>
                </a:cxn>
                <a:cxn ang="0">
                  <a:pos x="250" y="344"/>
                </a:cxn>
                <a:cxn ang="0">
                  <a:pos x="258" y="350"/>
                </a:cxn>
                <a:cxn ang="0">
                  <a:pos x="282" y="360"/>
                </a:cxn>
                <a:cxn ang="0">
                  <a:pos x="282" y="360"/>
                </a:cxn>
                <a:cxn ang="0">
                  <a:pos x="288" y="344"/>
                </a:cxn>
                <a:cxn ang="0">
                  <a:pos x="292" y="326"/>
                </a:cxn>
                <a:cxn ang="0">
                  <a:pos x="292" y="310"/>
                </a:cxn>
                <a:cxn ang="0">
                  <a:pos x="288" y="292"/>
                </a:cxn>
                <a:cxn ang="0">
                  <a:pos x="288" y="292"/>
                </a:cxn>
                <a:cxn ang="0">
                  <a:pos x="298" y="292"/>
                </a:cxn>
                <a:cxn ang="0">
                  <a:pos x="308" y="290"/>
                </a:cxn>
                <a:cxn ang="0">
                  <a:pos x="316" y="286"/>
                </a:cxn>
                <a:cxn ang="0">
                  <a:pos x="326" y="280"/>
                </a:cxn>
                <a:cxn ang="0">
                  <a:pos x="336" y="270"/>
                </a:cxn>
                <a:cxn ang="0">
                  <a:pos x="344" y="260"/>
                </a:cxn>
                <a:cxn ang="0">
                  <a:pos x="362" y="236"/>
                </a:cxn>
                <a:cxn ang="0">
                  <a:pos x="396" y="182"/>
                </a:cxn>
                <a:cxn ang="0">
                  <a:pos x="410" y="158"/>
                </a:cxn>
                <a:cxn ang="0">
                  <a:pos x="424" y="140"/>
                </a:cxn>
                <a:cxn ang="0">
                  <a:pos x="424" y="140"/>
                </a:cxn>
                <a:cxn ang="0">
                  <a:pos x="434" y="132"/>
                </a:cxn>
                <a:cxn ang="0">
                  <a:pos x="444" y="124"/>
                </a:cxn>
                <a:cxn ang="0">
                  <a:pos x="464" y="112"/>
                </a:cxn>
                <a:cxn ang="0">
                  <a:pos x="344" y="12"/>
                </a:cxn>
                <a:cxn ang="0">
                  <a:pos x="234" y="34"/>
                </a:cxn>
                <a:cxn ang="0">
                  <a:pos x="234" y="18"/>
                </a:cxn>
                <a:cxn ang="0">
                  <a:pos x="208" y="0"/>
                </a:cxn>
                <a:cxn ang="0">
                  <a:pos x="74" y="8"/>
                </a:cxn>
                <a:cxn ang="0">
                  <a:pos x="20" y="44"/>
                </a:cxn>
                <a:cxn ang="0">
                  <a:pos x="18" y="44"/>
                </a:cxn>
                <a:cxn ang="0">
                  <a:pos x="18" y="44"/>
                </a:cxn>
                <a:cxn ang="0">
                  <a:pos x="16" y="56"/>
                </a:cxn>
                <a:cxn ang="0">
                  <a:pos x="14" y="64"/>
                </a:cxn>
                <a:cxn ang="0">
                  <a:pos x="14" y="64"/>
                </a:cxn>
                <a:cxn ang="0">
                  <a:pos x="6" y="76"/>
                </a:cxn>
                <a:cxn ang="0">
                  <a:pos x="0" y="82"/>
                </a:cxn>
                <a:cxn ang="0">
                  <a:pos x="0" y="82"/>
                </a:cxn>
              </a:cxnLst>
              <a:rect l="0" t="0" r="r" b="b"/>
              <a:pathLst>
                <a:path w="464" h="360">
                  <a:moveTo>
                    <a:pt x="0" y="82"/>
                  </a:moveTo>
                  <a:lnTo>
                    <a:pt x="32" y="102"/>
                  </a:lnTo>
                  <a:lnTo>
                    <a:pt x="42" y="100"/>
                  </a:lnTo>
                  <a:lnTo>
                    <a:pt x="84" y="156"/>
                  </a:lnTo>
                  <a:lnTo>
                    <a:pt x="108" y="168"/>
                  </a:lnTo>
                  <a:lnTo>
                    <a:pt x="156" y="214"/>
                  </a:lnTo>
                  <a:lnTo>
                    <a:pt x="162" y="224"/>
                  </a:lnTo>
                  <a:lnTo>
                    <a:pt x="198" y="250"/>
                  </a:lnTo>
                  <a:lnTo>
                    <a:pt x="212" y="282"/>
                  </a:lnTo>
                  <a:lnTo>
                    <a:pt x="214" y="300"/>
                  </a:lnTo>
                  <a:lnTo>
                    <a:pt x="232" y="304"/>
                  </a:lnTo>
                  <a:lnTo>
                    <a:pt x="232" y="304"/>
                  </a:lnTo>
                  <a:lnTo>
                    <a:pt x="240" y="318"/>
                  </a:lnTo>
                  <a:lnTo>
                    <a:pt x="244" y="330"/>
                  </a:lnTo>
                  <a:lnTo>
                    <a:pt x="248" y="338"/>
                  </a:lnTo>
                  <a:lnTo>
                    <a:pt x="248" y="338"/>
                  </a:lnTo>
                  <a:lnTo>
                    <a:pt x="250" y="344"/>
                  </a:lnTo>
                  <a:lnTo>
                    <a:pt x="258" y="350"/>
                  </a:lnTo>
                  <a:lnTo>
                    <a:pt x="282" y="360"/>
                  </a:lnTo>
                  <a:lnTo>
                    <a:pt x="282" y="360"/>
                  </a:lnTo>
                  <a:lnTo>
                    <a:pt x="288" y="344"/>
                  </a:lnTo>
                  <a:lnTo>
                    <a:pt x="292" y="326"/>
                  </a:lnTo>
                  <a:lnTo>
                    <a:pt x="292" y="310"/>
                  </a:lnTo>
                  <a:lnTo>
                    <a:pt x="288" y="292"/>
                  </a:lnTo>
                  <a:lnTo>
                    <a:pt x="288" y="292"/>
                  </a:lnTo>
                  <a:lnTo>
                    <a:pt x="298" y="292"/>
                  </a:lnTo>
                  <a:lnTo>
                    <a:pt x="308" y="290"/>
                  </a:lnTo>
                  <a:lnTo>
                    <a:pt x="316" y="286"/>
                  </a:lnTo>
                  <a:lnTo>
                    <a:pt x="326" y="280"/>
                  </a:lnTo>
                  <a:lnTo>
                    <a:pt x="336" y="270"/>
                  </a:lnTo>
                  <a:lnTo>
                    <a:pt x="344" y="260"/>
                  </a:lnTo>
                  <a:lnTo>
                    <a:pt x="362" y="236"/>
                  </a:lnTo>
                  <a:lnTo>
                    <a:pt x="396" y="182"/>
                  </a:lnTo>
                  <a:lnTo>
                    <a:pt x="410" y="158"/>
                  </a:lnTo>
                  <a:lnTo>
                    <a:pt x="424" y="140"/>
                  </a:lnTo>
                  <a:lnTo>
                    <a:pt x="424" y="140"/>
                  </a:lnTo>
                  <a:lnTo>
                    <a:pt x="434" y="132"/>
                  </a:lnTo>
                  <a:lnTo>
                    <a:pt x="444" y="124"/>
                  </a:lnTo>
                  <a:lnTo>
                    <a:pt x="464" y="112"/>
                  </a:lnTo>
                  <a:lnTo>
                    <a:pt x="344" y="12"/>
                  </a:lnTo>
                  <a:lnTo>
                    <a:pt x="234" y="34"/>
                  </a:lnTo>
                  <a:lnTo>
                    <a:pt x="234" y="18"/>
                  </a:lnTo>
                  <a:lnTo>
                    <a:pt x="208" y="0"/>
                  </a:lnTo>
                  <a:lnTo>
                    <a:pt x="74" y="8"/>
                  </a:lnTo>
                  <a:lnTo>
                    <a:pt x="20" y="44"/>
                  </a:lnTo>
                  <a:lnTo>
                    <a:pt x="18" y="44"/>
                  </a:lnTo>
                  <a:lnTo>
                    <a:pt x="18" y="44"/>
                  </a:lnTo>
                  <a:lnTo>
                    <a:pt x="16" y="56"/>
                  </a:lnTo>
                  <a:lnTo>
                    <a:pt x="14" y="64"/>
                  </a:lnTo>
                  <a:lnTo>
                    <a:pt x="14" y="64"/>
                  </a:lnTo>
                  <a:lnTo>
                    <a:pt x="6" y="76"/>
                  </a:lnTo>
                  <a:lnTo>
                    <a:pt x="0" y="82"/>
                  </a:lnTo>
                  <a:lnTo>
                    <a:pt x="0" y="8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6" name="Freeform 10">
              <a:extLst>
                <a:ext uri="{FF2B5EF4-FFF2-40B4-BE49-F238E27FC236}">
                  <a16:creationId xmlns:a16="http://schemas.microsoft.com/office/drawing/2014/main" id="{0C7B82D5-91AA-4EC2-83C0-721D35E4C55D}"/>
                </a:ext>
              </a:extLst>
            </p:cNvPr>
            <p:cNvSpPr>
              <a:spLocks/>
            </p:cNvSpPr>
            <p:nvPr>
              <p:custDataLst>
                <p:tags r:id="rId10"/>
              </p:custDataLst>
            </p:nvPr>
          </p:nvSpPr>
          <p:spPr bwMode="auto">
            <a:xfrm>
              <a:off x="5396627" y="2341381"/>
              <a:ext cx="561917" cy="645071"/>
            </a:xfrm>
            <a:custGeom>
              <a:avLst/>
              <a:gdLst/>
              <a:ahLst/>
              <a:cxnLst>
                <a:cxn ang="0">
                  <a:pos x="428" y="428"/>
                </a:cxn>
                <a:cxn ang="0">
                  <a:pos x="432" y="364"/>
                </a:cxn>
                <a:cxn ang="0">
                  <a:pos x="436" y="302"/>
                </a:cxn>
                <a:cxn ang="0">
                  <a:pos x="436" y="270"/>
                </a:cxn>
                <a:cxn ang="0">
                  <a:pos x="446" y="196"/>
                </a:cxn>
                <a:cxn ang="0">
                  <a:pos x="432" y="170"/>
                </a:cxn>
                <a:cxn ang="0">
                  <a:pos x="412" y="124"/>
                </a:cxn>
                <a:cxn ang="0">
                  <a:pos x="390" y="112"/>
                </a:cxn>
                <a:cxn ang="0">
                  <a:pos x="376" y="94"/>
                </a:cxn>
                <a:cxn ang="0">
                  <a:pos x="372" y="92"/>
                </a:cxn>
                <a:cxn ang="0">
                  <a:pos x="356" y="94"/>
                </a:cxn>
                <a:cxn ang="0">
                  <a:pos x="218" y="64"/>
                </a:cxn>
                <a:cxn ang="0">
                  <a:pos x="210" y="26"/>
                </a:cxn>
                <a:cxn ang="0">
                  <a:pos x="184" y="22"/>
                </a:cxn>
                <a:cxn ang="0">
                  <a:pos x="154" y="4"/>
                </a:cxn>
                <a:cxn ang="0">
                  <a:pos x="150" y="0"/>
                </a:cxn>
                <a:cxn ang="0">
                  <a:pos x="140" y="4"/>
                </a:cxn>
                <a:cxn ang="0">
                  <a:pos x="124" y="18"/>
                </a:cxn>
                <a:cxn ang="0">
                  <a:pos x="102" y="30"/>
                </a:cxn>
                <a:cxn ang="0">
                  <a:pos x="86" y="36"/>
                </a:cxn>
                <a:cxn ang="0">
                  <a:pos x="62" y="38"/>
                </a:cxn>
                <a:cxn ang="0">
                  <a:pos x="50" y="34"/>
                </a:cxn>
                <a:cxn ang="0">
                  <a:pos x="46" y="100"/>
                </a:cxn>
                <a:cxn ang="0">
                  <a:pos x="22" y="174"/>
                </a:cxn>
                <a:cxn ang="0">
                  <a:pos x="12" y="258"/>
                </a:cxn>
                <a:cxn ang="0">
                  <a:pos x="84" y="304"/>
                </a:cxn>
                <a:cxn ang="0">
                  <a:pos x="146" y="358"/>
                </a:cxn>
                <a:cxn ang="0">
                  <a:pos x="160" y="452"/>
                </a:cxn>
                <a:cxn ang="0">
                  <a:pos x="194" y="504"/>
                </a:cxn>
                <a:cxn ang="0">
                  <a:pos x="446" y="502"/>
                </a:cxn>
                <a:cxn ang="0">
                  <a:pos x="434" y="466"/>
                </a:cxn>
                <a:cxn ang="0">
                  <a:pos x="428" y="428"/>
                </a:cxn>
              </a:cxnLst>
              <a:rect l="0" t="0" r="r" b="b"/>
              <a:pathLst>
                <a:path w="446" h="512">
                  <a:moveTo>
                    <a:pt x="428" y="428"/>
                  </a:moveTo>
                  <a:lnTo>
                    <a:pt x="428" y="428"/>
                  </a:lnTo>
                  <a:lnTo>
                    <a:pt x="428" y="396"/>
                  </a:lnTo>
                  <a:lnTo>
                    <a:pt x="432" y="364"/>
                  </a:lnTo>
                  <a:lnTo>
                    <a:pt x="434" y="332"/>
                  </a:lnTo>
                  <a:lnTo>
                    <a:pt x="436" y="302"/>
                  </a:lnTo>
                  <a:lnTo>
                    <a:pt x="436" y="302"/>
                  </a:lnTo>
                  <a:lnTo>
                    <a:pt x="436" y="270"/>
                  </a:lnTo>
                  <a:lnTo>
                    <a:pt x="438" y="242"/>
                  </a:lnTo>
                  <a:lnTo>
                    <a:pt x="446" y="196"/>
                  </a:lnTo>
                  <a:lnTo>
                    <a:pt x="432" y="188"/>
                  </a:lnTo>
                  <a:lnTo>
                    <a:pt x="432" y="170"/>
                  </a:lnTo>
                  <a:lnTo>
                    <a:pt x="404" y="162"/>
                  </a:lnTo>
                  <a:lnTo>
                    <a:pt x="412" y="124"/>
                  </a:lnTo>
                  <a:lnTo>
                    <a:pt x="390" y="112"/>
                  </a:lnTo>
                  <a:lnTo>
                    <a:pt x="390" y="112"/>
                  </a:lnTo>
                  <a:lnTo>
                    <a:pt x="386" y="108"/>
                  </a:lnTo>
                  <a:lnTo>
                    <a:pt x="376" y="94"/>
                  </a:lnTo>
                  <a:lnTo>
                    <a:pt x="376" y="94"/>
                  </a:lnTo>
                  <a:lnTo>
                    <a:pt x="372" y="92"/>
                  </a:lnTo>
                  <a:lnTo>
                    <a:pt x="368" y="92"/>
                  </a:lnTo>
                  <a:lnTo>
                    <a:pt x="356" y="94"/>
                  </a:lnTo>
                  <a:lnTo>
                    <a:pt x="340" y="102"/>
                  </a:lnTo>
                  <a:lnTo>
                    <a:pt x="218" y="64"/>
                  </a:lnTo>
                  <a:lnTo>
                    <a:pt x="210" y="26"/>
                  </a:lnTo>
                  <a:lnTo>
                    <a:pt x="210" y="26"/>
                  </a:lnTo>
                  <a:lnTo>
                    <a:pt x="196" y="26"/>
                  </a:lnTo>
                  <a:lnTo>
                    <a:pt x="184" y="22"/>
                  </a:lnTo>
                  <a:lnTo>
                    <a:pt x="170" y="16"/>
                  </a:lnTo>
                  <a:lnTo>
                    <a:pt x="154" y="4"/>
                  </a:lnTo>
                  <a:lnTo>
                    <a:pt x="154" y="4"/>
                  </a:lnTo>
                  <a:lnTo>
                    <a:pt x="150" y="0"/>
                  </a:lnTo>
                  <a:lnTo>
                    <a:pt x="144" y="2"/>
                  </a:lnTo>
                  <a:lnTo>
                    <a:pt x="140" y="4"/>
                  </a:lnTo>
                  <a:lnTo>
                    <a:pt x="132" y="10"/>
                  </a:lnTo>
                  <a:lnTo>
                    <a:pt x="124" y="18"/>
                  </a:lnTo>
                  <a:lnTo>
                    <a:pt x="114" y="24"/>
                  </a:lnTo>
                  <a:lnTo>
                    <a:pt x="102" y="30"/>
                  </a:lnTo>
                  <a:lnTo>
                    <a:pt x="86" y="36"/>
                  </a:lnTo>
                  <a:lnTo>
                    <a:pt x="86" y="36"/>
                  </a:lnTo>
                  <a:lnTo>
                    <a:pt x="72" y="38"/>
                  </a:lnTo>
                  <a:lnTo>
                    <a:pt x="62" y="38"/>
                  </a:lnTo>
                  <a:lnTo>
                    <a:pt x="54" y="36"/>
                  </a:lnTo>
                  <a:lnTo>
                    <a:pt x="50" y="34"/>
                  </a:lnTo>
                  <a:lnTo>
                    <a:pt x="48" y="34"/>
                  </a:lnTo>
                  <a:lnTo>
                    <a:pt x="46" y="100"/>
                  </a:lnTo>
                  <a:lnTo>
                    <a:pt x="0" y="148"/>
                  </a:lnTo>
                  <a:lnTo>
                    <a:pt x="22" y="174"/>
                  </a:lnTo>
                  <a:lnTo>
                    <a:pt x="14" y="214"/>
                  </a:lnTo>
                  <a:lnTo>
                    <a:pt x="12" y="258"/>
                  </a:lnTo>
                  <a:lnTo>
                    <a:pt x="54" y="288"/>
                  </a:lnTo>
                  <a:lnTo>
                    <a:pt x="84" y="304"/>
                  </a:lnTo>
                  <a:lnTo>
                    <a:pt x="98" y="326"/>
                  </a:lnTo>
                  <a:lnTo>
                    <a:pt x="146" y="358"/>
                  </a:lnTo>
                  <a:lnTo>
                    <a:pt x="146" y="412"/>
                  </a:lnTo>
                  <a:lnTo>
                    <a:pt x="160" y="452"/>
                  </a:lnTo>
                  <a:lnTo>
                    <a:pt x="160" y="486"/>
                  </a:lnTo>
                  <a:lnTo>
                    <a:pt x="194" y="504"/>
                  </a:lnTo>
                  <a:lnTo>
                    <a:pt x="200" y="512"/>
                  </a:lnTo>
                  <a:lnTo>
                    <a:pt x="446" y="502"/>
                  </a:lnTo>
                  <a:lnTo>
                    <a:pt x="446" y="502"/>
                  </a:lnTo>
                  <a:lnTo>
                    <a:pt x="434" y="466"/>
                  </a:lnTo>
                  <a:lnTo>
                    <a:pt x="430" y="446"/>
                  </a:lnTo>
                  <a:lnTo>
                    <a:pt x="428" y="428"/>
                  </a:lnTo>
                  <a:lnTo>
                    <a:pt x="428" y="428"/>
                  </a:lnTo>
                  <a:close/>
                </a:path>
              </a:pathLst>
            </a:custGeom>
            <a:solidFill>
              <a:schemeClr val="accent3"/>
            </a:solid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7" name="Freeform 11">
              <a:extLst>
                <a:ext uri="{FF2B5EF4-FFF2-40B4-BE49-F238E27FC236}">
                  <a16:creationId xmlns:a16="http://schemas.microsoft.com/office/drawing/2014/main" id="{304AA25B-39D4-4B73-9A78-6955EC1EAA19}"/>
                </a:ext>
              </a:extLst>
            </p:cNvPr>
            <p:cNvSpPr>
              <a:spLocks/>
            </p:cNvSpPr>
            <p:nvPr>
              <p:custDataLst>
                <p:tags r:id="rId11"/>
              </p:custDataLst>
            </p:nvPr>
          </p:nvSpPr>
          <p:spPr bwMode="auto">
            <a:xfrm>
              <a:off x="6588497" y="3137641"/>
              <a:ext cx="511521" cy="519081"/>
            </a:xfrm>
            <a:custGeom>
              <a:avLst/>
              <a:gdLst/>
              <a:ahLst/>
              <a:cxnLst>
                <a:cxn ang="0">
                  <a:pos x="138" y="40"/>
                </a:cxn>
                <a:cxn ang="0">
                  <a:pos x="132" y="88"/>
                </a:cxn>
                <a:cxn ang="0">
                  <a:pos x="130" y="116"/>
                </a:cxn>
                <a:cxn ang="0">
                  <a:pos x="110" y="138"/>
                </a:cxn>
                <a:cxn ang="0">
                  <a:pos x="82" y="162"/>
                </a:cxn>
                <a:cxn ang="0">
                  <a:pos x="72" y="168"/>
                </a:cxn>
                <a:cxn ang="0">
                  <a:pos x="56" y="190"/>
                </a:cxn>
                <a:cxn ang="0">
                  <a:pos x="60" y="200"/>
                </a:cxn>
                <a:cxn ang="0">
                  <a:pos x="60" y="210"/>
                </a:cxn>
                <a:cxn ang="0">
                  <a:pos x="56" y="212"/>
                </a:cxn>
                <a:cxn ang="0">
                  <a:pos x="46" y="214"/>
                </a:cxn>
                <a:cxn ang="0">
                  <a:pos x="32" y="216"/>
                </a:cxn>
                <a:cxn ang="0">
                  <a:pos x="28" y="220"/>
                </a:cxn>
                <a:cxn ang="0">
                  <a:pos x="26" y="238"/>
                </a:cxn>
                <a:cxn ang="0">
                  <a:pos x="30" y="254"/>
                </a:cxn>
                <a:cxn ang="0">
                  <a:pos x="0" y="314"/>
                </a:cxn>
                <a:cxn ang="0">
                  <a:pos x="54" y="376"/>
                </a:cxn>
                <a:cxn ang="0">
                  <a:pos x="84" y="408"/>
                </a:cxn>
                <a:cxn ang="0">
                  <a:pos x="130" y="390"/>
                </a:cxn>
                <a:cxn ang="0">
                  <a:pos x="166" y="390"/>
                </a:cxn>
                <a:cxn ang="0">
                  <a:pos x="214" y="364"/>
                </a:cxn>
                <a:cxn ang="0">
                  <a:pos x="254" y="226"/>
                </a:cxn>
                <a:cxn ang="0">
                  <a:pos x="304" y="188"/>
                </a:cxn>
                <a:cxn ang="0">
                  <a:pos x="340" y="160"/>
                </a:cxn>
                <a:cxn ang="0">
                  <a:pos x="354" y="102"/>
                </a:cxn>
                <a:cxn ang="0">
                  <a:pos x="406" y="92"/>
                </a:cxn>
                <a:cxn ang="0">
                  <a:pos x="400" y="88"/>
                </a:cxn>
                <a:cxn ang="0">
                  <a:pos x="374" y="80"/>
                </a:cxn>
                <a:cxn ang="0">
                  <a:pos x="364" y="80"/>
                </a:cxn>
                <a:cxn ang="0">
                  <a:pos x="348" y="82"/>
                </a:cxn>
                <a:cxn ang="0">
                  <a:pos x="336" y="90"/>
                </a:cxn>
                <a:cxn ang="0">
                  <a:pos x="308" y="92"/>
                </a:cxn>
                <a:cxn ang="0">
                  <a:pos x="282" y="116"/>
                </a:cxn>
                <a:cxn ang="0">
                  <a:pos x="248" y="88"/>
                </a:cxn>
                <a:cxn ang="0">
                  <a:pos x="152" y="0"/>
                </a:cxn>
                <a:cxn ang="0">
                  <a:pos x="126" y="12"/>
                </a:cxn>
              </a:cxnLst>
              <a:rect l="0" t="0" r="r" b="b"/>
              <a:pathLst>
                <a:path w="406" h="412">
                  <a:moveTo>
                    <a:pt x="126" y="12"/>
                  </a:moveTo>
                  <a:lnTo>
                    <a:pt x="138" y="40"/>
                  </a:lnTo>
                  <a:lnTo>
                    <a:pt x="128" y="58"/>
                  </a:lnTo>
                  <a:lnTo>
                    <a:pt x="132" y="88"/>
                  </a:lnTo>
                  <a:lnTo>
                    <a:pt x="120" y="96"/>
                  </a:lnTo>
                  <a:lnTo>
                    <a:pt x="130" y="116"/>
                  </a:lnTo>
                  <a:lnTo>
                    <a:pt x="130" y="116"/>
                  </a:lnTo>
                  <a:lnTo>
                    <a:pt x="110" y="138"/>
                  </a:lnTo>
                  <a:lnTo>
                    <a:pt x="94" y="152"/>
                  </a:lnTo>
                  <a:lnTo>
                    <a:pt x="82" y="162"/>
                  </a:lnTo>
                  <a:lnTo>
                    <a:pt x="82" y="162"/>
                  </a:lnTo>
                  <a:lnTo>
                    <a:pt x="72" y="168"/>
                  </a:lnTo>
                  <a:lnTo>
                    <a:pt x="64" y="178"/>
                  </a:lnTo>
                  <a:lnTo>
                    <a:pt x="56" y="190"/>
                  </a:lnTo>
                  <a:lnTo>
                    <a:pt x="56" y="190"/>
                  </a:lnTo>
                  <a:lnTo>
                    <a:pt x="60" y="200"/>
                  </a:lnTo>
                  <a:lnTo>
                    <a:pt x="60" y="208"/>
                  </a:lnTo>
                  <a:lnTo>
                    <a:pt x="60" y="210"/>
                  </a:lnTo>
                  <a:lnTo>
                    <a:pt x="56" y="212"/>
                  </a:lnTo>
                  <a:lnTo>
                    <a:pt x="56" y="212"/>
                  </a:lnTo>
                  <a:lnTo>
                    <a:pt x="50" y="214"/>
                  </a:lnTo>
                  <a:lnTo>
                    <a:pt x="46" y="214"/>
                  </a:lnTo>
                  <a:lnTo>
                    <a:pt x="40" y="214"/>
                  </a:lnTo>
                  <a:lnTo>
                    <a:pt x="32" y="216"/>
                  </a:lnTo>
                  <a:lnTo>
                    <a:pt x="32" y="216"/>
                  </a:lnTo>
                  <a:lnTo>
                    <a:pt x="28" y="220"/>
                  </a:lnTo>
                  <a:lnTo>
                    <a:pt x="26" y="224"/>
                  </a:lnTo>
                  <a:lnTo>
                    <a:pt x="26" y="238"/>
                  </a:lnTo>
                  <a:lnTo>
                    <a:pt x="28" y="250"/>
                  </a:lnTo>
                  <a:lnTo>
                    <a:pt x="30" y="254"/>
                  </a:lnTo>
                  <a:lnTo>
                    <a:pt x="0" y="282"/>
                  </a:lnTo>
                  <a:lnTo>
                    <a:pt x="0" y="314"/>
                  </a:lnTo>
                  <a:lnTo>
                    <a:pt x="38" y="368"/>
                  </a:lnTo>
                  <a:lnTo>
                    <a:pt x="54" y="376"/>
                  </a:lnTo>
                  <a:lnTo>
                    <a:pt x="64" y="388"/>
                  </a:lnTo>
                  <a:lnTo>
                    <a:pt x="84" y="408"/>
                  </a:lnTo>
                  <a:lnTo>
                    <a:pt x="108" y="412"/>
                  </a:lnTo>
                  <a:lnTo>
                    <a:pt x="130" y="390"/>
                  </a:lnTo>
                  <a:lnTo>
                    <a:pt x="144" y="404"/>
                  </a:lnTo>
                  <a:lnTo>
                    <a:pt x="166" y="390"/>
                  </a:lnTo>
                  <a:lnTo>
                    <a:pt x="176" y="376"/>
                  </a:lnTo>
                  <a:lnTo>
                    <a:pt x="214" y="364"/>
                  </a:lnTo>
                  <a:lnTo>
                    <a:pt x="248" y="262"/>
                  </a:lnTo>
                  <a:lnTo>
                    <a:pt x="254" y="226"/>
                  </a:lnTo>
                  <a:lnTo>
                    <a:pt x="284" y="236"/>
                  </a:lnTo>
                  <a:lnTo>
                    <a:pt x="304" y="188"/>
                  </a:lnTo>
                  <a:lnTo>
                    <a:pt x="320" y="180"/>
                  </a:lnTo>
                  <a:lnTo>
                    <a:pt x="340" y="160"/>
                  </a:lnTo>
                  <a:lnTo>
                    <a:pt x="352" y="136"/>
                  </a:lnTo>
                  <a:lnTo>
                    <a:pt x="354" y="102"/>
                  </a:lnTo>
                  <a:lnTo>
                    <a:pt x="402" y="128"/>
                  </a:lnTo>
                  <a:lnTo>
                    <a:pt x="406" y="92"/>
                  </a:lnTo>
                  <a:lnTo>
                    <a:pt x="406" y="92"/>
                  </a:lnTo>
                  <a:lnTo>
                    <a:pt x="400" y="88"/>
                  </a:lnTo>
                  <a:lnTo>
                    <a:pt x="390" y="84"/>
                  </a:lnTo>
                  <a:lnTo>
                    <a:pt x="374" y="80"/>
                  </a:lnTo>
                  <a:lnTo>
                    <a:pt x="374" y="80"/>
                  </a:lnTo>
                  <a:lnTo>
                    <a:pt x="364" y="80"/>
                  </a:lnTo>
                  <a:lnTo>
                    <a:pt x="356" y="80"/>
                  </a:lnTo>
                  <a:lnTo>
                    <a:pt x="348" y="82"/>
                  </a:lnTo>
                  <a:lnTo>
                    <a:pt x="344" y="84"/>
                  </a:lnTo>
                  <a:lnTo>
                    <a:pt x="336" y="90"/>
                  </a:lnTo>
                  <a:lnTo>
                    <a:pt x="332" y="92"/>
                  </a:lnTo>
                  <a:lnTo>
                    <a:pt x="308" y="92"/>
                  </a:lnTo>
                  <a:lnTo>
                    <a:pt x="300" y="106"/>
                  </a:lnTo>
                  <a:lnTo>
                    <a:pt x="282" y="116"/>
                  </a:lnTo>
                  <a:lnTo>
                    <a:pt x="254" y="150"/>
                  </a:lnTo>
                  <a:lnTo>
                    <a:pt x="248" y="88"/>
                  </a:lnTo>
                  <a:lnTo>
                    <a:pt x="162" y="104"/>
                  </a:lnTo>
                  <a:lnTo>
                    <a:pt x="152" y="0"/>
                  </a:lnTo>
                  <a:lnTo>
                    <a:pt x="138" y="0"/>
                  </a:lnTo>
                  <a:lnTo>
                    <a:pt x="126" y="1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8" name="Freeform 12">
              <a:extLst>
                <a:ext uri="{FF2B5EF4-FFF2-40B4-BE49-F238E27FC236}">
                  <a16:creationId xmlns:a16="http://schemas.microsoft.com/office/drawing/2014/main" id="{561839D3-77D9-46DD-9227-D5EBA5589470}"/>
                </a:ext>
              </a:extLst>
            </p:cNvPr>
            <p:cNvSpPr>
              <a:spLocks/>
            </p:cNvSpPr>
            <p:nvPr>
              <p:custDataLst>
                <p:tags r:id="rId12"/>
              </p:custDataLst>
            </p:nvPr>
          </p:nvSpPr>
          <p:spPr bwMode="auto">
            <a:xfrm>
              <a:off x="4260192" y="3767593"/>
              <a:ext cx="985245" cy="521601"/>
            </a:xfrm>
            <a:custGeom>
              <a:avLst/>
              <a:gdLst/>
              <a:ahLst/>
              <a:cxnLst>
                <a:cxn ang="0">
                  <a:pos x="98" y="0"/>
                </a:cxn>
                <a:cxn ang="0">
                  <a:pos x="4" y="2"/>
                </a:cxn>
                <a:cxn ang="0">
                  <a:pos x="0" y="60"/>
                </a:cxn>
                <a:cxn ang="0">
                  <a:pos x="274" y="80"/>
                </a:cxn>
                <a:cxn ang="0">
                  <a:pos x="260" y="294"/>
                </a:cxn>
                <a:cxn ang="0">
                  <a:pos x="260" y="294"/>
                </a:cxn>
                <a:cxn ang="0">
                  <a:pos x="270" y="300"/>
                </a:cxn>
                <a:cxn ang="0">
                  <a:pos x="278" y="306"/>
                </a:cxn>
                <a:cxn ang="0">
                  <a:pos x="284" y="316"/>
                </a:cxn>
                <a:cxn ang="0">
                  <a:pos x="284" y="316"/>
                </a:cxn>
                <a:cxn ang="0">
                  <a:pos x="288" y="318"/>
                </a:cxn>
                <a:cxn ang="0">
                  <a:pos x="294" y="322"/>
                </a:cxn>
                <a:cxn ang="0">
                  <a:pos x="310" y="322"/>
                </a:cxn>
                <a:cxn ang="0">
                  <a:pos x="330" y="322"/>
                </a:cxn>
                <a:cxn ang="0">
                  <a:pos x="332" y="348"/>
                </a:cxn>
                <a:cxn ang="0">
                  <a:pos x="332" y="348"/>
                </a:cxn>
                <a:cxn ang="0">
                  <a:pos x="344" y="348"/>
                </a:cxn>
                <a:cxn ang="0">
                  <a:pos x="356" y="348"/>
                </a:cxn>
                <a:cxn ang="0">
                  <a:pos x="368" y="352"/>
                </a:cxn>
                <a:cxn ang="0">
                  <a:pos x="368" y="352"/>
                </a:cxn>
                <a:cxn ang="0">
                  <a:pos x="412" y="366"/>
                </a:cxn>
                <a:cxn ang="0">
                  <a:pos x="438" y="360"/>
                </a:cxn>
                <a:cxn ang="0">
                  <a:pos x="438" y="360"/>
                </a:cxn>
                <a:cxn ang="0">
                  <a:pos x="438" y="362"/>
                </a:cxn>
                <a:cxn ang="0">
                  <a:pos x="436" y="364"/>
                </a:cxn>
                <a:cxn ang="0">
                  <a:pos x="438" y="370"/>
                </a:cxn>
                <a:cxn ang="0">
                  <a:pos x="444" y="378"/>
                </a:cxn>
                <a:cxn ang="0">
                  <a:pos x="444" y="378"/>
                </a:cxn>
                <a:cxn ang="0">
                  <a:pos x="454" y="386"/>
                </a:cxn>
                <a:cxn ang="0">
                  <a:pos x="460" y="390"/>
                </a:cxn>
                <a:cxn ang="0">
                  <a:pos x="468" y="394"/>
                </a:cxn>
                <a:cxn ang="0">
                  <a:pos x="486" y="382"/>
                </a:cxn>
                <a:cxn ang="0">
                  <a:pos x="486" y="382"/>
                </a:cxn>
                <a:cxn ang="0">
                  <a:pos x="506" y="386"/>
                </a:cxn>
                <a:cxn ang="0">
                  <a:pos x="520" y="392"/>
                </a:cxn>
                <a:cxn ang="0">
                  <a:pos x="532" y="396"/>
                </a:cxn>
                <a:cxn ang="0">
                  <a:pos x="532" y="396"/>
                </a:cxn>
                <a:cxn ang="0">
                  <a:pos x="536" y="398"/>
                </a:cxn>
                <a:cxn ang="0">
                  <a:pos x="540" y="398"/>
                </a:cxn>
                <a:cxn ang="0">
                  <a:pos x="550" y="394"/>
                </a:cxn>
                <a:cxn ang="0">
                  <a:pos x="562" y="386"/>
                </a:cxn>
                <a:cxn ang="0">
                  <a:pos x="608" y="402"/>
                </a:cxn>
                <a:cxn ang="0">
                  <a:pos x="656" y="392"/>
                </a:cxn>
                <a:cxn ang="0">
                  <a:pos x="692" y="380"/>
                </a:cxn>
                <a:cxn ang="0">
                  <a:pos x="704" y="392"/>
                </a:cxn>
                <a:cxn ang="0">
                  <a:pos x="722" y="378"/>
                </a:cxn>
                <a:cxn ang="0">
                  <a:pos x="760" y="414"/>
                </a:cxn>
                <a:cxn ang="0">
                  <a:pos x="782" y="410"/>
                </a:cxn>
                <a:cxn ang="0">
                  <a:pos x="774" y="30"/>
                </a:cxn>
                <a:cxn ang="0">
                  <a:pos x="98" y="0"/>
                </a:cxn>
              </a:cxnLst>
              <a:rect l="0" t="0" r="r" b="b"/>
              <a:pathLst>
                <a:path w="782" h="414">
                  <a:moveTo>
                    <a:pt x="98" y="0"/>
                  </a:moveTo>
                  <a:lnTo>
                    <a:pt x="4" y="2"/>
                  </a:lnTo>
                  <a:lnTo>
                    <a:pt x="0" y="60"/>
                  </a:lnTo>
                  <a:lnTo>
                    <a:pt x="274" y="80"/>
                  </a:lnTo>
                  <a:lnTo>
                    <a:pt x="260" y="294"/>
                  </a:lnTo>
                  <a:lnTo>
                    <a:pt x="260" y="294"/>
                  </a:lnTo>
                  <a:lnTo>
                    <a:pt x="270" y="300"/>
                  </a:lnTo>
                  <a:lnTo>
                    <a:pt x="278" y="306"/>
                  </a:lnTo>
                  <a:lnTo>
                    <a:pt x="284" y="316"/>
                  </a:lnTo>
                  <a:lnTo>
                    <a:pt x="284" y="316"/>
                  </a:lnTo>
                  <a:lnTo>
                    <a:pt x="288" y="318"/>
                  </a:lnTo>
                  <a:lnTo>
                    <a:pt x="294" y="322"/>
                  </a:lnTo>
                  <a:lnTo>
                    <a:pt x="310" y="322"/>
                  </a:lnTo>
                  <a:lnTo>
                    <a:pt x="330" y="322"/>
                  </a:lnTo>
                  <a:lnTo>
                    <a:pt x="332" y="348"/>
                  </a:lnTo>
                  <a:lnTo>
                    <a:pt x="332" y="348"/>
                  </a:lnTo>
                  <a:lnTo>
                    <a:pt x="344" y="348"/>
                  </a:lnTo>
                  <a:lnTo>
                    <a:pt x="356" y="348"/>
                  </a:lnTo>
                  <a:lnTo>
                    <a:pt x="368" y="352"/>
                  </a:lnTo>
                  <a:lnTo>
                    <a:pt x="368" y="352"/>
                  </a:lnTo>
                  <a:lnTo>
                    <a:pt x="412" y="366"/>
                  </a:lnTo>
                  <a:lnTo>
                    <a:pt x="438" y="360"/>
                  </a:lnTo>
                  <a:lnTo>
                    <a:pt x="438" y="360"/>
                  </a:lnTo>
                  <a:lnTo>
                    <a:pt x="438" y="362"/>
                  </a:lnTo>
                  <a:lnTo>
                    <a:pt x="436" y="364"/>
                  </a:lnTo>
                  <a:lnTo>
                    <a:pt x="438" y="370"/>
                  </a:lnTo>
                  <a:lnTo>
                    <a:pt x="444" y="378"/>
                  </a:lnTo>
                  <a:lnTo>
                    <a:pt x="444" y="378"/>
                  </a:lnTo>
                  <a:lnTo>
                    <a:pt x="454" y="386"/>
                  </a:lnTo>
                  <a:lnTo>
                    <a:pt x="460" y="390"/>
                  </a:lnTo>
                  <a:lnTo>
                    <a:pt x="468" y="394"/>
                  </a:lnTo>
                  <a:lnTo>
                    <a:pt x="486" y="382"/>
                  </a:lnTo>
                  <a:lnTo>
                    <a:pt x="486" y="382"/>
                  </a:lnTo>
                  <a:lnTo>
                    <a:pt x="506" y="386"/>
                  </a:lnTo>
                  <a:lnTo>
                    <a:pt x="520" y="392"/>
                  </a:lnTo>
                  <a:lnTo>
                    <a:pt x="532" y="396"/>
                  </a:lnTo>
                  <a:lnTo>
                    <a:pt x="532" y="396"/>
                  </a:lnTo>
                  <a:lnTo>
                    <a:pt x="536" y="398"/>
                  </a:lnTo>
                  <a:lnTo>
                    <a:pt x="540" y="398"/>
                  </a:lnTo>
                  <a:lnTo>
                    <a:pt x="550" y="394"/>
                  </a:lnTo>
                  <a:lnTo>
                    <a:pt x="562" y="386"/>
                  </a:lnTo>
                  <a:lnTo>
                    <a:pt x="608" y="402"/>
                  </a:lnTo>
                  <a:lnTo>
                    <a:pt x="656" y="392"/>
                  </a:lnTo>
                  <a:lnTo>
                    <a:pt x="692" y="380"/>
                  </a:lnTo>
                  <a:lnTo>
                    <a:pt x="704" y="392"/>
                  </a:lnTo>
                  <a:lnTo>
                    <a:pt x="722" y="378"/>
                  </a:lnTo>
                  <a:lnTo>
                    <a:pt x="760" y="414"/>
                  </a:lnTo>
                  <a:lnTo>
                    <a:pt x="782" y="410"/>
                  </a:lnTo>
                  <a:lnTo>
                    <a:pt x="774" y="30"/>
                  </a:lnTo>
                  <a:lnTo>
                    <a:pt x="98" y="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9" name="Freeform 13">
              <a:extLst>
                <a:ext uri="{FF2B5EF4-FFF2-40B4-BE49-F238E27FC236}">
                  <a16:creationId xmlns:a16="http://schemas.microsoft.com/office/drawing/2014/main" id="{EDB315A5-2C0E-4EAB-BF8B-03BDB89EB842}"/>
                </a:ext>
              </a:extLst>
            </p:cNvPr>
            <p:cNvSpPr>
              <a:spLocks/>
            </p:cNvSpPr>
            <p:nvPr>
              <p:custDataLst>
                <p:tags r:id="rId13"/>
              </p:custDataLst>
            </p:nvPr>
          </p:nvSpPr>
          <p:spPr bwMode="auto">
            <a:xfrm>
              <a:off x="3443774" y="2482491"/>
              <a:ext cx="821458" cy="677829"/>
            </a:xfrm>
            <a:custGeom>
              <a:avLst/>
              <a:gdLst/>
              <a:ahLst/>
              <a:cxnLst>
                <a:cxn ang="0">
                  <a:pos x="606" y="538"/>
                </a:cxn>
                <a:cxn ang="0">
                  <a:pos x="652" y="82"/>
                </a:cxn>
                <a:cxn ang="0">
                  <a:pos x="88" y="0"/>
                </a:cxn>
                <a:cxn ang="0">
                  <a:pos x="24" y="346"/>
                </a:cxn>
                <a:cxn ang="0">
                  <a:pos x="0" y="466"/>
                </a:cxn>
                <a:cxn ang="0">
                  <a:pos x="606" y="538"/>
                </a:cxn>
              </a:cxnLst>
              <a:rect l="0" t="0" r="r" b="b"/>
              <a:pathLst>
                <a:path w="652" h="538">
                  <a:moveTo>
                    <a:pt x="606" y="538"/>
                  </a:moveTo>
                  <a:lnTo>
                    <a:pt x="652" y="82"/>
                  </a:lnTo>
                  <a:lnTo>
                    <a:pt x="88" y="0"/>
                  </a:lnTo>
                  <a:lnTo>
                    <a:pt x="24" y="346"/>
                  </a:lnTo>
                  <a:lnTo>
                    <a:pt x="0" y="466"/>
                  </a:lnTo>
                  <a:lnTo>
                    <a:pt x="606" y="53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0" name="Freeform 14">
              <a:extLst>
                <a:ext uri="{FF2B5EF4-FFF2-40B4-BE49-F238E27FC236}">
                  <a16:creationId xmlns:a16="http://schemas.microsoft.com/office/drawing/2014/main" id="{45A6B27D-7A5E-4DBF-B996-6305854F4F13}"/>
                </a:ext>
              </a:extLst>
            </p:cNvPr>
            <p:cNvSpPr>
              <a:spLocks/>
            </p:cNvSpPr>
            <p:nvPr>
              <p:custDataLst>
                <p:tags r:id="rId14"/>
              </p:custDataLst>
            </p:nvPr>
          </p:nvSpPr>
          <p:spPr bwMode="auto">
            <a:xfrm>
              <a:off x="3448814" y="3681920"/>
              <a:ext cx="816418" cy="841616"/>
            </a:xfrm>
            <a:custGeom>
              <a:avLst/>
              <a:gdLst/>
              <a:ahLst/>
              <a:cxnLst>
                <a:cxn ang="0">
                  <a:pos x="96" y="0"/>
                </a:cxn>
                <a:cxn ang="0">
                  <a:pos x="0" y="656"/>
                </a:cxn>
                <a:cxn ang="0">
                  <a:pos x="82" y="668"/>
                </a:cxn>
                <a:cxn ang="0">
                  <a:pos x="94" y="614"/>
                </a:cxn>
                <a:cxn ang="0">
                  <a:pos x="94" y="614"/>
                </a:cxn>
                <a:cxn ang="0">
                  <a:pos x="130" y="618"/>
                </a:cxn>
                <a:cxn ang="0">
                  <a:pos x="168" y="622"/>
                </a:cxn>
                <a:cxn ang="0">
                  <a:pos x="208" y="628"/>
                </a:cxn>
                <a:cxn ang="0">
                  <a:pos x="226" y="632"/>
                </a:cxn>
                <a:cxn ang="0">
                  <a:pos x="244" y="638"/>
                </a:cxn>
                <a:cxn ang="0">
                  <a:pos x="248" y="608"/>
                </a:cxn>
                <a:cxn ang="0">
                  <a:pos x="594" y="650"/>
                </a:cxn>
                <a:cxn ang="0">
                  <a:pos x="632" y="128"/>
                </a:cxn>
                <a:cxn ang="0">
                  <a:pos x="644" y="128"/>
                </a:cxn>
                <a:cxn ang="0">
                  <a:pos x="648" y="70"/>
                </a:cxn>
                <a:cxn ang="0">
                  <a:pos x="96" y="0"/>
                </a:cxn>
              </a:cxnLst>
              <a:rect l="0" t="0" r="r" b="b"/>
              <a:pathLst>
                <a:path w="648" h="668">
                  <a:moveTo>
                    <a:pt x="96" y="0"/>
                  </a:moveTo>
                  <a:lnTo>
                    <a:pt x="0" y="656"/>
                  </a:lnTo>
                  <a:lnTo>
                    <a:pt x="82" y="668"/>
                  </a:lnTo>
                  <a:lnTo>
                    <a:pt x="94" y="614"/>
                  </a:lnTo>
                  <a:lnTo>
                    <a:pt x="94" y="614"/>
                  </a:lnTo>
                  <a:lnTo>
                    <a:pt x="130" y="618"/>
                  </a:lnTo>
                  <a:lnTo>
                    <a:pt x="168" y="622"/>
                  </a:lnTo>
                  <a:lnTo>
                    <a:pt x="208" y="628"/>
                  </a:lnTo>
                  <a:lnTo>
                    <a:pt x="226" y="632"/>
                  </a:lnTo>
                  <a:lnTo>
                    <a:pt x="244" y="638"/>
                  </a:lnTo>
                  <a:lnTo>
                    <a:pt x="248" y="608"/>
                  </a:lnTo>
                  <a:lnTo>
                    <a:pt x="594" y="650"/>
                  </a:lnTo>
                  <a:lnTo>
                    <a:pt x="632" y="128"/>
                  </a:lnTo>
                  <a:lnTo>
                    <a:pt x="644" y="128"/>
                  </a:lnTo>
                  <a:lnTo>
                    <a:pt x="648" y="70"/>
                  </a:lnTo>
                  <a:lnTo>
                    <a:pt x="96" y="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1" name="Freeform 15">
              <a:extLst>
                <a:ext uri="{FF2B5EF4-FFF2-40B4-BE49-F238E27FC236}">
                  <a16:creationId xmlns:a16="http://schemas.microsoft.com/office/drawing/2014/main" id="{E8BC68BE-E981-4A30-A54D-9FDF852E34F4}"/>
                </a:ext>
              </a:extLst>
            </p:cNvPr>
            <p:cNvSpPr>
              <a:spLocks/>
            </p:cNvSpPr>
            <p:nvPr>
              <p:custDataLst>
                <p:tags r:id="rId15"/>
              </p:custDataLst>
            </p:nvPr>
          </p:nvSpPr>
          <p:spPr bwMode="auto">
            <a:xfrm>
              <a:off x="3007847" y="2852903"/>
              <a:ext cx="650111" cy="829017"/>
            </a:xfrm>
            <a:custGeom>
              <a:avLst/>
              <a:gdLst/>
              <a:ahLst/>
              <a:cxnLst>
                <a:cxn ang="0">
                  <a:pos x="346" y="172"/>
                </a:cxn>
                <a:cxn ang="0">
                  <a:pos x="370" y="52"/>
                </a:cxn>
                <a:cxn ang="0">
                  <a:pos x="124" y="0"/>
                </a:cxn>
                <a:cxn ang="0">
                  <a:pos x="124" y="0"/>
                </a:cxn>
                <a:cxn ang="0">
                  <a:pos x="66" y="270"/>
                </a:cxn>
                <a:cxn ang="0">
                  <a:pos x="0" y="580"/>
                </a:cxn>
                <a:cxn ang="0">
                  <a:pos x="446" y="658"/>
                </a:cxn>
                <a:cxn ang="0">
                  <a:pos x="446" y="658"/>
                </a:cxn>
                <a:cxn ang="0">
                  <a:pos x="516" y="192"/>
                </a:cxn>
                <a:cxn ang="0">
                  <a:pos x="346" y="172"/>
                </a:cxn>
              </a:cxnLst>
              <a:rect l="0" t="0" r="r" b="b"/>
              <a:pathLst>
                <a:path w="516" h="658">
                  <a:moveTo>
                    <a:pt x="346" y="172"/>
                  </a:moveTo>
                  <a:lnTo>
                    <a:pt x="370" y="52"/>
                  </a:lnTo>
                  <a:lnTo>
                    <a:pt x="124" y="0"/>
                  </a:lnTo>
                  <a:lnTo>
                    <a:pt x="124" y="0"/>
                  </a:lnTo>
                  <a:lnTo>
                    <a:pt x="66" y="270"/>
                  </a:lnTo>
                  <a:lnTo>
                    <a:pt x="0" y="580"/>
                  </a:lnTo>
                  <a:lnTo>
                    <a:pt x="446" y="658"/>
                  </a:lnTo>
                  <a:lnTo>
                    <a:pt x="446" y="658"/>
                  </a:lnTo>
                  <a:lnTo>
                    <a:pt x="516" y="192"/>
                  </a:lnTo>
                  <a:lnTo>
                    <a:pt x="346" y="17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2" name="Freeform 16">
              <a:extLst>
                <a:ext uri="{FF2B5EF4-FFF2-40B4-BE49-F238E27FC236}">
                  <a16:creationId xmlns:a16="http://schemas.microsoft.com/office/drawing/2014/main" id="{624C8902-ED99-4BCC-96F5-0B9457B13075}"/>
                </a:ext>
              </a:extLst>
            </p:cNvPr>
            <p:cNvSpPr>
              <a:spLocks/>
            </p:cNvSpPr>
            <p:nvPr>
              <p:custDataLst>
                <p:tags r:id="rId16"/>
              </p:custDataLst>
            </p:nvPr>
          </p:nvSpPr>
          <p:spPr bwMode="auto">
            <a:xfrm>
              <a:off x="3569765" y="3094804"/>
              <a:ext cx="851696" cy="675309"/>
            </a:xfrm>
            <a:custGeom>
              <a:avLst/>
              <a:gdLst/>
              <a:ahLst/>
              <a:cxnLst>
                <a:cxn ang="0">
                  <a:pos x="506" y="52"/>
                </a:cxn>
                <a:cxn ang="0">
                  <a:pos x="70" y="0"/>
                </a:cxn>
                <a:cxn ang="0">
                  <a:pos x="0" y="466"/>
                </a:cxn>
                <a:cxn ang="0">
                  <a:pos x="552" y="536"/>
                </a:cxn>
                <a:cxn ang="0">
                  <a:pos x="646" y="534"/>
                </a:cxn>
                <a:cxn ang="0">
                  <a:pos x="676" y="78"/>
                </a:cxn>
                <a:cxn ang="0">
                  <a:pos x="506" y="52"/>
                </a:cxn>
              </a:cxnLst>
              <a:rect l="0" t="0" r="r" b="b"/>
              <a:pathLst>
                <a:path w="676" h="536">
                  <a:moveTo>
                    <a:pt x="506" y="52"/>
                  </a:moveTo>
                  <a:lnTo>
                    <a:pt x="70" y="0"/>
                  </a:lnTo>
                  <a:lnTo>
                    <a:pt x="0" y="466"/>
                  </a:lnTo>
                  <a:lnTo>
                    <a:pt x="552" y="536"/>
                  </a:lnTo>
                  <a:lnTo>
                    <a:pt x="646" y="534"/>
                  </a:lnTo>
                  <a:lnTo>
                    <a:pt x="676" y="78"/>
                  </a:lnTo>
                  <a:lnTo>
                    <a:pt x="506" y="5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3" name="Freeform 17">
              <a:extLst>
                <a:ext uri="{FF2B5EF4-FFF2-40B4-BE49-F238E27FC236}">
                  <a16:creationId xmlns:a16="http://schemas.microsoft.com/office/drawing/2014/main" id="{ECAFB9AC-4961-425E-B72C-A696A7E7D3D0}"/>
                </a:ext>
              </a:extLst>
            </p:cNvPr>
            <p:cNvSpPr>
              <a:spLocks/>
            </p:cNvSpPr>
            <p:nvPr>
              <p:custDataLst>
                <p:tags r:id="rId17"/>
              </p:custDataLst>
            </p:nvPr>
          </p:nvSpPr>
          <p:spPr bwMode="auto">
            <a:xfrm>
              <a:off x="2123394" y="1963410"/>
              <a:ext cx="909651" cy="808859"/>
            </a:xfrm>
            <a:custGeom>
              <a:avLst/>
              <a:gdLst/>
              <a:ahLst/>
              <a:cxnLst>
                <a:cxn ang="0">
                  <a:pos x="500" y="136"/>
                </a:cxn>
                <a:cxn ang="0">
                  <a:pos x="474" y="138"/>
                </a:cxn>
                <a:cxn ang="0">
                  <a:pos x="416" y="126"/>
                </a:cxn>
                <a:cxn ang="0">
                  <a:pos x="362" y="136"/>
                </a:cxn>
                <a:cxn ang="0">
                  <a:pos x="328" y="116"/>
                </a:cxn>
                <a:cxn ang="0">
                  <a:pos x="316" y="112"/>
                </a:cxn>
                <a:cxn ang="0">
                  <a:pos x="290" y="108"/>
                </a:cxn>
                <a:cxn ang="0">
                  <a:pos x="274" y="104"/>
                </a:cxn>
                <a:cxn ang="0">
                  <a:pos x="260" y="92"/>
                </a:cxn>
                <a:cxn ang="0">
                  <a:pos x="252" y="74"/>
                </a:cxn>
                <a:cxn ang="0">
                  <a:pos x="244" y="34"/>
                </a:cxn>
                <a:cxn ang="0">
                  <a:pos x="242" y="30"/>
                </a:cxn>
                <a:cxn ang="0">
                  <a:pos x="222" y="16"/>
                </a:cxn>
                <a:cxn ang="0">
                  <a:pos x="180" y="0"/>
                </a:cxn>
                <a:cxn ang="0">
                  <a:pos x="174" y="24"/>
                </a:cxn>
                <a:cxn ang="0">
                  <a:pos x="162" y="60"/>
                </a:cxn>
                <a:cxn ang="0">
                  <a:pos x="118" y="170"/>
                </a:cxn>
                <a:cxn ang="0">
                  <a:pos x="102" y="204"/>
                </a:cxn>
                <a:cxn ang="0">
                  <a:pos x="70" y="272"/>
                </a:cxn>
                <a:cxn ang="0">
                  <a:pos x="60" y="308"/>
                </a:cxn>
                <a:cxn ang="0">
                  <a:pos x="50" y="310"/>
                </a:cxn>
                <a:cxn ang="0">
                  <a:pos x="36" y="316"/>
                </a:cxn>
                <a:cxn ang="0">
                  <a:pos x="24" y="330"/>
                </a:cxn>
                <a:cxn ang="0">
                  <a:pos x="12" y="358"/>
                </a:cxn>
                <a:cxn ang="0">
                  <a:pos x="4" y="404"/>
                </a:cxn>
                <a:cxn ang="0">
                  <a:pos x="330" y="580"/>
                </a:cxn>
                <a:cxn ang="0">
                  <a:pos x="618" y="458"/>
                </a:cxn>
                <a:cxn ang="0">
                  <a:pos x="626" y="442"/>
                </a:cxn>
                <a:cxn ang="0">
                  <a:pos x="640" y="406"/>
                </a:cxn>
                <a:cxn ang="0">
                  <a:pos x="640" y="388"/>
                </a:cxn>
                <a:cxn ang="0">
                  <a:pos x="636" y="374"/>
                </a:cxn>
                <a:cxn ang="0">
                  <a:pos x="624" y="358"/>
                </a:cxn>
                <a:cxn ang="0">
                  <a:pos x="700" y="282"/>
                </a:cxn>
                <a:cxn ang="0">
                  <a:pos x="720" y="234"/>
                </a:cxn>
                <a:cxn ang="0">
                  <a:pos x="722" y="226"/>
                </a:cxn>
                <a:cxn ang="0">
                  <a:pos x="714" y="206"/>
                </a:cxn>
                <a:cxn ang="0">
                  <a:pos x="548" y="142"/>
                </a:cxn>
              </a:cxnLst>
              <a:rect l="0" t="0" r="r" b="b"/>
              <a:pathLst>
                <a:path w="722" h="642">
                  <a:moveTo>
                    <a:pt x="530" y="142"/>
                  </a:moveTo>
                  <a:lnTo>
                    <a:pt x="500" y="136"/>
                  </a:lnTo>
                  <a:lnTo>
                    <a:pt x="486" y="144"/>
                  </a:lnTo>
                  <a:lnTo>
                    <a:pt x="474" y="138"/>
                  </a:lnTo>
                  <a:lnTo>
                    <a:pt x="428" y="142"/>
                  </a:lnTo>
                  <a:lnTo>
                    <a:pt x="416" y="126"/>
                  </a:lnTo>
                  <a:lnTo>
                    <a:pt x="362" y="136"/>
                  </a:lnTo>
                  <a:lnTo>
                    <a:pt x="362" y="136"/>
                  </a:lnTo>
                  <a:lnTo>
                    <a:pt x="342" y="124"/>
                  </a:lnTo>
                  <a:lnTo>
                    <a:pt x="328" y="116"/>
                  </a:lnTo>
                  <a:lnTo>
                    <a:pt x="316" y="112"/>
                  </a:lnTo>
                  <a:lnTo>
                    <a:pt x="316" y="112"/>
                  </a:lnTo>
                  <a:lnTo>
                    <a:pt x="300" y="112"/>
                  </a:lnTo>
                  <a:lnTo>
                    <a:pt x="290" y="108"/>
                  </a:lnTo>
                  <a:lnTo>
                    <a:pt x="274" y="104"/>
                  </a:lnTo>
                  <a:lnTo>
                    <a:pt x="274" y="104"/>
                  </a:lnTo>
                  <a:lnTo>
                    <a:pt x="266" y="98"/>
                  </a:lnTo>
                  <a:lnTo>
                    <a:pt x="260" y="92"/>
                  </a:lnTo>
                  <a:lnTo>
                    <a:pt x="254" y="82"/>
                  </a:lnTo>
                  <a:lnTo>
                    <a:pt x="252" y="74"/>
                  </a:lnTo>
                  <a:lnTo>
                    <a:pt x="246" y="52"/>
                  </a:lnTo>
                  <a:lnTo>
                    <a:pt x="244" y="34"/>
                  </a:lnTo>
                  <a:lnTo>
                    <a:pt x="244" y="34"/>
                  </a:lnTo>
                  <a:lnTo>
                    <a:pt x="242" y="30"/>
                  </a:lnTo>
                  <a:lnTo>
                    <a:pt x="236" y="24"/>
                  </a:lnTo>
                  <a:lnTo>
                    <a:pt x="222" y="16"/>
                  </a:lnTo>
                  <a:lnTo>
                    <a:pt x="202" y="6"/>
                  </a:lnTo>
                  <a:lnTo>
                    <a:pt x="180" y="0"/>
                  </a:lnTo>
                  <a:lnTo>
                    <a:pt x="180" y="0"/>
                  </a:lnTo>
                  <a:lnTo>
                    <a:pt x="174" y="24"/>
                  </a:lnTo>
                  <a:lnTo>
                    <a:pt x="174" y="24"/>
                  </a:lnTo>
                  <a:lnTo>
                    <a:pt x="162" y="60"/>
                  </a:lnTo>
                  <a:lnTo>
                    <a:pt x="148" y="98"/>
                  </a:lnTo>
                  <a:lnTo>
                    <a:pt x="118" y="170"/>
                  </a:lnTo>
                  <a:lnTo>
                    <a:pt x="118" y="170"/>
                  </a:lnTo>
                  <a:lnTo>
                    <a:pt x="102" y="204"/>
                  </a:lnTo>
                  <a:lnTo>
                    <a:pt x="86" y="238"/>
                  </a:lnTo>
                  <a:lnTo>
                    <a:pt x="70" y="272"/>
                  </a:lnTo>
                  <a:lnTo>
                    <a:pt x="64" y="290"/>
                  </a:lnTo>
                  <a:lnTo>
                    <a:pt x="60" y="308"/>
                  </a:lnTo>
                  <a:lnTo>
                    <a:pt x="60" y="308"/>
                  </a:lnTo>
                  <a:lnTo>
                    <a:pt x="50" y="310"/>
                  </a:lnTo>
                  <a:lnTo>
                    <a:pt x="42" y="312"/>
                  </a:lnTo>
                  <a:lnTo>
                    <a:pt x="36" y="316"/>
                  </a:lnTo>
                  <a:lnTo>
                    <a:pt x="30" y="322"/>
                  </a:lnTo>
                  <a:lnTo>
                    <a:pt x="24" y="330"/>
                  </a:lnTo>
                  <a:lnTo>
                    <a:pt x="20" y="338"/>
                  </a:lnTo>
                  <a:lnTo>
                    <a:pt x="12" y="358"/>
                  </a:lnTo>
                  <a:lnTo>
                    <a:pt x="6" y="380"/>
                  </a:lnTo>
                  <a:lnTo>
                    <a:pt x="4" y="404"/>
                  </a:lnTo>
                  <a:lnTo>
                    <a:pt x="0" y="456"/>
                  </a:lnTo>
                  <a:lnTo>
                    <a:pt x="330" y="580"/>
                  </a:lnTo>
                  <a:lnTo>
                    <a:pt x="578" y="642"/>
                  </a:lnTo>
                  <a:lnTo>
                    <a:pt x="618" y="458"/>
                  </a:lnTo>
                  <a:lnTo>
                    <a:pt x="618" y="458"/>
                  </a:lnTo>
                  <a:lnTo>
                    <a:pt x="626" y="442"/>
                  </a:lnTo>
                  <a:lnTo>
                    <a:pt x="640" y="406"/>
                  </a:lnTo>
                  <a:lnTo>
                    <a:pt x="640" y="406"/>
                  </a:lnTo>
                  <a:lnTo>
                    <a:pt x="642" y="398"/>
                  </a:lnTo>
                  <a:lnTo>
                    <a:pt x="640" y="388"/>
                  </a:lnTo>
                  <a:lnTo>
                    <a:pt x="638" y="380"/>
                  </a:lnTo>
                  <a:lnTo>
                    <a:pt x="636" y="374"/>
                  </a:lnTo>
                  <a:lnTo>
                    <a:pt x="628" y="362"/>
                  </a:lnTo>
                  <a:lnTo>
                    <a:pt x="624" y="358"/>
                  </a:lnTo>
                  <a:lnTo>
                    <a:pt x="700" y="282"/>
                  </a:lnTo>
                  <a:lnTo>
                    <a:pt x="700" y="282"/>
                  </a:lnTo>
                  <a:lnTo>
                    <a:pt x="708" y="266"/>
                  </a:lnTo>
                  <a:lnTo>
                    <a:pt x="720" y="234"/>
                  </a:lnTo>
                  <a:lnTo>
                    <a:pt x="720" y="234"/>
                  </a:lnTo>
                  <a:lnTo>
                    <a:pt x="722" y="226"/>
                  </a:lnTo>
                  <a:lnTo>
                    <a:pt x="718" y="216"/>
                  </a:lnTo>
                  <a:lnTo>
                    <a:pt x="714" y="206"/>
                  </a:lnTo>
                  <a:lnTo>
                    <a:pt x="710" y="198"/>
                  </a:lnTo>
                  <a:lnTo>
                    <a:pt x="548" y="142"/>
                  </a:lnTo>
                  <a:lnTo>
                    <a:pt x="530" y="14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4" name="Freeform 18">
              <a:extLst>
                <a:ext uri="{FF2B5EF4-FFF2-40B4-BE49-F238E27FC236}">
                  <a16:creationId xmlns:a16="http://schemas.microsoft.com/office/drawing/2014/main" id="{8F5CE246-277D-46D3-8259-733A24B41C5D}"/>
                </a:ext>
              </a:extLst>
            </p:cNvPr>
            <p:cNvSpPr>
              <a:spLocks/>
            </p:cNvSpPr>
            <p:nvPr>
              <p:custDataLst>
                <p:tags r:id="rId18"/>
              </p:custDataLst>
            </p:nvPr>
          </p:nvSpPr>
          <p:spPr bwMode="auto">
            <a:xfrm>
              <a:off x="2350177" y="1605597"/>
              <a:ext cx="763502" cy="607274"/>
            </a:xfrm>
            <a:custGeom>
              <a:avLst/>
              <a:gdLst/>
              <a:ahLst/>
              <a:cxnLst>
                <a:cxn ang="0">
                  <a:pos x="528" y="434"/>
                </a:cxn>
                <a:cxn ang="0">
                  <a:pos x="524" y="404"/>
                </a:cxn>
                <a:cxn ang="0">
                  <a:pos x="606" y="132"/>
                </a:cxn>
                <a:cxn ang="0">
                  <a:pos x="336" y="46"/>
                </a:cxn>
                <a:cxn ang="0">
                  <a:pos x="202" y="0"/>
                </a:cxn>
                <a:cxn ang="0">
                  <a:pos x="202" y="36"/>
                </a:cxn>
                <a:cxn ang="0">
                  <a:pos x="198" y="66"/>
                </a:cxn>
                <a:cxn ang="0">
                  <a:pos x="188" y="86"/>
                </a:cxn>
                <a:cxn ang="0">
                  <a:pos x="182" y="92"/>
                </a:cxn>
                <a:cxn ang="0">
                  <a:pos x="166" y="94"/>
                </a:cxn>
                <a:cxn ang="0">
                  <a:pos x="132" y="78"/>
                </a:cxn>
                <a:cxn ang="0">
                  <a:pos x="96" y="58"/>
                </a:cxn>
                <a:cxn ang="0">
                  <a:pos x="36" y="28"/>
                </a:cxn>
                <a:cxn ang="0">
                  <a:pos x="32" y="48"/>
                </a:cxn>
                <a:cxn ang="0">
                  <a:pos x="26" y="106"/>
                </a:cxn>
                <a:cxn ang="0">
                  <a:pos x="28" y="184"/>
                </a:cxn>
                <a:cxn ang="0">
                  <a:pos x="26" y="200"/>
                </a:cxn>
                <a:cxn ang="0">
                  <a:pos x="12" y="242"/>
                </a:cxn>
                <a:cxn ang="0">
                  <a:pos x="0" y="284"/>
                </a:cxn>
                <a:cxn ang="0">
                  <a:pos x="22" y="290"/>
                </a:cxn>
                <a:cxn ang="0">
                  <a:pos x="56" y="308"/>
                </a:cxn>
                <a:cxn ang="0">
                  <a:pos x="64" y="318"/>
                </a:cxn>
                <a:cxn ang="0">
                  <a:pos x="66" y="336"/>
                </a:cxn>
                <a:cxn ang="0">
                  <a:pos x="74" y="366"/>
                </a:cxn>
                <a:cxn ang="0">
                  <a:pos x="86" y="382"/>
                </a:cxn>
                <a:cxn ang="0">
                  <a:pos x="94" y="388"/>
                </a:cxn>
                <a:cxn ang="0">
                  <a:pos x="120" y="396"/>
                </a:cxn>
                <a:cxn ang="0">
                  <a:pos x="136" y="396"/>
                </a:cxn>
                <a:cxn ang="0">
                  <a:pos x="162" y="408"/>
                </a:cxn>
                <a:cxn ang="0">
                  <a:pos x="236" y="410"/>
                </a:cxn>
                <a:cxn ang="0">
                  <a:pos x="294" y="422"/>
                </a:cxn>
                <a:cxn ang="0">
                  <a:pos x="320" y="420"/>
                </a:cxn>
                <a:cxn ang="0">
                  <a:pos x="368" y="426"/>
                </a:cxn>
                <a:cxn ang="0">
                  <a:pos x="530" y="482"/>
                </a:cxn>
                <a:cxn ang="0">
                  <a:pos x="520" y="468"/>
                </a:cxn>
                <a:cxn ang="0">
                  <a:pos x="526" y="448"/>
                </a:cxn>
                <a:cxn ang="0">
                  <a:pos x="528" y="434"/>
                </a:cxn>
              </a:cxnLst>
              <a:rect l="0" t="0" r="r" b="b"/>
              <a:pathLst>
                <a:path w="606" h="482">
                  <a:moveTo>
                    <a:pt x="528" y="434"/>
                  </a:moveTo>
                  <a:lnTo>
                    <a:pt x="528" y="434"/>
                  </a:lnTo>
                  <a:lnTo>
                    <a:pt x="526" y="412"/>
                  </a:lnTo>
                  <a:lnTo>
                    <a:pt x="524" y="404"/>
                  </a:lnTo>
                  <a:lnTo>
                    <a:pt x="606" y="132"/>
                  </a:lnTo>
                  <a:lnTo>
                    <a:pt x="606" y="132"/>
                  </a:lnTo>
                  <a:lnTo>
                    <a:pt x="468" y="88"/>
                  </a:lnTo>
                  <a:lnTo>
                    <a:pt x="336" y="46"/>
                  </a:lnTo>
                  <a:lnTo>
                    <a:pt x="202" y="0"/>
                  </a:lnTo>
                  <a:lnTo>
                    <a:pt x="202" y="0"/>
                  </a:lnTo>
                  <a:lnTo>
                    <a:pt x="204" y="12"/>
                  </a:lnTo>
                  <a:lnTo>
                    <a:pt x="202" y="36"/>
                  </a:lnTo>
                  <a:lnTo>
                    <a:pt x="200" y="52"/>
                  </a:lnTo>
                  <a:lnTo>
                    <a:pt x="198" y="66"/>
                  </a:lnTo>
                  <a:lnTo>
                    <a:pt x="194" y="78"/>
                  </a:lnTo>
                  <a:lnTo>
                    <a:pt x="188" y="86"/>
                  </a:lnTo>
                  <a:lnTo>
                    <a:pt x="188" y="86"/>
                  </a:lnTo>
                  <a:lnTo>
                    <a:pt x="182" y="92"/>
                  </a:lnTo>
                  <a:lnTo>
                    <a:pt x="174" y="94"/>
                  </a:lnTo>
                  <a:lnTo>
                    <a:pt x="166" y="94"/>
                  </a:lnTo>
                  <a:lnTo>
                    <a:pt x="156" y="92"/>
                  </a:lnTo>
                  <a:lnTo>
                    <a:pt x="132" y="78"/>
                  </a:lnTo>
                  <a:lnTo>
                    <a:pt x="96" y="58"/>
                  </a:lnTo>
                  <a:lnTo>
                    <a:pt x="96" y="58"/>
                  </a:lnTo>
                  <a:lnTo>
                    <a:pt x="62" y="40"/>
                  </a:lnTo>
                  <a:lnTo>
                    <a:pt x="36" y="28"/>
                  </a:lnTo>
                  <a:lnTo>
                    <a:pt x="36" y="28"/>
                  </a:lnTo>
                  <a:lnTo>
                    <a:pt x="32" y="48"/>
                  </a:lnTo>
                  <a:lnTo>
                    <a:pt x="28" y="66"/>
                  </a:lnTo>
                  <a:lnTo>
                    <a:pt x="26" y="106"/>
                  </a:lnTo>
                  <a:lnTo>
                    <a:pt x="26" y="144"/>
                  </a:lnTo>
                  <a:lnTo>
                    <a:pt x="28" y="184"/>
                  </a:lnTo>
                  <a:lnTo>
                    <a:pt x="28" y="184"/>
                  </a:lnTo>
                  <a:lnTo>
                    <a:pt x="26" y="200"/>
                  </a:lnTo>
                  <a:lnTo>
                    <a:pt x="22" y="214"/>
                  </a:lnTo>
                  <a:lnTo>
                    <a:pt x="12" y="242"/>
                  </a:lnTo>
                  <a:lnTo>
                    <a:pt x="12" y="242"/>
                  </a:lnTo>
                  <a:lnTo>
                    <a:pt x="0" y="284"/>
                  </a:lnTo>
                  <a:lnTo>
                    <a:pt x="0" y="284"/>
                  </a:lnTo>
                  <a:lnTo>
                    <a:pt x="22" y="290"/>
                  </a:lnTo>
                  <a:lnTo>
                    <a:pt x="42" y="300"/>
                  </a:lnTo>
                  <a:lnTo>
                    <a:pt x="56" y="308"/>
                  </a:lnTo>
                  <a:lnTo>
                    <a:pt x="62" y="314"/>
                  </a:lnTo>
                  <a:lnTo>
                    <a:pt x="64" y="318"/>
                  </a:lnTo>
                  <a:lnTo>
                    <a:pt x="64" y="318"/>
                  </a:lnTo>
                  <a:lnTo>
                    <a:pt x="66" y="336"/>
                  </a:lnTo>
                  <a:lnTo>
                    <a:pt x="72" y="358"/>
                  </a:lnTo>
                  <a:lnTo>
                    <a:pt x="74" y="366"/>
                  </a:lnTo>
                  <a:lnTo>
                    <a:pt x="80" y="376"/>
                  </a:lnTo>
                  <a:lnTo>
                    <a:pt x="86" y="382"/>
                  </a:lnTo>
                  <a:lnTo>
                    <a:pt x="94" y="388"/>
                  </a:lnTo>
                  <a:lnTo>
                    <a:pt x="94" y="388"/>
                  </a:lnTo>
                  <a:lnTo>
                    <a:pt x="110" y="392"/>
                  </a:lnTo>
                  <a:lnTo>
                    <a:pt x="120" y="396"/>
                  </a:lnTo>
                  <a:lnTo>
                    <a:pt x="136" y="396"/>
                  </a:lnTo>
                  <a:lnTo>
                    <a:pt x="136" y="396"/>
                  </a:lnTo>
                  <a:lnTo>
                    <a:pt x="148" y="400"/>
                  </a:lnTo>
                  <a:lnTo>
                    <a:pt x="162" y="408"/>
                  </a:lnTo>
                  <a:lnTo>
                    <a:pt x="182" y="420"/>
                  </a:lnTo>
                  <a:lnTo>
                    <a:pt x="236" y="410"/>
                  </a:lnTo>
                  <a:lnTo>
                    <a:pt x="248" y="426"/>
                  </a:lnTo>
                  <a:lnTo>
                    <a:pt x="294" y="422"/>
                  </a:lnTo>
                  <a:lnTo>
                    <a:pt x="306" y="428"/>
                  </a:lnTo>
                  <a:lnTo>
                    <a:pt x="320" y="420"/>
                  </a:lnTo>
                  <a:lnTo>
                    <a:pt x="350" y="426"/>
                  </a:lnTo>
                  <a:lnTo>
                    <a:pt x="368" y="426"/>
                  </a:lnTo>
                  <a:lnTo>
                    <a:pt x="530" y="482"/>
                  </a:lnTo>
                  <a:lnTo>
                    <a:pt x="530" y="482"/>
                  </a:lnTo>
                  <a:lnTo>
                    <a:pt x="520" y="468"/>
                  </a:lnTo>
                  <a:lnTo>
                    <a:pt x="520" y="468"/>
                  </a:lnTo>
                  <a:lnTo>
                    <a:pt x="524" y="458"/>
                  </a:lnTo>
                  <a:lnTo>
                    <a:pt x="526" y="448"/>
                  </a:lnTo>
                  <a:lnTo>
                    <a:pt x="528" y="434"/>
                  </a:lnTo>
                  <a:lnTo>
                    <a:pt x="528" y="43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5" name="Freeform 19">
              <a:extLst>
                <a:ext uri="{FF2B5EF4-FFF2-40B4-BE49-F238E27FC236}">
                  <a16:creationId xmlns:a16="http://schemas.microsoft.com/office/drawing/2014/main" id="{1B10BA27-622C-46D0-986C-25BFCF88EFDF}"/>
                </a:ext>
              </a:extLst>
            </p:cNvPr>
            <p:cNvSpPr>
              <a:spLocks/>
            </p:cNvSpPr>
            <p:nvPr>
              <p:custDataLst>
                <p:tags r:id="rId19"/>
              </p:custDataLst>
            </p:nvPr>
          </p:nvSpPr>
          <p:spPr bwMode="auto">
            <a:xfrm>
              <a:off x="7578782" y="1860098"/>
              <a:ext cx="448526" cy="685388"/>
            </a:xfrm>
            <a:custGeom>
              <a:avLst/>
              <a:gdLst/>
              <a:ahLst/>
              <a:cxnLst>
                <a:cxn ang="0">
                  <a:pos x="328" y="234"/>
                </a:cxn>
                <a:cxn ang="0">
                  <a:pos x="328" y="222"/>
                </a:cxn>
                <a:cxn ang="0">
                  <a:pos x="330" y="214"/>
                </a:cxn>
                <a:cxn ang="0">
                  <a:pos x="292" y="198"/>
                </a:cxn>
                <a:cxn ang="0">
                  <a:pos x="258" y="174"/>
                </a:cxn>
                <a:cxn ang="0">
                  <a:pos x="232" y="142"/>
                </a:cxn>
                <a:cxn ang="0">
                  <a:pos x="216" y="104"/>
                </a:cxn>
                <a:cxn ang="0">
                  <a:pos x="210" y="72"/>
                </a:cxn>
                <a:cxn ang="0">
                  <a:pos x="202" y="40"/>
                </a:cxn>
                <a:cxn ang="0">
                  <a:pos x="186" y="12"/>
                </a:cxn>
                <a:cxn ang="0">
                  <a:pos x="172" y="4"/>
                </a:cxn>
                <a:cxn ang="0">
                  <a:pos x="156" y="0"/>
                </a:cxn>
                <a:cxn ang="0">
                  <a:pos x="150" y="0"/>
                </a:cxn>
                <a:cxn ang="0">
                  <a:pos x="132" y="12"/>
                </a:cxn>
                <a:cxn ang="0">
                  <a:pos x="112" y="26"/>
                </a:cxn>
                <a:cxn ang="0">
                  <a:pos x="106" y="28"/>
                </a:cxn>
                <a:cxn ang="0">
                  <a:pos x="90" y="28"/>
                </a:cxn>
                <a:cxn ang="0">
                  <a:pos x="66" y="26"/>
                </a:cxn>
                <a:cxn ang="0">
                  <a:pos x="52" y="32"/>
                </a:cxn>
                <a:cxn ang="0">
                  <a:pos x="46" y="40"/>
                </a:cxn>
                <a:cxn ang="0">
                  <a:pos x="34" y="78"/>
                </a:cxn>
                <a:cxn ang="0">
                  <a:pos x="32" y="122"/>
                </a:cxn>
                <a:cxn ang="0">
                  <a:pos x="36" y="206"/>
                </a:cxn>
                <a:cxn ang="0">
                  <a:pos x="34" y="228"/>
                </a:cxn>
                <a:cxn ang="0">
                  <a:pos x="28" y="258"/>
                </a:cxn>
                <a:cxn ang="0">
                  <a:pos x="20" y="276"/>
                </a:cxn>
                <a:cxn ang="0">
                  <a:pos x="0" y="290"/>
                </a:cxn>
                <a:cxn ang="0">
                  <a:pos x="72" y="510"/>
                </a:cxn>
                <a:cxn ang="0">
                  <a:pos x="90" y="542"/>
                </a:cxn>
                <a:cxn ang="0">
                  <a:pos x="102" y="544"/>
                </a:cxn>
                <a:cxn ang="0">
                  <a:pos x="106" y="528"/>
                </a:cxn>
                <a:cxn ang="0">
                  <a:pos x="124" y="492"/>
                </a:cxn>
                <a:cxn ang="0">
                  <a:pos x="130" y="476"/>
                </a:cxn>
                <a:cxn ang="0">
                  <a:pos x="140" y="448"/>
                </a:cxn>
                <a:cxn ang="0">
                  <a:pos x="158" y="428"/>
                </a:cxn>
                <a:cxn ang="0">
                  <a:pos x="168" y="420"/>
                </a:cxn>
                <a:cxn ang="0">
                  <a:pos x="190" y="402"/>
                </a:cxn>
                <a:cxn ang="0">
                  <a:pos x="198" y="392"/>
                </a:cxn>
                <a:cxn ang="0">
                  <a:pos x="204" y="370"/>
                </a:cxn>
                <a:cxn ang="0">
                  <a:pos x="208" y="352"/>
                </a:cxn>
                <a:cxn ang="0">
                  <a:pos x="212" y="348"/>
                </a:cxn>
                <a:cxn ang="0">
                  <a:pos x="222" y="344"/>
                </a:cxn>
                <a:cxn ang="0">
                  <a:pos x="232" y="346"/>
                </a:cxn>
                <a:cxn ang="0">
                  <a:pos x="250" y="352"/>
                </a:cxn>
                <a:cxn ang="0">
                  <a:pos x="260" y="350"/>
                </a:cxn>
                <a:cxn ang="0">
                  <a:pos x="270" y="342"/>
                </a:cxn>
                <a:cxn ang="0">
                  <a:pos x="284" y="320"/>
                </a:cxn>
                <a:cxn ang="0">
                  <a:pos x="290" y="308"/>
                </a:cxn>
                <a:cxn ang="0">
                  <a:pos x="312" y="284"/>
                </a:cxn>
                <a:cxn ang="0">
                  <a:pos x="338" y="262"/>
                </a:cxn>
                <a:cxn ang="0">
                  <a:pos x="350" y="272"/>
                </a:cxn>
                <a:cxn ang="0">
                  <a:pos x="356" y="256"/>
                </a:cxn>
                <a:cxn ang="0">
                  <a:pos x="350" y="250"/>
                </a:cxn>
                <a:cxn ang="0">
                  <a:pos x="332" y="238"/>
                </a:cxn>
                <a:cxn ang="0">
                  <a:pos x="328" y="234"/>
                </a:cxn>
              </a:cxnLst>
              <a:rect l="0" t="0" r="r" b="b"/>
              <a:pathLst>
                <a:path w="356" h="544">
                  <a:moveTo>
                    <a:pt x="328" y="234"/>
                  </a:moveTo>
                  <a:lnTo>
                    <a:pt x="328" y="234"/>
                  </a:lnTo>
                  <a:lnTo>
                    <a:pt x="328" y="228"/>
                  </a:lnTo>
                  <a:lnTo>
                    <a:pt x="328" y="222"/>
                  </a:lnTo>
                  <a:lnTo>
                    <a:pt x="330" y="214"/>
                  </a:lnTo>
                  <a:lnTo>
                    <a:pt x="330" y="214"/>
                  </a:lnTo>
                  <a:lnTo>
                    <a:pt x="310" y="208"/>
                  </a:lnTo>
                  <a:lnTo>
                    <a:pt x="292" y="198"/>
                  </a:lnTo>
                  <a:lnTo>
                    <a:pt x="274" y="188"/>
                  </a:lnTo>
                  <a:lnTo>
                    <a:pt x="258" y="174"/>
                  </a:lnTo>
                  <a:lnTo>
                    <a:pt x="244" y="160"/>
                  </a:lnTo>
                  <a:lnTo>
                    <a:pt x="232" y="142"/>
                  </a:lnTo>
                  <a:lnTo>
                    <a:pt x="224" y="124"/>
                  </a:lnTo>
                  <a:lnTo>
                    <a:pt x="216" y="104"/>
                  </a:lnTo>
                  <a:lnTo>
                    <a:pt x="216" y="104"/>
                  </a:lnTo>
                  <a:lnTo>
                    <a:pt x="210" y="72"/>
                  </a:lnTo>
                  <a:lnTo>
                    <a:pt x="208" y="56"/>
                  </a:lnTo>
                  <a:lnTo>
                    <a:pt x="202" y="40"/>
                  </a:lnTo>
                  <a:lnTo>
                    <a:pt x="194" y="24"/>
                  </a:lnTo>
                  <a:lnTo>
                    <a:pt x="186" y="12"/>
                  </a:lnTo>
                  <a:lnTo>
                    <a:pt x="180" y="8"/>
                  </a:lnTo>
                  <a:lnTo>
                    <a:pt x="172" y="4"/>
                  </a:lnTo>
                  <a:lnTo>
                    <a:pt x="166" y="2"/>
                  </a:lnTo>
                  <a:lnTo>
                    <a:pt x="156" y="0"/>
                  </a:lnTo>
                  <a:lnTo>
                    <a:pt x="156" y="0"/>
                  </a:lnTo>
                  <a:lnTo>
                    <a:pt x="150" y="0"/>
                  </a:lnTo>
                  <a:lnTo>
                    <a:pt x="144" y="2"/>
                  </a:lnTo>
                  <a:lnTo>
                    <a:pt x="132" y="12"/>
                  </a:lnTo>
                  <a:lnTo>
                    <a:pt x="120" y="22"/>
                  </a:lnTo>
                  <a:lnTo>
                    <a:pt x="112" y="26"/>
                  </a:lnTo>
                  <a:lnTo>
                    <a:pt x="106" y="28"/>
                  </a:lnTo>
                  <a:lnTo>
                    <a:pt x="106" y="28"/>
                  </a:lnTo>
                  <a:lnTo>
                    <a:pt x="98" y="28"/>
                  </a:lnTo>
                  <a:lnTo>
                    <a:pt x="90" y="28"/>
                  </a:lnTo>
                  <a:lnTo>
                    <a:pt x="74" y="26"/>
                  </a:lnTo>
                  <a:lnTo>
                    <a:pt x="66" y="26"/>
                  </a:lnTo>
                  <a:lnTo>
                    <a:pt x="60" y="28"/>
                  </a:lnTo>
                  <a:lnTo>
                    <a:pt x="52" y="32"/>
                  </a:lnTo>
                  <a:lnTo>
                    <a:pt x="46" y="40"/>
                  </a:lnTo>
                  <a:lnTo>
                    <a:pt x="46" y="40"/>
                  </a:lnTo>
                  <a:lnTo>
                    <a:pt x="40" y="58"/>
                  </a:lnTo>
                  <a:lnTo>
                    <a:pt x="34" y="78"/>
                  </a:lnTo>
                  <a:lnTo>
                    <a:pt x="32" y="98"/>
                  </a:lnTo>
                  <a:lnTo>
                    <a:pt x="32" y="122"/>
                  </a:lnTo>
                  <a:lnTo>
                    <a:pt x="36" y="166"/>
                  </a:lnTo>
                  <a:lnTo>
                    <a:pt x="36" y="206"/>
                  </a:lnTo>
                  <a:lnTo>
                    <a:pt x="36" y="206"/>
                  </a:lnTo>
                  <a:lnTo>
                    <a:pt x="34" y="228"/>
                  </a:lnTo>
                  <a:lnTo>
                    <a:pt x="32" y="246"/>
                  </a:lnTo>
                  <a:lnTo>
                    <a:pt x="28" y="258"/>
                  </a:lnTo>
                  <a:lnTo>
                    <a:pt x="24" y="268"/>
                  </a:lnTo>
                  <a:lnTo>
                    <a:pt x="20" y="276"/>
                  </a:lnTo>
                  <a:lnTo>
                    <a:pt x="14" y="282"/>
                  </a:lnTo>
                  <a:lnTo>
                    <a:pt x="0" y="290"/>
                  </a:lnTo>
                  <a:lnTo>
                    <a:pt x="66" y="492"/>
                  </a:lnTo>
                  <a:lnTo>
                    <a:pt x="72" y="510"/>
                  </a:lnTo>
                  <a:lnTo>
                    <a:pt x="90" y="522"/>
                  </a:lnTo>
                  <a:lnTo>
                    <a:pt x="90" y="542"/>
                  </a:lnTo>
                  <a:lnTo>
                    <a:pt x="102" y="544"/>
                  </a:lnTo>
                  <a:lnTo>
                    <a:pt x="102" y="544"/>
                  </a:lnTo>
                  <a:lnTo>
                    <a:pt x="104" y="536"/>
                  </a:lnTo>
                  <a:lnTo>
                    <a:pt x="106" y="528"/>
                  </a:lnTo>
                  <a:lnTo>
                    <a:pt x="114" y="510"/>
                  </a:lnTo>
                  <a:lnTo>
                    <a:pt x="124" y="492"/>
                  </a:lnTo>
                  <a:lnTo>
                    <a:pt x="130" y="476"/>
                  </a:lnTo>
                  <a:lnTo>
                    <a:pt x="130" y="476"/>
                  </a:lnTo>
                  <a:lnTo>
                    <a:pt x="136" y="460"/>
                  </a:lnTo>
                  <a:lnTo>
                    <a:pt x="140" y="448"/>
                  </a:lnTo>
                  <a:lnTo>
                    <a:pt x="148" y="438"/>
                  </a:lnTo>
                  <a:lnTo>
                    <a:pt x="158" y="428"/>
                  </a:lnTo>
                  <a:lnTo>
                    <a:pt x="158" y="428"/>
                  </a:lnTo>
                  <a:lnTo>
                    <a:pt x="168" y="420"/>
                  </a:lnTo>
                  <a:lnTo>
                    <a:pt x="180" y="412"/>
                  </a:lnTo>
                  <a:lnTo>
                    <a:pt x="190" y="402"/>
                  </a:lnTo>
                  <a:lnTo>
                    <a:pt x="198" y="392"/>
                  </a:lnTo>
                  <a:lnTo>
                    <a:pt x="198" y="392"/>
                  </a:lnTo>
                  <a:lnTo>
                    <a:pt x="202" y="382"/>
                  </a:lnTo>
                  <a:lnTo>
                    <a:pt x="204" y="370"/>
                  </a:lnTo>
                  <a:lnTo>
                    <a:pt x="206" y="358"/>
                  </a:lnTo>
                  <a:lnTo>
                    <a:pt x="208" y="352"/>
                  </a:lnTo>
                  <a:lnTo>
                    <a:pt x="212" y="348"/>
                  </a:lnTo>
                  <a:lnTo>
                    <a:pt x="212" y="348"/>
                  </a:lnTo>
                  <a:lnTo>
                    <a:pt x="218" y="344"/>
                  </a:lnTo>
                  <a:lnTo>
                    <a:pt x="222" y="344"/>
                  </a:lnTo>
                  <a:lnTo>
                    <a:pt x="228" y="344"/>
                  </a:lnTo>
                  <a:lnTo>
                    <a:pt x="232" y="346"/>
                  </a:lnTo>
                  <a:lnTo>
                    <a:pt x="244" y="350"/>
                  </a:lnTo>
                  <a:lnTo>
                    <a:pt x="250" y="352"/>
                  </a:lnTo>
                  <a:lnTo>
                    <a:pt x="260" y="350"/>
                  </a:lnTo>
                  <a:lnTo>
                    <a:pt x="260" y="350"/>
                  </a:lnTo>
                  <a:lnTo>
                    <a:pt x="266" y="346"/>
                  </a:lnTo>
                  <a:lnTo>
                    <a:pt x="270" y="342"/>
                  </a:lnTo>
                  <a:lnTo>
                    <a:pt x="278" y="332"/>
                  </a:lnTo>
                  <a:lnTo>
                    <a:pt x="284" y="320"/>
                  </a:lnTo>
                  <a:lnTo>
                    <a:pt x="290" y="308"/>
                  </a:lnTo>
                  <a:lnTo>
                    <a:pt x="290" y="308"/>
                  </a:lnTo>
                  <a:lnTo>
                    <a:pt x="300" y="296"/>
                  </a:lnTo>
                  <a:lnTo>
                    <a:pt x="312" y="284"/>
                  </a:lnTo>
                  <a:lnTo>
                    <a:pt x="338" y="262"/>
                  </a:lnTo>
                  <a:lnTo>
                    <a:pt x="338" y="262"/>
                  </a:lnTo>
                  <a:lnTo>
                    <a:pt x="350" y="272"/>
                  </a:lnTo>
                  <a:lnTo>
                    <a:pt x="350" y="272"/>
                  </a:lnTo>
                  <a:lnTo>
                    <a:pt x="356" y="262"/>
                  </a:lnTo>
                  <a:lnTo>
                    <a:pt x="356" y="256"/>
                  </a:lnTo>
                  <a:lnTo>
                    <a:pt x="354" y="252"/>
                  </a:lnTo>
                  <a:lnTo>
                    <a:pt x="350" y="250"/>
                  </a:lnTo>
                  <a:lnTo>
                    <a:pt x="338" y="244"/>
                  </a:lnTo>
                  <a:lnTo>
                    <a:pt x="332" y="238"/>
                  </a:lnTo>
                  <a:lnTo>
                    <a:pt x="328" y="234"/>
                  </a:lnTo>
                  <a:lnTo>
                    <a:pt x="328" y="23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6" name="Freeform 20">
              <a:extLst>
                <a:ext uri="{FF2B5EF4-FFF2-40B4-BE49-F238E27FC236}">
                  <a16:creationId xmlns:a16="http://schemas.microsoft.com/office/drawing/2014/main" id="{94ECC503-E0CA-4087-9766-036BDBBEEE3A}"/>
                </a:ext>
              </a:extLst>
            </p:cNvPr>
            <p:cNvSpPr>
              <a:spLocks/>
            </p:cNvSpPr>
            <p:nvPr>
              <p:custDataLst>
                <p:tags r:id="rId20"/>
              </p:custDataLst>
            </p:nvPr>
          </p:nvSpPr>
          <p:spPr bwMode="auto">
            <a:xfrm>
              <a:off x="7460351" y="2565644"/>
              <a:ext cx="395610" cy="216704"/>
            </a:xfrm>
            <a:custGeom>
              <a:avLst/>
              <a:gdLst/>
              <a:ahLst/>
              <a:cxnLst>
                <a:cxn ang="0">
                  <a:pos x="310" y="100"/>
                </a:cxn>
                <a:cxn ang="0">
                  <a:pos x="310" y="100"/>
                </a:cxn>
                <a:cxn ang="0">
                  <a:pos x="306" y="94"/>
                </a:cxn>
                <a:cxn ang="0">
                  <a:pos x="302" y="90"/>
                </a:cxn>
                <a:cxn ang="0">
                  <a:pos x="302" y="90"/>
                </a:cxn>
                <a:cxn ang="0">
                  <a:pos x="298" y="96"/>
                </a:cxn>
                <a:cxn ang="0">
                  <a:pos x="288" y="104"/>
                </a:cxn>
                <a:cxn ang="0">
                  <a:pos x="282" y="108"/>
                </a:cxn>
                <a:cxn ang="0">
                  <a:pos x="274" y="112"/>
                </a:cxn>
                <a:cxn ang="0">
                  <a:pos x="266" y="112"/>
                </a:cxn>
                <a:cxn ang="0">
                  <a:pos x="258" y="112"/>
                </a:cxn>
                <a:cxn ang="0">
                  <a:pos x="258" y="112"/>
                </a:cxn>
                <a:cxn ang="0">
                  <a:pos x="250" y="108"/>
                </a:cxn>
                <a:cxn ang="0">
                  <a:pos x="244" y="102"/>
                </a:cxn>
                <a:cxn ang="0">
                  <a:pos x="232" y="92"/>
                </a:cxn>
                <a:cxn ang="0">
                  <a:pos x="220" y="82"/>
                </a:cxn>
                <a:cxn ang="0">
                  <a:pos x="212" y="78"/>
                </a:cxn>
                <a:cxn ang="0">
                  <a:pos x="204" y="76"/>
                </a:cxn>
                <a:cxn ang="0">
                  <a:pos x="204" y="76"/>
                </a:cxn>
                <a:cxn ang="0">
                  <a:pos x="208" y="66"/>
                </a:cxn>
                <a:cxn ang="0">
                  <a:pos x="216" y="54"/>
                </a:cxn>
                <a:cxn ang="0">
                  <a:pos x="220" y="42"/>
                </a:cxn>
                <a:cxn ang="0">
                  <a:pos x="222" y="38"/>
                </a:cxn>
                <a:cxn ang="0">
                  <a:pos x="222" y="32"/>
                </a:cxn>
                <a:cxn ang="0">
                  <a:pos x="222" y="32"/>
                </a:cxn>
                <a:cxn ang="0">
                  <a:pos x="218" y="22"/>
                </a:cxn>
                <a:cxn ang="0">
                  <a:pos x="212" y="16"/>
                </a:cxn>
                <a:cxn ang="0">
                  <a:pos x="204" y="8"/>
                </a:cxn>
                <a:cxn ang="0">
                  <a:pos x="200" y="0"/>
                </a:cxn>
                <a:cxn ang="0">
                  <a:pos x="162" y="36"/>
                </a:cxn>
                <a:cxn ang="0">
                  <a:pos x="4" y="82"/>
                </a:cxn>
                <a:cxn ang="0">
                  <a:pos x="0" y="162"/>
                </a:cxn>
                <a:cxn ang="0">
                  <a:pos x="6" y="168"/>
                </a:cxn>
                <a:cxn ang="0">
                  <a:pos x="184" y="122"/>
                </a:cxn>
                <a:cxn ang="0">
                  <a:pos x="184" y="130"/>
                </a:cxn>
                <a:cxn ang="0">
                  <a:pos x="218" y="172"/>
                </a:cxn>
                <a:cxn ang="0">
                  <a:pos x="218" y="172"/>
                </a:cxn>
                <a:cxn ang="0">
                  <a:pos x="226" y="166"/>
                </a:cxn>
                <a:cxn ang="0">
                  <a:pos x="234" y="160"/>
                </a:cxn>
                <a:cxn ang="0">
                  <a:pos x="234" y="160"/>
                </a:cxn>
                <a:cxn ang="0">
                  <a:pos x="258" y="152"/>
                </a:cxn>
                <a:cxn ang="0">
                  <a:pos x="274" y="146"/>
                </a:cxn>
                <a:cxn ang="0">
                  <a:pos x="288" y="140"/>
                </a:cxn>
                <a:cxn ang="0">
                  <a:pos x="302" y="132"/>
                </a:cxn>
                <a:cxn ang="0">
                  <a:pos x="310" y="122"/>
                </a:cxn>
                <a:cxn ang="0">
                  <a:pos x="314" y="118"/>
                </a:cxn>
                <a:cxn ang="0">
                  <a:pos x="314" y="112"/>
                </a:cxn>
                <a:cxn ang="0">
                  <a:pos x="314" y="106"/>
                </a:cxn>
                <a:cxn ang="0">
                  <a:pos x="310" y="100"/>
                </a:cxn>
                <a:cxn ang="0">
                  <a:pos x="310" y="100"/>
                </a:cxn>
              </a:cxnLst>
              <a:rect l="0" t="0" r="r" b="b"/>
              <a:pathLst>
                <a:path w="314" h="172">
                  <a:moveTo>
                    <a:pt x="310" y="100"/>
                  </a:moveTo>
                  <a:lnTo>
                    <a:pt x="310" y="100"/>
                  </a:lnTo>
                  <a:lnTo>
                    <a:pt x="306" y="94"/>
                  </a:lnTo>
                  <a:lnTo>
                    <a:pt x="302" y="90"/>
                  </a:lnTo>
                  <a:lnTo>
                    <a:pt x="302" y="90"/>
                  </a:lnTo>
                  <a:lnTo>
                    <a:pt x="298" y="96"/>
                  </a:lnTo>
                  <a:lnTo>
                    <a:pt x="288" y="104"/>
                  </a:lnTo>
                  <a:lnTo>
                    <a:pt x="282" y="108"/>
                  </a:lnTo>
                  <a:lnTo>
                    <a:pt x="274" y="112"/>
                  </a:lnTo>
                  <a:lnTo>
                    <a:pt x="266" y="112"/>
                  </a:lnTo>
                  <a:lnTo>
                    <a:pt x="258" y="112"/>
                  </a:lnTo>
                  <a:lnTo>
                    <a:pt x="258" y="112"/>
                  </a:lnTo>
                  <a:lnTo>
                    <a:pt x="250" y="108"/>
                  </a:lnTo>
                  <a:lnTo>
                    <a:pt x="244" y="102"/>
                  </a:lnTo>
                  <a:lnTo>
                    <a:pt x="232" y="92"/>
                  </a:lnTo>
                  <a:lnTo>
                    <a:pt x="220" y="82"/>
                  </a:lnTo>
                  <a:lnTo>
                    <a:pt x="212" y="78"/>
                  </a:lnTo>
                  <a:lnTo>
                    <a:pt x="204" y="76"/>
                  </a:lnTo>
                  <a:lnTo>
                    <a:pt x="204" y="76"/>
                  </a:lnTo>
                  <a:lnTo>
                    <a:pt x="208" y="66"/>
                  </a:lnTo>
                  <a:lnTo>
                    <a:pt x="216" y="54"/>
                  </a:lnTo>
                  <a:lnTo>
                    <a:pt x="220" y="42"/>
                  </a:lnTo>
                  <a:lnTo>
                    <a:pt x="222" y="38"/>
                  </a:lnTo>
                  <a:lnTo>
                    <a:pt x="222" y="32"/>
                  </a:lnTo>
                  <a:lnTo>
                    <a:pt x="222" y="32"/>
                  </a:lnTo>
                  <a:lnTo>
                    <a:pt x="218" y="22"/>
                  </a:lnTo>
                  <a:lnTo>
                    <a:pt x="212" y="16"/>
                  </a:lnTo>
                  <a:lnTo>
                    <a:pt x="204" y="8"/>
                  </a:lnTo>
                  <a:lnTo>
                    <a:pt x="200" y="0"/>
                  </a:lnTo>
                  <a:lnTo>
                    <a:pt x="162" y="36"/>
                  </a:lnTo>
                  <a:lnTo>
                    <a:pt x="4" y="82"/>
                  </a:lnTo>
                  <a:lnTo>
                    <a:pt x="0" y="162"/>
                  </a:lnTo>
                  <a:lnTo>
                    <a:pt x="6" y="168"/>
                  </a:lnTo>
                  <a:lnTo>
                    <a:pt x="184" y="122"/>
                  </a:lnTo>
                  <a:lnTo>
                    <a:pt x="184" y="130"/>
                  </a:lnTo>
                  <a:lnTo>
                    <a:pt x="218" y="172"/>
                  </a:lnTo>
                  <a:lnTo>
                    <a:pt x="218" y="172"/>
                  </a:lnTo>
                  <a:lnTo>
                    <a:pt x="226" y="166"/>
                  </a:lnTo>
                  <a:lnTo>
                    <a:pt x="234" y="160"/>
                  </a:lnTo>
                  <a:lnTo>
                    <a:pt x="234" y="160"/>
                  </a:lnTo>
                  <a:lnTo>
                    <a:pt x="258" y="152"/>
                  </a:lnTo>
                  <a:lnTo>
                    <a:pt x="274" y="146"/>
                  </a:lnTo>
                  <a:lnTo>
                    <a:pt x="288" y="140"/>
                  </a:lnTo>
                  <a:lnTo>
                    <a:pt x="302" y="132"/>
                  </a:lnTo>
                  <a:lnTo>
                    <a:pt x="310" y="122"/>
                  </a:lnTo>
                  <a:lnTo>
                    <a:pt x="314" y="118"/>
                  </a:lnTo>
                  <a:lnTo>
                    <a:pt x="314" y="112"/>
                  </a:lnTo>
                  <a:lnTo>
                    <a:pt x="314" y="106"/>
                  </a:lnTo>
                  <a:lnTo>
                    <a:pt x="310" y="100"/>
                  </a:lnTo>
                  <a:lnTo>
                    <a:pt x="310" y="10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7" name="Freeform 21">
              <a:extLst>
                <a:ext uri="{FF2B5EF4-FFF2-40B4-BE49-F238E27FC236}">
                  <a16:creationId xmlns:a16="http://schemas.microsoft.com/office/drawing/2014/main" id="{C303A27C-8005-41CA-88BF-8C4A1B67CD3F}"/>
                </a:ext>
              </a:extLst>
            </p:cNvPr>
            <p:cNvSpPr>
              <a:spLocks/>
            </p:cNvSpPr>
            <p:nvPr>
              <p:custDataLst>
                <p:tags r:id="rId21"/>
              </p:custDataLst>
            </p:nvPr>
          </p:nvSpPr>
          <p:spPr bwMode="auto">
            <a:xfrm>
              <a:off x="7467910" y="2731952"/>
              <a:ext cx="199065" cy="249461"/>
            </a:xfrm>
            <a:custGeom>
              <a:avLst/>
              <a:gdLst/>
              <a:ahLst/>
              <a:cxnLst>
                <a:cxn ang="0">
                  <a:pos x="140" y="0"/>
                </a:cxn>
                <a:cxn ang="0">
                  <a:pos x="0" y="36"/>
                </a:cxn>
                <a:cxn ang="0">
                  <a:pos x="2" y="38"/>
                </a:cxn>
                <a:cxn ang="0">
                  <a:pos x="18" y="124"/>
                </a:cxn>
                <a:cxn ang="0">
                  <a:pos x="8" y="142"/>
                </a:cxn>
                <a:cxn ang="0">
                  <a:pos x="38" y="198"/>
                </a:cxn>
                <a:cxn ang="0">
                  <a:pos x="38" y="198"/>
                </a:cxn>
                <a:cxn ang="0">
                  <a:pos x="56" y="184"/>
                </a:cxn>
                <a:cxn ang="0">
                  <a:pos x="76" y="168"/>
                </a:cxn>
                <a:cxn ang="0">
                  <a:pos x="118" y="142"/>
                </a:cxn>
                <a:cxn ang="0">
                  <a:pos x="118" y="142"/>
                </a:cxn>
                <a:cxn ang="0">
                  <a:pos x="140" y="128"/>
                </a:cxn>
                <a:cxn ang="0">
                  <a:pos x="150" y="120"/>
                </a:cxn>
                <a:cxn ang="0">
                  <a:pos x="158" y="112"/>
                </a:cxn>
                <a:cxn ang="0">
                  <a:pos x="154" y="44"/>
                </a:cxn>
                <a:cxn ang="0">
                  <a:pos x="140" y="0"/>
                </a:cxn>
              </a:cxnLst>
              <a:rect l="0" t="0" r="r" b="b"/>
              <a:pathLst>
                <a:path w="158" h="198">
                  <a:moveTo>
                    <a:pt x="140" y="0"/>
                  </a:moveTo>
                  <a:lnTo>
                    <a:pt x="0" y="36"/>
                  </a:lnTo>
                  <a:lnTo>
                    <a:pt x="2" y="38"/>
                  </a:lnTo>
                  <a:lnTo>
                    <a:pt x="18" y="124"/>
                  </a:lnTo>
                  <a:lnTo>
                    <a:pt x="8" y="142"/>
                  </a:lnTo>
                  <a:lnTo>
                    <a:pt x="38" y="198"/>
                  </a:lnTo>
                  <a:lnTo>
                    <a:pt x="38" y="198"/>
                  </a:lnTo>
                  <a:lnTo>
                    <a:pt x="56" y="184"/>
                  </a:lnTo>
                  <a:lnTo>
                    <a:pt x="76" y="168"/>
                  </a:lnTo>
                  <a:lnTo>
                    <a:pt x="118" y="142"/>
                  </a:lnTo>
                  <a:lnTo>
                    <a:pt x="118" y="142"/>
                  </a:lnTo>
                  <a:lnTo>
                    <a:pt x="140" y="128"/>
                  </a:lnTo>
                  <a:lnTo>
                    <a:pt x="150" y="120"/>
                  </a:lnTo>
                  <a:lnTo>
                    <a:pt x="158" y="112"/>
                  </a:lnTo>
                  <a:lnTo>
                    <a:pt x="154" y="44"/>
                  </a:lnTo>
                  <a:lnTo>
                    <a:pt x="140" y="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8" name="Freeform 22">
              <a:extLst>
                <a:ext uri="{FF2B5EF4-FFF2-40B4-BE49-F238E27FC236}">
                  <a16:creationId xmlns:a16="http://schemas.microsoft.com/office/drawing/2014/main" id="{C2CB9F4A-51F5-47B6-B43B-A1E89C2DA578}"/>
                </a:ext>
              </a:extLst>
            </p:cNvPr>
            <p:cNvSpPr>
              <a:spLocks/>
            </p:cNvSpPr>
            <p:nvPr>
              <p:custDataLst>
                <p:tags r:id="rId22"/>
              </p:custDataLst>
            </p:nvPr>
          </p:nvSpPr>
          <p:spPr bwMode="auto">
            <a:xfrm>
              <a:off x="7644297" y="2719353"/>
              <a:ext cx="90713" cy="153708"/>
            </a:xfrm>
            <a:custGeom>
              <a:avLst/>
              <a:gdLst/>
              <a:ahLst/>
              <a:cxnLst>
                <a:cxn ang="0">
                  <a:pos x="72" y="50"/>
                </a:cxn>
                <a:cxn ang="0">
                  <a:pos x="38" y="8"/>
                </a:cxn>
                <a:cxn ang="0">
                  <a:pos x="38" y="0"/>
                </a:cxn>
                <a:cxn ang="0">
                  <a:pos x="0" y="10"/>
                </a:cxn>
                <a:cxn ang="0">
                  <a:pos x="14" y="54"/>
                </a:cxn>
                <a:cxn ang="0">
                  <a:pos x="18" y="122"/>
                </a:cxn>
                <a:cxn ang="0">
                  <a:pos x="18" y="122"/>
                </a:cxn>
                <a:cxn ang="0">
                  <a:pos x="18" y="122"/>
                </a:cxn>
                <a:cxn ang="0">
                  <a:pos x="18" y="122"/>
                </a:cxn>
                <a:cxn ang="0">
                  <a:pos x="30" y="104"/>
                </a:cxn>
                <a:cxn ang="0">
                  <a:pos x="44" y="86"/>
                </a:cxn>
                <a:cxn ang="0">
                  <a:pos x="56" y="68"/>
                </a:cxn>
                <a:cxn ang="0">
                  <a:pos x="72" y="50"/>
                </a:cxn>
                <a:cxn ang="0">
                  <a:pos x="72" y="50"/>
                </a:cxn>
              </a:cxnLst>
              <a:rect l="0" t="0" r="r" b="b"/>
              <a:pathLst>
                <a:path w="72" h="122">
                  <a:moveTo>
                    <a:pt x="72" y="50"/>
                  </a:moveTo>
                  <a:lnTo>
                    <a:pt x="38" y="8"/>
                  </a:lnTo>
                  <a:lnTo>
                    <a:pt x="38" y="0"/>
                  </a:lnTo>
                  <a:lnTo>
                    <a:pt x="0" y="10"/>
                  </a:lnTo>
                  <a:lnTo>
                    <a:pt x="14" y="54"/>
                  </a:lnTo>
                  <a:lnTo>
                    <a:pt x="18" y="122"/>
                  </a:lnTo>
                  <a:lnTo>
                    <a:pt x="18" y="122"/>
                  </a:lnTo>
                  <a:lnTo>
                    <a:pt x="18" y="122"/>
                  </a:lnTo>
                  <a:lnTo>
                    <a:pt x="18" y="122"/>
                  </a:lnTo>
                  <a:lnTo>
                    <a:pt x="30" y="104"/>
                  </a:lnTo>
                  <a:lnTo>
                    <a:pt x="44" y="86"/>
                  </a:lnTo>
                  <a:lnTo>
                    <a:pt x="56" y="68"/>
                  </a:lnTo>
                  <a:lnTo>
                    <a:pt x="72" y="50"/>
                  </a:lnTo>
                  <a:lnTo>
                    <a:pt x="72" y="5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9" name="Freeform 23">
              <a:extLst>
                <a:ext uri="{FF2B5EF4-FFF2-40B4-BE49-F238E27FC236}">
                  <a16:creationId xmlns:a16="http://schemas.microsoft.com/office/drawing/2014/main" id="{BD6DBCC8-1D41-4C12-9EB6-DF649E1FE31D}"/>
                </a:ext>
              </a:extLst>
            </p:cNvPr>
            <p:cNvSpPr>
              <a:spLocks/>
            </p:cNvSpPr>
            <p:nvPr>
              <p:custDataLst>
                <p:tags r:id="rId23"/>
              </p:custDataLst>
            </p:nvPr>
          </p:nvSpPr>
          <p:spPr bwMode="auto">
            <a:xfrm>
              <a:off x="6802681" y="2343901"/>
              <a:ext cx="713106" cy="672789"/>
            </a:xfrm>
            <a:custGeom>
              <a:avLst/>
              <a:gdLst/>
              <a:ahLst/>
              <a:cxnLst>
                <a:cxn ang="0">
                  <a:pos x="536" y="450"/>
                </a:cxn>
                <a:cxn ang="0">
                  <a:pos x="530" y="346"/>
                </a:cxn>
                <a:cxn ang="0">
                  <a:pos x="526" y="256"/>
                </a:cxn>
                <a:cxn ang="0">
                  <a:pos x="488" y="158"/>
                </a:cxn>
                <a:cxn ang="0">
                  <a:pos x="488" y="144"/>
                </a:cxn>
                <a:cxn ang="0">
                  <a:pos x="474" y="108"/>
                </a:cxn>
                <a:cxn ang="0">
                  <a:pos x="472" y="96"/>
                </a:cxn>
                <a:cxn ang="0">
                  <a:pos x="472" y="58"/>
                </a:cxn>
                <a:cxn ang="0">
                  <a:pos x="458" y="0"/>
                </a:cxn>
                <a:cxn ang="0">
                  <a:pos x="398" y="12"/>
                </a:cxn>
                <a:cxn ang="0">
                  <a:pos x="348" y="20"/>
                </a:cxn>
                <a:cxn ang="0">
                  <a:pos x="316" y="28"/>
                </a:cxn>
                <a:cxn ang="0">
                  <a:pos x="296" y="46"/>
                </a:cxn>
                <a:cxn ang="0">
                  <a:pos x="286" y="72"/>
                </a:cxn>
                <a:cxn ang="0">
                  <a:pos x="280" y="100"/>
                </a:cxn>
                <a:cxn ang="0">
                  <a:pos x="274" y="164"/>
                </a:cxn>
                <a:cxn ang="0">
                  <a:pos x="266" y="208"/>
                </a:cxn>
                <a:cxn ang="0">
                  <a:pos x="262" y="222"/>
                </a:cxn>
                <a:cxn ang="0">
                  <a:pos x="248" y="242"/>
                </a:cxn>
                <a:cxn ang="0">
                  <a:pos x="232" y="256"/>
                </a:cxn>
                <a:cxn ang="0">
                  <a:pos x="202" y="264"/>
                </a:cxn>
                <a:cxn ang="0">
                  <a:pos x="150" y="276"/>
                </a:cxn>
                <a:cxn ang="0">
                  <a:pos x="98" y="286"/>
                </a:cxn>
                <a:cxn ang="0">
                  <a:pos x="78" y="294"/>
                </a:cxn>
                <a:cxn ang="0">
                  <a:pos x="70" y="302"/>
                </a:cxn>
                <a:cxn ang="0">
                  <a:pos x="58" y="318"/>
                </a:cxn>
                <a:cxn ang="0">
                  <a:pos x="46" y="358"/>
                </a:cxn>
                <a:cxn ang="0">
                  <a:pos x="40" y="378"/>
                </a:cxn>
                <a:cxn ang="0">
                  <a:pos x="22" y="406"/>
                </a:cxn>
                <a:cxn ang="0">
                  <a:pos x="0" y="430"/>
                </a:cxn>
                <a:cxn ang="0">
                  <a:pos x="370" y="382"/>
                </a:cxn>
                <a:cxn ang="0">
                  <a:pos x="406" y="422"/>
                </a:cxn>
                <a:cxn ang="0">
                  <a:pos x="444" y="438"/>
                </a:cxn>
                <a:cxn ang="0">
                  <a:pos x="548" y="534"/>
                </a:cxn>
                <a:cxn ang="0">
                  <a:pos x="552" y="522"/>
                </a:cxn>
                <a:cxn ang="0">
                  <a:pos x="560" y="512"/>
                </a:cxn>
                <a:cxn ang="0">
                  <a:pos x="566" y="506"/>
                </a:cxn>
              </a:cxnLst>
              <a:rect l="0" t="0" r="r" b="b"/>
              <a:pathLst>
                <a:path w="566" h="534">
                  <a:moveTo>
                    <a:pt x="566" y="506"/>
                  </a:moveTo>
                  <a:lnTo>
                    <a:pt x="536" y="450"/>
                  </a:lnTo>
                  <a:lnTo>
                    <a:pt x="546" y="432"/>
                  </a:lnTo>
                  <a:lnTo>
                    <a:pt x="530" y="346"/>
                  </a:lnTo>
                  <a:lnTo>
                    <a:pt x="522" y="338"/>
                  </a:lnTo>
                  <a:lnTo>
                    <a:pt x="526" y="256"/>
                  </a:lnTo>
                  <a:lnTo>
                    <a:pt x="502" y="168"/>
                  </a:lnTo>
                  <a:lnTo>
                    <a:pt x="488" y="158"/>
                  </a:lnTo>
                  <a:lnTo>
                    <a:pt x="488" y="144"/>
                  </a:lnTo>
                  <a:lnTo>
                    <a:pt x="488" y="144"/>
                  </a:lnTo>
                  <a:lnTo>
                    <a:pt x="480" y="124"/>
                  </a:lnTo>
                  <a:lnTo>
                    <a:pt x="474" y="108"/>
                  </a:lnTo>
                  <a:lnTo>
                    <a:pt x="472" y="96"/>
                  </a:lnTo>
                  <a:lnTo>
                    <a:pt x="472" y="96"/>
                  </a:lnTo>
                  <a:lnTo>
                    <a:pt x="470" y="74"/>
                  </a:lnTo>
                  <a:lnTo>
                    <a:pt x="472" y="58"/>
                  </a:lnTo>
                  <a:lnTo>
                    <a:pt x="464" y="48"/>
                  </a:lnTo>
                  <a:lnTo>
                    <a:pt x="458" y="0"/>
                  </a:lnTo>
                  <a:lnTo>
                    <a:pt x="458" y="0"/>
                  </a:lnTo>
                  <a:lnTo>
                    <a:pt x="398" y="12"/>
                  </a:lnTo>
                  <a:lnTo>
                    <a:pt x="348" y="20"/>
                  </a:lnTo>
                  <a:lnTo>
                    <a:pt x="348" y="20"/>
                  </a:lnTo>
                  <a:lnTo>
                    <a:pt x="330" y="24"/>
                  </a:lnTo>
                  <a:lnTo>
                    <a:pt x="316" y="28"/>
                  </a:lnTo>
                  <a:lnTo>
                    <a:pt x="306" y="36"/>
                  </a:lnTo>
                  <a:lnTo>
                    <a:pt x="296" y="46"/>
                  </a:lnTo>
                  <a:lnTo>
                    <a:pt x="290" y="58"/>
                  </a:lnTo>
                  <a:lnTo>
                    <a:pt x="286" y="72"/>
                  </a:lnTo>
                  <a:lnTo>
                    <a:pt x="282" y="86"/>
                  </a:lnTo>
                  <a:lnTo>
                    <a:pt x="280" y="100"/>
                  </a:lnTo>
                  <a:lnTo>
                    <a:pt x="276" y="132"/>
                  </a:lnTo>
                  <a:lnTo>
                    <a:pt x="274" y="164"/>
                  </a:lnTo>
                  <a:lnTo>
                    <a:pt x="270" y="194"/>
                  </a:lnTo>
                  <a:lnTo>
                    <a:pt x="266" y="208"/>
                  </a:lnTo>
                  <a:lnTo>
                    <a:pt x="262" y="222"/>
                  </a:lnTo>
                  <a:lnTo>
                    <a:pt x="262" y="222"/>
                  </a:lnTo>
                  <a:lnTo>
                    <a:pt x="256" y="234"/>
                  </a:lnTo>
                  <a:lnTo>
                    <a:pt x="248" y="242"/>
                  </a:lnTo>
                  <a:lnTo>
                    <a:pt x="242" y="250"/>
                  </a:lnTo>
                  <a:lnTo>
                    <a:pt x="232" y="256"/>
                  </a:lnTo>
                  <a:lnTo>
                    <a:pt x="218" y="260"/>
                  </a:lnTo>
                  <a:lnTo>
                    <a:pt x="202" y="264"/>
                  </a:lnTo>
                  <a:lnTo>
                    <a:pt x="150" y="276"/>
                  </a:lnTo>
                  <a:lnTo>
                    <a:pt x="150" y="276"/>
                  </a:lnTo>
                  <a:lnTo>
                    <a:pt x="108" y="284"/>
                  </a:lnTo>
                  <a:lnTo>
                    <a:pt x="98" y="286"/>
                  </a:lnTo>
                  <a:lnTo>
                    <a:pt x="88" y="290"/>
                  </a:lnTo>
                  <a:lnTo>
                    <a:pt x="78" y="294"/>
                  </a:lnTo>
                  <a:lnTo>
                    <a:pt x="70" y="302"/>
                  </a:lnTo>
                  <a:lnTo>
                    <a:pt x="70" y="302"/>
                  </a:lnTo>
                  <a:lnTo>
                    <a:pt x="64" y="310"/>
                  </a:lnTo>
                  <a:lnTo>
                    <a:pt x="58" y="318"/>
                  </a:lnTo>
                  <a:lnTo>
                    <a:pt x="52" y="338"/>
                  </a:lnTo>
                  <a:lnTo>
                    <a:pt x="46" y="358"/>
                  </a:lnTo>
                  <a:lnTo>
                    <a:pt x="40" y="378"/>
                  </a:lnTo>
                  <a:lnTo>
                    <a:pt x="40" y="378"/>
                  </a:lnTo>
                  <a:lnTo>
                    <a:pt x="32" y="392"/>
                  </a:lnTo>
                  <a:lnTo>
                    <a:pt x="22" y="406"/>
                  </a:lnTo>
                  <a:lnTo>
                    <a:pt x="12" y="418"/>
                  </a:lnTo>
                  <a:lnTo>
                    <a:pt x="0" y="430"/>
                  </a:lnTo>
                  <a:lnTo>
                    <a:pt x="4" y="462"/>
                  </a:lnTo>
                  <a:lnTo>
                    <a:pt x="370" y="382"/>
                  </a:lnTo>
                  <a:lnTo>
                    <a:pt x="402" y="398"/>
                  </a:lnTo>
                  <a:lnTo>
                    <a:pt x="406" y="422"/>
                  </a:lnTo>
                  <a:lnTo>
                    <a:pt x="418" y="444"/>
                  </a:lnTo>
                  <a:lnTo>
                    <a:pt x="444" y="438"/>
                  </a:lnTo>
                  <a:lnTo>
                    <a:pt x="524" y="474"/>
                  </a:lnTo>
                  <a:lnTo>
                    <a:pt x="548" y="534"/>
                  </a:lnTo>
                  <a:lnTo>
                    <a:pt x="548" y="534"/>
                  </a:lnTo>
                  <a:lnTo>
                    <a:pt x="552" y="522"/>
                  </a:lnTo>
                  <a:lnTo>
                    <a:pt x="560" y="512"/>
                  </a:lnTo>
                  <a:lnTo>
                    <a:pt x="560" y="512"/>
                  </a:lnTo>
                  <a:lnTo>
                    <a:pt x="566" y="506"/>
                  </a:lnTo>
                  <a:lnTo>
                    <a:pt x="566" y="50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0" name="Freeform 24">
              <a:extLst>
                <a:ext uri="{FF2B5EF4-FFF2-40B4-BE49-F238E27FC236}">
                  <a16:creationId xmlns:a16="http://schemas.microsoft.com/office/drawing/2014/main" id="{7D5E5F93-F6BF-4793-B161-A7B519909526}"/>
                </a:ext>
              </a:extLst>
            </p:cNvPr>
            <p:cNvSpPr>
              <a:spLocks/>
            </p:cNvSpPr>
            <p:nvPr>
              <p:custDataLst>
                <p:tags r:id="rId24"/>
              </p:custDataLst>
            </p:nvPr>
          </p:nvSpPr>
          <p:spPr bwMode="auto">
            <a:xfrm>
              <a:off x="7331841" y="2898259"/>
              <a:ext cx="161268" cy="415769"/>
            </a:xfrm>
            <a:custGeom>
              <a:avLst/>
              <a:gdLst/>
              <a:ahLst/>
              <a:cxnLst>
                <a:cxn ang="0">
                  <a:pos x="128" y="94"/>
                </a:cxn>
                <a:cxn ang="0">
                  <a:pos x="104" y="34"/>
                </a:cxn>
                <a:cxn ang="0">
                  <a:pos x="26" y="0"/>
                </a:cxn>
                <a:cxn ang="0">
                  <a:pos x="10" y="32"/>
                </a:cxn>
                <a:cxn ang="0">
                  <a:pos x="0" y="54"/>
                </a:cxn>
                <a:cxn ang="0">
                  <a:pos x="10" y="74"/>
                </a:cxn>
                <a:cxn ang="0">
                  <a:pos x="2" y="94"/>
                </a:cxn>
                <a:cxn ang="0">
                  <a:pos x="48" y="150"/>
                </a:cxn>
                <a:cxn ang="0">
                  <a:pos x="12" y="188"/>
                </a:cxn>
                <a:cxn ang="0">
                  <a:pos x="12" y="188"/>
                </a:cxn>
                <a:cxn ang="0">
                  <a:pos x="8" y="194"/>
                </a:cxn>
                <a:cxn ang="0">
                  <a:pos x="6" y="202"/>
                </a:cxn>
                <a:cxn ang="0">
                  <a:pos x="4" y="210"/>
                </a:cxn>
                <a:cxn ang="0">
                  <a:pos x="2" y="222"/>
                </a:cxn>
                <a:cxn ang="0">
                  <a:pos x="6" y="236"/>
                </a:cxn>
                <a:cxn ang="0">
                  <a:pos x="12" y="250"/>
                </a:cxn>
                <a:cxn ang="0">
                  <a:pos x="24" y="266"/>
                </a:cxn>
                <a:cxn ang="0">
                  <a:pos x="24" y="266"/>
                </a:cxn>
                <a:cxn ang="0">
                  <a:pos x="78" y="330"/>
                </a:cxn>
                <a:cxn ang="0">
                  <a:pos x="78" y="330"/>
                </a:cxn>
                <a:cxn ang="0">
                  <a:pos x="80" y="296"/>
                </a:cxn>
                <a:cxn ang="0">
                  <a:pos x="82" y="280"/>
                </a:cxn>
                <a:cxn ang="0">
                  <a:pos x="84" y="266"/>
                </a:cxn>
                <a:cxn ang="0">
                  <a:pos x="84" y="266"/>
                </a:cxn>
                <a:cxn ang="0">
                  <a:pos x="94" y="242"/>
                </a:cxn>
                <a:cxn ang="0">
                  <a:pos x="104" y="218"/>
                </a:cxn>
                <a:cxn ang="0">
                  <a:pos x="104" y="218"/>
                </a:cxn>
                <a:cxn ang="0">
                  <a:pos x="112" y="202"/>
                </a:cxn>
                <a:cxn ang="0">
                  <a:pos x="116" y="190"/>
                </a:cxn>
                <a:cxn ang="0">
                  <a:pos x="118" y="174"/>
                </a:cxn>
                <a:cxn ang="0">
                  <a:pos x="114" y="158"/>
                </a:cxn>
                <a:cxn ang="0">
                  <a:pos x="114" y="158"/>
                </a:cxn>
                <a:cxn ang="0">
                  <a:pos x="120" y="150"/>
                </a:cxn>
                <a:cxn ang="0">
                  <a:pos x="122" y="142"/>
                </a:cxn>
                <a:cxn ang="0">
                  <a:pos x="124" y="126"/>
                </a:cxn>
                <a:cxn ang="0">
                  <a:pos x="126" y="110"/>
                </a:cxn>
                <a:cxn ang="0">
                  <a:pos x="128" y="94"/>
                </a:cxn>
                <a:cxn ang="0">
                  <a:pos x="128" y="94"/>
                </a:cxn>
              </a:cxnLst>
              <a:rect l="0" t="0" r="r" b="b"/>
              <a:pathLst>
                <a:path w="128" h="330">
                  <a:moveTo>
                    <a:pt x="128" y="94"/>
                  </a:moveTo>
                  <a:lnTo>
                    <a:pt x="104" y="34"/>
                  </a:lnTo>
                  <a:lnTo>
                    <a:pt x="26" y="0"/>
                  </a:lnTo>
                  <a:lnTo>
                    <a:pt x="10" y="32"/>
                  </a:lnTo>
                  <a:lnTo>
                    <a:pt x="0" y="54"/>
                  </a:lnTo>
                  <a:lnTo>
                    <a:pt x="10" y="74"/>
                  </a:lnTo>
                  <a:lnTo>
                    <a:pt x="2" y="94"/>
                  </a:lnTo>
                  <a:lnTo>
                    <a:pt x="48" y="150"/>
                  </a:lnTo>
                  <a:lnTo>
                    <a:pt x="12" y="188"/>
                  </a:lnTo>
                  <a:lnTo>
                    <a:pt x="12" y="188"/>
                  </a:lnTo>
                  <a:lnTo>
                    <a:pt x="8" y="194"/>
                  </a:lnTo>
                  <a:lnTo>
                    <a:pt x="6" y="202"/>
                  </a:lnTo>
                  <a:lnTo>
                    <a:pt x="4" y="210"/>
                  </a:lnTo>
                  <a:lnTo>
                    <a:pt x="2" y="222"/>
                  </a:lnTo>
                  <a:lnTo>
                    <a:pt x="6" y="236"/>
                  </a:lnTo>
                  <a:lnTo>
                    <a:pt x="12" y="250"/>
                  </a:lnTo>
                  <a:lnTo>
                    <a:pt x="24" y="266"/>
                  </a:lnTo>
                  <a:lnTo>
                    <a:pt x="24" y="266"/>
                  </a:lnTo>
                  <a:lnTo>
                    <a:pt x="78" y="330"/>
                  </a:lnTo>
                  <a:lnTo>
                    <a:pt x="78" y="330"/>
                  </a:lnTo>
                  <a:lnTo>
                    <a:pt x="80" y="296"/>
                  </a:lnTo>
                  <a:lnTo>
                    <a:pt x="82" y="280"/>
                  </a:lnTo>
                  <a:lnTo>
                    <a:pt x="84" y="266"/>
                  </a:lnTo>
                  <a:lnTo>
                    <a:pt x="84" y="266"/>
                  </a:lnTo>
                  <a:lnTo>
                    <a:pt x="94" y="242"/>
                  </a:lnTo>
                  <a:lnTo>
                    <a:pt x="104" y="218"/>
                  </a:lnTo>
                  <a:lnTo>
                    <a:pt x="104" y="218"/>
                  </a:lnTo>
                  <a:lnTo>
                    <a:pt x="112" y="202"/>
                  </a:lnTo>
                  <a:lnTo>
                    <a:pt x="116" y="190"/>
                  </a:lnTo>
                  <a:lnTo>
                    <a:pt x="118" y="174"/>
                  </a:lnTo>
                  <a:lnTo>
                    <a:pt x="114" y="158"/>
                  </a:lnTo>
                  <a:lnTo>
                    <a:pt x="114" y="158"/>
                  </a:lnTo>
                  <a:lnTo>
                    <a:pt x="120" y="150"/>
                  </a:lnTo>
                  <a:lnTo>
                    <a:pt x="122" y="142"/>
                  </a:lnTo>
                  <a:lnTo>
                    <a:pt x="124" y="126"/>
                  </a:lnTo>
                  <a:lnTo>
                    <a:pt x="126" y="110"/>
                  </a:lnTo>
                  <a:lnTo>
                    <a:pt x="128" y="94"/>
                  </a:lnTo>
                  <a:lnTo>
                    <a:pt x="128" y="9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1" name="Freeform 25">
              <a:extLst>
                <a:ext uri="{FF2B5EF4-FFF2-40B4-BE49-F238E27FC236}">
                  <a16:creationId xmlns:a16="http://schemas.microsoft.com/office/drawing/2014/main" id="{7CD9AB97-5A24-4D23-A6AA-280681F20B8F}"/>
                </a:ext>
              </a:extLst>
            </p:cNvPr>
            <p:cNvSpPr>
              <a:spLocks/>
            </p:cNvSpPr>
            <p:nvPr>
              <p:custDataLst>
                <p:tags r:id="rId25"/>
              </p:custDataLst>
            </p:nvPr>
          </p:nvSpPr>
          <p:spPr bwMode="auto">
            <a:xfrm>
              <a:off x="7301603" y="3142681"/>
              <a:ext cx="128510" cy="201585"/>
            </a:xfrm>
            <a:custGeom>
              <a:avLst/>
              <a:gdLst/>
              <a:ahLst/>
              <a:cxnLst>
                <a:cxn ang="0">
                  <a:pos x="0" y="20"/>
                </a:cxn>
                <a:cxn ang="0">
                  <a:pos x="0" y="20"/>
                </a:cxn>
                <a:cxn ang="0">
                  <a:pos x="2" y="36"/>
                </a:cxn>
                <a:cxn ang="0">
                  <a:pos x="6" y="56"/>
                </a:cxn>
                <a:cxn ang="0">
                  <a:pos x="20" y="102"/>
                </a:cxn>
                <a:cxn ang="0">
                  <a:pos x="38" y="160"/>
                </a:cxn>
                <a:cxn ang="0">
                  <a:pos x="102" y="152"/>
                </a:cxn>
                <a:cxn ang="0">
                  <a:pos x="102" y="152"/>
                </a:cxn>
                <a:cxn ang="0">
                  <a:pos x="102" y="136"/>
                </a:cxn>
                <a:cxn ang="0">
                  <a:pos x="102" y="136"/>
                </a:cxn>
                <a:cxn ang="0">
                  <a:pos x="48" y="72"/>
                </a:cxn>
                <a:cxn ang="0">
                  <a:pos x="48" y="72"/>
                </a:cxn>
                <a:cxn ang="0">
                  <a:pos x="38" y="60"/>
                </a:cxn>
                <a:cxn ang="0">
                  <a:pos x="32" y="48"/>
                </a:cxn>
                <a:cxn ang="0">
                  <a:pos x="28" y="36"/>
                </a:cxn>
                <a:cxn ang="0">
                  <a:pos x="26" y="26"/>
                </a:cxn>
                <a:cxn ang="0">
                  <a:pos x="26" y="18"/>
                </a:cxn>
                <a:cxn ang="0">
                  <a:pos x="28" y="10"/>
                </a:cxn>
                <a:cxn ang="0">
                  <a:pos x="34" y="0"/>
                </a:cxn>
                <a:cxn ang="0">
                  <a:pos x="34" y="0"/>
                </a:cxn>
                <a:cxn ang="0">
                  <a:pos x="22" y="0"/>
                </a:cxn>
                <a:cxn ang="0">
                  <a:pos x="10" y="4"/>
                </a:cxn>
                <a:cxn ang="0">
                  <a:pos x="6" y="8"/>
                </a:cxn>
                <a:cxn ang="0">
                  <a:pos x="4" y="10"/>
                </a:cxn>
                <a:cxn ang="0">
                  <a:pos x="2" y="16"/>
                </a:cxn>
                <a:cxn ang="0">
                  <a:pos x="0" y="20"/>
                </a:cxn>
                <a:cxn ang="0">
                  <a:pos x="0" y="20"/>
                </a:cxn>
              </a:cxnLst>
              <a:rect l="0" t="0" r="r" b="b"/>
              <a:pathLst>
                <a:path w="102" h="160">
                  <a:moveTo>
                    <a:pt x="0" y="20"/>
                  </a:moveTo>
                  <a:lnTo>
                    <a:pt x="0" y="20"/>
                  </a:lnTo>
                  <a:lnTo>
                    <a:pt x="2" y="36"/>
                  </a:lnTo>
                  <a:lnTo>
                    <a:pt x="6" y="56"/>
                  </a:lnTo>
                  <a:lnTo>
                    <a:pt x="20" y="102"/>
                  </a:lnTo>
                  <a:lnTo>
                    <a:pt x="38" y="160"/>
                  </a:lnTo>
                  <a:lnTo>
                    <a:pt x="102" y="152"/>
                  </a:lnTo>
                  <a:lnTo>
                    <a:pt x="102" y="152"/>
                  </a:lnTo>
                  <a:lnTo>
                    <a:pt x="102" y="136"/>
                  </a:lnTo>
                  <a:lnTo>
                    <a:pt x="102" y="136"/>
                  </a:lnTo>
                  <a:lnTo>
                    <a:pt x="48" y="72"/>
                  </a:lnTo>
                  <a:lnTo>
                    <a:pt x="48" y="72"/>
                  </a:lnTo>
                  <a:lnTo>
                    <a:pt x="38" y="60"/>
                  </a:lnTo>
                  <a:lnTo>
                    <a:pt x="32" y="48"/>
                  </a:lnTo>
                  <a:lnTo>
                    <a:pt x="28" y="36"/>
                  </a:lnTo>
                  <a:lnTo>
                    <a:pt x="26" y="26"/>
                  </a:lnTo>
                  <a:lnTo>
                    <a:pt x="26" y="18"/>
                  </a:lnTo>
                  <a:lnTo>
                    <a:pt x="28" y="10"/>
                  </a:lnTo>
                  <a:lnTo>
                    <a:pt x="34" y="0"/>
                  </a:lnTo>
                  <a:lnTo>
                    <a:pt x="34" y="0"/>
                  </a:lnTo>
                  <a:lnTo>
                    <a:pt x="22" y="0"/>
                  </a:lnTo>
                  <a:lnTo>
                    <a:pt x="10" y="4"/>
                  </a:lnTo>
                  <a:lnTo>
                    <a:pt x="6" y="8"/>
                  </a:lnTo>
                  <a:lnTo>
                    <a:pt x="4" y="10"/>
                  </a:lnTo>
                  <a:lnTo>
                    <a:pt x="2" y="16"/>
                  </a:lnTo>
                  <a:lnTo>
                    <a:pt x="0" y="20"/>
                  </a:lnTo>
                  <a:lnTo>
                    <a:pt x="0" y="2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2" name="Freeform 26">
              <a:extLst>
                <a:ext uri="{FF2B5EF4-FFF2-40B4-BE49-F238E27FC236}">
                  <a16:creationId xmlns:a16="http://schemas.microsoft.com/office/drawing/2014/main" id="{32A4916D-6B80-417F-B581-722CED6AF03E}"/>
                </a:ext>
              </a:extLst>
            </p:cNvPr>
            <p:cNvSpPr>
              <a:spLocks/>
            </p:cNvSpPr>
            <p:nvPr>
              <p:custDataLst>
                <p:tags r:id="rId26"/>
              </p:custDataLst>
            </p:nvPr>
          </p:nvSpPr>
          <p:spPr bwMode="auto">
            <a:xfrm>
              <a:off x="6732126" y="2825185"/>
              <a:ext cx="660190" cy="443486"/>
            </a:xfrm>
            <a:custGeom>
              <a:avLst/>
              <a:gdLst/>
              <a:ahLst/>
              <a:cxnLst>
                <a:cxn ang="0">
                  <a:pos x="36" y="236"/>
                </a:cxn>
                <a:cxn ang="0">
                  <a:pos x="48" y="352"/>
                </a:cxn>
                <a:cxn ang="0">
                  <a:pos x="452" y="276"/>
                </a:cxn>
                <a:cxn ang="0">
                  <a:pos x="452" y="276"/>
                </a:cxn>
                <a:cxn ang="0">
                  <a:pos x="452" y="272"/>
                </a:cxn>
                <a:cxn ang="0">
                  <a:pos x="452" y="272"/>
                </a:cxn>
                <a:cxn ang="0">
                  <a:pos x="454" y="268"/>
                </a:cxn>
                <a:cxn ang="0">
                  <a:pos x="456" y="262"/>
                </a:cxn>
                <a:cxn ang="0">
                  <a:pos x="458" y="260"/>
                </a:cxn>
                <a:cxn ang="0">
                  <a:pos x="462" y="256"/>
                </a:cxn>
                <a:cxn ang="0">
                  <a:pos x="474" y="252"/>
                </a:cxn>
                <a:cxn ang="0">
                  <a:pos x="486" y="252"/>
                </a:cxn>
                <a:cxn ang="0">
                  <a:pos x="486" y="252"/>
                </a:cxn>
                <a:cxn ang="0">
                  <a:pos x="488" y="246"/>
                </a:cxn>
                <a:cxn ang="0">
                  <a:pos x="524" y="208"/>
                </a:cxn>
                <a:cxn ang="0">
                  <a:pos x="478" y="152"/>
                </a:cxn>
                <a:cxn ang="0">
                  <a:pos x="486" y="132"/>
                </a:cxn>
                <a:cxn ang="0">
                  <a:pos x="476" y="112"/>
                </a:cxn>
                <a:cxn ang="0">
                  <a:pos x="486" y="90"/>
                </a:cxn>
                <a:cxn ang="0">
                  <a:pos x="502" y="58"/>
                </a:cxn>
                <a:cxn ang="0">
                  <a:pos x="500" y="56"/>
                </a:cxn>
                <a:cxn ang="0">
                  <a:pos x="474" y="62"/>
                </a:cxn>
                <a:cxn ang="0">
                  <a:pos x="462" y="40"/>
                </a:cxn>
                <a:cxn ang="0">
                  <a:pos x="458" y="16"/>
                </a:cxn>
                <a:cxn ang="0">
                  <a:pos x="426" y="0"/>
                </a:cxn>
                <a:cxn ang="0">
                  <a:pos x="60" y="80"/>
                </a:cxn>
                <a:cxn ang="0">
                  <a:pos x="56" y="48"/>
                </a:cxn>
                <a:cxn ang="0">
                  <a:pos x="56" y="48"/>
                </a:cxn>
                <a:cxn ang="0">
                  <a:pos x="28" y="70"/>
                </a:cxn>
                <a:cxn ang="0">
                  <a:pos x="0" y="90"/>
                </a:cxn>
                <a:cxn ang="0">
                  <a:pos x="18" y="224"/>
                </a:cxn>
                <a:cxn ang="0">
                  <a:pos x="36" y="236"/>
                </a:cxn>
              </a:cxnLst>
              <a:rect l="0" t="0" r="r" b="b"/>
              <a:pathLst>
                <a:path w="524" h="352">
                  <a:moveTo>
                    <a:pt x="36" y="236"/>
                  </a:moveTo>
                  <a:lnTo>
                    <a:pt x="48" y="352"/>
                  </a:lnTo>
                  <a:lnTo>
                    <a:pt x="452" y="276"/>
                  </a:lnTo>
                  <a:lnTo>
                    <a:pt x="452" y="276"/>
                  </a:lnTo>
                  <a:lnTo>
                    <a:pt x="452" y="272"/>
                  </a:lnTo>
                  <a:lnTo>
                    <a:pt x="452" y="272"/>
                  </a:lnTo>
                  <a:lnTo>
                    <a:pt x="454" y="268"/>
                  </a:lnTo>
                  <a:lnTo>
                    <a:pt x="456" y="262"/>
                  </a:lnTo>
                  <a:lnTo>
                    <a:pt x="458" y="260"/>
                  </a:lnTo>
                  <a:lnTo>
                    <a:pt x="462" y="256"/>
                  </a:lnTo>
                  <a:lnTo>
                    <a:pt x="474" y="252"/>
                  </a:lnTo>
                  <a:lnTo>
                    <a:pt x="486" y="252"/>
                  </a:lnTo>
                  <a:lnTo>
                    <a:pt x="486" y="252"/>
                  </a:lnTo>
                  <a:lnTo>
                    <a:pt x="488" y="246"/>
                  </a:lnTo>
                  <a:lnTo>
                    <a:pt x="524" y="208"/>
                  </a:lnTo>
                  <a:lnTo>
                    <a:pt x="478" y="152"/>
                  </a:lnTo>
                  <a:lnTo>
                    <a:pt x="486" y="132"/>
                  </a:lnTo>
                  <a:lnTo>
                    <a:pt x="476" y="112"/>
                  </a:lnTo>
                  <a:lnTo>
                    <a:pt x="486" y="90"/>
                  </a:lnTo>
                  <a:lnTo>
                    <a:pt x="502" y="58"/>
                  </a:lnTo>
                  <a:lnTo>
                    <a:pt x="500" y="56"/>
                  </a:lnTo>
                  <a:lnTo>
                    <a:pt x="474" y="62"/>
                  </a:lnTo>
                  <a:lnTo>
                    <a:pt x="462" y="40"/>
                  </a:lnTo>
                  <a:lnTo>
                    <a:pt x="458" y="16"/>
                  </a:lnTo>
                  <a:lnTo>
                    <a:pt x="426" y="0"/>
                  </a:lnTo>
                  <a:lnTo>
                    <a:pt x="60" y="80"/>
                  </a:lnTo>
                  <a:lnTo>
                    <a:pt x="56" y="48"/>
                  </a:lnTo>
                  <a:lnTo>
                    <a:pt x="56" y="48"/>
                  </a:lnTo>
                  <a:lnTo>
                    <a:pt x="28" y="70"/>
                  </a:lnTo>
                  <a:lnTo>
                    <a:pt x="0" y="90"/>
                  </a:lnTo>
                  <a:lnTo>
                    <a:pt x="18" y="224"/>
                  </a:lnTo>
                  <a:lnTo>
                    <a:pt x="36" y="23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3" name="Freeform 27">
              <a:extLst>
                <a:ext uri="{FF2B5EF4-FFF2-40B4-BE49-F238E27FC236}">
                  <a16:creationId xmlns:a16="http://schemas.microsoft.com/office/drawing/2014/main" id="{229A4155-FF34-43A2-BBCF-29B800BEBC87}"/>
                </a:ext>
              </a:extLst>
            </p:cNvPr>
            <p:cNvSpPr>
              <a:spLocks/>
            </p:cNvSpPr>
            <p:nvPr>
              <p:custDataLst>
                <p:tags r:id="rId27"/>
              </p:custDataLst>
            </p:nvPr>
          </p:nvSpPr>
          <p:spPr bwMode="auto">
            <a:xfrm>
              <a:off x="6900953" y="3172918"/>
              <a:ext cx="529160" cy="377971"/>
            </a:xfrm>
            <a:custGeom>
              <a:avLst/>
              <a:gdLst/>
              <a:ahLst/>
              <a:cxnLst>
                <a:cxn ang="0">
                  <a:pos x="416" y="138"/>
                </a:cxn>
                <a:cxn ang="0">
                  <a:pos x="416" y="138"/>
                </a:cxn>
                <a:cxn ang="0">
                  <a:pos x="420" y="128"/>
                </a:cxn>
                <a:cxn ang="0">
                  <a:pos x="356" y="136"/>
                </a:cxn>
                <a:cxn ang="0">
                  <a:pos x="356" y="136"/>
                </a:cxn>
                <a:cxn ang="0">
                  <a:pos x="338" y="80"/>
                </a:cxn>
                <a:cxn ang="0">
                  <a:pos x="326" y="36"/>
                </a:cxn>
                <a:cxn ang="0">
                  <a:pos x="322" y="16"/>
                </a:cxn>
                <a:cxn ang="0">
                  <a:pos x="318" y="0"/>
                </a:cxn>
                <a:cxn ang="0">
                  <a:pos x="0" y="60"/>
                </a:cxn>
                <a:cxn ang="0">
                  <a:pos x="6" y="122"/>
                </a:cxn>
                <a:cxn ang="0">
                  <a:pos x="34" y="88"/>
                </a:cxn>
                <a:cxn ang="0">
                  <a:pos x="52" y="78"/>
                </a:cxn>
                <a:cxn ang="0">
                  <a:pos x="60" y="64"/>
                </a:cxn>
                <a:cxn ang="0">
                  <a:pos x="84" y="64"/>
                </a:cxn>
                <a:cxn ang="0">
                  <a:pos x="84" y="64"/>
                </a:cxn>
                <a:cxn ang="0">
                  <a:pos x="88" y="62"/>
                </a:cxn>
                <a:cxn ang="0">
                  <a:pos x="96" y="56"/>
                </a:cxn>
                <a:cxn ang="0">
                  <a:pos x="100" y="54"/>
                </a:cxn>
                <a:cxn ang="0">
                  <a:pos x="108" y="52"/>
                </a:cxn>
                <a:cxn ang="0">
                  <a:pos x="116" y="52"/>
                </a:cxn>
                <a:cxn ang="0">
                  <a:pos x="126" y="52"/>
                </a:cxn>
                <a:cxn ang="0">
                  <a:pos x="126" y="52"/>
                </a:cxn>
                <a:cxn ang="0">
                  <a:pos x="142" y="56"/>
                </a:cxn>
                <a:cxn ang="0">
                  <a:pos x="152" y="60"/>
                </a:cxn>
                <a:cxn ang="0">
                  <a:pos x="158" y="64"/>
                </a:cxn>
                <a:cxn ang="0">
                  <a:pos x="156" y="76"/>
                </a:cxn>
                <a:cxn ang="0">
                  <a:pos x="184" y="82"/>
                </a:cxn>
                <a:cxn ang="0">
                  <a:pos x="190" y="104"/>
                </a:cxn>
                <a:cxn ang="0">
                  <a:pos x="222" y="104"/>
                </a:cxn>
                <a:cxn ang="0">
                  <a:pos x="230" y="116"/>
                </a:cxn>
                <a:cxn ang="0">
                  <a:pos x="226" y="158"/>
                </a:cxn>
                <a:cxn ang="0">
                  <a:pos x="226" y="178"/>
                </a:cxn>
                <a:cxn ang="0">
                  <a:pos x="310" y="198"/>
                </a:cxn>
                <a:cxn ang="0">
                  <a:pos x="324" y="226"/>
                </a:cxn>
                <a:cxn ang="0">
                  <a:pos x="320" y="252"/>
                </a:cxn>
                <a:cxn ang="0">
                  <a:pos x="386" y="300"/>
                </a:cxn>
                <a:cxn ang="0">
                  <a:pos x="386" y="300"/>
                </a:cxn>
                <a:cxn ang="0">
                  <a:pos x="386" y="300"/>
                </a:cxn>
                <a:cxn ang="0">
                  <a:pos x="386" y="300"/>
                </a:cxn>
                <a:cxn ang="0">
                  <a:pos x="390" y="260"/>
                </a:cxn>
                <a:cxn ang="0">
                  <a:pos x="396" y="218"/>
                </a:cxn>
                <a:cxn ang="0">
                  <a:pos x="406" y="178"/>
                </a:cxn>
                <a:cxn ang="0">
                  <a:pos x="416" y="138"/>
                </a:cxn>
                <a:cxn ang="0">
                  <a:pos x="416" y="138"/>
                </a:cxn>
              </a:cxnLst>
              <a:rect l="0" t="0" r="r" b="b"/>
              <a:pathLst>
                <a:path w="420" h="300">
                  <a:moveTo>
                    <a:pt x="416" y="138"/>
                  </a:moveTo>
                  <a:lnTo>
                    <a:pt x="416" y="138"/>
                  </a:lnTo>
                  <a:lnTo>
                    <a:pt x="420" y="128"/>
                  </a:lnTo>
                  <a:lnTo>
                    <a:pt x="356" y="136"/>
                  </a:lnTo>
                  <a:lnTo>
                    <a:pt x="356" y="136"/>
                  </a:lnTo>
                  <a:lnTo>
                    <a:pt x="338" y="80"/>
                  </a:lnTo>
                  <a:lnTo>
                    <a:pt x="326" y="36"/>
                  </a:lnTo>
                  <a:lnTo>
                    <a:pt x="322" y="16"/>
                  </a:lnTo>
                  <a:lnTo>
                    <a:pt x="318" y="0"/>
                  </a:lnTo>
                  <a:lnTo>
                    <a:pt x="0" y="60"/>
                  </a:lnTo>
                  <a:lnTo>
                    <a:pt x="6" y="122"/>
                  </a:lnTo>
                  <a:lnTo>
                    <a:pt x="34" y="88"/>
                  </a:lnTo>
                  <a:lnTo>
                    <a:pt x="52" y="78"/>
                  </a:lnTo>
                  <a:lnTo>
                    <a:pt x="60" y="64"/>
                  </a:lnTo>
                  <a:lnTo>
                    <a:pt x="84" y="64"/>
                  </a:lnTo>
                  <a:lnTo>
                    <a:pt x="84" y="64"/>
                  </a:lnTo>
                  <a:lnTo>
                    <a:pt x="88" y="62"/>
                  </a:lnTo>
                  <a:lnTo>
                    <a:pt x="96" y="56"/>
                  </a:lnTo>
                  <a:lnTo>
                    <a:pt x="100" y="54"/>
                  </a:lnTo>
                  <a:lnTo>
                    <a:pt x="108" y="52"/>
                  </a:lnTo>
                  <a:lnTo>
                    <a:pt x="116" y="52"/>
                  </a:lnTo>
                  <a:lnTo>
                    <a:pt x="126" y="52"/>
                  </a:lnTo>
                  <a:lnTo>
                    <a:pt x="126" y="52"/>
                  </a:lnTo>
                  <a:lnTo>
                    <a:pt x="142" y="56"/>
                  </a:lnTo>
                  <a:lnTo>
                    <a:pt x="152" y="60"/>
                  </a:lnTo>
                  <a:lnTo>
                    <a:pt x="158" y="64"/>
                  </a:lnTo>
                  <a:lnTo>
                    <a:pt x="156" y="76"/>
                  </a:lnTo>
                  <a:lnTo>
                    <a:pt x="184" y="82"/>
                  </a:lnTo>
                  <a:lnTo>
                    <a:pt x="190" y="104"/>
                  </a:lnTo>
                  <a:lnTo>
                    <a:pt x="222" y="104"/>
                  </a:lnTo>
                  <a:lnTo>
                    <a:pt x="230" y="116"/>
                  </a:lnTo>
                  <a:lnTo>
                    <a:pt x="226" y="158"/>
                  </a:lnTo>
                  <a:lnTo>
                    <a:pt x="226" y="178"/>
                  </a:lnTo>
                  <a:lnTo>
                    <a:pt x="310" y="198"/>
                  </a:lnTo>
                  <a:lnTo>
                    <a:pt x="324" y="226"/>
                  </a:lnTo>
                  <a:lnTo>
                    <a:pt x="320" y="252"/>
                  </a:lnTo>
                  <a:lnTo>
                    <a:pt x="386" y="300"/>
                  </a:lnTo>
                  <a:lnTo>
                    <a:pt x="386" y="300"/>
                  </a:lnTo>
                  <a:lnTo>
                    <a:pt x="386" y="300"/>
                  </a:lnTo>
                  <a:lnTo>
                    <a:pt x="386" y="300"/>
                  </a:lnTo>
                  <a:lnTo>
                    <a:pt x="390" y="260"/>
                  </a:lnTo>
                  <a:lnTo>
                    <a:pt x="396" y="218"/>
                  </a:lnTo>
                  <a:lnTo>
                    <a:pt x="406" y="178"/>
                  </a:lnTo>
                  <a:lnTo>
                    <a:pt x="416" y="138"/>
                  </a:lnTo>
                  <a:lnTo>
                    <a:pt x="416" y="13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4" name="Freeform 28">
              <a:extLst>
                <a:ext uri="{FF2B5EF4-FFF2-40B4-BE49-F238E27FC236}">
                  <a16:creationId xmlns:a16="http://schemas.microsoft.com/office/drawing/2014/main" id="{7E012908-AA65-42EB-A69D-656D901E71C1}"/>
                </a:ext>
              </a:extLst>
            </p:cNvPr>
            <p:cNvSpPr>
              <a:spLocks/>
            </p:cNvSpPr>
            <p:nvPr>
              <p:custDataLst>
                <p:tags r:id="rId28"/>
              </p:custDataLst>
            </p:nvPr>
          </p:nvSpPr>
          <p:spPr bwMode="auto">
            <a:xfrm>
              <a:off x="6069416" y="2482491"/>
              <a:ext cx="418288" cy="569477"/>
            </a:xfrm>
            <a:custGeom>
              <a:avLst/>
              <a:gdLst/>
              <a:ahLst/>
              <a:cxnLst>
                <a:cxn ang="0">
                  <a:pos x="288" y="432"/>
                </a:cxn>
                <a:cxn ang="0">
                  <a:pos x="286" y="412"/>
                </a:cxn>
                <a:cxn ang="0">
                  <a:pos x="294" y="390"/>
                </a:cxn>
                <a:cxn ang="0">
                  <a:pos x="312" y="350"/>
                </a:cxn>
                <a:cxn ang="0">
                  <a:pos x="324" y="312"/>
                </a:cxn>
                <a:cxn ang="0">
                  <a:pos x="330" y="272"/>
                </a:cxn>
                <a:cxn ang="0">
                  <a:pos x="330" y="234"/>
                </a:cxn>
                <a:cxn ang="0">
                  <a:pos x="318" y="196"/>
                </a:cxn>
                <a:cxn ang="0">
                  <a:pos x="310" y="176"/>
                </a:cxn>
                <a:cxn ang="0">
                  <a:pos x="304" y="170"/>
                </a:cxn>
                <a:cxn ang="0">
                  <a:pos x="298" y="174"/>
                </a:cxn>
                <a:cxn ang="0">
                  <a:pos x="286" y="182"/>
                </a:cxn>
                <a:cxn ang="0">
                  <a:pos x="250" y="208"/>
                </a:cxn>
                <a:cxn ang="0">
                  <a:pos x="230" y="220"/>
                </a:cxn>
                <a:cxn ang="0">
                  <a:pos x="212" y="220"/>
                </a:cxn>
                <a:cxn ang="0">
                  <a:pos x="208" y="218"/>
                </a:cxn>
                <a:cxn ang="0">
                  <a:pos x="206" y="210"/>
                </a:cxn>
                <a:cxn ang="0">
                  <a:pos x="218" y="186"/>
                </a:cxn>
                <a:cxn ang="0">
                  <a:pos x="228" y="160"/>
                </a:cxn>
                <a:cxn ang="0">
                  <a:pos x="238" y="124"/>
                </a:cxn>
                <a:cxn ang="0">
                  <a:pos x="240" y="88"/>
                </a:cxn>
                <a:cxn ang="0">
                  <a:pos x="232" y="54"/>
                </a:cxn>
                <a:cxn ang="0">
                  <a:pos x="210" y="26"/>
                </a:cxn>
                <a:cxn ang="0">
                  <a:pos x="198" y="16"/>
                </a:cxn>
                <a:cxn ang="0">
                  <a:pos x="178" y="2"/>
                </a:cxn>
                <a:cxn ang="0">
                  <a:pos x="160" y="0"/>
                </a:cxn>
                <a:cxn ang="0">
                  <a:pos x="142" y="2"/>
                </a:cxn>
                <a:cxn ang="0">
                  <a:pos x="120" y="18"/>
                </a:cxn>
                <a:cxn ang="0">
                  <a:pos x="88" y="46"/>
                </a:cxn>
                <a:cxn ang="0">
                  <a:pos x="72" y="60"/>
                </a:cxn>
                <a:cxn ang="0">
                  <a:pos x="46" y="72"/>
                </a:cxn>
                <a:cxn ang="0">
                  <a:pos x="28" y="82"/>
                </a:cxn>
                <a:cxn ang="0">
                  <a:pos x="24" y="88"/>
                </a:cxn>
                <a:cxn ang="0">
                  <a:pos x="12" y="116"/>
                </a:cxn>
                <a:cxn ang="0">
                  <a:pos x="6" y="146"/>
                </a:cxn>
                <a:cxn ang="0">
                  <a:pos x="2" y="210"/>
                </a:cxn>
                <a:cxn ang="0">
                  <a:pos x="4" y="220"/>
                </a:cxn>
                <a:cxn ang="0">
                  <a:pos x="14" y="248"/>
                </a:cxn>
                <a:cxn ang="0">
                  <a:pos x="28" y="276"/>
                </a:cxn>
                <a:cxn ang="0">
                  <a:pos x="32" y="286"/>
                </a:cxn>
                <a:cxn ang="0">
                  <a:pos x="34" y="322"/>
                </a:cxn>
                <a:cxn ang="0">
                  <a:pos x="32" y="360"/>
                </a:cxn>
                <a:cxn ang="0">
                  <a:pos x="22" y="406"/>
                </a:cxn>
                <a:cxn ang="0">
                  <a:pos x="6" y="440"/>
                </a:cxn>
                <a:cxn ang="0">
                  <a:pos x="176" y="452"/>
                </a:cxn>
              </a:cxnLst>
              <a:rect l="0" t="0" r="r" b="b"/>
              <a:pathLst>
                <a:path w="332" h="452">
                  <a:moveTo>
                    <a:pt x="288" y="432"/>
                  </a:moveTo>
                  <a:lnTo>
                    <a:pt x="288" y="432"/>
                  </a:lnTo>
                  <a:lnTo>
                    <a:pt x="286" y="422"/>
                  </a:lnTo>
                  <a:lnTo>
                    <a:pt x="286" y="412"/>
                  </a:lnTo>
                  <a:lnTo>
                    <a:pt x="290" y="402"/>
                  </a:lnTo>
                  <a:lnTo>
                    <a:pt x="294" y="390"/>
                  </a:lnTo>
                  <a:lnTo>
                    <a:pt x="304" y="368"/>
                  </a:lnTo>
                  <a:lnTo>
                    <a:pt x="312" y="350"/>
                  </a:lnTo>
                  <a:lnTo>
                    <a:pt x="312" y="350"/>
                  </a:lnTo>
                  <a:lnTo>
                    <a:pt x="324" y="312"/>
                  </a:lnTo>
                  <a:lnTo>
                    <a:pt x="328" y="292"/>
                  </a:lnTo>
                  <a:lnTo>
                    <a:pt x="330" y="272"/>
                  </a:lnTo>
                  <a:lnTo>
                    <a:pt x="332" y="254"/>
                  </a:lnTo>
                  <a:lnTo>
                    <a:pt x="330" y="234"/>
                  </a:lnTo>
                  <a:lnTo>
                    <a:pt x="326" y="214"/>
                  </a:lnTo>
                  <a:lnTo>
                    <a:pt x="318" y="196"/>
                  </a:lnTo>
                  <a:lnTo>
                    <a:pt x="318" y="196"/>
                  </a:lnTo>
                  <a:lnTo>
                    <a:pt x="310" y="176"/>
                  </a:lnTo>
                  <a:lnTo>
                    <a:pt x="306" y="172"/>
                  </a:lnTo>
                  <a:lnTo>
                    <a:pt x="304" y="170"/>
                  </a:lnTo>
                  <a:lnTo>
                    <a:pt x="302" y="172"/>
                  </a:lnTo>
                  <a:lnTo>
                    <a:pt x="298" y="174"/>
                  </a:lnTo>
                  <a:lnTo>
                    <a:pt x="286" y="182"/>
                  </a:lnTo>
                  <a:lnTo>
                    <a:pt x="286" y="182"/>
                  </a:lnTo>
                  <a:lnTo>
                    <a:pt x="270" y="192"/>
                  </a:lnTo>
                  <a:lnTo>
                    <a:pt x="250" y="208"/>
                  </a:lnTo>
                  <a:lnTo>
                    <a:pt x="240" y="216"/>
                  </a:lnTo>
                  <a:lnTo>
                    <a:pt x="230" y="220"/>
                  </a:lnTo>
                  <a:lnTo>
                    <a:pt x="220" y="222"/>
                  </a:lnTo>
                  <a:lnTo>
                    <a:pt x="212" y="220"/>
                  </a:lnTo>
                  <a:lnTo>
                    <a:pt x="212" y="220"/>
                  </a:lnTo>
                  <a:lnTo>
                    <a:pt x="208" y="218"/>
                  </a:lnTo>
                  <a:lnTo>
                    <a:pt x="206" y="214"/>
                  </a:lnTo>
                  <a:lnTo>
                    <a:pt x="206" y="210"/>
                  </a:lnTo>
                  <a:lnTo>
                    <a:pt x="210" y="204"/>
                  </a:lnTo>
                  <a:lnTo>
                    <a:pt x="218" y="186"/>
                  </a:lnTo>
                  <a:lnTo>
                    <a:pt x="228" y="160"/>
                  </a:lnTo>
                  <a:lnTo>
                    <a:pt x="228" y="160"/>
                  </a:lnTo>
                  <a:lnTo>
                    <a:pt x="234" y="142"/>
                  </a:lnTo>
                  <a:lnTo>
                    <a:pt x="238" y="124"/>
                  </a:lnTo>
                  <a:lnTo>
                    <a:pt x="240" y="106"/>
                  </a:lnTo>
                  <a:lnTo>
                    <a:pt x="240" y="88"/>
                  </a:lnTo>
                  <a:lnTo>
                    <a:pt x="236" y="72"/>
                  </a:lnTo>
                  <a:lnTo>
                    <a:pt x="232" y="54"/>
                  </a:lnTo>
                  <a:lnTo>
                    <a:pt x="222" y="40"/>
                  </a:lnTo>
                  <a:lnTo>
                    <a:pt x="210" y="26"/>
                  </a:lnTo>
                  <a:lnTo>
                    <a:pt x="210" y="26"/>
                  </a:lnTo>
                  <a:lnTo>
                    <a:pt x="198" y="16"/>
                  </a:lnTo>
                  <a:lnTo>
                    <a:pt x="188" y="8"/>
                  </a:lnTo>
                  <a:lnTo>
                    <a:pt x="178" y="2"/>
                  </a:lnTo>
                  <a:lnTo>
                    <a:pt x="168" y="0"/>
                  </a:lnTo>
                  <a:lnTo>
                    <a:pt x="160" y="0"/>
                  </a:lnTo>
                  <a:lnTo>
                    <a:pt x="150" y="0"/>
                  </a:lnTo>
                  <a:lnTo>
                    <a:pt x="142" y="2"/>
                  </a:lnTo>
                  <a:lnTo>
                    <a:pt x="134" y="6"/>
                  </a:lnTo>
                  <a:lnTo>
                    <a:pt x="120" y="18"/>
                  </a:lnTo>
                  <a:lnTo>
                    <a:pt x="104" y="30"/>
                  </a:lnTo>
                  <a:lnTo>
                    <a:pt x="88" y="46"/>
                  </a:lnTo>
                  <a:lnTo>
                    <a:pt x="72" y="60"/>
                  </a:lnTo>
                  <a:lnTo>
                    <a:pt x="72" y="60"/>
                  </a:lnTo>
                  <a:lnTo>
                    <a:pt x="60" y="66"/>
                  </a:lnTo>
                  <a:lnTo>
                    <a:pt x="46" y="72"/>
                  </a:lnTo>
                  <a:lnTo>
                    <a:pt x="34" y="78"/>
                  </a:lnTo>
                  <a:lnTo>
                    <a:pt x="28" y="82"/>
                  </a:lnTo>
                  <a:lnTo>
                    <a:pt x="24" y="88"/>
                  </a:lnTo>
                  <a:lnTo>
                    <a:pt x="24" y="88"/>
                  </a:lnTo>
                  <a:lnTo>
                    <a:pt x="16" y="102"/>
                  </a:lnTo>
                  <a:lnTo>
                    <a:pt x="12" y="116"/>
                  </a:lnTo>
                  <a:lnTo>
                    <a:pt x="8" y="130"/>
                  </a:lnTo>
                  <a:lnTo>
                    <a:pt x="6" y="146"/>
                  </a:lnTo>
                  <a:lnTo>
                    <a:pt x="2" y="176"/>
                  </a:lnTo>
                  <a:lnTo>
                    <a:pt x="2" y="210"/>
                  </a:lnTo>
                  <a:lnTo>
                    <a:pt x="2" y="210"/>
                  </a:lnTo>
                  <a:lnTo>
                    <a:pt x="4" y="220"/>
                  </a:lnTo>
                  <a:lnTo>
                    <a:pt x="6" y="230"/>
                  </a:lnTo>
                  <a:lnTo>
                    <a:pt x="14" y="248"/>
                  </a:lnTo>
                  <a:lnTo>
                    <a:pt x="24" y="266"/>
                  </a:lnTo>
                  <a:lnTo>
                    <a:pt x="28" y="276"/>
                  </a:lnTo>
                  <a:lnTo>
                    <a:pt x="32" y="286"/>
                  </a:lnTo>
                  <a:lnTo>
                    <a:pt x="32" y="286"/>
                  </a:lnTo>
                  <a:lnTo>
                    <a:pt x="34" y="304"/>
                  </a:lnTo>
                  <a:lnTo>
                    <a:pt x="34" y="322"/>
                  </a:lnTo>
                  <a:lnTo>
                    <a:pt x="32" y="360"/>
                  </a:lnTo>
                  <a:lnTo>
                    <a:pt x="32" y="360"/>
                  </a:lnTo>
                  <a:lnTo>
                    <a:pt x="28" y="382"/>
                  </a:lnTo>
                  <a:lnTo>
                    <a:pt x="22" y="406"/>
                  </a:lnTo>
                  <a:lnTo>
                    <a:pt x="12" y="428"/>
                  </a:lnTo>
                  <a:lnTo>
                    <a:pt x="6" y="440"/>
                  </a:lnTo>
                  <a:lnTo>
                    <a:pt x="0" y="448"/>
                  </a:lnTo>
                  <a:lnTo>
                    <a:pt x="176" y="452"/>
                  </a:lnTo>
                  <a:lnTo>
                    <a:pt x="288" y="43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5" name="Freeform 29">
              <a:extLst>
                <a:ext uri="{FF2B5EF4-FFF2-40B4-BE49-F238E27FC236}">
                  <a16:creationId xmlns:a16="http://schemas.microsoft.com/office/drawing/2014/main" id="{0375CD39-96DF-4BE5-A9BA-4D503A1C9A2F}"/>
                </a:ext>
              </a:extLst>
            </p:cNvPr>
            <p:cNvSpPr>
              <a:spLocks/>
            </p:cNvSpPr>
            <p:nvPr>
              <p:custDataLst>
                <p:tags r:id="rId29"/>
              </p:custDataLst>
            </p:nvPr>
          </p:nvSpPr>
          <p:spPr bwMode="auto">
            <a:xfrm>
              <a:off x="5661207" y="2260747"/>
              <a:ext cx="597195" cy="327575"/>
            </a:xfrm>
            <a:custGeom>
              <a:avLst/>
              <a:gdLst/>
              <a:ahLst/>
              <a:cxnLst>
                <a:cxn ang="0">
                  <a:pos x="130" y="166"/>
                </a:cxn>
                <a:cxn ang="0">
                  <a:pos x="158" y="156"/>
                </a:cxn>
                <a:cxn ang="0">
                  <a:pos x="166" y="158"/>
                </a:cxn>
                <a:cxn ang="0">
                  <a:pos x="176" y="172"/>
                </a:cxn>
                <a:cxn ang="0">
                  <a:pos x="202" y="188"/>
                </a:cxn>
                <a:cxn ang="0">
                  <a:pos x="222" y="234"/>
                </a:cxn>
                <a:cxn ang="0">
                  <a:pos x="236" y="260"/>
                </a:cxn>
                <a:cxn ang="0">
                  <a:pos x="244" y="218"/>
                </a:cxn>
                <a:cxn ang="0">
                  <a:pos x="246" y="206"/>
                </a:cxn>
                <a:cxn ang="0">
                  <a:pos x="256" y="194"/>
                </a:cxn>
                <a:cxn ang="0">
                  <a:pos x="278" y="188"/>
                </a:cxn>
                <a:cxn ang="0">
                  <a:pos x="296" y="180"/>
                </a:cxn>
                <a:cxn ang="0">
                  <a:pos x="308" y="174"/>
                </a:cxn>
                <a:cxn ang="0">
                  <a:pos x="338" y="150"/>
                </a:cxn>
                <a:cxn ang="0">
                  <a:pos x="358" y="136"/>
                </a:cxn>
                <a:cxn ang="0">
                  <a:pos x="384" y="132"/>
                </a:cxn>
                <a:cxn ang="0">
                  <a:pos x="400" y="134"/>
                </a:cxn>
                <a:cxn ang="0">
                  <a:pos x="426" y="142"/>
                </a:cxn>
                <a:cxn ang="0">
                  <a:pos x="442" y="140"/>
                </a:cxn>
                <a:cxn ang="0">
                  <a:pos x="456" y="134"/>
                </a:cxn>
                <a:cxn ang="0">
                  <a:pos x="472" y="122"/>
                </a:cxn>
                <a:cxn ang="0">
                  <a:pos x="472" y="108"/>
                </a:cxn>
                <a:cxn ang="0">
                  <a:pos x="460" y="96"/>
                </a:cxn>
                <a:cxn ang="0">
                  <a:pos x="430" y="78"/>
                </a:cxn>
                <a:cxn ang="0">
                  <a:pos x="382" y="64"/>
                </a:cxn>
                <a:cxn ang="0">
                  <a:pos x="366" y="62"/>
                </a:cxn>
                <a:cxn ang="0">
                  <a:pos x="336" y="68"/>
                </a:cxn>
                <a:cxn ang="0">
                  <a:pos x="280" y="86"/>
                </a:cxn>
                <a:cxn ang="0">
                  <a:pos x="250" y="90"/>
                </a:cxn>
                <a:cxn ang="0">
                  <a:pos x="234" y="88"/>
                </a:cxn>
                <a:cxn ang="0">
                  <a:pos x="196" y="76"/>
                </a:cxn>
                <a:cxn ang="0">
                  <a:pos x="182" y="68"/>
                </a:cxn>
                <a:cxn ang="0">
                  <a:pos x="178" y="62"/>
                </a:cxn>
                <a:cxn ang="0">
                  <a:pos x="172" y="36"/>
                </a:cxn>
                <a:cxn ang="0">
                  <a:pos x="170" y="20"/>
                </a:cxn>
                <a:cxn ang="0">
                  <a:pos x="162" y="6"/>
                </a:cxn>
                <a:cxn ang="0">
                  <a:pos x="152" y="2"/>
                </a:cxn>
                <a:cxn ang="0">
                  <a:pos x="130" y="2"/>
                </a:cxn>
                <a:cxn ang="0">
                  <a:pos x="100" y="20"/>
                </a:cxn>
                <a:cxn ang="0">
                  <a:pos x="84" y="34"/>
                </a:cxn>
                <a:cxn ang="0">
                  <a:pos x="22" y="82"/>
                </a:cxn>
                <a:cxn ang="0">
                  <a:pos x="0" y="90"/>
                </a:cxn>
                <a:cxn ang="0">
                  <a:pos x="130" y="166"/>
                </a:cxn>
              </a:cxnLst>
              <a:rect l="0" t="0" r="r" b="b"/>
              <a:pathLst>
                <a:path w="474" h="260">
                  <a:moveTo>
                    <a:pt x="130" y="166"/>
                  </a:moveTo>
                  <a:lnTo>
                    <a:pt x="130" y="166"/>
                  </a:lnTo>
                  <a:lnTo>
                    <a:pt x="146" y="158"/>
                  </a:lnTo>
                  <a:lnTo>
                    <a:pt x="158" y="156"/>
                  </a:lnTo>
                  <a:lnTo>
                    <a:pt x="162" y="156"/>
                  </a:lnTo>
                  <a:lnTo>
                    <a:pt x="166" y="158"/>
                  </a:lnTo>
                  <a:lnTo>
                    <a:pt x="166" y="158"/>
                  </a:lnTo>
                  <a:lnTo>
                    <a:pt x="176" y="172"/>
                  </a:lnTo>
                  <a:lnTo>
                    <a:pt x="180" y="176"/>
                  </a:lnTo>
                  <a:lnTo>
                    <a:pt x="202" y="188"/>
                  </a:lnTo>
                  <a:lnTo>
                    <a:pt x="194" y="226"/>
                  </a:lnTo>
                  <a:lnTo>
                    <a:pt x="222" y="234"/>
                  </a:lnTo>
                  <a:lnTo>
                    <a:pt x="222" y="252"/>
                  </a:lnTo>
                  <a:lnTo>
                    <a:pt x="236" y="260"/>
                  </a:lnTo>
                  <a:lnTo>
                    <a:pt x="236" y="260"/>
                  </a:lnTo>
                  <a:lnTo>
                    <a:pt x="244" y="218"/>
                  </a:lnTo>
                  <a:lnTo>
                    <a:pt x="244" y="218"/>
                  </a:lnTo>
                  <a:lnTo>
                    <a:pt x="246" y="206"/>
                  </a:lnTo>
                  <a:lnTo>
                    <a:pt x="250" y="200"/>
                  </a:lnTo>
                  <a:lnTo>
                    <a:pt x="256" y="194"/>
                  </a:lnTo>
                  <a:lnTo>
                    <a:pt x="262" y="192"/>
                  </a:lnTo>
                  <a:lnTo>
                    <a:pt x="278" y="188"/>
                  </a:lnTo>
                  <a:lnTo>
                    <a:pt x="286" y="184"/>
                  </a:lnTo>
                  <a:lnTo>
                    <a:pt x="296" y="180"/>
                  </a:lnTo>
                  <a:lnTo>
                    <a:pt x="296" y="180"/>
                  </a:lnTo>
                  <a:lnTo>
                    <a:pt x="308" y="174"/>
                  </a:lnTo>
                  <a:lnTo>
                    <a:pt x="318" y="166"/>
                  </a:lnTo>
                  <a:lnTo>
                    <a:pt x="338" y="150"/>
                  </a:lnTo>
                  <a:lnTo>
                    <a:pt x="348" y="142"/>
                  </a:lnTo>
                  <a:lnTo>
                    <a:pt x="358" y="136"/>
                  </a:lnTo>
                  <a:lnTo>
                    <a:pt x="372" y="132"/>
                  </a:lnTo>
                  <a:lnTo>
                    <a:pt x="384" y="132"/>
                  </a:lnTo>
                  <a:lnTo>
                    <a:pt x="384" y="132"/>
                  </a:lnTo>
                  <a:lnTo>
                    <a:pt x="400" y="134"/>
                  </a:lnTo>
                  <a:lnTo>
                    <a:pt x="414" y="138"/>
                  </a:lnTo>
                  <a:lnTo>
                    <a:pt x="426" y="142"/>
                  </a:lnTo>
                  <a:lnTo>
                    <a:pt x="434" y="142"/>
                  </a:lnTo>
                  <a:lnTo>
                    <a:pt x="442" y="140"/>
                  </a:lnTo>
                  <a:lnTo>
                    <a:pt x="442" y="140"/>
                  </a:lnTo>
                  <a:lnTo>
                    <a:pt x="456" y="134"/>
                  </a:lnTo>
                  <a:lnTo>
                    <a:pt x="466" y="128"/>
                  </a:lnTo>
                  <a:lnTo>
                    <a:pt x="472" y="122"/>
                  </a:lnTo>
                  <a:lnTo>
                    <a:pt x="474" y="116"/>
                  </a:lnTo>
                  <a:lnTo>
                    <a:pt x="472" y="108"/>
                  </a:lnTo>
                  <a:lnTo>
                    <a:pt x="466" y="102"/>
                  </a:lnTo>
                  <a:lnTo>
                    <a:pt x="460" y="96"/>
                  </a:lnTo>
                  <a:lnTo>
                    <a:pt x="452" y="90"/>
                  </a:lnTo>
                  <a:lnTo>
                    <a:pt x="430" y="78"/>
                  </a:lnTo>
                  <a:lnTo>
                    <a:pt x="406" y="70"/>
                  </a:lnTo>
                  <a:lnTo>
                    <a:pt x="382" y="64"/>
                  </a:lnTo>
                  <a:lnTo>
                    <a:pt x="366" y="62"/>
                  </a:lnTo>
                  <a:lnTo>
                    <a:pt x="366" y="62"/>
                  </a:lnTo>
                  <a:lnTo>
                    <a:pt x="350" y="64"/>
                  </a:lnTo>
                  <a:lnTo>
                    <a:pt x="336" y="68"/>
                  </a:lnTo>
                  <a:lnTo>
                    <a:pt x="308" y="78"/>
                  </a:lnTo>
                  <a:lnTo>
                    <a:pt x="280" y="86"/>
                  </a:lnTo>
                  <a:lnTo>
                    <a:pt x="264" y="88"/>
                  </a:lnTo>
                  <a:lnTo>
                    <a:pt x="250" y="90"/>
                  </a:lnTo>
                  <a:lnTo>
                    <a:pt x="250" y="90"/>
                  </a:lnTo>
                  <a:lnTo>
                    <a:pt x="234" y="88"/>
                  </a:lnTo>
                  <a:lnTo>
                    <a:pt x="214" y="82"/>
                  </a:lnTo>
                  <a:lnTo>
                    <a:pt x="196" y="76"/>
                  </a:lnTo>
                  <a:lnTo>
                    <a:pt x="188" y="72"/>
                  </a:lnTo>
                  <a:lnTo>
                    <a:pt x="182" y="68"/>
                  </a:lnTo>
                  <a:lnTo>
                    <a:pt x="182" y="68"/>
                  </a:lnTo>
                  <a:lnTo>
                    <a:pt x="178" y="62"/>
                  </a:lnTo>
                  <a:lnTo>
                    <a:pt x="174" y="54"/>
                  </a:lnTo>
                  <a:lnTo>
                    <a:pt x="172" y="36"/>
                  </a:lnTo>
                  <a:lnTo>
                    <a:pt x="172" y="28"/>
                  </a:lnTo>
                  <a:lnTo>
                    <a:pt x="170" y="20"/>
                  </a:lnTo>
                  <a:lnTo>
                    <a:pt x="168" y="12"/>
                  </a:lnTo>
                  <a:lnTo>
                    <a:pt x="162" y="6"/>
                  </a:lnTo>
                  <a:lnTo>
                    <a:pt x="162" y="6"/>
                  </a:lnTo>
                  <a:lnTo>
                    <a:pt x="152" y="2"/>
                  </a:lnTo>
                  <a:lnTo>
                    <a:pt x="142" y="0"/>
                  </a:lnTo>
                  <a:lnTo>
                    <a:pt x="130" y="2"/>
                  </a:lnTo>
                  <a:lnTo>
                    <a:pt x="120" y="8"/>
                  </a:lnTo>
                  <a:lnTo>
                    <a:pt x="100" y="20"/>
                  </a:lnTo>
                  <a:lnTo>
                    <a:pt x="84" y="34"/>
                  </a:lnTo>
                  <a:lnTo>
                    <a:pt x="84" y="34"/>
                  </a:lnTo>
                  <a:lnTo>
                    <a:pt x="42" y="68"/>
                  </a:lnTo>
                  <a:lnTo>
                    <a:pt x="22" y="82"/>
                  </a:lnTo>
                  <a:lnTo>
                    <a:pt x="10" y="86"/>
                  </a:lnTo>
                  <a:lnTo>
                    <a:pt x="0" y="90"/>
                  </a:lnTo>
                  <a:lnTo>
                    <a:pt x="8" y="128"/>
                  </a:lnTo>
                  <a:lnTo>
                    <a:pt x="130" y="16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6" name="Freeform 30">
              <a:extLst>
                <a:ext uri="{FF2B5EF4-FFF2-40B4-BE49-F238E27FC236}">
                  <a16:creationId xmlns:a16="http://schemas.microsoft.com/office/drawing/2014/main" id="{F4710926-E94B-4694-87F2-44AD861C055E}"/>
                </a:ext>
              </a:extLst>
            </p:cNvPr>
            <p:cNvSpPr>
              <a:spLocks/>
            </p:cNvSpPr>
            <p:nvPr>
              <p:custDataLst>
                <p:tags r:id="rId30"/>
              </p:custDataLst>
            </p:nvPr>
          </p:nvSpPr>
          <p:spPr bwMode="auto">
            <a:xfrm>
              <a:off x="6107213" y="4601650"/>
              <a:ext cx="1020523" cy="841616"/>
            </a:xfrm>
            <a:custGeom>
              <a:avLst/>
              <a:gdLst/>
              <a:ahLst/>
              <a:cxnLst>
                <a:cxn ang="0">
                  <a:pos x="800" y="412"/>
                </a:cxn>
                <a:cxn ang="0">
                  <a:pos x="780" y="374"/>
                </a:cxn>
                <a:cxn ang="0">
                  <a:pos x="758" y="338"/>
                </a:cxn>
                <a:cxn ang="0">
                  <a:pos x="730" y="298"/>
                </a:cxn>
                <a:cxn ang="0">
                  <a:pos x="726" y="286"/>
                </a:cxn>
                <a:cxn ang="0">
                  <a:pos x="724" y="266"/>
                </a:cxn>
                <a:cxn ang="0">
                  <a:pos x="718" y="238"/>
                </a:cxn>
                <a:cxn ang="0">
                  <a:pos x="680" y="168"/>
                </a:cxn>
                <a:cxn ang="0">
                  <a:pos x="646" y="106"/>
                </a:cxn>
                <a:cxn ang="0">
                  <a:pos x="600" y="22"/>
                </a:cxn>
                <a:cxn ang="0">
                  <a:pos x="590" y="0"/>
                </a:cxn>
                <a:cxn ang="0">
                  <a:pos x="552" y="20"/>
                </a:cxn>
                <a:cxn ang="0">
                  <a:pos x="532" y="42"/>
                </a:cxn>
                <a:cxn ang="0">
                  <a:pos x="268" y="38"/>
                </a:cxn>
                <a:cxn ang="0">
                  <a:pos x="0" y="38"/>
                </a:cxn>
                <a:cxn ang="0">
                  <a:pos x="18" y="82"/>
                </a:cxn>
                <a:cxn ang="0">
                  <a:pos x="16" y="120"/>
                </a:cxn>
                <a:cxn ang="0">
                  <a:pos x="102" y="100"/>
                </a:cxn>
                <a:cxn ang="0">
                  <a:pos x="128" y="102"/>
                </a:cxn>
                <a:cxn ang="0">
                  <a:pos x="148" y="106"/>
                </a:cxn>
                <a:cxn ang="0">
                  <a:pos x="202" y="132"/>
                </a:cxn>
                <a:cxn ang="0">
                  <a:pos x="234" y="148"/>
                </a:cxn>
                <a:cxn ang="0">
                  <a:pos x="268" y="152"/>
                </a:cxn>
                <a:cxn ang="0">
                  <a:pos x="282" y="150"/>
                </a:cxn>
                <a:cxn ang="0">
                  <a:pos x="324" y="128"/>
                </a:cxn>
                <a:cxn ang="0">
                  <a:pos x="352" y="116"/>
                </a:cxn>
                <a:cxn ang="0">
                  <a:pos x="370" y="114"/>
                </a:cxn>
                <a:cxn ang="0">
                  <a:pos x="376" y="116"/>
                </a:cxn>
                <a:cxn ang="0">
                  <a:pos x="396" y="130"/>
                </a:cxn>
                <a:cxn ang="0">
                  <a:pos x="426" y="164"/>
                </a:cxn>
                <a:cxn ang="0">
                  <a:pos x="442" y="178"/>
                </a:cxn>
                <a:cxn ang="0">
                  <a:pos x="456" y="190"/>
                </a:cxn>
                <a:cxn ang="0">
                  <a:pos x="482" y="216"/>
                </a:cxn>
                <a:cxn ang="0">
                  <a:pos x="492" y="234"/>
                </a:cxn>
                <a:cxn ang="0">
                  <a:pos x="496" y="248"/>
                </a:cxn>
                <a:cxn ang="0">
                  <a:pos x="496" y="282"/>
                </a:cxn>
                <a:cxn ang="0">
                  <a:pos x="494" y="298"/>
                </a:cxn>
                <a:cxn ang="0">
                  <a:pos x="504" y="330"/>
                </a:cxn>
                <a:cxn ang="0">
                  <a:pos x="518" y="362"/>
                </a:cxn>
                <a:cxn ang="0">
                  <a:pos x="536" y="400"/>
                </a:cxn>
                <a:cxn ang="0">
                  <a:pos x="580" y="470"/>
                </a:cxn>
                <a:cxn ang="0">
                  <a:pos x="604" y="504"/>
                </a:cxn>
                <a:cxn ang="0">
                  <a:pos x="642" y="554"/>
                </a:cxn>
                <a:cxn ang="0">
                  <a:pos x="658" y="568"/>
                </a:cxn>
                <a:cxn ang="0">
                  <a:pos x="684" y="602"/>
                </a:cxn>
                <a:cxn ang="0">
                  <a:pos x="712" y="634"/>
                </a:cxn>
                <a:cxn ang="0">
                  <a:pos x="718" y="638"/>
                </a:cxn>
                <a:cxn ang="0">
                  <a:pos x="730" y="640"/>
                </a:cxn>
                <a:cxn ang="0">
                  <a:pos x="746" y="636"/>
                </a:cxn>
                <a:cxn ang="0">
                  <a:pos x="758" y="636"/>
                </a:cxn>
                <a:cxn ang="0">
                  <a:pos x="762" y="638"/>
                </a:cxn>
                <a:cxn ang="0">
                  <a:pos x="764" y="652"/>
                </a:cxn>
                <a:cxn ang="0">
                  <a:pos x="766" y="666"/>
                </a:cxn>
                <a:cxn ang="0">
                  <a:pos x="770" y="668"/>
                </a:cxn>
                <a:cxn ang="0">
                  <a:pos x="780" y="664"/>
                </a:cxn>
                <a:cxn ang="0">
                  <a:pos x="788" y="654"/>
                </a:cxn>
                <a:cxn ang="0">
                  <a:pos x="796" y="632"/>
                </a:cxn>
                <a:cxn ang="0">
                  <a:pos x="800" y="604"/>
                </a:cxn>
                <a:cxn ang="0">
                  <a:pos x="804" y="548"/>
                </a:cxn>
                <a:cxn ang="0">
                  <a:pos x="806" y="518"/>
                </a:cxn>
                <a:cxn ang="0">
                  <a:pos x="810" y="466"/>
                </a:cxn>
                <a:cxn ang="0">
                  <a:pos x="804" y="426"/>
                </a:cxn>
                <a:cxn ang="0">
                  <a:pos x="800" y="412"/>
                </a:cxn>
              </a:cxnLst>
              <a:rect l="0" t="0" r="r" b="b"/>
              <a:pathLst>
                <a:path w="810" h="668">
                  <a:moveTo>
                    <a:pt x="800" y="412"/>
                  </a:moveTo>
                  <a:lnTo>
                    <a:pt x="800" y="412"/>
                  </a:lnTo>
                  <a:lnTo>
                    <a:pt x="792" y="394"/>
                  </a:lnTo>
                  <a:lnTo>
                    <a:pt x="780" y="374"/>
                  </a:lnTo>
                  <a:lnTo>
                    <a:pt x="758" y="338"/>
                  </a:lnTo>
                  <a:lnTo>
                    <a:pt x="758" y="338"/>
                  </a:lnTo>
                  <a:lnTo>
                    <a:pt x="740" y="312"/>
                  </a:lnTo>
                  <a:lnTo>
                    <a:pt x="730" y="298"/>
                  </a:lnTo>
                  <a:lnTo>
                    <a:pt x="728" y="292"/>
                  </a:lnTo>
                  <a:lnTo>
                    <a:pt x="726" y="286"/>
                  </a:lnTo>
                  <a:lnTo>
                    <a:pt x="726" y="286"/>
                  </a:lnTo>
                  <a:lnTo>
                    <a:pt x="724" y="266"/>
                  </a:lnTo>
                  <a:lnTo>
                    <a:pt x="718" y="238"/>
                  </a:lnTo>
                  <a:lnTo>
                    <a:pt x="718" y="238"/>
                  </a:lnTo>
                  <a:lnTo>
                    <a:pt x="706" y="214"/>
                  </a:lnTo>
                  <a:lnTo>
                    <a:pt x="680" y="168"/>
                  </a:lnTo>
                  <a:lnTo>
                    <a:pt x="646" y="106"/>
                  </a:lnTo>
                  <a:lnTo>
                    <a:pt x="646" y="106"/>
                  </a:lnTo>
                  <a:lnTo>
                    <a:pt x="600" y="22"/>
                  </a:lnTo>
                  <a:lnTo>
                    <a:pt x="600" y="22"/>
                  </a:lnTo>
                  <a:lnTo>
                    <a:pt x="594" y="12"/>
                  </a:lnTo>
                  <a:lnTo>
                    <a:pt x="590" y="0"/>
                  </a:lnTo>
                  <a:lnTo>
                    <a:pt x="546" y="2"/>
                  </a:lnTo>
                  <a:lnTo>
                    <a:pt x="552" y="20"/>
                  </a:lnTo>
                  <a:lnTo>
                    <a:pt x="552" y="44"/>
                  </a:lnTo>
                  <a:lnTo>
                    <a:pt x="532" y="42"/>
                  </a:lnTo>
                  <a:lnTo>
                    <a:pt x="530" y="32"/>
                  </a:lnTo>
                  <a:lnTo>
                    <a:pt x="268" y="38"/>
                  </a:lnTo>
                  <a:lnTo>
                    <a:pt x="248" y="10"/>
                  </a:lnTo>
                  <a:lnTo>
                    <a:pt x="0" y="38"/>
                  </a:lnTo>
                  <a:lnTo>
                    <a:pt x="0" y="54"/>
                  </a:lnTo>
                  <a:lnTo>
                    <a:pt x="18" y="82"/>
                  </a:lnTo>
                  <a:lnTo>
                    <a:pt x="16" y="120"/>
                  </a:lnTo>
                  <a:lnTo>
                    <a:pt x="16" y="120"/>
                  </a:lnTo>
                  <a:lnTo>
                    <a:pt x="72" y="106"/>
                  </a:lnTo>
                  <a:lnTo>
                    <a:pt x="102" y="100"/>
                  </a:lnTo>
                  <a:lnTo>
                    <a:pt x="114" y="100"/>
                  </a:lnTo>
                  <a:lnTo>
                    <a:pt x="128" y="102"/>
                  </a:lnTo>
                  <a:lnTo>
                    <a:pt x="128" y="102"/>
                  </a:lnTo>
                  <a:lnTo>
                    <a:pt x="148" y="106"/>
                  </a:lnTo>
                  <a:lnTo>
                    <a:pt x="166" y="114"/>
                  </a:lnTo>
                  <a:lnTo>
                    <a:pt x="202" y="132"/>
                  </a:lnTo>
                  <a:lnTo>
                    <a:pt x="218" y="140"/>
                  </a:lnTo>
                  <a:lnTo>
                    <a:pt x="234" y="148"/>
                  </a:lnTo>
                  <a:lnTo>
                    <a:pt x="252" y="152"/>
                  </a:lnTo>
                  <a:lnTo>
                    <a:pt x="268" y="152"/>
                  </a:lnTo>
                  <a:lnTo>
                    <a:pt x="268" y="152"/>
                  </a:lnTo>
                  <a:lnTo>
                    <a:pt x="282" y="150"/>
                  </a:lnTo>
                  <a:lnTo>
                    <a:pt x="296" y="144"/>
                  </a:lnTo>
                  <a:lnTo>
                    <a:pt x="324" y="128"/>
                  </a:lnTo>
                  <a:lnTo>
                    <a:pt x="338" y="122"/>
                  </a:lnTo>
                  <a:lnTo>
                    <a:pt x="352" y="116"/>
                  </a:lnTo>
                  <a:lnTo>
                    <a:pt x="364" y="114"/>
                  </a:lnTo>
                  <a:lnTo>
                    <a:pt x="370" y="114"/>
                  </a:lnTo>
                  <a:lnTo>
                    <a:pt x="376" y="116"/>
                  </a:lnTo>
                  <a:lnTo>
                    <a:pt x="376" y="116"/>
                  </a:lnTo>
                  <a:lnTo>
                    <a:pt x="386" y="122"/>
                  </a:lnTo>
                  <a:lnTo>
                    <a:pt x="396" y="130"/>
                  </a:lnTo>
                  <a:lnTo>
                    <a:pt x="412" y="146"/>
                  </a:lnTo>
                  <a:lnTo>
                    <a:pt x="426" y="164"/>
                  </a:lnTo>
                  <a:lnTo>
                    <a:pt x="434" y="172"/>
                  </a:lnTo>
                  <a:lnTo>
                    <a:pt x="442" y="178"/>
                  </a:lnTo>
                  <a:lnTo>
                    <a:pt x="442" y="178"/>
                  </a:lnTo>
                  <a:lnTo>
                    <a:pt x="456" y="190"/>
                  </a:lnTo>
                  <a:lnTo>
                    <a:pt x="470" y="202"/>
                  </a:lnTo>
                  <a:lnTo>
                    <a:pt x="482" y="216"/>
                  </a:lnTo>
                  <a:lnTo>
                    <a:pt x="492" y="234"/>
                  </a:lnTo>
                  <a:lnTo>
                    <a:pt x="492" y="234"/>
                  </a:lnTo>
                  <a:lnTo>
                    <a:pt x="494" y="240"/>
                  </a:lnTo>
                  <a:lnTo>
                    <a:pt x="496" y="248"/>
                  </a:lnTo>
                  <a:lnTo>
                    <a:pt x="496" y="264"/>
                  </a:lnTo>
                  <a:lnTo>
                    <a:pt x="496" y="282"/>
                  </a:lnTo>
                  <a:lnTo>
                    <a:pt x="494" y="298"/>
                  </a:lnTo>
                  <a:lnTo>
                    <a:pt x="494" y="298"/>
                  </a:lnTo>
                  <a:lnTo>
                    <a:pt x="498" y="314"/>
                  </a:lnTo>
                  <a:lnTo>
                    <a:pt x="504" y="330"/>
                  </a:lnTo>
                  <a:lnTo>
                    <a:pt x="512" y="344"/>
                  </a:lnTo>
                  <a:lnTo>
                    <a:pt x="518" y="362"/>
                  </a:lnTo>
                  <a:lnTo>
                    <a:pt x="518" y="362"/>
                  </a:lnTo>
                  <a:lnTo>
                    <a:pt x="536" y="400"/>
                  </a:lnTo>
                  <a:lnTo>
                    <a:pt x="556" y="436"/>
                  </a:lnTo>
                  <a:lnTo>
                    <a:pt x="580" y="470"/>
                  </a:lnTo>
                  <a:lnTo>
                    <a:pt x="604" y="504"/>
                  </a:lnTo>
                  <a:lnTo>
                    <a:pt x="604" y="504"/>
                  </a:lnTo>
                  <a:lnTo>
                    <a:pt x="630" y="538"/>
                  </a:lnTo>
                  <a:lnTo>
                    <a:pt x="642" y="554"/>
                  </a:lnTo>
                  <a:lnTo>
                    <a:pt x="658" y="568"/>
                  </a:lnTo>
                  <a:lnTo>
                    <a:pt x="658" y="568"/>
                  </a:lnTo>
                  <a:lnTo>
                    <a:pt x="672" y="584"/>
                  </a:lnTo>
                  <a:lnTo>
                    <a:pt x="684" y="602"/>
                  </a:lnTo>
                  <a:lnTo>
                    <a:pt x="698" y="618"/>
                  </a:lnTo>
                  <a:lnTo>
                    <a:pt x="712" y="634"/>
                  </a:lnTo>
                  <a:lnTo>
                    <a:pt x="712" y="634"/>
                  </a:lnTo>
                  <a:lnTo>
                    <a:pt x="718" y="638"/>
                  </a:lnTo>
                  <a:lnTo>
                    <a:pt x="724" y="640"/>
                  </a:lnTo>
                  <a:lnTo>
                    <a:pt x="730" y="640"/>
                  </a:lnTo>
                  <a:lnTo>
                    <a:pt x="736" y="640"/>
                  </a:lnTo>
                  <a:lnTo>
                    <a:pt x="746" y="636"/>
                  </a:lnTo>
                  <a:lnTo>
                    <a:pt x="752" y="634"/>
                  </a:lnTo>
                  <a:lnTo>
                    <a:pt x="758" y="636"/>
                  </a:lnTo>
                  <a:lnTo>
                    <a:pt x="758" y="636"/>
                  </a:lnTo>
                  <a:lnTo>
                    <a:pt x="762" y="638"/>
                  </a:lnTo>
                  <a:lnTo>
                    <a:pt x="764" y="642"/>
                  </a:lnTo>
                  <a:lnTo>
                    <a:pt x="764" y="652"/>
                  </a:lnTo>
                  <a:lnTo>
                    <a:pt x="764" y="662"/>
                  </a:lnTo>
                  <a:lnTo>
                    <a:pt x="766" y="666"/>
                  </a:lnTo>
                  <a:lnTo>
                    <a:pt x="770" y="668"/>
                  </a:lnTo>
                  <a:lnTo>
                    <a:pt x="770" y="668"/>
                  </a:lnTo>
                  <a:lnTo>
                    <a:pt x="776" y="668"/>
                  </a:lnTo>
                  <a:lnTo>
                    <a:pt x="780" y="664"/>
                  </a:lnTo>
                  <a:lnTo>
                    <a:pt x="784" y="660"/>
                  </a:lnTo>
                  <a:lnTo>
                    <a:pt x="788" y="654"/>
                  </a:lnTo>
                  <a:lnTo>
                    <a:pt x="794" y="642"/>
                  </a:lnTo>
                  <a:lnTo>
                    <a:pt x="796" y="632"/>
                  </a:lnTo>
                  <a:lnTo>
                    <a:pt x="796" y="632"/>
                  </a:lnTo>
                  <a:lnTo>
                    <a:pt x="800" y="604"/>
                  </a:lnTo>
                  <a:lnTo>
                    <a:pt x="802" y="576"/>
                  </a:lnTo>
                  <a:lnTo>
                    <a:pt x="804" y="548"/>
                  </a:lnTo>
                  <a:lnTo>
                    <a:pt x="806" y="518"/>
                  </a:lnTo>
                  <a:lnTo>
                    <a:pt x="806" y="518"/>
                  </a:lnTo>
                  <a:lnTo>
                    <a:pt x="808" y="492"/>
                  </a:lnTo>
                  <a:lnTo>
                    <a:pt x="810" y="466"/>
                  </a:lnTo>
                  <a:lnTo>
                    <a:pt x="808" y="438"/>
                  </a:lnTo>
                  <a:lnTo>
                    <a:pt x="804" y="426"/>
                  </a:lnTo>
                  <a:lnTo>
                    <a:pt x="800" y="412"/>
                  </a:lnTo>
                  <a:lnTo>
                    <a:pt x="800" y="412"/>
                  </a:lnTo>
                  <a:close/>
                </a:path>
              </a:pathLst>
            </a:custGeom>
            <a:solidFill>
              <a:schemeClr val="accent1">
                <a:lumMod val="40000"/>
                <a:lumOff val="60000"/>
              </a:schemeClr>
            </a:solid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7" name="Freeform 31">
              <a:extLst>
                <a:ext uri="{FF2B5EF4-FFF2-40B4-BE49-F238E27FC236}">
                  <a16:creationId xmlns:a16="http://schemas.microsoft.com/office/drawing/2014/main" id="{10CDF005-AE71-4F8D-BEA0-3FAB1479030E}"/>
                </a:ext>
              </a:extLst>
            </p:cNvPr>
            <p:cNvSpPr>
              <a:spLocks/>
            </p:cNvSpPr>
            <p:nvPr>
              <p:custDataLst>
                <p:tags r:id="rId31"/>
              </p:custDataLst>
            </p:nvPr>
          </p:nvSpPr>
          <p:spPr bwMode="auto">
            <a:xfrm>
              <a:off x="5991302" y="4034693"/>
              <a:ext cx="428368" cy="723185"/>
            </a:xfrm>
            <a:custGeom>
              <a:avLst/>
              <a:gdLst/>
              <a:ahLst/>
              <a:cxnLst>
                <a:cxn ang="0">
                  <a:pos x="326" y="336"/>
                </a:cxn>
                <a:cxn ang="0">
                  <a:pos x="338" y="330"/>
                </a:cxn>
                <a:cxn ang="0">
                  <a:pos x="340" y="320"/>
                </a:cxn>
                <a:cxn ang="0">
                  <a:pos x="332" y="310"/>
                </a:cxn>
                <a:cxn ang="0">
                  <a:pos x="332" y="310"/>
                </a:cxn>
                <a:cxn ang="0">
                  <a:pos x="332" y="298"/>
                </a:cxn>
                <a:cxn ang="0">
                  <a:pos x="332" y="298"/>
                </a:cxn>
                <a:cxn ang="0">
                  <a:pos x="330" y="290"/>
                </a:cxn>
                <a:cxn ang="0">
                  <a:pos x="322" y="282"/>
                </a:cxn>
                <a:cxn ang="0">
                  <a:pos x="312" y="270"/>
                </a:cxn>
                <a:cxn ang="0">
                  <a:pos x="234" y="0"/>
                </a:cxn>
                <a:cxn ang="0">
                  <a:pos x="0" y="22"/>
                </a:cxn>
                <a:cxn ang="0">
                  <a:pos x="10" y="38"/>
                </a:cxn>
                <a:cxn ang="0">
                  <a:pos x="14" y="570"/>
                </a:cxn>
                <a:cxn ang="0">
                  <a:pos x="14" y="570"/>
                </a:cxn>
                <a:cxn ang="0">
                  <a:pos x="52" y="572"/>
                </a:cxn>
                <a:cxn ang="0">
                  <a:pos x="84" y="574"/>
                </a:cxn>
                <a:cxn ang="0">
                  <a:pos x="84" y="574"/>
                </a:cxn>
                <a:cxn ang="0">
                  <a:pos x="96" y="572"/>
                </a:cxn>
                <a:cxn ang="0">
                  <a:pos x="108" y="570"/>
                </a:cxn>
                <a:cxn ang="0">
                  <a:pos x="110" y="532"/>
                </a:cxn>
                <a:cxn ang="0">
                  <a:pos x="92" y="504"/>
                </a:cxn>
                <a:cxn ang="0">
                  <a:pos x="92" y="488"/>
                </a:cxn>
                <a:cxn ang="0">
                  <a:pos x="340" y="460"/>
                </a:cxn>
                <a:cxn ang="0">
                  <a:pos x="340" y="388"/>
                </a:cxn>
                <a:cxn ang="0">
                  <a:pos x="324" y="352"/>
                </a:cxn>
                <a:cxn ang="0">
                  <a:pos x="326" y="336"/>
                </a:cxn>
              </a:cxnLst>
              <a:rect l="0" t="0" r="r" b="b"/>
              <a:pathLst>
                <a:path w="340" h="574">
                  <a:moveTo>
                    <a:pt x="326" y="336"/>
                  </a:moveTo>
                  <a:lnTo>
                    <a:pt x="338" y="330"/>
                  </a:lnTo>
                  <a:lnTo>
                    <a:pt x="340" y="320"/>
                  </a:lnTo>
                  <a:lnTo>
                    <a:pt x="332" y="310"/>
                  </a:lnTo>
                  <a:lnTo>
                    <a:pt x="332" y="310"/>
                  </a:lnTo>
                  <a:lnTo>
                    <a:pt x="332" y="298"/>
                  </a:lnTo>
                  <a:lnTo>
                    <a:pt x="332" y="298"/>
                  </a:lnTo>
                  <a:lnTo>
                    <a:pt x="330" y="290"/>
                  </a:lnTo>
                  <a:lnTo>
                    <a:pt x="322" y="282"/>
                  </a:lnTo>
                  <a:lnTo>
                    <a:pt x="312" y="270"/>
                  </a:lnTo>
                  <a:lnTo>
                    <a:pt x="234" y="0"/>
                  </a:lnTo>
                  <a:lnTo>
                    <a:pt x="0" y="22"/>
                  </a:lnTo>
                  <a:lnTo>
                    <a:pt x="10" y="38"/>
                  </a:lnTo>
                  <a:lnTo>
                    <a:pt x="14" y="570"/>
                  </a:lnTo>
                  <a:lnTo>
                    <a:pt x="14" y="570"/>
                  </a:lnTo>
                  <a:lnTo>
                    <a:pt x="52" y="572"/>
                  </a:lnTo>
                  <a:lnTo>
                    <a:pt x="84" y="574"/>
                  </a:lnTo>
                  <a:lnTo>
                    <a:pt x="84" y="574"/>
                  </a:lnTo>
                  <a:lnTo>
                    <a:pt x="96" y="572"/>
                  </a:lnTo>
                  <a:lnTo>
                    <a:pt x="108" y="570"/>
                  </a:lnTo>
                  <a:lnTo>
                    <a:pt x="110" y="532"/>
                  </a:lnTo>
                  <a:lnTo>
                    <a:pt x="92" y="504"/>
                  </a:lnTo>
                  <a:lnTo>
                    <a:pt x="92" y="488"/>
                  </a:lnTo>
                  <a:lnTo>
                    <a:pt x="340" y="460"/>
                  </a:lnTo>
                  <a:lnTo>
                    <a:pt x="340" y="388"/>
                  </a:lnTo>
                  <a:lnTo>
                    <a:pt x="324" y="352"/>
                  </a:lnTo>
                  <a:lnTo>
                    <a:pt x="326" y="33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8" name="Freeform 32">
              <a:extLst>
                <a:ext uri="{FF2B5EF4-FFF2-40B4-BE49-F238E27FC236}">
                  <a16:creationId xmlns:a16="http://schemas.microsoft.com/office/drawing/2014/main" id="{F5E2C7BA-91D9-49E6-A9BE-94C35A6EFD12}"/>
                </a:ext>
              </a:extLst>
            </p:cNvPr>
            <p:cNvSpPr>
              <a:spLocks/>
            </p:cNvSpPr>
            <p:nvPr>
              <p:custDataLst>
                <p:tags r:id="rId32"/>
              </p:custDataLst>
            </p:nvPr>
          </p:nvSpPr>
          <p:spPr bwMode="auto">
            <a:xfrm>
              <a:off x="5598212" y="4062411"/>
              <a:ext cx="410729" cy="735784"/>
            </a:xfrm>
            <a:custGeom>
              <a:avLst/>
              <a:gdLst/>
              <a:ahLst/>
              <a:cxnLst>
                <a:cxn ang="0">
                  <a:pos x="312" y="0"/>
                </a:cxn>
                <a:cxn ang="0">
                  <a:pos x="118" y="18"/>
                </a:cxn>
                <a:cxn ang="0">
                  <a:pos x="116" y="22"/>
                </a:cxn>
                <a:cxn ang="0">
                  <a:pos x="96" y="42"/>
                </a:cxn>
                <a:cxn ang="0">
                  <a:pos x="90" y="76"/>
                </a:cxn>
                <a:cxn ang="0">
                  <a:pos x="62" y="100"/>
                </a:cxn>
                <a:cxn ang="0">
                  <a:pos x="52" y="138"/>
                </a:cxn>
                <a:cxn ang="0">
                  <a:pos x="34" y="178"/>
                </a:cxn>
                <a:cxn ang="0">
                  <a:pos x="42" y="200"/>
                </a:cxn>
                <a:cxn ang="0">
                  <a:pos x="42" y="200"/>
                </a:cxn>
                <a:cxn ang="0">
                  <a:pos x="44" y="218"/>
                </a:cxn>
                <a:cxn ang="0">
                  <a:pos x="46" y="234"/>
                </a:cxn>
                <a:cxn ang="0">
                  <a:pos x="46" y="248"/>
                </a:cxn>
                <a:cxn ang="0">
                  <a:pos x="46" y="248"/>
                </a:cxn>
                <a:cxn ang="0">
                  <a:pos x="44" y="268"/>
                </a:cxn>
                <a:cxn ang="0">
                  <a:pos x="44" y="276"/>
                </a:cxn>
                <a:cxn ang="0">
                  <a:pos x="48" y="286"/>
                </a:cxn>
                <a:cxn ang="0">
                  <a:pos x="48" y="286"/>
                </a:cxn>
                <a:cxn ang="0">
                  <a:pos x="50" y="296"/>
                </a:cxn>
                <a:cxn ang="0">
                  <a:pos x="48" y="302"/>
                </a:cxn>
                <a:cxn ang="0">
                  <a:pos x="46" y="304"/>
                </a:cxn>
                <a:cxn ang="0">
                  <a:pos x="46" y="306"/>
                </a:cxn>
                <a:cxn ang="0">
                  <a:pos x="64" y="332"/>
                </a:cxn>
                <a:cxn ang="0">
                  <a:pos x="60" y="358"/>
                </a:cxn>
                <a:cxn ang="0">
                  <a:pos x="40" y="370"/>
                </a:cxn>
                <a:cxn ang="0">
                  <a:pos x="12" y="446"/>
                </a:cxn>
                <a:cxn ang="0">
                  <a:pos x="0" y="462"/>
                </a:cxn>
                <a:cxn ang="0">
                  <a:pos x="10" y="482"/>
                </a:cxn>
                <a:cxn ang="0">
                  <a:pos x="192" y="482"/>
                </a:cxn>
                <a:cxn ang="0">
                  <a:pos x="194" y="500"/>
                </a:cxn>
                <a:cxn ang="0">
                  <a:pos x="194" y="500"/>
                </a:cxn>
                <a:cxn ang="0">
                  <a:pos x="186" y="508"/>
                </a:cxn>
                <a:cxn ang="0">
                  <a:pos x="182" y="516"/>
                </a:cxn>
                <a:cxn ang="0">
                  <a:pos x="182" y="520"/>
                </a:cxn>
                <a:cxn ang="0">
                  <a:pos x="182" y="522"/>
                </a:cxn>
                <a:cxn ang="0">
                  <a:pos x="182" y="522"/>
                </a:cxn>
                <a:cxn ang="0">
                  <a:pos x="188" y="530"/>
                </a:cxn>
                <a:cxn ang="0">
                  <a:pos x="196" y="536"/>
                </a:cxn>
                <a:cxn ang="0">
                  <a:pos x="204" y="542"/>
                </a:cxn>
                <a:cxn ang="0">
                  <a:pos x="244" y="584"/>
                </a:cxn>
                <a:cxn ang="0">
                  <a:pos x="244" y="584"/>
                </a:cxn>
                <a:cxn ang="0">
                  <a:pos x="246" y="576"/>
                </a:cxn>
                <a:cxn ang="0">
                  <a:pos x="252" y="568"/>
                </a:cxn>
                <a:cxn ang="0">
                  <a:pos x="252" y="568"/>
                </a:cxn>
                <a:cxn ang="0">
                  <a:pos x="258" y="562"/>
                </a:cxn>
                <a:cxn ang="0">
                  <a:pos x="264" y="556"/>
                </a:cxn>
                <a:cxn ang="0">
                  <a:pos x="272" y="552"/>
                </a:cxn>
                <a:cxn ang="0">
                  <a:pos x="282" y="550"/>
                </a:cxn>
                <a:cxn ang="0">
                  <a:pos x="302" y="548"/>
                </a:cxn>
                <a:cxn ang="0">
                  <a:pos x="326" y="548"/>
                </a:cxn>
                <a:cxn ang="0">
                  <a:pos x="322" y="16"/>
                </a:cxn>
                <a:cxn ang="0">
                  <a:pos x="312" y="0"/>
                </a:cxn>
              </a:cxnLst>
              <a:rect l="0" t="0" r="r" b="b"/>
              <a:pathLst>
                <a:path w="326" h="584">
                  <a:moveTo>
                    <a:pt x="312" y="0"/>
                  </a:moveTo>
                  <a:lnTo>
                    <a:pt x="118" y="18"/>
                  </a:lnTo>
                  <a:lnTo>
                    <a:pt x="116" y="22"/>
                  </a:lnTo>
                  <a:lnTo>
                    <a:pt x="96" y="42"/>
                  </a:lnTo>
                  <a:lnTo>
                    <a:pt x="90" y="76"/>
                  </a:lnTo>
                  <a:lnTo>
                    <a:pt x="62" y="100"/>
                  </a:lnTo>
                  <a:lnTo>
                    <a:pt x="52" y="138"/>
                  </a:lnTo>
                  <a:lnTo>
                    <a:pt x="34" y="178"/>
                  </a:lnTo>
                  <a:lnTo>
                    <a:pt x="42" y="200"/>
                  </a:lnTo>
                  <a:lnTo>
                    <a:pt x="42" y="200"/>
                  </a:lnTo>
                  <a:lnTo>
                    <a:pt x="44" y="218"/>
                  </a:lnTo>
                  <a:lnTo>
                    <a:pt x="46" y="234"/>
                  </a:lnTo>
                  <a:lnTo>
                    <a:pt x="46" y="248"/>
                  </a:lnTo>
                  <a:lnTo>
                    <a:pt x="46" y="248"/>
                  </a:lnTo>
                  <a:lnTo>
                    <a:pt x="44" y="268"/>
                  </a:lnTo>
                  <a:lnTo>
                    <a:pt x="44" y="276"/>
                  </a:lnTo>
                  <a:lnTo>
                    <a:pt x="48" y="286"/>
                  </a:lnTo>
                  <a:lnTo>
                    <a:pt x="48" y="286"/>
                  </a:lnTo>
                  <a:lnTo>
                    <a:pt x="50" y="296"/>
                  </a:lnTo>
                  <a:lnTo>
                    <a:pt x="48" y="302"/>
                  </a:lnTo>
                  <a:lnTo>
                    <a:pt x="46" y="304"/>
                  </a:lnTo>
                  <a:lnTo>
                    <a:pt x="46" y="306"/>
                  </a:lnTo>
                  <a:lnTo>
                    <a:pt x="64" y="332"/>
                  </a:lnTo>
                  <a:lnTo>
                    <a:pt x="60" y="358"/>
                  </a:lnTo>
                  <a:lnTo>
                    <a:pt x="40" y="370"/>
                  </a:lnTo>
                  <a:lnTo>
                    <a:pt x="12" y="446"/>
                  </a:lnTo>
                  <a:lnTo>
                    <a:pt x="0" y="462"/>
                  </a:lnTo>
                  <a:lnTo>
                    <a:pt x="10" y="482"/>
                  </a:lnTo>
                  <a:lnTo>
                    <a:pt x="192" y="482"/>
                  </a:lnTo>
                  <a:lnTo>
                    <a:pt x="194" y="500"/>
                  </a:lnTo>
                  <a:lnTo>
                    <a:pt x="194" y="500"/>
                  </a:lnTo>
                  <a:lnTo>
                    <a:pt x="186" y="508"/>
                  </a:lnTo>
                  <a:lnTo>
                    <a:pt x="182" y="516"/>
                  </a:lnTo>
                  <a:lnTo>
                    <a:pt x="182" y="520"/>
                  </a:lnTo>
                  <a:lnTo>
                    <a:pt x="182" y="522"/>
                  </a:lnTo>
                  <a:lnTo>
                    <a:pt x="182" y="522"/>
                  </a:lnTo>
                  <a:lnTo>
                    <a:pt x="188" y="530"/>
                  </a:lnTo>
                  <a:lnTo>
                    <a:pt x="196" y="536"/>
                  </a:lnTo>
                  <a:lnTo>
                    <a:pt x="204" y="542"/>
                  </a:lnTo>
                  <a:lnTo>
                    <a:pt x="244" y="584"/>
                  </a:lnTo>
                  <a:lnTo>
                    <a:pt x="244" y="584"/>
                  </a:lnTo>
                  <a:lnTo>
                    <a:pt x="246" y="576"/>
                  </a:lnTo>
                  <a:lnTo>
                    <a:pt x="252" y="568"/>
                  </a:lnTo>
                  <a:lnTo>
                    <a:pt x="252" y="568"/>
                  </a:lnTo>
                  <a:lnTo>
                    <a:pt x="258" y="562"/>
                  </a:lnTo>
                  <a:lnTo>
                    <a:pt x="264" y="556"/>
                  </a:lnTo>
                  <a:lnTo>
                    <a:pt x="272" y="552"/>
                  </a:lnTo>
                  <a:lnTo>
                    <a:pt x="282" y="550"/>
                  </a:lnTo>
                  <a:lnTo>
                    <a:pt x="302" y="548"/>
                  </a:lnTo>
                  <a:lnTo>
                    <a:pt x="326" y="548"/>
                  </a:lnTo>
                  <a:lnTo>
                    <a:pt x="322" y="16"/>
                  </a:lnTo>
                  <a:lnTo>
                    <a:pt x="312" y="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9" name="Freeform 33">
              <a:extLst>
                <a:ext uri="{FF2B5EF4-FFF2-40B4-BE49-F238E27FC236}">
                  <a16:creationId xmlns:a16="http://schemas.microsoft.com/office/drawing/2014/main" id="{85F5DB81-C588-4AF9-818D-BCCFCD622735}"/>
                </a:ext>
              </a:extLst>
            </p:cNvPr>
            <p:cNvSpPr>
              <a:spLocks/>
            </p:cNvSpPr>
            <p:nvPr>
              <p:custDataLst>
                <p:tags r:id="rId33"/>
              </p:custDataLst>
            </p:nvPr>
          </p:nvSpPr>
          <p:spPr bwMode="auto">
            <a:xfrm>
              <a:off x="6444868" y="3611365"/>
              <a:ext cx="992805" cy="481284"/>
            </a:xfrm>
            <a:custGeom>
              <a:avLst/>
              <a:gdLst/>
              <a:ahLst/>
              <a:cxnLst>
                <a:cxn ang="0">
                  <a:pos x="788" y="104"/>
                </a:cxn>
                <a:cxn ang="0">
                  <a:pos x="770" y="50"/>
                </a:cxn>
                <a:cxn ang="0">
                  <a:pos x="754" y="0"/>
                </a:cxn>
                <a:cxn ang="0">
                  <a:pos x="222" y="102"/>
                </a:cxn>
                <a:cxn ang="0">
                  <a:pos x="226" y="134"/>
                </a:cxn>
                <a:cxn ang="0">
                  <a:pos x="220" y="134"/>
                </a:cxn>
                <a:cxn ang="0">
                  <a:pos x="208" y="148"/>
                </a:cxn>
                <a:cxn ang="0">
                  <a:pos x="198" y="168"/>
                </a:cxn>
                <a:cxn ang="0">
                  <a:pos x="156" y="190"/>
                </a:cxn>
                <a:cxn ang="0">
                  <a:pos x="152" y="186"/>
                </a:cxn>
                <a:cxn ang="0">
                  <a:pos x="144" y="186"/>
                </a:cxn>
                <a:cxn ang="0">
                  <a:pos x="130" y="200"/>
                </a:cxn>
                <a:cxn ang="0">
                  <a:pos x="116" y="220"/>
                </a:cxn>
                <a:cxn ang="0">
                  <a:pos x="48" y="258"/>
                </a:cxn>
                <a:cxn ang="0">
                  <a:pos x="26" y="292"/>
                </a:cxn>
                <a:cxn ang="0">
                  <a:pos x="2" y="302"/>
                </a:cxn>
                <a:cxn ang="0">
                  <a:pos x="118" y="314"/>
                </a:cxn>
                <a:cxn ang="0">
                  <a:pos x="306" y="270"/>
                </a:cxn>
                <a:cxn ang="0">
                  <a:pos x="332" y="304"/>
                </a:cxn>
                <a:cxn ang="0">
                  <a:pos x="562" y="382"/>
                </a:cxn>
                <a:cxn ang="0">
                  <a:pos x="586" y="370"/>
                </a:cxn>
                <a:cxn ang="0">
                  <a:pos x="608" y="356"/>
                </a:cxn>
                <a:cxn ang="0">
                  <a:pos x="620" y="344"/>
                </a:cxn>
                <a:cxn ang="0">
                  <a:pos x="650" y="300"/>
                </a:cxn>
                <a:cxn ang="0">
                  <a:pos x="670" y="274"/>
                </a:cxn>
                <a:cxn ang="0">
                  <a:pos x="700" y="256"/>
                </a:cxn>
                <a:cxn ang="0">
                  <a:pos x="716" y="250"/>
                </a:cxn>
                <a:cxn ang="0">
                  <a:pos x="738" y="232"/>
                </a:cxn>
                <a:cxn ang="0">
                  <a:pos x="750" y="208"/>
                </a:cxn>
                <a:cxn ang="0">
                  <a:pos x="766" y="164"/>
                </a:cxn>
                <a:cxn ang="0">
                  <a:pos x="774" y="148"/>
                </a:cxn>
                <a:cxn ang="0">
                  <a:pos x="786" y="126"/>
                </a:cxn>
                <a:cxn ang="0">
                  <a:pos x="788" y="112"/>
                </a:cxn>
                <a:cxn ang="0">
                  <a:pos x="788" y="104"/>
                </a:cxn>
              </a:cxnLst>
              <a:rect l="0" t="0" r="r" b="b"/>
              <a:pathLst>
                <a:path w="788" h="382">
                  <a:moveTo>
                    <a:pt x="788" y="104"/>
                  </a:moveTo>
                  <a:lnTo>
                    <a:pt x="788" y="104"/>
                  </a:lnTo>
                  <a:lnTo>
                    <a:pt x="778" y="76"/>
                  </a:lnTo>
                  <a:lnTo>
                    <a:pt x="770" y="50"/>
                  </a:lnTo>
                  <a:lnTo>
                    <a:pt x="760" y="26"/>
                  </a:lnTo>
                  <a:lnTo>
                    <a:pt x="754" y="0"/>
                  </a:lnTo>
                  <a:lnTo>
                    <a:pt x="226" y="102"/>
                  </a:lnTo>
                  <a:lnTo>
                    <a:pt x="222" y="102"/>
                  </a:lnTo>
                  <a:lnTo>
                    <a:pt x="226" y="134"/>
                  </a:lnTo>
                  <a:lnTo>
                    <a:pt x="226" y="134"/>
                  </a:lnTo>
                  <a:lnTo>
                    <a:pt x="224" y="134"/>
                  </a:lnTo>
                  <a:lnTo>
                    <a:pt x="220" y="134"/>
                  </a:lnTo>
                  <a:lnTo>
                    <a:pt x="214" y="138"/>
                  </a:lnTo>
                  <a:lnTo>
                    <a:pt x="208" y="148"/>
                  </a:lnTo>
                  <a:lnTo>
                    <a:pt x="208" y="148"/>
                  </a:lnTo>
                  <a:lnTo>
                    <a:pt x="198" y="168"/>
                  </a:lnTo>
                  <a:lnTo>
                    <a:pt x="180" y="164"/>
                  </a:lnTo>
                  <a:lnTo>
                    <a:pt x="156" y="190"/>
                  </a:lnTo>
                  <a:lnTo>
                    <a:pt x="156" y="190"/>
                  </a:lnTo>
                  <a:lnTo>
                    <a:pt x="152" y="186"/>
                  </a:lnTo>
                  <a:lnTo>
                    <a:pt x="148" y="184"/>
                  </a:lnTo>
                  <a:lnTo>
                    <a:pt x="144" y="186"/>
                  </a:lnTo>
                  <a:lnTo>
                    <a:pt x="144" y="186"/>
                  </a:lnTo>
                  <a:lnTo>
                    <a:pt x="130" y="200"/>
                  </a:lnTo>
                  <a:lnTo>
                    <a:pt x="118" y="200"/>
                  </a:lnTo>
                  <a:lnTo>
                    <a:pt x="116" y="220"/>
                  </a:lnTo>
                  <a:lnTo>
                    <a:pt x="72" y="254"/>
                  </a:lnTo>
                  <a:lnTo>
                    <a:pt x="48" y="258"/>
                  </a:lnTo>
                  <a:lnTo>
                    <a:pt x="26" y="270"/>
                  </a:lnTo>
                  <a:lnTo>
                    <a:pt x="26" y="292"/>
                  </a:lnTo>
                  <a:lnTo>
                    <a:pt x="8" y="294"/>
                  </a:lnTo>
                  <a:lnTo>
                    <a:pt x="2" y="302"/>
                  </a:lnTo>
                  <a:lnTo>
                    <a:pt x="0" y="324"/>
                  </a:lnTo>
                  <a:lnTo>
                    <a:pt x="118" y="314"/>
                  </a:lnTo>
                  <a:lnTo>
                    <a:pt x="172" y="278"/>
                  </a:lnTo>
                  <a:lnTo>
                    <a:pt x="306" y="270"/>
                  </a:lnTo>
                  <a:lnTo>
                    <a:pt x="332" y="288"/>
                  </a:lnTo>
                  <a:lnTo>
                    <a:pt x="332" y="304"/>
                  </a:lnTo>
                  <a:lnTo>
                    <a:pt x="442" y="282"/>
                  </a:lnTo>
                  <a:lnTo>
                    <a:pt x="562" y="382"/>
                  </a:lnTo>
                  <a:lnTo>
                    <a:pt x="562" y="382"/>
                  </a:lnTo>
                  <a:lnTo>
                    <a:pt x="586" y="370"/>
                  </a:lnTo>
                  <a:lnTo>
                    <a:pt x="598" y="364"/>
                  </a:lnTo>
                  <a:lnTo>
                    <a:pt x="608" y="356"/>
                  </a:lnTo>
                  <a:lnTo>
                    <a:pt x="608" y="356"/>
                  </a:lnTo>
                  <a:lnTo>
                    <a:pt x="620" y="344"/>
                  </a:lnTo>
                  <a:lnTo>
                    <a:pt x="630" y="330"/>
                  </a:lnTo>
                  <a:lnTo>
                    <a:pt x="650" y="300"/>
                  </a:lnTo>
                  <a:lnTo>
                    <a:pt x="660" y="286"/>
                  </a:lnTo>
                  <a:lnTo>
                    <a:pt x="670" y="274"/>
                  </a:lnTo>
                  <a:lnTo>
                    <a:pt x="684" y="264"/>
                  </a:lnTo>
                  <a:lnTo>
                    <a:pt x="700" y="256"/>
                  </a:lnTo>
                  <a:lnTo>
                    <a:pt x="700" y="256"/>
                  </a:lnTo>
                  <a:lnTo>
                    <a:pt x="716" y="250"/>
                  </a:lnTo>
                  <a:lnTo>
                    <a:pt x="728" y="240"/>
                  </a:lnTo>
                  <a:lnTo>
                    <a:pt x="738" y="232"/>
                  </a:lnTo>
                  <a:lnTo>
                    <a:pt x="744" y="220"/>
                  </a:lnTo>
                  <a:lnTo>
                    <a:pt x="750" y="208"/>
                  </a:lnTo>
                  <a:lnTo>
                    <a:pt x="756" y="194"/>
                  </a:lnTo>
                  <a:lnTo>
                    <a:pt x="766" y="164"/>
                  </a:lnTo>
                  <a:lnTo>
                    <a:pt x="766" y="164"/>
                  </a:lnTo>
                  <a:lnTo>
                    <a:pt x="774" y="148"/>
                  </a:lnTo>
                  <a:lnTo>
                    <a:pt x="782" y="134"/>
                  </a:lnTo>
                  <a:lnTo>
                    <a:pt x="786" y="126"/>
                  </a:lnTo>
                  <a:lnTo>
                    <a:pt x="788" y="120"/>
                  </a:lnTo>
                  <a:lnTo>
                    <a:pt x="788" y="112"/>
                  </a:lnTo>
                  <a:lnTo>
                    <a:pt x="788" y="104"/>
                  </a:lnTo>
                  <a:lnTo>
                    <a:pt x="788" y="10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0" name="Freeform 34">
              <a:extLst>
                <a:ext uri="{FF2B5EF4-FFF2-40B4-BE49-F238E27FC236}">
                  <a16:creationId xmlns:a16="http://schemas.microsoft.com/office/drawing/2014/main" id="{D87B20DF-3B42-49FC-956C-7BEA393605DB}"/>
                </a:ext>
              </a:extLst>
            </p:cNvPr>
            <p:cNvSpPr>
              <a:spLocks/>
            </p:cNvSpPr>
            <p:nvPr>
              <p:custDataLst>
                <p:tags r:id="rId34"/>
              </p:custDataLst>
            </p:nvPr>
          </p:nvSpPr>
          <p:spPr bwMode="auto">
            <a:xfrm>
              <a:off x="5746881" y="3739875"/>
              <a:ext cx="982726" cy="345214"/>
            </a:xfrm>
            <a:custGeom>
              <a:avLst/>
              <a:gdLst/>
              <a:ahLst/>
              <a:cxnLst>
                <a:cxn ang="0">
                  <a:pos x="562" y="192"/>
                </a:cxn>
                <a:cxn ang="0">
                  <a:pos x="580" y="190"/>
                </a:cxn>
                <a:cxn ang="0">
                  <a:pos x="580" y="168"/>
                </a:cxn>
                <a:cxn ang="0">
                  <a:pos x="602" y="156"/>
                </a:cxn>
                <a:cxn ang="0">
                  <a:pos x="626" y="152"/>
                </a:cxn>
                <a:cxn ang="0">
                  <a:pos x="670" y="118"/>
                </a:cxn>
                <a:cxn ang="0">
                  <a:pos x="672" y="98"/>
                </a:cxn>
                <a:cxn ang="0">
                  <a:pos x="684" y="98"/>
                </a:cxn>
                <a:cxn ang="0">
                  <a:pos x="684" y="98"/>
                </a:cxn>
                <a:cxn ang="0">
                  <a:pos x="698" y="84"/>
                </a:cxn>
                <a:cxn ang="0">
                  <a:pos x="698" y="84"/>
                </a:cxn>
                <a:cxn ang="0">
                  <a:pos x="702" y="82"/>
                </a:cxn>
                <a:cxn ang="0">
                  <a:pos x="706" y="84"/>
                </a:cxn>
                <a:cxn ang="0">
                  <a:pos x="710" y="88"/>
                </a:cxn>
                <a:cxn ang="0">
                  <a:pos x="734" y="62"/>
                </a:cxn>
                <a:cxn ang="0">
                  <a:pos x="752" y="66"/>
                </a:cxn>
                <a:cxn ang="0">
                  <a:pos x="752" y="66"/>
                </a:cxn>
                <a:cxn ang="0">
                  <a:pos x="762" y="46"/>
                </a:cxn>
                <a:cxn ang="0">
                  <a:pos x="762" y="46"/>
                </a:cxn>
                <a:cxn ang="0">
                  <a:pos x="768" y="36"/>
                </a:cxn>
                <a:cxn ang="0">
                  <a:pos x="774" y="32"/>
                </a:cxn>
                <a:cxn ang="0">
                  <a:pos x="778" y="32"/>
                </a:cxn>
                <a:cxn ang="0">
                  <a:pos x="780" y="32"/>
                </a:cxn>
                <a:cxn ang="0">
                  <a:pos x="776" y="0"/>
                </a:cxn>
                <a:cxn ang="0">
                  <a:pos x="220" y="68"/>
                </a:cxn>
                <a:cxn ang="0">
                  <a:pos x="210" y="60"/>
                </a:cxn>
                <a:cxn ang="0">
                  <a:pos x="194" y="60"/>
                </a:cxn>
                <a:cxn ang="0">
                  <a:pos x="192" y="84"/>
                </a:cxn>
                <a:cxn ang="0">
                  <a:pos x="58" y="92"/>
                </a:cxn>
                <a:cxn ang="0">
                  <a:pos x="56" y="94"/>
                </a:cxn>
                <a:cxn ang="0">
                  <a:pos x="44" y="170"/>
                </a:cxn>
                <a:cxn ang="0">
                  <a:pos x="32" y="180"/>
                </a:cxn>
                <a:cxn ang="0">
                  <a:pos x="0" y="274"/>
                </a:cxn>
                <a:cxn ang="0">
                  <a:pos x="554" y="222"/>
                </a:cxn>
                <a:cxn ang="0">
                  <a:pos x="556" y="200"/>
                </a:cxn>
                <a:cxn ang="0">
                  <a:pos x="562" y="192"/>
                </a:cxn>
              </a:cxnLst>
              <a:rect l="0" t="0" r="r" b="b"/>
              <a:pathLst>
                <a:path w="780" h="274">
                  <a:moveTo>
                    <a:pt x="562" y="192"/>
                  </a:moveTo>
                  <a:lnTo>
                    <a:pt x="580" y="190"/>
                  </a:lnTo>
                  <a:lnTo>
                    <a:pt x="580" y="168"/>
                  </a:lnTo>
                  <a:lnTo>
                    <a:pt x="602" y="156"/>
                  </a:lnTo>
                  <a:lnTo>
                    <a:pt x="626" y="152"/>
                  </a:lnTo>
                  <a:lnTo>
                    <a:pt x="670" y="118"/>
                  </a:lnTo>
                  <a:lnTo>
                    <a:pt x="672" y="98"/>
                  </a:lnTo>
                  <a:lnTo>
                    <a:pt x="684" y="98"/>
                  </a:lnTo>
                  <a:lnTo>
                    <a:pt x="684" y="98"/>
                  </a:lnTo>
                  <a:lnTo>
                    <a:pt x="698" y="84"/>
                  </a:lnTo>
                  <a:lnTo>
                    <a:pt x="698" y="84"/>
                  </a:lnTo>
                  <a:lnTo>
                    <a:pt x="702" y="82"/>
                  </a:lnTo>
                  <a:lnTo>
                    <a:pt x="706" y="84"/>
                  </a:lnTo>
                  <a:lnTo>
                    <a:pt x="710" y="88"/>
                  </a:lnTo>
                  <a:lnTo>
                    <a:pt x="734" y="62"/>
                  </a:lnTo>
                  <a:lnTo>
                    <a:pt x="752" y="66"/>
                  </a:lnTo>
                  <a:lnTo>
                    <a:pt x="752" y="66"/>
                  </a:lnTo>
                  <a:lnTo>
                    <a:pt x="762" y="46"/>
                  </a:lnTo>
                  <a:lnTo>
                    <a:pt x="762" y="46"/>
                  </a:lnTo>
                  <a:lnTo>
                    <a:pt x="768" y="36"/>
                  </a:lnTo>
                  <a:lnTo>
                    <a:pt x="774" y="32"/>
                  </a:lnTo>
                  <a:lnTo>
                    <a:pt x="778" y="32"/>
                  </a:lnTo>
                  <a:lnTo>
                    <a:pt x="780" y="32"/>
                  </a:lnTo>
                  <a:lnTo>
                    <a:pt x="776" y="0"/>
                  </a:lnTo>
                  <a:lnTo>
                    <a:pt x="220" y="68"/>
                  </a:lnTo>
                  <a:lnTo>
                    <a:pt x="210" y="60"/>
                  </a:lnTo>
                  <a:lnTo>
                    <a:pt x="194" y="60"/>
                  </a:lnTo>
                  <a:lnTo>
                    <a:pt x="192" y="84"/>
                  </a:lnTo>
                  <a:lnTo>
                    <a:pt x="58" y="92"/>
                  </a:lnTo>
                  <a:lnTo>
                    <a:pt x="56" y="94"/>
                  </a:lnTo>
                  <a:lnTo>
                    <a:pt x="44" y="170"/>
                  </a:lnTo>
                  <a:lnTo>
                    <a:pt x="32" y="180"/>
                  </a:lnTo>
                  <a:lnTo>
                    <a:pt x="0" y="274"/>
                  </a:lnTo>
                  <a:lnTo>
                    <a:pt x="554" y="222"/>
                  </a:lnTo>
                  <a:lnTo>
                    <a:pt x="556" y="200"/>
                  </a:lnTo>
                  <a:lnTo>
                    <a:pt x="562" y="19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1" name="Freeform 35">
              <a:extLst>
                <a:ext uri="{FF2B5EF4-FFF2-40B4-BE49-F238E27FC236}">
                  <a16:creationId xmlns:a16="http://schemas.microsoft.com/office/drawing/2014/main" id="{D3F25588-87E8-4674-B99D-515A4A4586F9}"/>
                </a:ext>
              </a:extLst>
            </p:cNvPr>
            <p:cNvSpPr>
              <a:spLocks/>
            </p:cNvSpPr>
            <p:nvPr>
              <p:custDataLst>
                <p:tags r:id="rId35"/>
              </p:custDataLst>
            </p:nvPr>
          </p:nvSpPr>
          <p:spPr bwMode="auto">
            <a:xfrm>
              <a:off x="5819955" y="3419860"/>
              <a:ext cx="844136" cy="435927"/>
            </a:xfrm>
            <a:custGeom>
              <a:avLst/>
              <a:gdLst/>
              <a:ahLst/>
              <a:cxnLst>
                <a:cxn ang="0">
                  <a:pos x="616" y="216"/>
                </a:cxn>
                <a:cxn ang="0">
                  <a:pos x="664" y="152"/>
                </a:cxn>
                <a:cxn ang="0">
                  <a:pos x="610" y="90"/>
                </a:cxn>
                <a:cxn ang="0">
                  <a:pos x="570" y="30"/>
                </a:cxn>
                <a:cxn ang="0">
                  <a:pos x="530" y="42"/>
                </a:cxn>
                <a:cxn ang="0">
                  <a:pos x="490" y="36"/>
                </a:cxn>
                <a:cxn ang="0">
                  <a:pos x="438" y="2"/>
                </a:cxn>
                <a:cxn ang="0">
                  <a:pos x="398" y="18"/>
                </a:cxn>
                <a:cxn ang="0">
                  <a:pos x="374" y="54"/>
                </a:cxn>
                <a:cxn ang="0">
                  <a:pos x="372" y="52"/>
                </a:cxn>
                <a:cxn ang="0">
                  <a:pos x="364" y="48"/>
                </a:cxn>
                <a:cxn ang="0">
                  <a:pos x="356" y="52"/>
                </a:cxn>
                <a:cxn ang="0">
                  <a:pos x="352" y="56"/>
                </a:cxn>
                <a:cxn ang="0">
                  <a:pos x="350" y="64"/>
                </a:cxn>
                <a:cxn ang="0">
                  <a:pos x="356" y="74"/>
                </a:cxn>
                <a:cxn ang="0">
                  <a:pos x="358" y="76"/>
                </a:cxn>
                <a:cxn ang="0">
                  <a:pos x="336" y="98"/>
                </a:cxn>
                <a:cxn ang="0">
                  <a:pos x="324" y="116"/>
                </a:cxn>
                <a:cxn ang="0">
                  <a:pos x="318" y="132"/>
                </a:cxn>
                <a:cxn ang="0">
                  <a:pos x="308" y="146"/>
                </a:cxn>
                <a:cxn ang="0">
                  <a:pos x="306" y="154"/>
                </a:cxn>
                <a:cxn ang="0">
                  <a:pos x="290" y="146"/>
                </a:cxn>
                <a:cxn ang="0">
                  <a:pos x="280" y="138"/>
                </a:cxn>
                <a:cxn ang="0">
                  <a:pos x="268" y="136"/>
                </a:cxn>
                <a:cxn ang="0">
                  <a:pos x="266" y="138"/>
                </a:cxn>
                <a:cxn ang="0">
                  <a:pos x="258" y="152"/>
                </a:cxn>
                <a:cxn ang="0">
                  <a:pos x="256" y="164"/>
                </a:cxn>
                <a:cxn ang="0">
                  <a:pos x="234" y="160"/>
                </a:cxn>
                <a:cxn ang="0">
                  <a:pos x="228" y="162"/>
                </a:cxn>
                <a:cxn ang="0">
                  <a:pos x="210" y="174"/>
                </a:cxn>
                <a:cxn ang="0">
                  <a:pos x="138" y="174"/>
                </a:cxn>
                <a:cxn ang="0">
                  <a:pos x="118" y="190"/>
                </a:cxn>
                <a:cxn ang="0">
                  <a:pos x="120" y="222"/>
                </a:cxn>
                <a:cxn ang="0">
                  <a:pos x="94" y="232"/>
                </a:cxn>
                <a:cxn ang="0">
                  <a:pos x="86" y="234"/>
                </a:cxn>
                <a:cxn ang="0">
                  <a:pos x="86" y="240"/>
                </a:cxn>
                <a:cxn ang="0">
                  <a:pos x="96" y="264"/>
                </a:cxn>
                <a:cxn ang="0">
                  <a:pos x="46" y="264"/>
                </a:cxn>
                <a:cxn ang="0">
                  <a:pos x="30" y="282"/>
                </a:cxn>
                <a:cxn ang="0">
                  <a:pos x="0" y="346"/>
                </a:cxn>
                <a:cxn ang="0">
                  <a:pos x="136" y="314"/>
                </a:cxn>
                <a:cxn ang="0">
                  <a:pos x="162" y="322"/>
                </a:cxn>
                <a:cxn ang="0">
                  <a:pos x="596" y="242"/>
                </a:cxn>
              </a:cxnLst>
              <a:rect l="0" t="0" r="r" b="b"/>
              <a:pathLst>
                <a:path w="670" h="346">
                  <a:moveTo>
                    <a:pt x="610" y="230"/>
                  </a:moveTo>
                  <a:lnTo>
                    <a:pt x="616" y="216"/>
                  </a:lnTo>
                  <a:lnTo>
                    <a:pt x="670" y="158"/>
                  </a:lnTo>
                  <a:lnTo>
                    <a:pt x="664" y="152"/>
                  </a:lnTo>
                  <a:lnTo>
                    <a:pt x="648" y="144"/>
                  </a:lnTo>
                  <a:lnTo>
                    <a:pt x="610" y="90"/>
                  </a:lnTo>
                  <a:lnTo>
                    <a:pt x="610" y="60"/>
                  </a:lnTo>
                  <a:lnTo>
                    <a:pt x="570" y="30"/>
                  </a:lnTo>
                  <a:lnTo>
                    <a:pt x="548" y="50"/>
                  </a:lnTo>
                  <a:lnTo>
                    <a:pt x="530" y="42"/>
                  </a:lnTo>
                  <a:lnTo>
                    <a:pt x="506" y="46"/>
                  </a:lnTo>
                  <a:lnTo>
                    <a:pt x="490" y="36"/>
                  </a:lnTo>
                  <a:lnTo>
                    <a:pt x="456" y="34"/>
                  </a:lnTo>
                  <a:lnTo>
                    <a:pt x="438" y="2"/>
                  </a:lnTo>
                  <a:lnTo>
                    <a:pt x="404" y="0"/>
                  </a:lnTo>
                  <a:lnTo>
                    <a:pt x="398" y="18"/>
                  </a:lnTo>
                  <a:lnTo>
                    <a:pt x="408" y="48"/>
                  </a:lnTo>
                  <a:lnTo>
                    <a:pt x="374" y="54"/>
                  </a:lnTo>
                  <a:lnTo>
                    <a:pt x="374" y="54"/>
                  </a:lnTo>
                  <a:lnTo>
                    <a:pt x="372" y="52"/>
                  </a:lnTo>
                  <a:lnTo>
                    <a:pt x="370" y="50"/>
                  </a:lnTo>
                  <a:lnTo>
                    <a:pt x="364" y="48"/>
                  </a:lnTo>
                  <a:lnTo>
                    <a:pt x="360" y="50"/>
                  </a:lnTo>
                  <a:lnTo>
                    <a:pt x="356" y="52"/>
                  </a:lnTo>
                  <a:lnTo>
                    <a:pt x="356" y="52"/>
                  </a:lnTo>
                  <a:lnTo>
                    <a:pt x="352" y="56"/>
                  </a:lnTo>
                  <a:lnTo>
                    <a:pt x="350" y="60"/>
                  </a:lnTo>
                  <a:lnTo>
                    <a:pt x="350" y="64"/>
                  </a:lnTo>
                  <a:lnTo>
                    <a:pt x="352" y="68"/>
                  </a:lnTo>
                  <a:lnTo>
                    <a:pt x="356" y="74"/>
                  </a:lnTo>
                  <a:lnTo>
                    <a:pt x="358" y="76"/>
                  </a:lnTo>
                  <a:lnTo>
                    <a:pt x="358" y="76"/>
                  </a:lnTo>
                  <a:lnTo>
                    <a:pt x="336" y="98"/>
                  </a:lnTo>
                  <a:lnTo>
                    <a:pt x="336" y="98"/>
                  </a:lnTo>
                  <a:lnTo>
                    <a:pt x="328" y="106"/>
                  </a:lnTo>
                  <a:lnTo>
                    <a:pt x="324" y="116"/>
                  </a:lnTo>
                  <a:lnTo>
                    <a:pt x="322" y="124"/>
                  </a:lnTo>
                  <a:lnTo>
                    <a:pt x="318" y="132"/>
                  </a:lnTo>
                  <a:lnTo>
                    <a:pt x="318" y="132"/>
                  </a:lnTo>
                  <a:lnTo>
                    <a:pt x="308" y="146"/>
                  </a:lnTo>
                  <a:lnTo>
                    <a:pt x="306" y="154"/>
                  </a:lnTo>
                  <a:lnTo>
                    <a:pt x="306" y="154"/>
                  </a:lnTo>
                  <a:lnTo>
                    <a:pt x="300" y="152"/>
                  </a:lnTo>
                  <a:lnTo>
                    <a:pt x="290" y="146"/>
                  </a:lnTo>
                  <a:lnTo>
                    <a:pt x="290" y="146"/>
                  </a:lnTo>
                  <a:lnTo>
                    <a:pt x="280" y="138"/>
                  </a:lnTo>
                  <a:lnTo>
                    <a:pt x="274" y="136"/>
                  </a:lnTo>
                  <a:lnTo>
                    <a:pt x="268" y="136"/>
                  </a:lnTo>
                  <a:lnTo>
                    <a:pt x="268" y="136"/>
                  </a:lnTo>
                  <a:lnTo>
                    <a:pt x="266" y="138"/>
                  </a:lnTo>
                  <a:lnTo>
                    <a:pt x="262" y="142"/>
                  </a:lnTo>
                  <a:lnTo>
                    <a:pt x="258" y="152"/>
                  </a:lnTo>
                  <a:lnTo>
                    <a:pt x="256" y="164"/>
                  </a:lnTo>
                  <a:lnTo>
                    <a:pt x="256" y="164"/>
                  </a:lnTo>
                  <a:lnTo>
                    <a:pt x="246" y="162"/>
                  </a:lnTo>
                  <a:lnTo>
                    <a:pt x="234" y="160"/>
                  </a:lnTo>
                  <a:lnTo>
                    <a:pt x="234" y="160"/>
                  </a:lnTo>
                  <a:lnTo>
                    <a:pt x="228" y="162"/>
                  </a:lnTo>
                  <a:lnTo>
                    <a:pt x="220" y="166"/>
                  </a:lnTo>
                  <a:lnTo>
                    <a:pt x="210" y="174"/>
                  </a:lnTo>
                  <a:lnTo>
                    <a:pt x="178" y="174"/>
                  </a:lnTo>
                  <a:lnTo>
                    <a:pt x="138" y="174"/>
                  </a:lnTo>
                  <a:lnTo>
                    <a:pt x="128" y="184"/>
                  </a:lnTo>
                  <a:lnTo>
                    <a:pt x="118" y="190"/>
                  </a:lnTo>
                  <a:lnTo>
                    <a:pt x="120" y="222"/>
                  </a:lnTo>
                  <a:lnTo>
                    <a:pt x="120" y="222"/>
                  </a:lnTo>
                  <a:lnTo>
                    <a:pt x="106" y="228"/>
                  </a:lnTo>
                  <a:lnTo>
                    <a:pt x="94" y="232"/>
                  </a:lnTo>
                  <a:lnTo>
                    <a:pt x="86" y="234"/>
                  </a:lnTo>
                  <a:lnTo>
                    <a:pt x="86" y="234"/>
                  </a:lnTo>
                  <a:lnTo>
                    <a:pt x="86" y="236"/>
                  </a:lnTo>
                  <a:lnTo>
                    <a:pt x="86" y="240"/>
                  </a:lnTo>
                  <a:lnTo>
                    <a:pt x="88" y="250"/>
                  </a:lnTo>
                  <a:lnTo>
                    <a:pt x="96" y="264"/>
                  </a:lnTo>
                  <a:lnTo>
                    <a:pt x="84" y="276"/>
                  </a:lnTo>
                  <a:lnTo>
                    <a:pt x="46" y="264"/>
                  </a:lnTo>
                  <a:lnTo>
                    <a:pt x="26" y="280"/>
                  </a:lnTo>
                  <a:lnTo>
                    <a:pt x="30" y="282"/>
                  </a:lnTo>
                  <a:lnTo>
                    <a:pt x="32" y="320"/>
                  </a:lnTo>
                  <a:lnTo>
                    <a:pt x="0" y="346"/>
                  </a:lnTo>
                  <a:lnTo>
                    <a:pt x="134" y="338"/>
                  </a:lnTo>
                  <a:lnTo>
                    <a:pt x="136" y="314"/>
                  </a:lnTo>
                  <a:lnTo>
                    <a:pt x="152" y="314"/>
                  </a:lnTo>
                  <a:lnTo>
                    <a:pt x="162" y="322"/>
                  </a:lnTo>
                  <a:lnTo>
                    <a:pt x="578" y="272"/>
                  </a:lnTo>
                  <a:lnTo>
                    <a:pt x="596" y="242"/>
                  </a:lnTo>
                  <a:lnTo>
                    <a:pt x="610" y="23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2" name="Freeform 36">
              <a:extLst>
                <a:ext uri="{FF2B5EF4-FFF2-40B4-BE49-F238E27FC236}">
                  <a16:creationId xmlns:a16="http://schemas.microsoft.com/office/drawing/2014/main" id="{0437FBF0-35DF-4744-8F47-DD183BD52904}"/>
                </a:ext>
              </a:extLst>
            </p:cNvPr>
            <p:cNvSpPr>
              <a:spLocks/>
            </p:cNvSpPr>
            <p:nvPr>
              <p:custDataLst>
                <p:tags r:id="rId36"/>
              </p:custDataLst>
            </p:nvPr>
          </p:nvSpPr>
          <p:spPr bwMode="auto">
            <a:xfrm>
              <a:off x="6548180" y="3266151"/>
              <a:ext cx="846656" cy="496402"/>
            </a:xfrm>
            <a:custGeom>
              <a:avLst/>
              <a:gdLst/>
              <a:ahLst/>
              <a:cxnLst>
                <a:cxn ang="0">
                  <a:pos x="672" y="274"/>
                </a:cxn>
                <a:cxn ang="0">
                  <a:pos x="672" y="274"/>
                </a:cxn>
                <a:cxn ang="0">
                  <a:pos x="668" y="252"/>
                </a:cxn>
                <a:cxn ang="0">
                  <a:pos x="666" y="226"/>
                </a:cxn>
                <a:cxn ang="0">
                  <a:pos x="600" y="178"/>
                </a:cxn>
                <a:cxn ang="0">
                  <a:pos x="604" y="152"/>
                </a:cxn>
                <a:cxn ang="0">
                  <a:pos x="590" y="124"/>
                </a:cxn>
                <a:cxn ang="0">
                  <a:pos x="506" y="104"/>
                </a:cxn>
                <a:cxn ang="0">
                  <a:pos x="506" y="84"/>
                </a:cxn>
                <a:cxn ang="0">
                  <a:pos x="510" y="42"/>
                </a:cxn>
                <a:cxn ang="0">
                  <a:pos x="502" y="30"/>
                </a:cxn>
                <a:cxn ang="0">
                  <a:pos x="470" y="30"/>
                </a:cxn>
                <a:cxn ang="0">
                  <a:pos x="464" y="8"/>
                </a:cxn>
                <a:cxn ang="0">
                  <a:pos x="436" y="2"/>
                </a:cxn>
                <a:cxn ang="0">
                  <a:pos x="434" y="26"/>
                </a:cxn>
                <a:cxn ang="0">
                  <a:pos x="386" y="0"/>
                </a:cxn>
                <a:cxn ang="0">
                  <a:pos x="384" y="34"/>
                </a:cxn>
                <a:cxn ang="0">
                  <a:pos x="372" y="58"/>
                </a:cxn>
                <a:cxn ang="0">
                  <a:pos x="352" y="78"/>
                </a:cxn>
                <a:cxn ang="0">
                  <a:pos x="336" y="86"/>
                </a:cxn>
                <a:cxn ang="0">
                  <a:pos x="316" y="134"/>
                </a:cxn>
                <a:cxn ang="0">
                  <a:pos x="286" y="124"/>
                </a:cxn>
                <a:cxn ang="0">
                  <a:pos x="280" y="160"/>
                </a:cxn>
                <a:cxn ang="0">
                  <a:pos x="246" y="262"/>
                </a:cxn>
                <a:cxn ang="0">
                  <a:pos x="208" y="274"/>
                </a:cxn>
                <a:cxn ang="0">
                  <a:pos x="198" y="288"/>
                </a:cxn>
                <a:cxn ang="0">
                  <a:pos x="176" y="302"/>
                </a:cxn>
                <a:cxn ang="0">
                  <a:pos x="162" y="288"/>
                </a:cxn>
                <a:cxn ang="0">
                  <a:pos x="140" y="310"/>
                </a:cxn>
                <a:cxn ang="0">
                  <a:pos x="116" y="306"/>
                </a:cxn>
                <a:cxn ang="0">
                  <a:pos x="96" y="286"/>
                </a:cxn>
                <a:cxn ang="0">
                  <a:pos x="92" y="280"/>
                </a:cxn>
                <a:cxn ang="0">
                  <a:pos x="38" y="338"/>
                </a:cxn>
                <a:cxn ang="0">
                  <a:pos x="32" y="352"/>
                </a:cxn>
                <a:cxn ang="0">
                  <a:pos x="18" y="364"/>
                </a:cxn>
                <a:cxn ang="0">
                  <a:pos x="0" y="394"/>
                </a:cxn>
                <a:cxn ang="0">
                  <a:pos x="144" y="376"/>
                </a:cxn>
                <a:cxn ang="0">
                  <a:pos x="672" y="274"/>
                </a:cxn>
              </a:cxnLst>
              <a:rect l="0" t="0" r="r" b="b"/>
              <a:pathLst>
                <a:path w="672" h="394">
                  <a:moveTo>
                    <a:pt x="672" y="274"/>
                  </a:moveTo>
                  <a:lnTo>
                    <a:pt x="672" y="274"/>
                  </a:lnTo>
                  <a:lnTo>
                    <a:pt x="668" y="252"/>
                  </a:lnTo>
                  <a:lnTo>
                    <a:pt x="666" y="226"/>
                  </a:lnTo>
                  <a:lnTo>
                    <a:pt x="600" y="178"/>
                  </a:lnTo>
                  <a:lnTo>
                    <a:pt x="604" y="152"/>
                  </a:lnTo>
                  <a:lnTo>
                    <a:pt x="590" y="124"/>
                  </a:lnTo>
                  <a:lnTo>
                    <a:pt x="506" y="104"/>
                  </a:lnTo>
                  <a:lnTo>
                    <a:pt x="506" y="84"/>
                  </a:lnTo>
                  <a:lnTo>
                    <a:pt x="510" y="42"/>
                  </a:lnTo>
                  <a:lnTo>
                    <a:pt x="502" y="30"/>
                  </a:lnTo>
                  <a:lnTo>
                    <a:pt x="470" y="30"/>
                  </a:lnTo>
                  <a:lnTo>
                    <a:pt x="464" y="8"/>
                  </a:lnTo>
                  <a:lnTo>
                    <a:pt x="436" y="2"/>
                  </a:lnTo>
                  <a:lnTo>
                    <a:pt x="434" y="26"/>
                  </a:lnTo>
                  <a:lnTo>
                    <a:pt x="386" y="0"/>
                  </a:lnTo>
                  <a:lnTo>
                    <a:pt x="384" y="34"/>
                  </a:lnTo>
                  <a:lnTo>
                    <a:pt x="372" y="58"/>
                  </a:lnTo>
                  <a:lnTo>
                    <a:pt x="352" y="78"/>
                  </a:lnTo>
                  <a:lnTo>
                    <a:pt x="336" y="86"/>
                  </a:lnTo>
                  <a:lnTo>
                    <a:pt x="316" y="134"/>
                  </a:lnTo>
                  <a:lnTo>
                    <a:pt x="286" y="124"/>
                  </a:lnTo>
                  <a:lnTo>
                    <a:pt x="280" y="160"/>
                  </a:lnTo>
                  <a:lnTo>
                    <a:pt x="246" y="262"/>
                  </a:lnTo>
                  <a:lnTo>
                    <a:pt x="208" y="274"/>
                  </a:lnTo>
                  <a:lnTo>
                    <a:pt x="198" y="288"/>
                  </a:lnTo>
                  <a:lnTo>
                    <a:pt x="176" y="302"/>
                  </a:lnTo>
                  <a:lnTo>
                    <a:pt x="162" y="288"/>
                  </a:lnTo>
                  <a:lnTo>
                    <a:pt x="140" y="310"/>
                  </a:lnTo>
                  <a:lnTo>
                    <a:pt x="116" y="306"/>
                  </a:lnTo>
                  <a:lnTo>
                    <a:pt x="96" y="286"/>
                  </a:lnTo>
                  <a:lnTo>
                    <a:pt x="92" y="280"/>
                  </a:lnTo>
                  <a:lnTo>
                    <a:pt x="38" y="338"/>
                  </a:lnTo>
                  <a:lnTo>
                    <a:pt x="32" y="352"/>
                  </a:lnTo>
                  <a:lnTo>
                    <a:pt x="18" y="364"/>
                  </a:lnTo>
                  <a:lnTo>
                    <a:pt x="0" y="394"/>
                  </a:lnTo>
                  <a:lnTo>
                    <a:pt x="144" y="376"/>
                  </a:lnTo>
                  <a:lnTo>
                    <a:pt x="672" y="27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3" name="Freeform 37">
              <a:extLst>
                <a:ext uri="{FF2B5EF4-FFF2-40B4-BE49-F238E27FC236}">
                  <a16:creationId xmlns:a16="http://schemas.microsoft.com/office/drawing/2014/main" id="{1894799A-A5A6-4004-AF09-E468284DE99E}"/>
                </a:ext>
              </a:extLst>
            </p:cNvPr>
            <p:cNvSpPr>
              <a:spLocks/>
            </p:cNvSpPr>
            <p:nvPr>
              <p:custDataLst>
                <p:tags r:id="rId37"/>
              </p:custDataLst>
            </p:nvPr>
          </p:nvSpPr>
          <p:spPr bwMode="auto">
            <a:xfrm>
              <a:off x="6278560" y="2938576"/>
              <a:ext cx="501442" cy="556878"/>
            </a:xfrm>
            <a:custGeom>
              <a:avLst/>
              <a:gdLst/>
              <a:ahLst/>
              <a:cxnLst>
                <a:cxn ang="0">
                  <a:pos x="396" y="146"/>
                </a:cxn>
                <a:cxn ang="0">
                  <a:pos x="360" y="0"/>
                </a:cxn>
                <a:cxn ang="0">
                  <a:pos x="304" y="38"/>
                </a:cxn>
                <a:cxn ang="0">
                  <a:pos x="258" y="70"/>
                </a:cxn>
                <a:cxn ang="0">
                  <a:pos x="220" y="90"/>
                </a:cxn>
                <a:cxn ang="0">
                  <a:pos x="192" y="100"/>
                </a:cxn>
                <a:cxn ang="0">
                  <a:pos x="170" y="102"/>
                </a:cxn>
                <a:cxn ang="0">
                  <a:pos x="154" y="98"/>
                </a:cxn>
                <a:cxn ang="0">
                  <a:pos x="132" y="82"/>
                </a:cxn>
                <a:cxn ang="0">
                  <a:pos x="124" y="74"/>
                </a:cxn>
                <a:cxn ang="0">
                  <a:pos x="10" y="90"/>
                </a:cxn>
                <a:cxn ang="0">
                  <a:pos x="34" y="384"/>
                </a:cxn>
                <a:cxn ang="0">
                  <a:pos x="40" y="382"/>
                </a:cxn>
                <a:cxn ang="0">
                  <a:pos x="92" y="416"/>
                </a:cxn>
                <a:cxn ang="0">
                  <a:pos x="142" y="428"/>
                </a:cxn>
                <a:cxn ang="0">
                  <a:pos x="184" y="432"/>
                </a:cxn>
                <a:cxn ang="0">
                  <a:pos x="246" y="442"/>
                </a:cxn>
                <a:cxn ang="0">
                  <a:pos x="276" y="412"/>
                </a:cxn>
                <a:cxn ang="0">
                  <a:pos x="274" y="408"/>
                </a:cxn>
                <a:cxn ang="0">
                  <a:pos x="272" y="382"/>
                </a:cxn>
                <a:cxn ang="0">
                  <a:pos x="278" y="374"/>
                </a:cxn>
                <a:cxn ang="0">
                  <a:pos x="286" y="372"/>
                </a:cxn>
                <a:cxn ang="0">
                  <a:pos x="296" y="372"/>
                </a:cxn>
                <a:cxn ang="0">
                  <a:pos x="302" y="370"/>
                </a:cxn>
                <a:cxn ang="0">
                  <a:pos x="306" y="366"/>
                </a:cxn>
                <a:cxn ang="0">
                  <a:pos x="302" y="348"/>
                </a:cxn>
                <a:cxn ang="0">
                  <a:pos x="310" y="336"/>
                </a:cxn>
                <a:cxn ang="0">
                  <a:pos x="328" y="320"/>
                </a:cxn>
                <a:cxn ang="0">
                  <a:pos x="340" y="310"/>
                </a:cxn>
                <a:cxn ang="0">
                  <a:pos x="376" y="274"/>
                </a:cxn>
                <a:cxn ang="0">
                  <a:pos x="378" y="246"/>
                </a:cxn>
                <a:cxn ang="0">
                  <a:pos x="384" y="198"/>
                </a:cxn>
                <a:cxn ang="0">
                  <a:pos x="384" y="158"/>
                </a:cxn>
              </a:cxnLst>
              <a:rect l="0" t="0" r="r" b="b"/>
              <a:pathLst>
                <a:path w="398" h="442">
                  <a:moveTo>
                    <a:pt x="398" y="158"/>
                  </a:moveTo>
                  <a:lnTo>
                    <a:pt x="396" y="146"/>
                  </a:lnTo>
                  <a:lnTo>
                    <a:pt x="378" y="134"/>
                  </a:lnTo>
                  <a:lnTo>
                    <a:pt x="360" y="0"/>
                  </a:lnTo>
                  <a:lnTo>
                    <a:pt x="360" y="0"/>
                  </a:lnTo>
                  <a:lnTo>
                    <a:pt x="304" y="38"/>
                  </a:lnTo>
                  <a:lnTo>
                    <a:pt x="304" y="38"/>
                  </a:lnTo>
                  <a:lnTo>
                    <a:pt x="258" y="70"/>
                  </a:lnTo>
                  <a:lnTo>
                    <a:pt x="238" y="80"/>
                  </a:lnTo>
                  <a:lnTo>
                    <a:pt x="220" y="90"/>
                  </a:lnTo>
                  <a:lnTo>
                    <a:pt x="206" y="96"/>
                  </a:lnTo>
                  <a:lnTo>
                    <a:pt x="192" y="100"/>
                  </a:lnTo>
                  <a:lnTo>
                    <a:pt x="180" y="102"/>
                  </a:lnTo>
                  <a:lnTo>
                    <a:pt x="170" y="102"/>
                  </a:lnTo>
                  <a:lnTo>
                    <a:pt x="162" y="100"/>
                  </a:lnTo>
                  <a:lnTo>
                    <a:pt x="154" y="98"/>
                  </a:lnTo>
                  <a:lnTo>
                    <a:pt x="142" y="92"/>
                  </a:lnTo>
                  <a:lnTo>
                    <a:pt x="132" y="82"/>
                  </a:lnTo>
                  <a:lnTo>
                    <a:pt x="124" y="74"/>
                  </a:lnTo>
                  <a:lnTo>
                    <a:pt x="124" y="74"/>
                  </a:lnTo>
                  <a:lnTo>
                    <a:pt x="122" y="70"/>
                  </a:lnTo>
                  <a:lnTo>
                    <a:pt x="10" y="90"/>
                  </a:lnTo>
                  <a:lnTo>
                    <a:pt x="0" y="90"/>
                  </a:lnTo>
                  <a:lnTo>
                    <a:pt x="34" y="384"/>
                  </a:lnTo>
                  <a:lnTo>
                    <a:pt x="38" y="388"/>
                  </a:lnTo>
                  <a:lnTo>
                    <a:pt x="40" y="382"/>
                  </a:lnTo>
                  <a:lnTo>
                    <a:pt x="74" y="384"/>
                  </a:lnTo>
                  <a:lnTo>
                    <a:pt x="92" y="416"/>
                  </a:lnTo>
                  <a:lnTo>
                    <a:pt x="126" y="418"/>
                  </a:lnTo>
                  <a:lnTo>
                    <a:pt x="142" y="428"/>
                  </a:lnTo>
                  <a:lnTo>
                    <a:pt x="166" y="424"/>
                  </a:lnTo>
                  <a:lnTo>
                    <a:pt x="184" y="432"/>
                  </a:lnTo>
                  <a:lnTo>
                    <a:pt x="206" y="412"/>
                  </a:lnTo>
                  <a:lnTo>
                    <a:pt x="246" y="442"/>
                  </a:lnTo>
                  <a:lnTo>
                    <a:pt x="246" y="440"/>
                  </a:lnTo>
                  <a:lnTo>
                    <a:pt x="276" y="412"/>
                  </a:lnTo>
                  <a:lnTo>
                    <a:pt x="276" y="412"/>
                  </a:lnTo>
                  <a:lnTo>
                    <a:pt x="274" y="408"/>
                  </a:lnTo>
                  <a:lnTo>
                    <a:pt x="272" y="396"/>
                  </a:lnTo>
                  <a:lnTo>
                    <a:pt x="272" y="382"/>
                  </a:lnTo>
                  <a:lnTo>
                    <a:pt x="274" y="378"/>
                  </a:lnTo>
                  <a:lnTo>
                    <a:pt x="278" y="374"/>
                  </a:lnTo>
                  <a:lnTo>
                    <a:pt x="278" y="374"/>
                  </a:lnTo>
                  <a:lnTo>
                    <a:pt x="286" y="372"/>
                  </a:lnTo>
                  <a:lnTo>
                    <a:pt x="292" y="372"/>
                  </a:lnTo>
                  <a:lnTo>
                    <a:pt x="296" y="372"/>
                  </a:lnTo>
                  <a:lnTo>
                    <a:pt x="302" y="370"/>
                  </a:lnTo>
                  <a:lnTo>
                    <a:pt x="302" y="370"/>
                  </a:lnTo>
                  <a:lnTo>
                    <a:pt x="306" y="368"/>
                  </a:lnTo>
                  <a:lnTo>
                    <a:pt x="306" y="366"/>
                  </a:lnTo>
                  <a:lnTo>
                    <a:pt x="306" y="358"/>
                  </a:lnTo>
                  <a:lnTo>
                    <a:pt x="302" y="348"/>
                  </a:lnTo>
                  <a:lnTo>
                    <a:pt x="302" y="348"/>
                  </a:lnTo>
                  <a:lnTo>
                    <a:pt x="310" y="336"/>
                  </a:lnTo>
                  <a:lnTo>
                    <a:pt x="318" y="326"/>
                  </a:lnTo>
                  <a:lnTo>
                    <a:pt x="328" y="320"/>
                  </a:lnTo>
                  <a:lnTo>
                    <a:pt x="328" y="320"/>
                  </a:lnTo>
                  <a:lnTo>
                    <a:pt x="340" y="310"/>
                  </a:lnTo>
                  <a:lnTo>
                    <a:pt x="356" y="296"/>
                  </a:lnTo>
                  <a:lnTo>
                    <a:pt x="376" y="274"/>
                  </a:lnTo>
                  <a:lnTo>
                    <a:pt x="366" y="254"/>
                  </a:lnTo>
                  <a:lnTo>
                    <a:pt x="378" y="246"/>
                  </a:lnTo>
                  <a:lnTo>
                    <a:pt x="374" y="216"/>
                  </a:lnTo>
                  <a:lnTo>
                    <a:pt x="384" y="198"/>
                  </a:lnTo>
                  <a:lnTo>
                    <a:pt x="372" y="170"/>
                  </a:lnTo>
                  <a:lnTo>
                    <a:pt x="384" y="158"/>
                  </a:lnTo>
                  <a:lnTo>
                    <a:pt x="398" y="15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4" name="Freeform 38">
              <a:extLst>
                <a:ext uri="{FF2B5EF4-FFF2-40B4-BE49-F238E27FC236}">
                  <a16:creationId xmlns:a16="http://schemas.microsoft.com/office/drawing/2014/main" id="{8720C8A9-7E10-4DCE-96B9-D020B00E287C}"/>
                </a:ext>
              </a:extLst>
            </p:cNvPr>
            <p:cNvSpPr>
              <a:spLocks/>
            </p:cNvSpPr>
            <p:nvPr>
              <p:custDataLst>
                <p:tags r:id="rId38"/>
              </p:custDataLst>
            </p:nvPr>
          </p:nvSpPr>
          <p:spPr bwMode="auto">
            <a:xfrm>
              <a:off x="5565454" y="2973853"/>
              <a:ext cx="456085" cy="798780"/>
            </a:xfrm>
            <a:custGeom>
              <a:avLst/>
              <a:gdLst/>
              <a:ahLst/>
              <a:cxnLst>
                <a:cxn ang="0">
                  <a:pos x="326" y="490"/>
                </a:cxn>
                <a:cxn ang="0">
                  <a:pos x="350" y="374"/>
                </a:cxn>
                <a:cxn ang="0">
                  <a:pos x="338" y="82"/>
                </a:cxn>
                <a:cxn ang="0">
                  <a:pos x="330" y="82"/>
                </a:cxn>
                <a:cxn ang="0">
                  <a:pos x="324" y="74"/>
                </a:cxn>
                <a:cxn ang="0">
                  <a:pos x="322" y="58"/>
                </a:cxn>
                <a:cxn ang="0">
                  <a:pos x="322" y="40"/>
                </a:cxn>
                <a:cxn ang="0">
                  <a:pos x="312" y="0"/>
                </a:cxn>
                <a:cxn ang="0">
                  <a:pos x="88" y="42"/>
                </a:cxn>
                <a:cxn ang="0">
                  <a:pos x="112" y="88"/>
                </a:cxn>
                <a:cxn ang="0">
                  <a:pos x="106" y="90"/>
                </a:cxn>
                <a:cxn ang="0">
                  <a:pos x="96" y="104"/>
                </a:cxn>
                <a:cxn ang="0">
                  <a:pos x="90" y="114"/>
                </a:cxn>
                <a:cxn ang="0">
                  <a:pos x="74" y="134"/>
                </a:cxn>
                <a:cxn ang="0">
                  <a:pos x="64" y="138"/>
                </a:cxn>
                <a:cxn ang="0">
                  <a:pos x="44" y="140"/>
                </a:cxn>
                <a:cxn ang="0">
                  <a:pos x="38" y="142"/>
                </a:cxn>
                <a:cxn ang="0">
                  <a:pos x="36" y="150"/>
                </a:cxn>
                <a:cxn ang="0">
                  <a:pos x="38" y="156"/>
                </a:cxn>
                <a:cxn ang="0">
                  <a:pos x="42" y="172"/>
                </a:cxn>
                <a:cxn ang="0">
                  <a:pos x="42" y="182"/>
                </a:cxn>
                <a:cxn ang="0">
                  <a:pos x="36" y="202"/>
                </a:cxn>
                <a:cxn ang="0">
                  <a:pos x="16" y="242"/>
                </a:cxn>
                <a:cxn ang="0">
                  <a:pos x="6" y="260"/>
                </a:cxn>
                <a:cxn ang="0">
                  <a:pos x="2" y="270"/>
                </a:cxn>
                <a:cxn ang="0">
                  <a:pos x="2" y="288"/>
                </a:cxn>
                <a:cxn ang="0">
                  <a:pos x="4" y="296"/>
                </a:cxn>
                <a:cxn ang="0">
                  <a:pos x="16" y="338"/>
                </a:cxn>
                <a:cxn ang="0">
                  <a:pos x="84" y="434"/>
                </a:cxn>
                <a:cxn ang="0">
                  <a:pos x="94" y="432"/>
                </a:cxn>
                <a:cxn ang="0">
                  <a:pos x="120" y="430"/>
                </a:cxn>
                <a:cxn ang="0">
                  <a:pos x="128" y="436"/>
                </a:cxn>
                <a:cxn ang="0">
                  <a:pos x="130" y="444"/>
                </a:cxn>
                <a:cxn ang="0">
                  <a:pos x="128" y="448"/>
                </a:cxn>
                <a:cxn ang="0">
                  <a:pos x="120" y="474"/>
                </a:cxn>
                <a:cxn ang="0">
                  <a:pos x="118" y="510"/>
                </a:cxn>
                <a:cxn ang="0">
                  <a:pos x="146" y="540"/>
                </a:cxn>
                <a:cxn ang="0">
                  <a:pos x="206" y="596"/>
                </a:cxn>
                <a:cxn ang="0">
                  <a:pos x="228" y="634"/>
                </a:cxn>
                <a:cxn ang="0">
                  <a:pos x="286" y="630"/>
                </a:cxn>
                <a:cxn ang="0">
                  <a:pos x="298" y="618"/>
                </a:cxn>
                <a:cxn ang="0">
                  <a:pos x="288" y="594"/>
                </a:cxn>
                <a:cxn ang="0">
                  <a:pos x="288" y="588"/>
                </a:cxn>
                <a:cxn ang="0">
                  <a:pos x="296" y="586"/>
                </a:cxn>
                <a:cxn ang="0">
                  <a:pos x="322" y="576"/>
                </a:cxn>
                <a:cxn ang="0">
                  <a:pos x="324" y="542"/>
                </a:cxn>
                <a:cxn ang="0">
                  <a:pos x="326" y="506"/>
                </a:cxn>
              </a:cxnLst>
              <a:rect l="0" t="0" r="r" b="b"/>
              <a:pathLst>
                <a:path w="362" h="634">
                  <a:moveTo>
                    <a:pt x="326" y="506"/>
                  </a:moveTo>
                  <a:lnTo>
                    <a:pt x="326" y="490"/>
                  </a:lnTo>
                  <a:lnTo>
                    <a:pt x="362" y="434"/>
                  </a:lnTo>
                  <a:lnTo>
                    <a:pt x="350" y="374"/>
                  </a:lnTo>
                  <a:lnTo>
                    <a:pt x="356" y="348"/>
                  </a:lnTo>
                  <a:lnTo>
                    <a:pt x="338" y="82"/>
                  </a:lnTo>
                  <a:lnTo>
                    <a:pt x="338" y="82"/>
                  </a:lnTo>
                  <a:lnTo>
                    <a:pt x="330" y="82"/>
                  </a:lnTo>
                  <a:lnTo>
                    <a:pt x="326" y="78"/>
                  </a:lnTo>
                  <a:lnTo>
                    <a:pt x="324" y="74"/>
                  </a:lnTo>
                  <a:lnTo>
                    <a:pt x="322" y="70"/>
                  </a:lnTo>
                  <a:lnTo>
                    <a:pt x="322" y="58"/>
                  </a:lnTo>
                  <a:lnTo>
                    <a:pt x="322" y="40"/>
                  </a:lnTo>
                  <a:lnTo>
                    <a:pt x="322" y="40"/>
                  </a:lnTo>
                  <a:lnTo>
                    <a:pt x="318" y="20"/>
                  </a:lnTo>
                  <a:lnTo>
                    <a:pt x="312" y="0"/>
                  </a:lnTo>
                  <a:lnTo>
                    <a:pt x="66" y="10"/>
                  </a:lnTo>
                  <a:lnTo>
                    <a:pt x="88" y="42"/>
                  </a:lnTo>
                  <a:lnTo>
                    <a:pt x="112" y="50"/>
                  </a:lnTo>
                  <a:lnTo>
                    <a:pt x="112" y="88"/>
                  </a:lnTo>
                  <a:lnTo>
                    <a:pt x="112" y="88"/>
                  </a:lnTo>
                  <a:lnTo>
                    <a:pt x="106" y="90"/>
                  </a:lnTo>
                  <a:lnTo>
                    <a:pt x="100" y="96"/>
                  </a:lnTo>
                  <a:lnTo>
                    <a:pt x="96" y="104"/>
                  </a:lnTo>
                  <a:lnTo>
                    <a:pt x="96" y="104"/>
                  </a:lnTo>
                  <a:lnTo>
                    <a:pt x="90" y="114"/>
                  </a:lnTo>
                  <a:lnTo>
                    <a:pt x="82" y="124"/>
                  </a:lnTo>
                  <a:lnTo>
                    <a:pt x="74" y="134"/>
                  </a:lnTo>
                  <a:lnTo>
                    <a:pt x="64" y="138"/>
                  </a:lnTo>
                  <a:lnTo>
                    <a:pt x="64" y="138"/>
                  </a:lnTo>
                  <a:lnTo>
                    <a:pt x="52" y="140"/>
                  </a:lnTo>
                  <a:lnTo>
                    <a:pt x="44" y="140"/>
                  </a:lnTo>
                  <a:lnTo>
                    <a:pt x="42" y="140"/>
                  </a:lnTo>
                  <a:lnTo>
                    <a:pt x="38" y="142"/>
                  </a:lnTo>
                  <a:lnTo>
                    <a:pt x="38" y="146"/>
                  </a:lnTo>
                  <a:lnTo>
                    <a:pt x="36" y="150"/>
                  </a:lnTo>
                  <a:lnTo>
                    <a:pt x="36" y="150"/>
                  </a:lnTo>
                  <a:lnTo>
                    <a:pt x="38" y="156"/>
                  </a:lnTo>
                  <a:lnTo>
                    <a:pt x="38" y="162"/>
                  </a:lnTo>
                  <a:lnTo>
                    <a:pt x="42" y="172"/>
                  </a:lnTo>
                  <a:lnTo>
                    <a:pt x="42" y="176"/>
                  </a:lnTo>
                  <a:lnTo>
                    <a:pt x="42" y="182"/>
                  </a:lnTo>
                  <a:lnTo>
                    <a:pt x="40" y="190"/>
                  </a:lnTo>
                  <a:lnTo>
                    <a:pt x="36" y="202"/>
                  </a:lnTo>
                  <a:lnTo>
                    <a:pt x="36" y="202"/>
                  </a:lnTo>
                  <a:lnTo>
                    <a:pt x="16" y="242"/>
                  </a:lnTo>
                  <a:lnTo>
                    <a:pt x="6" y="260"/>
                  </a:lnTo>
                  <a:lnTo>
                    <a:pt x="6" y="260"/>
                  </a:lnTo>
                  <a:lnTo>
                    <a:pt x="4" y="262"/>
                  </a:lnTo>
                  <a:lnTo>
                    <a:pt x="2" y="270"/>
                  </a:lnTo>
                  <a:lnTo>
                    <a:pt x="0" y="280"/>
                  </a:lnTo>
                  <a:lnTo>
                    <a:pt x="2" y="288"/>
                  </a:lnTo>
                  <a:lnTo>
                    <a:pt x="4" y="296"/>
                  </a:lnTo>
                  <a:lnTo>
                    <a:pt x="4" y="296"/>
                  </a:lnTo>
                  <a:lnTo>
                    <a:pt x="14" y="326"/>
                  </a:lnTo>
                  <a:lnTo>
                    <a:pt x="16" y="338"/>
                  </a:lnTo>
                  <a:lnTo>
                    <a:pt x="72" y="390"/>
                  </a:lnTo>
                  <a:lnTo>
                    <a:pt x="84" y="434"/>
                  </a:lnTo>
                  <a:lnTo>
                    <a:pt x="84" y="434"/>
                  </a:lnTo>
                  <a:lnTo>
                    <a:pt x="94" y="432"/>
                  </a:lnTo>
                  <a:lnTo>
                    <a:pt x="112" y="428"/>
                  </a:lnTo>
                  <a:lnTo>
                    <a:pt x="120" y="430"/>
                  </a:lnTo>
                  <a:lnTo>
                    <a:pt x="126" y="432"/>
                  </a:lnTo>
                  <a:lnTo>
                    <a:pt x="128" y="436"/>
                  </a:lnTo>
                  <a:lnTo>
                    <a:pt x="130" y="438"/>
                  </a:lnTo>
                  <a:lnTo>
                    <a:pt x="130" y="444"/>
                  </a:lnTo>
                  <a:lnTo>
                    <a:pt x="128" y="448"/>
                  </a:lnTo>
                  <a:lnTo>
                    <a:pt x="128" y="448"/>
                  </a:lnTo>
                  <a:lnTo>
                    <a:pt x="122" y="462"/>
                  </a:lnTo>
                  <a:lnTo>
                    <a:pt x="120" y="474"/>
                  </a:lnTo>
                  <a:lnTo>
                    <a:pt x="118" y="494"/>
                  </a:lnTo>
                  <a:lnTo>
                    <a:pt x="118" y="510"/>
                  </a:lnTo>
                  <a:lnTo>
                    <a:pt x="118" y="516"/>
                  </a:lnTo>
                  <a:lnTo>
                    <a:pt x="146" y="540"/>
                  </a:lnTo>
                  <a:lnTo>
                    <a:pt x="188" y="562"/>
                  </a:lnTo>
                  <a:lnTo>
                    <a:pt x="206" y="596"/>
                  </a:lnTo>
                  <a:lnTo>
                    <a:pt x="200" y="622"/>
                  </a:lnTo>
                  <a:lnTo>
                    <a:pt x="228" y="634"/>
                  </a:lnTo>
                  <a:lnTo>
                    <a:pt x="248" y="618"/>
                  </a:lnTo>
                  <a:lnTo>
                    <a:pt x="286" y="630"/>
                  </a:lnTo>
                  <a:lnTo>
                    <a:pt x="298" y="618"/>
                  </a:lnTo>
                  <a:lnTo>
                    <a:pt x="298" y="618"/>
                  </a:lnTo>
                  <a:lnTo>
                    <a:pt x="290" y="604"/>
                  </a:lnTo>
                  <a:lnTo>
                    <a:pt x="288" y="594"/>
                  </a:lnTo>
                  <a:lnTo>
                    <a:pt x="288" y="590"/>
                  </a:lnTo>
                  <a:lnTo>
                    <a:pt x="288" y="588"/>
                  </a:lnTo>
                  <a:lnTo>
                    <a:pt x="288" y="588"/>
                  </a:lnTo>
                  <a:lnTo>
                    <a:pt x="296" y="586"/>
                  </a:lnTo>
                  <a:lnTo>
                    <a:pt x="308" y="582"/>
                  </a:lnTo>
                  <a:lnTo>
                    <a:pt x="322" y="576"/>
                  </a:lnTo>
                  <a:lnTo>
                    <a:pt x="320" y="544"/>
                  </a:lnTo>
                  <a:lnTo>
                    <a:pt x="324" y="542"/>
                  </a:lnTo>
                  <a:lnTo>
                    <a:pt x="316" y="524"/>
                  </a:lnTo>
                  <a:lnTo>
                    <a:pt x="326" y="50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5" name="Freeform 39">
              <a:extLst>
                <a:ext uri="{FF2B5EF4-FFF2-40B4-BE49-F238E27FC236}">
                  <a16:creationId xmlns:a16="http://schemas.microsoft.com/office/drawing/2014/main" id="{8F0A9B90-5232-4D7C-BDC2-E976FBB48623}"/>
                </a:ext>
              </a:extLst>
            </p:cNvPr>
            <p:cNvSpPr>
              <a:spLocks/>
            </p:cNvSpPr>
            <p:nvPr>
              <p:custDataLst>
                <p:tags r:id="rId39"/>
              </p:custDataLst>
            </p:nvPr>
          </p:nvSpPr>
          <p:spPr bwMode="auto">
            <a:xfrm>
              <a:off x="5963584" y="3046928"/>
              <a:ext cx="370412" cy="609794"/>
            </a:xfrm>
            <a:custGeom>
              <a:avLst/>
              <a:gdLst/>
              <a:ahLst/>
              <a:cxnLst>
                <a:cxn ang="0">
                  <a:pos x="288" y="302"/>
                </a:cxn>
                <a:cxn ang="0">
                  <a:pos x="250" y="4"/>
                </a:cxn>
                <a:cxn ang="0">
                  <a:pos x="84" y="0"/>
                </a:cxn>
                <a:cxn ang="0">
                  <a:pos x="64" y="18"/>
                </a:cxn>
                <a:cxn ang="0">
                  <a:pos x="36" y="24"/>
                </a:cxn>
                <a:cxn ang="0">
                  <a:pos x="22" y="24"/>
                </a:cxn>
                <a:cxn ang="0">
                  <a:pos x="34" y="316"/>
                </a:cxn>
                <a:cxn ang="0">
                  <a:pos x="10" y="432"/>
                </a:cxn>
                <a:cxn ang="0">
                  <a:pos x="0" y="466"/>
                </a:cxn>
                <a:cxn ang="0">
                  <a:pos x="14" y="480"/>
                </a:cxn>
                <a:cxn ang="0">
                  <a:pos x="64" y="470"/>
                </a:cxn>
                <a:cxn ang="0">
                  <a:pos x="96" y="470"/>
                </a:cxn>
                <a:cxn ang="0">
                  <a:pos x="114" y="458"/>
                </a:cxn>
                <a:cxn ang="0">
                  <a:pos x="120" y="456"/>
                </a:cxn>
                <a:cxn ang="0">
                  <a:pos x="142" y="460"/>
                </a:cxn>
                <a:cxn ang="0">
                  <a:pos x="144" y="448"/>
                </a:cxn>
                <a:cxn ang="0">
                  <a:pos x="152" y="434"/>
                </a:cxn>
                <a:cxn ang="0">
                  <a:pos x="154" y="432"/>
                </a:cxn>
                <a:cxn ang="0">
                  <a:pos x="166" y="434"/>
                </a:cxn>
                <a:cxn ang="0">
                  <a:pos x="176" y="442"/>
                </a:cxn>
                <a:cxn ang="0">
                  <a:pos x="192" y="450"/>
                </a:cxn>
                <a:cxn ang="0">
                  <a:pos x="194" y="442"/>
                </a:cxn>
                <a:cxn ang="0">
                  <a:pos x="204" y="428"/>
                </a:cxn>
                <a:cxn ang="0">
                  <a:pos x="210" y="412"/>
                </a:cxn>
                <a:cxn ang="0">
                  <a:pos x="222" y="394"/>
                </a:cxn>
                <a:cxn ang="0">
                  <a:pos x="244" y="372"/>
                </a:cxn>
                <a:cxn ang="0">
                  <a:pos x="242" y="370"/>
                </a:cxn>
                <a:cxn ang="0">
                  <a:pos x="236" y="360"/>
                </a:cxn>
                <a:cxn ang="0">
                  <a:pos x="238" y="352"/>
                </a:cxn>
                <a:cxn ang="0">
                  <a:pos x="242" y="348"/>
                </a:cxn>
                <a:cxn ang="0">
                  <a:pos x="250" y="344"/>
                </a:cxn>
                <a:cxn ang="0">
                  <a:pos x="258" y="348"/>
                </a:cxn>
                <a:cxn ang="0">
                  <a:pos x="294" y="344"/>
                </a:cxn>
              </a:cxnLst>
              <a:rect l="0" t="0" r="r" b="b"/>
              <a:pathLst>
                <a:path w="294" h="484">
                  <a:moveTo>
                    <a:pt x="284" y="314"/>
                  </a:moveTo>
                  <a:lnTo>
                    <a:pt x="288" y="302"/>
                  </a:lnTo>
                  <a:lnTo>
                    <a:pt x="284" y="298"/>
                  </a:lnTo>
                  <a:lnTo>
                    <a:pt x="250" y="4"/>
                  </a:lnTo>
                  <a:lnTo>
                    <a:pt x="84" y="0"/>
                  </a:lnTo>
                  <a:lnTo>
                    <a:pt x="84" y="0"/>
                  </a:lnTo>
                  <a:lnTo>
                    <a:pt x="74" y="10"/>
                  </a:lnTo>
                  <a:lnTo>
                    <a:pt x="64" y="18"/>
                  </a:lnTo>
                  <a:lnTo>
                    <a:pt x="50" y="22"/>
                  </a:lnTo>
                  <a:lnTo>
                    <a:pt x="36" y="24"/>
                  </a:lnTo>
                  <a:lnTo>
                    <a:pt x="36" y="24"/>
                  </a:lnTo>
                  <a:lnTo>
                    <a:pt x="22" y="24"/>
                  </a:lnTo>
                  <a:lnTo>
                    <a:pt x="40" y="290"/>
                  </a:lnTo>
                  <a:lnTo>
                    <a:pt x="34" y="316"/>
                  </a:lnTo>
                  <a:lnTo>
                    <a:pt x="46" y="376"/>
                  </a:lnTo>
                  <a:lnTo>
                    <a:pt x="10" y="432"/>
                  </a:lnTo>
                  <a:lnTo>
                    <a:pt x="10" y="448"/>
                  </a:lnTo>
                  <a:lnTo>
                    <a:pt x="0" y="466"/>
                  </a:lnTo>
                  <a:lnTo>
                    <a:pt x="8" y="484"/>
                  </a:lnTo>
                  <a:lnTo>
                    <a:pt x="14" y="480"/>
                  </a:lnTo>
                  <a:lnTo>
                    <a:pt x="24" y="470"/>
                  </a:lnTo>
                  <a:lnTo>
                    <a:pt x="64" y="470"/>
                  </a:lnTo>
                  <a:lnTo>
                    <a:pt x="96" y="470"/>
                  </a:lnTo>
                  <a:lnTo>
                    <a:pt x="96" y="470"/>
                  </a:lnTo>
                  <a:lnTo>
                    <a:pt x="106" y="462"/>
                  </a:lnTo>
                  <a:lnTo>
                    <a:pt x="114" y="458"/>
                  </a:lnTo>
                  <a:lnTo>
                    <a:pt x="120" y="456"/>
                  </a:lnTo>
                  <a:lnTo>
                    <a:pt x="120" y="456"/>
                  </a:lnTo>
                  <a:lnTo>
                    <a:pt x="132" y="458"/>
                  </a:lnTo>
                  <a:lnTo>
                    <a:pt x="142" y="460"/>
                  </a:lnTo>
                  <a:lnTo>
                    <a:pt x="142" y="460"/>
                  </a:lnTo>
                  <a:lnTo>
                    <a:pt x="144" y="448"/>
                  </a:lnTo>
                  <a:lnTo>
                    <a:pt x="148" y="438"/>
                  </a:lnTo>
                  <a:lnTo>
                    <a:pt x="152" y="434"/>
                  </a:lnTo>
                  <a:lnTo>
                    <a:pt x="154" y="432"/>
                  </a:lnTo>
                  <a:lnTo>
                    <a:pt x="154" y="432"/>
                  </a:lnTo>
                  <a:lnTo>
                    <a:pt x="160" y="432"/>
                  </a:lnTo>
                  <a:lnTo>
                    <a:pt x="166" y="434"/>
                  </a:lnTo>
                  <a:lnTo>
                    <a:pt x="176" y="442"/>
                  </a:lnTo>
                  <a:lnTo>
                    <a:pt x="176" y="442"/>
                  </a:lnTo>
                  <a:lnTo>
                    <a:pt x="186" y="448"/>
                  </a:lnTo>
                  <a:lnTo>
                    <a:pt x="192" y="450"/>
                  </a:lnTo>
                  <a:lnTo>
                    <a:pt x="192" y="450"/>
                  </a:lnTo>
                  <a:lnTo>
                    <a:pt x="194" y="442"/>
                  </a:lnTo>
                  <a:lnTo>
                    <a:pt x="204" y="428"/>
                  </a:lnTo>
                  <a:lnTo>
                    <a:pt x="204" y="428"/>
                  </a:lnTo>
                  <a:lnTo>
                    <a:pt x="208" y="420"/>
                  </a:lnTo>
                  <a:lnTo>
                    <a:pt x="210" y="412"/>
                  </a:lnTo>
                  <a:lnTo>
                    <a:pt x="214" y="402"/>
                  </a:lnTo>
                  <a:lnTo>
                    <a:pt x="222" y="394"/>
                  </a:lnTo>
                  <a:lnTo>
                    <a:pt x="222" y="394"/>
                  </a:lnTo>
                  <a:lnTo>
                    <a:pt x="244" y="372"/>
                  </a:lnTo>
                  <a:lnTo>
                    <a:pt x="244" y="372"/>
                  </a:lnTo>
                  <a:lnTo>
                    <a:pt x="242" y="370"/>
                  </a:lnTo>
                  <a:lnTo>
                    <a:pt x="238" y="364"/>
                  </a:lnTo>
                  <a:lnTo>
                    <a:pt x="236" y="360"/>
                  </a:lnTo>
                  <a:lnTo>
                    <a:pt x="236" y="356"/>
                  </a:lnTo>
                  <a:lnTo>
                    <a:pt x="238" y="352"/>
                  </a:lnTo>
                  <a:lnTo>
                    <a:pt x="242" y="348"/>
                  </a:lnTo>
                  <a:lnTo>
                    <a:pt x="242" y="348"/>
                  </a:lnTo>
                  <a:lnTo>
                    <a:pt x="246" y="346"/>
                  </a:lnTo>
                  <a:lnTo>
                    <a:pt x="250" y="344"/>
                  </a:lnTo>
                  <a:lnTo>
                    <a:pt x="256" y="346"/>
                  </a:lnTo>
                  <a:lnTo>
                    <a:pt x="258" y="348"/>
                  </a:lnTo>
                  <a:lnTo>
                    <a:pt x="260" y="350"/>
                  </a:lnTo>
                  <a:lnTo>
                    <a:pt x="294" y="344"/>
                  </a:lnTo>
                  <a:lnTo>
                    <a:pt x="284" y="31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6" name="Freeform 40">
              <a:extLst>
                <a:ext uri="{FF2B5EF4-FFF2-40B4-BE49-F238E27FC236}">
                  <a16:creationId xmlns:a16="http://schemas.microsoft.com/office/drawing/2014/main" id="{DD291CF0-FA1F-4DE1-BE85-A0A449C45BD0}"/>
                </a:ext>
              </a:extLst>
            </p:cNvPr>
            <p:cNvSpPr>
              <a:spLocks/>
            </p:cNvSpPr>
            <p:nvPr>
              <p:custDataLst>
                <p:tags r:id="rId40"/>
              </p:custDataLst>
            </p:nvPr>
          </p:nvSpPr>
          <p:spPr bwMode="auto">
            <a:xfrm>
              <a:off x="5235359" y="3865866"/>
              <a:ext cx="571997" cy="524120"/>
            </a:xfrm>
            <a:custGeom>
              <a:avLst/>
              <a:gdLst/>
              <a:ahLst/>
              <a:cxnLst>
                <a:cxn ang="0">
                  <a:pos x="334" y="404"/>
                </a:cxn>
                <a:cxn ang="0">
                  <a:pos x="334" y="404"/>
                </a:cxn>
                <a:cxn ang="0">
                  <a:pos x="334" y="390"/>
                </a:cxn>
                <a:cxn ang="0">
                  <a:pos x="332" y="374"/>
                </a:cxn>
                <a:cxn ang="0">
                  <a:pos x="330" y="356"/>
                </a:cxn>
                <a:cxn ang="0">
                  <a:pos x="322" y="334"/>
                </a:cxn>
                <a:cxn ang="0">
                  <a:pos x="340" y="294"/>
                </a:cxn>
                <a:cxn ang="0">
                  <a:pos x="350" y="256"/>
                </a:cxn>
                <a:cxn ang="0">
                  <a:pos x="378" y="232"/>
                </a:cxn>
                <a:cxn ang="0">
                  <a:pos x="384" y="198"/>
                </a:cxn>
                <a:cxn ang="0">
                  <a:pos x="404" y="178"/>
                </a:cxn>
                <a:cxn ang="0">
                  <a:pos x="438" y="80"/>
                </a:cxn>
                <a:cxn ang="0">
                  <a:pos x="450" y="70"/>
                </a:cxn>
                <a:cxn ang="0">
                  <a:pos x="454" y="50"/>
                </a:cxn>
                <a:cxn ang="0">
                  <a:pos x="386" y="48"/>
                </a:cxn>
                <a:cxn ang="0">
                  <a:pos x="410" y="22"/>
                </a:cxn>
                <a:cxn ang="0">
                  <a:pos x="404" y="0"/>
                </a:cxn>
                <a:cxn ang="0">
                  <a:pos x="0" y="6"/>
                </a:cxn>
                <a:cxn ang="0">
                  <a:pos x="8" y="342"/>
                </a:cxn>
                <a:cxn ang="0">
                  <a:pos x="38" y="350"/>
                </a:cxn>
                <a:cxn ang="0">
                  <a:pos x="54" y="350"/>
                </a:cxn>
                <a:cxn ang="0">
                  <a:pos x="60" y="378"/>
                </a:cxn>
                <a:cxn ang="0">
                  <a:pos x="58" y="416"/>
                </a:cxn>
                <a:cxn ang="0">
                  <a:pos x="334" y="406"/>
                </a:cxn>
                <a:cxn ang="0">
                  <a:pos x="334" y="406"/>
                </a:cxn>
                <a:cxn ang="0">
                  <a:pos x="334" y="404"/>
                </a:cxn>
                <a:cxn ang="0">
                  <a:pos x="334" y="404"/>
                </a:cxn>
              </a:cxnLst>
              <a:rect l="0" t="0" r="r" b="b"/>
              <a:pathLst>
                <a:path w="454" h="416">
                  <a:moveTo>
                    <a:pt x="334" y="404"/>
                  </a:moveTo>
                  <a:lnTo>
                    <a:pt x="334" y="404"/>
                  </a:lnTo>
                  <a:lnTo>
                    <a:pt x="334" y="390"/>
                  </a:lnTo>
                  <a:lnTo>
                    <a:pt x="332" y="374"/>
                  </a:lnTo>
                  <a:lnTo>
                    <a:pt x="330" y="356"/>
                  </a:lnTo>
                  <a:lnTo>
                    <a:pt x="322" y="334"/>
                  </a:lnTo>
                  <a:lnTo>
                    <a:pt x="340" y="294"/>
                  </a:lnTo>
                  <a:lnTo>
                    <a:pt x="350" y="256"/>
                  </a:lnTo>
                  <a:lnTo>
                    <a:pt x="378" y="232"/>
                  </a:lnTo>
                  <a:lnTo>
                    <a:pt x="384" y="198"/>
                  </a:lnTo>
                  <a:lnTo>
                    <a:pt x="404" y="178"/>
                  </a:lnTo>
                  <a:lnTo>
                    <a:pt x="438" y="80"/>
                  </a:lnTo>
                  <a:lnTo>
                    <a:pt x="450" y="70"/>
                  </a:lnTo>
                  <a:lnTo>
                    <a:pt x="454" y="50"/>
                  </a:lnTo>
                  <a:lnTo>
                    <a:pt x="386" y="48"/>
                  </a:lnTo>
                  <a:lnTo>
                    <a:pt x="410" y="22"/>
                  </a:lnTo>
                  <a:lnTo>
                    <a:pt x="404" y="0"/>
                  </a:lnTo>
                  <a:lnTo>
                    <a:pt x="0" y="6"/>
                  </a:lnTo>
                  <a:lnTo>
                    <a:pt x="8" y="342"/>
                  </a:lnTo>
                  <a:lnTo>
                    <a:pt x="38" y="350"/>
                  </a:lnTo>
                  <a:lnTo>
                    <a:pt x="54" y="350"/>
                  </a:lnTo>
                  <a:lnTo>
                    <a:pt x="60" y="378"/>
                  </a:lnTo>
                  <a:lnTo>
                    <a:pt x="58" y="416"/>
                  </a:lnTo>
                  <a:lnTo>
                    <a:pt x="334" y="406"/>
                  </a:lnTo>
                  <a:lnTo>
                    <a:pt x="334" y="406"/>
                  </a:lnTo>
                  <a:lnTo>
                    <a:pt x="334" y="404"/>
                  </a:lnTo>
                  <a:lnTo>
                    <a:pt x="334" y="40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7" name="Freeform 41">
              <a:extLst>
                <a:ext uri="{FF2B5EF4-FFF2-40B4-BE49-F238E27FC236}">
                  <a16:creationId xmlns:a16="http://schemas.microsoft.com/office/drawing/2014/main" id="{3A330089-9035-4399-BFD5-75111F01E566}"/>
                </a:ext>
              </a:extLst>
            </p:cNvPr>
            <p:cNvSpPr>
              <a:spLocks/>
            </p:cNvSpPr>
            <p:nvPr>
              <p:custDataLst>
                <p:tags r:id="rId41"/>
              </p:custDataLst>
            </p:nvPr>
          </p:nvSpPr>
          <p:spPr bwMode="auto">
            <a:xfrm>
              <a:off x="5305914" y="4377387"/>
              <a:ext cx="619873" cy="564437"/>
            </a:xfrm>
            <a:custGeom>
              <a:avLst/>
              <a:gdLst/>
              <a:ahLst/>
              <a:cxnLst>
                <a:cxn ang="0">
                  <a:pos x="492" y="424"/>
                </a:cxn>
                <a:cxn ang="0">
                  <a:pos x="488" y="402"/>
                </a:cxn>
                <a:cxn ang="0">
                  <a:pos x="476" y="356"/>
                </a:cxn>
                <a:cxn ang="0">
                  <a:pos x="476" y="334"/>
                </a:cxn>
                <a:cxn ang="0">
                  <a:pos x="436" y="292"/>
                </a:cxn>
                <a:cxn ang="0">
                  <a:pos x="420" y="280"/>
                </a:cxn>
                <a:cxn ang="0">
                  <a:pos x="414" y="272"/>
                </a:cxn>
                <a:cxn ang="0">
                  <a:pos x="414" y="266"/>
                </a:cxn>
                <a:cxn ang="0">
                  <a:pos x="426" y="250"/>
                </a:cxn>
                <a:cxn ang="0">
                  <a:pos x="242" y="232"/>
                </a:cxn>
                <a:cxn ang="0">
                  <a:pos x="244" y="196"/>
                </a:cxn>
                <a:cxn ang="0">
                  <a:pos x="292" y="108"/>
                </a:cxn>
                <a:cxn ang="0">
                  <a:pos x="278" y="56"/>
                </a:cxn>
                <a:cxn ang="0">
                  <a:pos x="278" y="54"/>
                </a:cxn>
                <a:cxn ang="0">
                  <a:pos x="282" y="46"/>
                </a:cxn>
                <a:cxn ang="0">
                  <a:pos x="280" y="36"/>
                </a:cxn>
                <a:cxn ang="0">
                  <a:pos x="276" y="18"/>
                </a:cxn>
                <a:cxn ang="0">
                  <a:pos x="2" y="10"/>
                </a:cxn>
                <a:cxn ang="0">
                  <a:pos x="22" y="156"/>
                </a:cxn>
                <a:cxn ang="0">
                  <a:pos x="42" y="204"/>
                </a:cxn>
                <a:cxn ang="0">
                  <a:pos x="46" y="240"/>
                </a:cxn>
                <a:cxn ang="0">
                  <a:pos x="44" y="272"/>
                </a:cxn>
                <a:cxn ang="0">
                  <a:pos x="40" y="284"/>
                </a:cxn>
                <a:cxn ang="0">
                  <a:pos x="38" y="314"/>
                </a:cxn>
                <a:cxn ang="0">
                  <a:pos x="38" y="342"/>
                </a:cxn>
                <a:cxn ang="0">
                  <a:pos x="34" y="350"/>
                </a:cxn>
                <a:cxn ang="0">
                  <a:pos x="30" y="360"/>
                </a:cxn>
                <a:cxn ang="0">
                  <a:pos x="28" y="372"/>
                </a:cxn>
                <a:cxn ang="0">
                  <a:pos x="28" y="398"/>
                </a:cxn>
                <a:cxn ang="0">
                  <a:pos x="74" y="392"/>
                </a:cxn>
                <a:cxn ang="0">
                  <a:pos x="130" y="400"/>
                </a:cxn>
                <a:cxn ang="0">
                  <a:pos x="146" y="404"/>
                </a:cxn>
                <a:cxn ang="0">
                  <a:pos x="170" y="406"/>
                </a:cxn>
                <a:cxn ang="0">
                  <a:pos x="184" y="402"/>
                </a:cxn>
                <a:cxn ang="0">
                  <a:pos x="190" y="396"/>
                </a:cxn>
                <a:cxn ang="0">
                  <a:pos x="196" y="386"/>
                </a:cxn>
                <a:cxn ang="0">
                  <a:pos x="206" y="380"/>
                </a:cxn>
                <a:cxn ang="0">
                  <a:pos x="218" y="378"/>
                </a:cxn>
                <a:cxn ang="0">
                  <a:pos x="236" y="386"/>
                </a:cxn>
                <a:cxn ang="0">
                  <a:pos x="258" y="410"/>
                </a:cxn>
                <a:cxn ang="0">
                  <a:pos x="272" y="422"/>
                </a:cxn>
                <a:cxn ang="0">
                  <a:pos x="312" y="440"/>
                </a:cxn>
                <a:cxn ang="0">
                  <a:pos x="356" y="448"/>
                </a:cxn>
                <a:cxn ang="0">
                  <a:pos x="354" y="446"/>
                </a:cxn>
                <a:cxn ang="0">
                  <a:pos x="364" y="444"/>
                </a:cxn>
                <a:cxn ang="0">
                  <a:pos x="438" y="430"/>
                </a:cxn>
                <a:cxn ang="0">
                  <a:pos x="448" y="430"/>
                </a:cxn>
                <a:cxn ang="0">
                  <a:pos x="446" y="432"/>
                </a:cxn>
                <a:cxn ang="0">
                  <a:pos x="460" y="434"/>
                </a:cxn>
                <a:cxn ang="0">
                  <a:pos x="482" y="446"/>
                </a:cxn>
                <a:cxn ang="0">
                  <a:pos x="488" y="444"/>
                </a:cxn>
                <a:cxn ang="0">
                  <a:pos x="492" y="438"/>
                </a:cxn>
                <a:cxn ang="0">
                  <a:pos x="492" y="424"/>
                </a:cxn>
              </a:cxnLst>
              <a:rect l="0" t="0" r="r" b="b"/>
              <a:pathLst>
                <a:path w="492" h="448">
                  <a:moveTo>
                    <a:pt x="492" y="424"/>
                  </a:moveTo>
                  <a:lnTo>
                    <a:pt x="492" y="424"/>
                  </a:lnTo>
                  <a:lnTo>
                    <a:pt x="492" y="414"/>
                  </a:lnTo>
                  <a:lnTo>
                    <a:pt x="488" y="402"/>
                  </a:lnTo>
                  <a:lnTo>
                    <a:pt x="482" y="380"/>
                  </a:lnTo>
                  <a:lnTo>
                    <a:pt x="476" y="356"/>
                  </a:lnTo>
                  <a:lnTo>
                    <a:pt x="474" y="346"/>
                  </a:lnTo>
                  <a:lnTo>
                    <a:pt x="476" y="334"/>
                  </a:lnTo>
                  <a:lnTo>
                    <a:pt x="436" y="292"/>
                  </a:lnTo>
                  <a:lnTo>
                    <a:pt x="436" y="292"/>
                  </a:lnTo>
                  <a:lnTo>
                    <a:pt x="428" y="286"/>
                  </a:lnTo>
                  <a:lnTo>
                    <a:pt x="420" y="280"/>
                  </a:lnTo>
                  <a:lnTo>
                    <a:pt x="414" y="272"/>
                  </a:lnTo>
                  <a:lnTo>
                    <a:pt x="414" y="272"/>
                  </a:lnTo>
                  <a:lnTo>
                    <a:pt x="414" y="270"/>
                  </a:lnTo>
                  <a:lnTo>
                    <a:pt x="414" y="266"/>
                  </a:lnTo>
                  <a:lnTo>
                    <a:pt x="418" y="258"/>
                  </a:lnTo>
                  <a:lnTo>
                    <a:pt x="426" y="250"/>
                  </a:lnTo>
                  <a:lnTo>
                    <a:pt x="424" y="232"/>
                  </a:lnTo>
                  <a:lnTo>
                    <a:pt x="242" y="232"/>
                  </a:lnTo>
                  <a:lnTo>
                    <a:pt x="232" y="212"/>
                  </a:lnTo>
                  <a:lnTo>
                    <a:pt x="244" y="196"/>
                  </a:lnTo>
                  <a:lnTo>
                    <a:pt x="272" y="120"/>
                  </a:lnTo>
                  <a:lnTo>
                    <a:pt x="292" y="108"/>
                  </a:lnTo>
                  <a:lnTo>
                    <a:pt x="296" y="82"/>
                  </a:lnTo>
                  <a:lnTo>
                    <a:pt x="278" y="56"/>
                  </a:lnTo>
                  <a:lnTo>
                    <a:pt x="278" y="56"/>
                  </a:lnTo>
                  <a:lnTo>
                    <a:pt x="278" y="54"/>
                  </a:lnTo>
                  <a:lnTo>
                    <a:pt x="280" y="52"/>
                  </a:lnTo>
                  <a:lnTo>
                    <a:pt x="282" y="46"/>
                  </a:lnTo>
                  <a:lnTo>
                    <a:pt x="280" y="36"/>
                  </a:lnTo>
                  <a:lnTo>
                    <a:pt x="280" y="36"/>
                  </a:lnTo>
                  <a:lnTo>
                    <a:pt x="276" y="26"/>
                  </a:lnTo>
                  <a:lnTo>
                    <a:pt x="276" y="18"/>
                  </a:lnTo>
                  <a:lnTo>
                    <a:pt x="278" y="0"/>
                  </a:lnTo>
                  <a:lnTo>
                    <a:pt x="2" y="10"/>
                  </a:lnTo>
                  <a:lnTo>
                    <a:pt x="0" y="128"/>
                  </a:lnTo>
                  <a:lnTo>
                    <a:pt x="22" y="156"/>
                  </a:lnTo>
                  <a:lnTo>
                    <a:pt x="22" y="180"/>
                  </a:lnTo>
                  <a:lnTo>
                    <a:pt x="42" y="204"/>
                  </a:lnTo>
                  <a:lnTo>
                    <a:pt x="46" y="240"/>
                  </a:lnTo>
                  <a:lnTo>
                    <a:pt x="46" y="240"/>
                  </a:lnTo>
                  <a:lnTo>
                    <a:pt x="46" y="256"/>
                  </a:lnTo>
                  <a:lnTo>
                    <a:pt x="44" y="272"/>
                  </a:lnTo>
                  <a:lnTo>
                    <a:pt x="40" y="284"/>
                  </a:lnTo>
                  <a:lnTo>
                    <a:pt x="40" y="284"/>
                  </a:lnTo>
                  <a:lnTo>
                    <a:pt x="38" y="298"/>
                  </a:lnTo>
                  <a:lnTo>
                    <a:pt x="38" y="314"/>
                  </a:lnTo>
                  <a:lnTo>
                    <a:pt x="38" y="328"/>
                  </a:lnTo>
                  <a:lnTo>
                    <a:pt x="38" y="342"/>
                  </a:lnTo>
                  <a:lnTo>
                    <a:pt x="38" y="342"/>
                  </a:lnTo>
                  <a:lnTo>
                    <a:pt x="34" y="350"/>
                  </a:lnTo>
                  <a:lnTo>
                    <a:pt x="32" y="354"/>
                  </a:lnTo>
                  <a:lnTo>
                    <a:pt x="30" y="360"/>
                  </a:lnTo>
                  <a:lnTo>
                    <a:pt x="28" y="372"/>
                  </a:lnTo>
                  <a:lnTo>
                    <a:pt x="28" y="372"/>
                  </a:lnTo>
                  <a:lnTo>
                    <a:pt x="28" y="398"/>
                  </a:lnTo>
                  <a:lnTo>
                    <a:pt x="28" y="398"/>
                  </a:lnTo>
                  <a:lnTo>
                    <a:pt x="50" y="392"/>
                  </a:lnTo>
                  <a:lnTo>
                    <a:pt x="74" y="392"/>
                  </a:lnTo>
                  <a:lnTo>
                    <a:pt x="100" y="394"/>
                  </a:lnTo>
                  <a:lnTo>
                    <a:pt x="130" y="400"/>
                  </a:lnTo>
                  <a:lnTo>
                    <a:pt x="130" y="400"/>
                  </a:lnTo>
                  <a:lnTo>
                    <a:pt x="146" y="404"/>
                  </a:lnTo>
                  <a:lnTo>
                    <a:pt x="162" y="406"/>
                  </a:lnTo>
                  <a:lnTo>
                    <a:pt x="170" y="406"/>
                  </a:lnTo>
                  <a:lnTo>
                    <a:pt x="178" y="406"/>
                  </a:lnTo>
                  <a:lnTo>
                    <a:pt x="184" y="402"/>
                  </a:lnTo>
                  <a:lnTo>
                    <a:pt x="190" y="396"/>
                  </a:lnTo>
                  <a:lnTo>
                    <a:pt x="190" y="396"/>
                  </a:lnTo>
                  <a:lnTo>
                    <a:pt x="194" y="390"/>
                  </a:lnTo>
                  <a:lnTo>
                    <a:pt x="196" y="386"/>
                  </a:lnTo>
                  <a:lnTo>
                    <a:pt x="200" y="382"/>
                  </a:lnTo>
                  <a:lnTo>
                    <a:pt x="206" y="380"/>
                  </a:lnTo>
                  <a:lnTo>
                    <a:pt x="206" y="380"/>
                  </a:lnTo>
                  <a:lnTo>
                    <a:pt x="218" y="378"/>
                  </a:lnTo>
                  <a:lnTo>
                    <a:pt x="228" y="380"/>
                  </a:lnTo>
                  <a:lnTo>
                    <a:pt x="236" y="386"/>
                  </a:lnTo>
                  <a:lnTo>
                    <a:pt x="244" y="394"/>
                  </a:lnTo>
                  <a:lnTo>
                    <a:pt x="258" y="410"/>
                  </a:lnTo>
                  <a:lnTo>
                    <a:pt x="264" y="418"/>
                  </a:lnTo>
                  <a:lnTo>
                    <a:pt x="272" y="422"/>
                  </a:lnTo>
                  <a:lnTo>
                    <a:pt x="272" y="422"/>
                  </a:lnTo>
                  <a:lnTo>
                    <a:pt x="312" y="440"/>
                  </a:lnTo>
                  <a:lnTo>
                    <a:pt x="330" y="444"/>
                  </a:lnTo>
                  <a:lnTo>
                    <a:pt x="356" y="448"/>
                  </a:lnTo>
                  <a:lnTo>
                    <a:pt x="356" y="448"/>
                  </a:lnTo>
                  <a:lnTo>
                    <a:pt x="354" y="446"/>
                  </a:lnTo>
                  <a:lnTo>
                    <a:pt x="356" y="446"/>
                  </a:lnTo>
                  <a:lnTo>
                    <a:pt x="364" y="444"/>
                  </a:lnTo>
                  <a:lnTo>
                    <a:pt x="402" y="436"/>
                  </a:lnTo>
                  <a:lnTo>
                    <a:pt x="438" y="430"/>
                  </a:lnTo>
                  <a:lnTo>
                    <a:pt x="448" y="430"/>
                  </a:lnTo>
                  <a:lnTo>
                    <a:pt x="448" y="430"/>
                  </a:lnTo>
                  <a:lnTo>
                    <a:pt x="446" y="432"/>
                  </a:lnTo>
                  <a:lnTo>
                    <a:pt x="446" y="432"/>
                  </a:lnTo>
                  <a:lnTo>
                    <a:pt x="452" y="432"/>
                  </a:lnTo>
                  <a:lnTo>
                    <a:pt x="460" y="434"/>
                  </a:lnTo>
                  <a:lnTo>
                    <a:pt x="476" y="444"/>
                  </a:lnTo>
                  <a:lnTo>
                    <a:pt x="482" y="446"/>
                  </a:lnTo>
                  <a:lnTo>
                    <a:pt x="486" y="446"/>
                  </a:lnTo>
                  <a:lnTo>
                    <a:pt x="488" y="444"/>
                  </a:lnTo>
                  <a:lnTo>
                    <a:pt x="490" y="442"/>
                  </a:lnTo>
                  <a:lnTo>
                    <a:pt x="492" y="438"/>
                  </a:lnTo>
                  <a:lnTo>
                    <a:pt x="492" y="424"/>
                  </a:lnTo>
                  <a:lnTo>
                    <a:pt x="492" y="42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8" name="Freeform 42">
              <a:extLst>
                <a:ext uri="{FF2B5EF4-FFF2-40B4-BE49-F238E27FC236}">
                  <a16:creationId xmlns:a16="http://schemas.microsoft.com/office/drawing/2014/main" id="{6CF73361-790F-43F0-9E5A-A81DBC6478ED}"/>
                </a:ext>
              </a:extLst>
            </p:cNvPr>
            <p:cNvSpPr>
              <a:spLocks/>
            </p:cNvSpPr>
            <p:nvPr>
              <p:custDataLst>
                <p:tags r:id="rId42"/>
              </p:custDataLst>
            </p:nvPr>
          </p:nvSpPr>
          <p:spPr bwMode="auto">
            <a:xfrm>
              <a:off x="5099290" y="3268671"/>
              <a:ext cx="760982" cy="660190"/>
            </a:xfrm>
            <a:custGeom>
              <a:avLst/>
              <a:gdLst/>
              <a:ahLst/>
              <a:cxnLst>
                <a:cxn ang="0">
                  <a:pos x="602" y="402"/>
                </a:cxn>
                <a:cxn ang="0">
                  <a:pos x="570" y="388"/>
                </a:cxn>
                <a:cxn ang="0">
                  <a:pos x="576" y="362"/>
                </a:cxn>
                <a:cxn ang="0">
                  <a:pos x="558" y="328"/>
                </a:cxn>
                <a:cxn ang="0">
                  <a:pos x="516" y="306"/>
                </a:cxn>
                <a:cxn ang="0">
                  <a:pos x="488" y="282"/>
                </a:cxn>
                <a:cxn ang="0">
                  <a:pos x="488" y="282"/>
                </a:cxn>
                <a:cxn ang="0">
                  <a:pos x="488" y="276"/>
                </a:cxn>
                <a:cxn ang="0">
                  <a:pos x="488" y="260"/>
                </a:cxn>
                <a:cxn ang="0">
                  <a:pos x="490" y="240"/>
                </a:cxn>
                <a:cxn ang="0">
                  <a:pos x="492" y="228"/>
                </a:cxn>
                <a:cxn ang="0">
                  <a:pos x="498" y="214"/>
                </a:cxn>
                <a:cxn ang="0">
                  <a:pos x="498" y="214"/>
                </a:cxn>
                <a:cxn ang="0">
                  <a:pos x="500" y="210"/>
                </a:cxn>
                <a:cxn ang="0">
                  <a:pos x="500" y="204"/>
                </a:cxn>
                <a:cxn ang="0">
                  <a:pos x="498" y="202"/>
                </a:cxn>
                <a:cxn ang="0">
                  <a:pos x="496" y="198"/>
                </a:cxn>
                <a:cxn ang="0">
                  <a:pos x="490" y="196"/>
                </a:cxn>
                <a:cxn ang="0">
                  <a:pos x="482" y="194"/>
                </a:cxn>
                <a:cxn ang="0">
                  <a:pos x="464" y="198"/>
                </a:cxn>
                <a:cxn ang="0">
                  <a:pos x="454" y="200"/>
                </a:cxn>
                <a:cxn ang="0">
                  <a:pos x="442" y="156"/>
                </a:cxn>
                <a:cxn ang="0">
                  <a:pos x="386" y="104"/>
                </a:cxn>
                <a:cxn ang="0">
                  <a:pos x="386" y="104"/>
                </a:cxn>
                <a:cxn ang="0">
                  <a:pos x="384" y="92"/>
                </a:cxn>
                <a:cxn ang="0">
                  <a:pos x="374" y="62"/>
                </a:cxn>
                <a:cxn ang="0">
                  <a:pos x="374" y="62"/>
                </a:cxn>
                <a:cxn ang="0">
                  <a:pos x="372" y="54"/>
                </a:cxn>
                <a:cxn ang="0">
                  <a:pos x="370" y="46"/>
                </a:cxn>
                <a:cxn ang="0">
                  <a:pos x="372" y="36"/>
                </a:cxn>
                <a:cxn ang="0">
                  <a:pos x="374" y="28"/>
                </a:cxn>
                <a:cxn ang="0">
                  <a:pos x="376" y="26"/>
                </a:cxn>
                <a:cxn ang="0">
                  <a:pos x="376" y="26"/>
                </a:cxn>
                <a:cxn ang="0">
                  <a:pos x="380" y="20"/>
                </a:cxn>
                <a:cxn ang="0">
                  <a:pos x="348" y="4"/>
                </a:cxn>
                <a:cxn ang="0">
                  <a:pos x="0" y="0"/>
                </a:cxn>
                <a:cxn ang="0">
                  <a:pos x="6" y="8"/>
                </a:cxn>
                <a:cxn ang="0">
                  <a:pos x="8" y="32"/>
                </a:cxn>
                <a:cxn ang="0">
                  <a:pos x="26" y="56"/>
                </a:cxn>
                <a:cxn ang="0">
                  <a:pos x="42" y="90"/>
                </a:cxn>
                <a:cxn ang="0">
                  <a:pos x="80" y="96"/>
                </a:cxn>
                <a:cxn ang="0">
                  <a:pos x="60" y="138"/>
                </a:cxn>
                <a:cxn ang="0">
                  <a:pos x="102" y="188"/>
                </a:cxn>
                <a:cxn ang="0">
                  <a:pos x="108" y="480"/>
                </a:cxn>
                <a:cxn ang="0">
                  <a:pos x="512" y="474"/>
                </a:cxn>
                <a:cxn ang="0">
                  <a:pos x="518" y="496"/>
                </a:cxn>
                <a:cxn ang="0">
                  <a:pos x="494" y="522"/>
                </a:cxn>
                <a:cxn ang="0">
                  <a:pos x="562" y="524"/>
                </a:cxn>
                <a:cxn ang="0">
                  <a:pos x="570" y="468"/>
                </a:cxn>
                <a:cxn ang="0">
                  <a:pos x="604" y="440"/>
                </a:cxn>
                <a:cxn ang="0">
                  <a:pos x="602" y="402"/>
                </a:cxn>
              </a:cxnLst>
              <a:rect l="0" t="0" r="r" b="b"/>
              <a:pathLst>
                <a:path w="604" h="524">
                  <a:moveTo>
                    <a:pt x="602" y="402"/>
                  </a:moveTo>
                  <a:lnTo>
                    <a:pt x="570" y="388"/>
                  </a:lnTo>
                  <a:lnTo>
                    <a:pt x="576" y="362"/>
                  </a:lnTo>
                  <a:lnTo>
                    <a:pt x="558" y="328"/>
                  </a:lnTo>
                  <a:lnTo>
                    <a:pt x="516" y="306"/>
                  </a:lnTo>
                  <a:lnTo>
                    <a:pt x="488" y="282"/>
                  </a:lnTo>
                  <a:lnTo>
                    <a:pt x="488" y="282"/>
                  </a:lnTo>
                  <a:lnTo>
                    <a:pt x="488" y="276"/>
                  </a:lnTo>
                  <a:lnTo>
                    <a:pt x="488" y="260"/>
                  </a:lnTo>
                  <a:lnTo>
                    <a:pt x="490" y="240"/>
                  </a:lnTo>
                  <a:lnTo>
                    <a:pt x="492" y="228"/>
                  </a:lnTo>
                  <a:lnTo>
                    <a:pt x="498" y="214"/>
                  </a:lnTo>
                  <a:lnTo>
                    <a:pt x="498" y="214"/>
                  </a:lnTo>
                  <a:lnTo>
                    <a:pt x="500" y="210"/>
                  </a:lnTo>
                  <a:lnTo>
                    <a:pt x="500" y="204"/>
                  </a:lnTo>
                  <a:lnTo>
                    <a:pt x="498" y="202"/>
                  </a:lnTo>
                  <a:lnTo>
                    <a:pt x="496" y="198"/>
                  </a:lnTo>
                  <a:lnTo>
                    <a:pt x="490" y="196"/>
                  </a:lnTo>
                  <a:lnTo>
                    <a:pt x="482" y="194"/>
                  </a:lnTo>
                  <a:lnTo>
                    <a:pt x="464" y="198"/>
                  </a:lnTo>
                  <a:lnTo>
                    <a:pt x="454" y="200"/>
                  </a:lnTo>
                  <a:lnTo>
                    <a:pt x="442" y="156"/>
                  </a:lnTo>
                  <a:lnTo>
                    <a:pt x="386" y="104"/>
                  </a:lnTo>
                  <a:lnTo>
                    <a:pt x="386" y="104"/>
                  </a:lnTo>
                  <a:lnTo>
                    <a:pt x="384" y="92"/>
                  </a:lnTo>
                  <a:lnTo>
                    <a:pt x="374" y="62"/>
                  </a:lnTo>
                  <a:lnTo>
                    <a:pt x="374" y="62"/>
                  </a:lnTo>
                  <a:lnTo>
                    <a:pt x="372" y="54"/>
                  </a:lnTo>
                  <a:lnTo>
                    <a:pt x="370" y="46"/>
                  </a:lnTo>
                  <a:lnTo>
                    <a:pt x="372" y="36"/>
                  </a:lnTo>
                  <a:lnTo>
                    <a:pt x="374" y="28"/>
                  </a:lnTo>
                  <a:lnTo>
                    <a:pt x="376" y="26"/>
                  </a:lnTo>
                  <a:lnTo>
                    <a:pt x="376" y="26"/>
                  </a:lnTo>
                  <a:lnTo>
                    <a:pt x="380" y="20"/>
                  </a:lnTo>
                  <a:lnTo>
                    <a:pt x="348" y="4"/>
                  </a:lnTo>
                  <a:lnTo>
                    <a:pt x="0" y="0"/>
                  </a:lnTo>
                  <a:lnTo>
                    <a:pt x="6" y="8"/>
                  </a:lnTo>
                  <a:lnTo>
                    <a:pt x="8" y="32"/>
                  </a:lnTo>
                  <a:lnTo>
                    <a:pt x="26" y="56"/>
                  </a:lnTo>
                  <a:lnTo>
                    <a:pt x="42" y="90"/>
                  </a:lnTo>
                  <a:lnTo>
                    <a:pt x="80" y="96"/>
                  </a:lnTo>
                  <a:lnTo>
                    <a:pt x="60" y="138"/>
                  </a:lnTo>
                  <a:lnTo>
                    <a:pt x="102" y="188"/>
                  </a:lnTo>
                  <a:lnTo>
                    <a:pt x="108" y="480"/>
                  </a:lnTo>
                  <a:lnTo>
                    <a:pt x="512" y="474"/>
                  </a:lnTo>
                  <a:lnTo>
                    <a:pt x="518" y="496"/>
                  </a:lnTo>
                  <a:lnTo>
                    <a:pt x="494" y="522"/>
                  </a:lnTo>
                  <a:lnTo>
                    <a:pt x="562" y="524"/>
                  </a:lnTo>
                  <a:lnTo>
                    <a:pt x="570" y="468"/>
                  </a:lnTo>
                  <a:lnTo>
                    <a:pt x="604" y="440"/>
                  </a:lnTo>
                  <a:lnTo>
                    <a:pt x="602" y="40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9" name="Freeform 43">
              <a:extLst>
                <a:ext uri="{FF2B5EF4-FFF2-40B4-BE49-F238E27FC236}">
                  <a16:creationId xmlns:a16="http://schemas.microsoft.com/office/drawing/2014/main" id="{9D02A8C3-3444-47D9-AEC4-9BD7DC34B85E}"/>
                </a:ext>
              </a:extLst>
            </p:cNvPr>
            <p:cNvSpPr>
              <a:spLocks/>
            </p:cNvSpPr>
            <p:nvPr>
              <p:custDataLst>
                <p:tags r:id="rId43"/>
              </p:custDataLst>
            </p:nvPr>
          </p:nvSpPr>
          <p:spPr bwMode="auto">
            <a:xfrm>
              <a:off x="5013616" y="2842823"/>
              <a:ext cx="692948" cy="451046"/>
            </a:xfrm>
            <a:custGeom>
              <a:avLst/>
              <a:gdLst/>
              <a:ahLst/>
              <a:cxnLst>
                <a:cxn ang="0">
                  <a:pos x="526" y="146"/>
                </a:cxn>
                <a:cxn ang="0">
                  <a:pos x="498" y="106"/>
                </a:cxn>
                <a:cxn ang="0">
                  <a:pos x="464" y="88"/>
                </a:cxn>
                <a:cxn ang="0">
                  <a:pos x="464" y="54"/>
                </a:cxn>
                <a:cxn ang="0">
                  <a:pos x="450" y="14"/>
                </a:cxn>
                <a:cxn ang="0">
                  <a:pos x="450" y="0"/>
                </a:cxn>
                <a:cxn ang="0">
                  <a:pos x="8" y="2"/>
                </a:cxn>
                <a:cxn ang="0">
                  <a:pos x="0" y="6"/>
                </a:cxn>
                <a:cxn ang="0">
                  <a:pos x="12" y="48"/>
                </a:cxn>
                <a:cxn ang="0">
                  <a:pos x="0" y="106"/>
                </a:cxn>
                <a:cxn ang="0">
                  <a:pos x="4" y="130"/>
                </a:cxn>
                <a:cxn ang="0">
                  <a:pos x="18" y="132"/>
                </a:cxn>
                <a:cxn ang="0">
                  <a:pos x="36" y="196"/>
                </a:cxn>
                <a:cxn ang="0">
                  <a:pos x="40" y="234"/>
                </a:cxn>
                <a:cxn ang="0">
                  <a:pos x="56" y="256"/>
                </a:cxn>
                <a:cxn ang="0">
                  <a:pos x="46" y="290"/>
                </a:cxn>
                <a:cxn ang="0">
                  <a:pos x="62" y="302"/>
                </a:cxn>
                <a:cxn ang="0">
                  <a:pos x="58" y="326"/>
                </a:cxn>
                <a:cxn ang="0">
                  <a:pos x="68" y="338"/>
                </a:cxn>
                <a:cxn ang="0">
                  <a:pos x="416" y="342"/>
                </a:cxn>
                <a:cxn ang="0">
                  <a:pos x="448" y="358"/>
                </a:cxn>
                <a:cxn ang="0">
                  <a:pos x="448" y="358"/>
                </a:cxn>
                <a:cxn ang="0">
                  <a:pos x="474" y="306"/>
                </a:cxn>
                <a:cxn ang="0">
                  <a:pos x="474" y="306"/>
                </a:cxn>
                <a:cxn ang="0">
                  <a:pos x="478" y="294"/>
                </a:cxn>
                <a:cxn ang="0">
                  <a:pos x="480" y="286"/>
                </a:cxn>
                <a:cxn ang="0">
                  <a:pos x="480" y="280"/>
                </a:cxn>
                <a:cxn ang="0">
                  <a:pos x="480" y="276"/>
                </a:cxn>
                <a:cxn ang="0">
                  <a:pos x="476" y="266"/>
                </a:cxn>
                <a:cxn ang="0">
                  <a:pos x="476" y="260"/>
                </a:cxn>
                <a:cxn ang="0">
                  <a:pos x="474" y="254"/>
                </a:cxn>
                <a:cxn ang="0">
                  <a:pos x="474" y="254"/>
                </a:cxn>
                <a:cxn ang="0">
                  <a:pos x="476" y="250"/>
                </a:cxn>
                <a:cxn ang="0">
                  <a:pos x="476" y="246"/>
                </a:cxn>
                <a:cxn ang="0">
                  <a:pos x="480" y="244"/>
                </a:cxn>
                <a:cxn ang="0">
                  <a:pos x="482" y="244"/>
                </a:cxn>
                <a:cxn ang="0">
                  <a:pos x="490" y="244"/>
                </a:cxn>
                <a:cxn ang="0">
                  <a:pos x="502" y="242"/>
                </a:cxn>
                <a:cxn ang="0">
                  <a:pos x="502" y="242"/>
                </a:cxn>
                <a:cxn ang="0">
                  <a:pos x="512" y="238"/>
                </a:cxn>
                <a:cxn ang="0">
                  <a:pos x="520" y="228"/>
                </a:cxn>
                <a:cxn ang="0">
                  <a:pos x="528" y="218"/>
                </a:cxn>
                <a:cxn ang="0">
                  <a:pos x="534" y="208"/>
                </a:cxn>
                <a:cxn ang="0">
                  <a:pos x="534" y="208"/>
                </a:cxn>
                <a:cxn ang="0">
                  <a:pos x="538" y="200"/>
                </a:cxn>
                <a:cxn ang="0">
                  <a:pos x="544" y="194"/>
                </a:cxn>
                <a:cxn ang="0">
                  <a:pos x="550" y="192"/>
                </a:cxn>
                <a:cxn ang="0">
                  <a:pos x="550" y="154"/>
                </a:cxn>
                <a:cxn ang="0">
                  <a:pos x="526" y="146"/>
                </a:cxn>
              </a:cxnLst>
              <a:rect l="0" t="0" r="r" b="b"/>
              <a:pathLst>
                <a:path w="550" h="358">
                  <a:moveTo>
                    <a:pt x="526" y="146"/>
                  </a:moveTo>
                  <a:lnTo>
                    <a:pt x="498" y="106"/>
                  </a:lnTo>
                  <a:lnTo>
                    <a:pt x="464" y="88"/>
                  </a:lnTo>
                  <a:lnTo>
                    <a:pt x="464" y="54"/>
                  </a:lnTo>
                  <a:lnTo>
                    <a:pt x="450" y="14"/>
                  </a:lnTo>
                  <a:lnTo>
                    <a:pt x="450" y="0"/>
                  </a:lnTo>
                  <a:lnTo>
                    <a:pt x="8" y="2"/>
                  </a:lnTo>
                  <a:lnTo>
                    <a:pt x="0" y="6"/>
                  </a:lnTo>
                  <a:lnTo>
                    <a:pt x="12" y="48"/>
                  </a:lnTo>
                  <a:lnTo>
                    <a:pt x="0" y="106"/>
                  </a:lnTo>
                  <a:lnTo>
                    <a:pt x="4" y="130"/>
                  </a:lnTo>
                  <a:lnTo>
                    <a:pt x="18" y="132"/>
                  </a:lnTo>
                  <a:lnTo>
                    <a:pt x="36" y="196"/>
                  </a:lnTo>
                  <a:lnTo>
                    <a:pt x="40" y="234"/>
                  </a:lnTo>
                  <a:lnTo>
                    <a:pt x="56" y="256"/>
                  </a:lnTo>
                  <a:lnTo>
                    <a:pt x="46" y="290"/>
                  </a:lnTo>
                  <a:lnTo>
                    <a:pt x="62" y="302"/>
                  </a:lnTo>
                  <a:lnTo>
                    <a:pt x="58" y="326"/>
                  </a:lnTo>
                  <a:lnTo>
                    <a:pt x="68" y="338"/>
                  </a:lnTo>
                  <a:lnTo>
                    <a:pt x="416" y="342"/>
                  </a:lnTo>
                  <a:lnTo>
                    <a:pt x="448" y="358"/>
                  </a:lnTo>
                  <a:lnTo>
                    <a:pt x="448" y="358"/>
                  </a:lnTo>
                  <a:lnTo>
                    <a:pt x="474" y="306"/>
                  </a:lnTo>
                  <a:lnTo>
                    <a:pt x="474" y="306"/>
                  </a:lnTo>
                  <a:lnTo>
                    <a:pt x="478" y="294"/>
                  </a:lnTo>
                  <a:lnTo>
                    <a:pt x="480" y="286"/>
                  </a:lnTo>
                  <a:lnTo>
                    <a:pt x="480" y="280"/>
                  </a:lnTo>
                  <a:lnTo>
                    <a:pt x="480" y="276"/>
                  </a:lnTo>
                  <a:lnTo>
                    <a:pt x="476" y="266"/>
                  </a:lnTo>
                  <a:lnTo>
                    <a:pt x="476" y="260"/>
                  </a:lnTo>
                  <a:lnTo>
                    <a:pt x="474" y="254"/>
                  </a:lnTo>
                  <a:lnTo>
                    <a:pt x="474" y="254"/>
                  </a:lnTo>
                  <a:lnTo>
                    <a:pt x="476" y="250"/>
                  </a:lnTo>
                  <a:lnTo>
                    <a:pt x="476" y="246"/>
                  </a:lnTo>
                  <a:lnTo>
                    <a:pt x="480" y="244"/>
                  </a:lnTo>
                  <a:lnTo>
                    <a:pt x="482" y="244"/>
                  </a:lnTo>
                  <a:lnTo>
                    <a:pt x="490" y="244"/>
                  </a:lnTo>
                  <a:lnTo>
                    <a:pt x="502" y="242"/>
                  </a:lnTo>
                  <a:lnTo>
                    <a:pt x="502" y="242"/>
                  </a:lnTo>
                  <a:lnTo>
                    <a:pt x="512" y="238"/>
                  </a:lnTo>
                  <a:lnTo>
                    <a:pt x="520" y="228"/>
                  </a:lnTo>
                  <a:lnTo>
                    <a:pt x="528" y="218"/>
                  </a:lnTo>
                  <a:lnTo>
                    <a:pt x="534" y="208"/>
                  </a:lnTo>
                  <a:lnTo>
                    <a:pt x="534" y="208"/>
                  </a:lnTo>
                  <a:lnTo>
                    <a:pt x="538" y="200"/>
                  </a:lnTo>
                  <a:lnTo>
                    <a:pt x="544" y="194"/>
                  </a:lnTo>
                  <a:lnTo>
                    <a:pt x="550" y="192"/>
                  </a:lnTo>
                  <a:lnTo>
                    <a:pt x="550" y="154"/>
                  </a:lnTo>
                  <a:lnTo>
                    <a:pt x="526" y="14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10" name="Freeform 44">
              <a:extLst>
                <a:ext uri="{FF2B5EF4-FFF2-40B4-BE49-F238E27FC236}">
                  <a16:creationId xmlns:a16="http://schemas.microsoft.com/office/drawing/2014/main" id="{71B86E65-CD38-46B1-8D95-BC5F10953686}"/>
                </a:ext>
              </a:extLst>
            </p:cNvPr>
            <p:cNvSpPr>
              <a:spLocks/>
            </p:cNvSpPr>
            <p:nvPr>
              <p:custDataLst>
                <p:tags r:id="rId44"/>
              </p:custDataLst>
            </p:nvPr>
          </p:nvSpPr>
          <p:spPr bwMode="auto">
            <a:xfrm>
              <a:off x="4973298" y="1988608"/>
              <a:ext cx="713106" cy="856735"/>
            </a:xfrm>
            <a:custGeom>
              <a:avLst/>
              <a:gdLst/>
              <a:ahLst/>
              <a:cxnLst>
                <a:cxn ang="0">
                  <a:pos x="434" y="606"/>
                </a:cxn>
                <a:cxn ang="0">
                  <a:pos x="390" y="568"/>
                </a:cxn>
                <a:cxn ang="0">
                  <a:pos x="350" y="494"/>
                </a:cxn>
                <a:cxn ang="0">
                  <a:pos x="336" y="428"/>
                </a:cxn>
                <a:cxn ang="0">
                  <a:pos x="384" y="314"/>
                </a:cxn>
                <a:cxn ang="0">
                  <a:pos x="386" y="314"/>
                </a:cxn>
                <a:cxn ang="0">
                  <a:pos x="382" y="306"/>
                </a:cxn>
                <a:cxn ang="0">
                  <a:pos x="384" y="302"/>
                </a:cxn>
                <a:cxn ang="0">
                  <a:pos x="428" y="274"/>
                </a:cxn>
                <a:cxn ang="0">
                  <a:pos x="486" y="232"/>
                </a:cxn>
                <a:cxn ang="0">
                  <a:pos x="502" y="216"/>
                </a:cxn>
                <a:cxn ang="0">
                  <a:pos x="566" y="146"/>
                </a:cxn>
                <a:cxn ang="0">
                  <a:pos x="558" y="142"/>
                </a:cxn>
                <a:cxn ang="0">
                  <a:pos x="534" y="132"/>
                </a:cxn>
                <a:cxn ang="0">
                  <a:pos x="494" y="128"/>
                </a:cxn>
                <a:cxn ang="0">
                  <a:pos x="434" y="126"/>
                </a:cxn>
                <a:cxn ang="0">
                  <a:pos x="416" y="122"/>
                </a:cxn>
                <a:cxn ang="0">
                  <a:pos x="394" y="112"/>
                </a:cxn>
                <a:cxn ang="0">
                  <a:pos x="348" y="88"/>
                </a:cxn>
                <a:cxn ang="0">
                  <a:pos x="322" y="82"/>
                </a:cxn>
                <a:cxn ang="0">
                  <a:pos x="306" y="82"/>
                </a:cxn>
                <a:cxn ang="0">
                  <a:pos x="278" y="84"/>
                </a:cxn>
                <a:cxn ang="0">
                  <a:pos x="262" y="80"/>
                </a:cxn>
                <a:cxn ang="0">
                  <a:pos x="212" y="68"/>
                </a:cxn>
                <a:cxn ang="0">
                  <a:pos x="202" y="64"/>
                </a:cxn>
                <a:cxn ang="0">
                  <a:pos x="152" y="0"/>
                </a:cxn>
                <a:cxn ang="0">
                  <a:pos x="148" y="48"/>
                </a:cxn>
                <a:cxn ang="0">
                  <a:pos x="0" y="44"/>
                </a:cxn>
                <a:cxn ang="0">
                  <a:pos x="0" y="100"/>
                </a:cxn>
                <a:cxn ang="0">
                  <a:pos x="10" y="126"/>
                </a:cxn>
                <a:cxn ang="0">
                  <a:pos x="26" y="298"/>
                </a:cxn>
                <a:cxn ang="0">
                  <a:pos x="24" y="322"/>
                </a:cxn>
                <a:cxn ang="0">
                  <a:pos x="28" y="344"/>
                </a:cxn>
                <a:cxn ang="0">
                  <a:pos x="32" y="360"/>
                </a:cxn>
                <a:cxn ang="0">
                  <a:pos x="38" y="404"/>
                </a:cxn>
                <a:cxn ang="0">
                  <a:pos x="26" y="418"/>
                </a:cxn>
                <a:cxn ang="0">
                  <a:pos x="16" y="436"/>
                </a:cxn>
                <a:cxn ang="0">
                  <a:pos x="16" y="442"/>
                </a:cxn>
                <a:cxn ang="0">
                  <a:pos x="24" y="454"/>
                </a:cxn>
                <a:cxn ang="0">
                  <a:pos x="44" y="472"/>
                </a:cxn>
                <a:cxn ang="0">
                  <a:pos x="54" y="488"/>
                </a:cxn>
                <a:cxn ang="0">
                  <a:pos x="56" y="498"/>
                </a:cxn>
                <a:cxn ang="0">
                  <a:pos x="48" y="678"/>
                </a:cxn>
                <a:cxn ang="0">
                  <a:pos x="482" y="678"/>
                </a:cxn>
              </a:cxnLst>
              <a:rect l="0" t="0" r="r" b="b"/>
              <a:pathLst>
                <a:path w="566" h="680">
                  <a:moveTo>
                    <a:pt x="482" y="638"/>
                  </a:moveTo>
                  <a:lnTo>
                    <a:pt x="434" y="606"/>
                  </a:lnTo>
                  <a:lnTo>
                    <a:pt x="420" y="584"/>
                  </a:lnTo>
                  <a:lnTo>
                    <a:pt x="390" y="568"/>
                  </a:lnTo>
                  <a:lnTo>
                    <a:pt x="348" y="538"/>
                  </a:lnTo>
                  <a:lnTo>
                    <a:pt x="350" y="494"/>
                  </a:lnTo>
                  <a:lnTo>
                    <a:pt x="358" y="454"/>
                  </a:lnTo>
                  <a:lnTo>
                    <a:pt x="336" y="428"/>
                  </a:lnTo>
                  <a:lnTo>
                    <a:pt x="382" y="380"/>
                  </a:lnTo>
                  <a:lnTo>
                    <a:pt x="384" y="314"/>
                  </a:lnTo>
                  <a:lnTo>
                    <a:pt x="386" y="314"/>
                  </a:lnTo>
                  <a:lnTo>
                    <a:pt x="386" y="314"/>
                  </a:lnTo>
                  <a:lnTo>
                    <a:pt x="384" y="310"/>
                  </a:lnTo>
                  <a:lnTo>
                    <a:pt x="382" y="306"/>
                  </a:lnTo>
                  <a:lnTo>
                    <a:pt x="384" y="302"/>
                  </a:lnTo>
                  <a:lnTo>
                    <a:pt x="384" y="302"/>
                  </a:lnTo>
                  <a:lnTo>
                    <a:pt x="396" y="294"/>
                  </a:lnTo>
                  <a:lnTo>
                    <a:pt x="428" y="274"/>
                  </a:lnTo>
                  <a:lnTo>
                    <a:pt x="466" y="246"/>
                  </a:lnTo>
                  <a:lnTo>
                    <a:pt x="486" y="232"/>
                  </a:lnTo>
                  <a:lnTo>
                    <a:pt x="502" y="216"/>
                  </a:lnTo>
                  <a:lnTo>
                    <a:pt x="502" y="216"/>
                  </a:lnTo>
                  <a:lnTo>
                    <a:pt x="548" y="164"/>
                  </a:lnTo>
                  <a:lnTo>
                    <a:pt x="566" y="146"/>
                  </a:lnTo>
                  <a:lnTo>
                    <a:pt x="566" y="146"/>
                  </a:lnTo>
                  <a:lnTo>
                    <a:pt x="558" y="142"/>
                  </a:lnTo>
                  <a:lnTo>
                    <a:pt x="550" y="138"/>
                  </a:lnTo>
                  <a:lnTo>
                    <a:pt x="534" y="132"/>
                  </a:lnTo>
                  <a:lnTo>
                    <a:pt x="514" y="130"/>
                  </a:lnTo>
                  <a:lnTo>
                    <a:pt x="494" y="128"/>
                  </a:lnTo>
                  <a:lnTo>
                    <a:pt x="454" y="128"/>
                  </a:lnTo>
                  <a:lnTo>
                    <a:pt x="434" y="126"/>
                  </a:lnTo>
                  <a:lnTo>
                    <a:pt x="416" y="122"/>
                  </a:lnTo>
                  <a:lnTo>
                    <a:pt x="416" y="122"/>
                  </a:lnTo>
                  <a:lnTo>
                    <a:pt x="404" y="118"/>
                  </a:lnTo>
                  <a:lnTo>
                    <a:pt x="394" y="112"/>
                  </a:lnTo>
                  <a:lnTo>
                    <a:pt x="370" y="100"/>
                  </a:lnTo>
                  <a:lnTo>
                    <a:pt x="348" y="88"/>
                  </a:lnTo>
                  <a:lnTo>
                    <a:pt x="336" y="84"/>
                  </a:lnTo>
                  <a:lnTo>
                    <a:pt x="322" y="82"/>
                  </a:lnTo>
                  <a:lnTo>
                    <a:pt x="322" y="82"/>
                  </a:lnTo>
                  <a:lnTo>
                    <a:pt x="306" y="82"/>
                  </a:lnTo>
                  <a:lnTo>
                    <a:pt x="292" y="84"/>
                  </a:lnTo>
                  <a:lnTo>
                    <a:pt x="278" y="84"/>
                  </a:lnTo>
                  <a:lnTo>
                    <a:pt x="262" y="80"/>
                  </a:lnTo>
                  <a:lnTo>
                    <a:pt x="262" y="80"/>
                  </a:lnTo>
                  <a:lnTo>
                    <a:pt x="230" y="74"/>
                  </a:lnTo>
                  <a:lnTo>
                    <a:pt x="212" y="68"/>
                  </a:lnTo>
                  <a:lnTo>
                    <a:pt x="202" y="64"/>
                  </a:lnTo>
                  <a:lnTo>
                    <a:pt x="202" y="64"/>
                  </a:lnTo>
                  <a:lnTo>
                    <a:pt x="174" y="0"/>
                  </a:lnTo>
                  <a:lnTo>
                    <a:pt x="152" y="0"/>
                  </a:lnTo>
                  <a:lnTo>
                    <a:pt x="148" y="48"/>
                  </a:lnTo>
                  <a:lnTo>
                    <a:pt x="148" y="48"/>
                  </a:lnTo>
                  <a:lnTo>
                    <a:pt x="120" y="48"/>
                  </a:lnTo>
                  <a:lnTo>
                    <a:pt x="0" y="44"/>
                  </a:lnTo>
                  <a:lnTo>
                    <a:pt x="6" y="76"/>
                  </a:lnTo>
                  <a:lnTo>
                    <a:pt x="0" y="100"/>
                  </a:lnTo>
                  <a:lnTo>
                    <a:pt x="10" y="126"/>
                  </a:lnTo>
                  <a:lnTo>
                    <a:pt x="10" y="126"/>
                  </a:lnTo>
                  <a:lnTo>
                    <a:pt x="18" y="206"/>
                  </a:lnTo>
                  <a:lnTo>
                    <a:pt x="26" y="298"/>
                  </a:lnTo>
                  <a:lnTo>
                    <a:pt x="26" y="298"/>
                  </a:lnTo>
                  <a:lnTo>
                    <a:pt x="24" y="322"/>
                  </a:lnTo>
                  <a:lnTo>
                    <a:pt x="26" y="332"/>
                  </a:lnTo>
                  <a:lnTo>
                    <a:pt x="28" y="344"/>
                  </a:lnTo>
                  <a:lnTo>
                    <a:pt x="28" y="344"/>
                  </a:lnTo>
                  <a:lnTo>
                    <a:pt x="32" y="360"/>
                  </a:lnTo>
                  <a:lnTo>
                    <a:pt x="36" y="380"/>
                  </a:lnTo>
                  <a:lnTo>
                    <a:pt x="38" y="404"/>
                  </a:lnTo>
                  <a:lnTo>
                    <a:pt x="38" y="404"/>
                  </a:lnTo>
                  <a:lnTo>
                    <a:pt x="26" y="418"/>
                  </a:lnTo>
                  <a:lnTo>
                    <a:pt x="18" y="430"/>
                  </a:lnTo>
                  <a:lnTo>
                    <a:pt x="16" y="436"/>
                  </a:lnTo>
                  <a:lnTo>
                    <a:pt x="16" y="442"/>
                  </a:lnTo>
                  <a:lnTo>
                    <a:pt x="16" y="442"/>
                  </a:lnTo>
                  <a:lnTo>
                    <a:pt x="20" y="448"/>
                  </a:lnTo>
                  <a:lnTo>
                    <a:pt x="24" y="454"/>
                  </a:lnTo>
                  <a:lnTo>
                    <a:pt x="38" y="466"/>
                  </a:lnTo>
                  <a:lnTo>
                    <a:pt x="44" y="472"/>
                  </a:lnTo>
                  <a:lnTo>
                    <a:pt x="50" y="480"/>
                  </a:lnTo>
                  <a:lnTo>
                    <a:pt x="54" y="488"/>
                  </a:lnTo>
                  <a:lnTo>
                    <a:pt x="56" y="498"/>
                  </a:lnTo>
                  <a:lnTo>
                    <a:pt x="56" y="498"/>
                  </a:lnTo>
                  <a:lnTo>
                    <a:pt x="52" y="598"/>
                  </a:lnTo>
                  <a:lnTo>
                    <a:pt x="48" y="678"/>
                  </a:lnTo>
                  <a:lnTo>
                    <a:pt x="40" y="680"/>
                  </a:lnTo>
                  <a:lnTo>
                    <a:pt x="482" y="678"/>
                  </a:lnTo>
                  <a:lnTo>
                    <a:pt x="482" y="63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grpSp>
          <p:nvGrpSpPr>
            <p:cNvPr id="111" name="Group 210">
              <a:extLst>
                <a:ext uri="{FF2B5EF4-FFF2-40B4-BE49-F238E27FC236}">
                  <a16:creationId xmlns:a16="http://schemas.microsoft.com/office/drawing/2014/main" id="{20A72A62-1BEC-4525-9C1A-231944B7CE04}"/>
                </a:ext>
              </a:extLst>
            </p:cNvPr>
            <p:cNvGrpSpPr/>
            <p:nvPr/>
          </p:nvGrpSpPr>
          <p:grpSpPr>
            <a:xfrm>
              <a:off x="1982501" y="4932487"/>
              <a:ext cx="1015484" cy="740824"/>
              <a:chOff x="4313108" y="5619653"/>
              <a:chExt cx="1015484" cy="740824"/>
            </a:xfrm>
            <a:grpFill/>
            <a:effectLst/>
          </p:grpSpPr>
          <p:sp>
            <p:nvSpPr>
              <p:cNvPr id="139" name="Freeform 47">
                <a:extLst>
                  <a:ext uri="{FF2B5EF4-FFF2-40B4-BE49-F238E27FC236}">
                    <a16:creationId xmlns:a16="http://schemas.microsoft.com/office/drawing/2014/main" id="{E2663AFA-883D-4DAE-A346-CB04920C6DCE}"/>
                  </a:ext>
                </a:extLst>
              </p:cNvPr>
              <p:cNvSpPr>
                <a:spLocks/>
              </p:cNvSpPr>
              <p:nvPr>
                <p:custDataLst>
                  <p:tags r:id="rId56"/>
                </p:custDataLst>
              </p:nvPr>
            </p:nvSpPr>
            <p:spPr bwMode="auto">
              <a:xfrm>
                <a:off x="5096770" y="6058100"/>
                <a:ext cx="231822" cy="302377"/>
              </a:xfrm>
              <a:custGeom>
                <a:avLst/>
                <a:gdLst/>
                <a:ahLst/>
                <a:cxnLst>
                  <a:cxn ang="0">
                    <a:pos x="182" y="132"/>
                  </a:cxn>
                  <a:cxn ang="0">
                    <a:pos x="168" y="120"/>
                  </a:cxn>
                  <a:cxn ang="0">
                    <a:pos x="158" y="112"/>
                  </a:cxn>
                  <a:cxn ang="0">
                    <a:pos x="156" y="106"/>
                  </a:cxn>
                  <a:cxn ang="0">
                    <a:pos x="150" y="94"/>
                  </a:cxn>
                  <a:cxn ang="0">
                    <a:pos x="144" y="96"/>
                  </a:cxn>
                  <a:cxn ang="0">
                    <a:pos x="140" y="96"/>
                  </a:cxn>
                  <a:cxn ang="0">
                    <a:pos x="140" y="92"/>
                  </a:cxn>
                  <a:cxn ang="0">
                    <a:pos x="140" y="82"/>
                  </a:cxn>
                  <a:cxn ang="0">
                    <a:pos x="140" y="72"/>
                  </a:cxn>
                  <a:cxn ang="0">
                    <a:pos x="138" y="68"/>
                  </a:cxn>
                  <a:cxn ang="0">
                    <a:pos x="116" y="46"/>
                  </a:cxn>
                  <a:cxn ang="0">
                    <a:pos x="104" y="40"/>
                  </a:cxn>
                  <a:cxn ang="0">
                    <a:pos x="72" y="30"/>
                  </a:cxn>
                  <a:cxn ang="0">
                    <a:pos x="64" y="24"/>
                  </a:cxn>
                  <a:cxn ang="0">
                    <a:pos x="54" y="14"/>
                  </a:cxn>
                  <a:cxn ang="0">
                    <a:pos x="34" y="0"/>
                  </a:cxn>
                  <a:cxn ang="0">
                    <a:pos x="22" y="4"/>
                  </a:cxn>
                  <a:cxn ang="0">
                    <a:pos x="20" y="10"/>
                  </a:cxn>
                  <a:cxn ang="0">
                    <a:pos x="22" y="24"/>
                  </a:cxn>
                  <a:cxn ang="0">
                    <a:pos x="26" y="56"/>
                  </a:cxn>
                  <a:cxn ang="0">
                    <a:pos x="22" y="70"/>
                  </a:cxn>
                  <a:cxn ang="0">
                    <a:pos x="14" y="72"/>
                  </a:cxn>
                  <a:cxn ang="0">
                    <a:pos x="8" y="72"/>
                  </a:cxn>
                  <a:cxn ang="0">
                    <a:pos x="2" y="78"/>
                  </a:cxn>
                  <a:cxn ang="0">
                    <a:pos x="0" y="94"/>
                  </a:cxn>
                  <a:cxn ang="0">
                    <a:pos x="10" y="132"/>
                  </a:cxn>
                  <a:cxn ang="0">
                    <a:pos x="18" y="150"/>
                  </a:cxn>
                  <a:cxn ang="0">
                    <a:pos x="20" y="164"/>
                  </a:cxn>
                  <a:cxn ang="0">
                    <a:pos x="16" y="196"/>
                  </a:cxn>
                  <a:cxn ang="0">
                    <a:pos x="18" y="208"/>
                  </a:cxn>
                  <a:cxn ang="0">
                    <a:pos x="24" y="216"/>
                  </a:cxn>
                  <a:cxn ang="0">
                    <a:pos x="44" y="232"/>
                  </a:cxn>
                  <a:cxn ang="0">
                    <a:pos x="52" y="240"/>
                  </a:cxn>
                  <a:cxn ang="0">
                    <a:pos x="58" y="228"/>
                  </a:cxn>
                  <a:cxn ang="0">
                    <a:pos x="98" y="188"/>
                  </a:cxn>
                  <a:cxn ang="0">
                    <a:pos x="112" y="176"/>
                  </a:cxn>
                  <a:cxn ang="0">
                    <a:pos x="128" y="172"/>
                  </a:cxn>
                  <a:cxn ang="0">
                    <a:pos x="168" y="154"/>
                  </a:cxn>
                  <a:cxn ang="0">
                    <a:pos x="182" y="144"/>
                  </a:cxn>
                  <a:cxn ang="0">
                    <a:pos x="184" y="136"/>
                  </a:cxn>
                  <a:cxn ang="0">
                    <a:pos x="182" y="132"/>
                  </a:cxn>
                  <a:cxn ang="0">
                    <a:pos x="182" y="132"/>
                  </a:cxn>
                </a:cxnLst>
                <a:rect l="0" t="0" r="r" b="b"/>
                <a:pathLst>
                  <a:path w="184" h="240">
                    <a:moveTo>
                      <a:pt x="182" y="132"/>
                    </a:moveTo>
                    <a:lnTo>
                      <a:pt x="182" y="132"/>
                    </a:lnTo>
                    <a:lnTo>
                      <a:pt x="176" y="124"/>
                    </a:lnTo>
                    <a:lnTo>
                      <a:pt x="168" y="120"/>
                    </a:lnTo>
                    <a:lnTo>
                      <a:pt x="160" y="114"/>
                    </a:lnTo>
                    <a:lnTo>
                      <a:pt x="158" y="112"/>
                    </a:lnTo>
                    <a:lnTo>
                      <a:pt x="156" y="106"/>
                    </a:lnTo>
                    <a:lnTo>
                      <a:pt x="156" y="106"/>
                    </a:lnTo>
                    <a:lnTo>
                      <a:pt x="152" y="96"/>
                    </a:lnTo>
                    <a:lnTo>
                      <a:pt x="150" y="94"/>
                    </a:lnTo>
                    <a:lnTo>
                      <a:pt x="148" y="94"/>
                    </a:lnTo>
                    <a:lnTo>
                      <a:pt x="144" y="96"/>
                    </a:lnTo>
                    <a:lnTo>
                      <a:pt x="142" y="96"/>
                    </a:lnTo>
                    <a:lnTo>
                      <a:pt x="140" y="96"/>
                    </a:lnTo>
                    <a:lnTo>
                      <a:pt x="140" y="96"/>
                    </a:lnTo>
                    <a:lnTo>
                      <a:pt x="140" y="92"/>
                    </a:lnTo>
                    <a:lnTo>
                      <a:pt x="138" y="90"/>
                    </a:lnTo>
                    <a:lnTo>
                      <a:pt x="140" y="82"/>
                    </a:lnTo>
                    <a:lnTo>
                      <a:pt x="140" y="74"/>
                    </a:lnTo>
                    <a:lnTo>
                      <a:pt x="140" y="72"/>
                    </a:lnTo>
                    <a:lnTo>
                      <a:pt x="138" y="68"/>
                    </a:lnTo>
                    <a:lnTo>
                      <a:pt x="138" y="68"/>
                    </a:lnTo>
                    <a:lnTo>
                      <a:pt x="116" y="46"/>
                    </a:lnTo>
                    <a:lnTo>
                      <a:pt x="116" y="46"/>
                    </a:lnTo>
                    <a:lnTo>
                      <a:pt x="110" y="44"/>
                    </a:lnTo>
                    <a:lnTo>
                      <a:pt x="104" y="40"/>
                    </a:lnTo>
                    <a:lnTo>
                      <a:pt x="88" y="34"/>
                    </a:lnTo>
                    <a:lnTo>
                      <a:pt x="72" y="30"/>
                    </a:lnTo>
                    <a:lnTo>
                      <a:pt x="66" y="26"/>
                    </a:lnTo>
                    <a:lnTo>
                      <a:pt x="64" y="24"/>
                    </a:lnTo>
                    <a:lnTo>
                      <a:pt x="64" y="24"/>
                    </a:lnTo>
                    <a:lnTo>
                      <a:pt x="54" y="14"/>
                    </a:lnTo>
                    <a:lnTo>
                      <a:pt x="40" y="4"/>
                    </a:lnTo>
                    <a:lnTo>
                      <a:pt x="34" y="0"/>
                    </a:lnTo>
                    <a:lnTo>
                      <a:pt x="26" y="0"/>
                    </a:lnTo>
                    <a:lnTo>
                      <a:pt x="22" y="4"/>
                    </a:lnTo>
                    <a:lnTo>
                      <a:pt x="20" y="10"/>
                    </a:lnTo>
                    <a:lnTo>
                      <a:pt x="20" y="10"/>
                    </a:lnTo>
                    <a:lnTo>
                      <a:pt x="20" y="16"/>
                    </a:lnTo>
                    <a:lnTo>
                      <a:pt x="22" y="24"/>
                    </a:lnTo>
                    <a:lnTo>
                      <a:pt x="26" y="46"/>
                    </a:lnTo>
                    <a:lnTo>
                      <a:pt x="26" y="56"/>
                    </a:lnTo>
                    <a:lnTo>
                      <a:pt x="26" y="64"/>
                    </a:lnTo>
                    <a:lnTo>
                      <a:pt x="22" y="70"/>
                    </a:lnTo>
                    <a:lnTo>
                      <a:pt x="18" y="72"/>
                    </a:lnTo>
                    <a:lnTo>
                      <a:pt x="14" y="72"/>
                    </a:lnTo>
                    <a:lnTo>
                      <a:pt x="14" y="72"/>
                    </a:lnTo>
                    <a:lnTo>
                      <a:pt x="8" y="72"/>
                    </a:lnTo>
                    <a:lnTo>
                      <a:pt x="4" y="74"/>
                    </a:lnTo>
                    <a:lnTo>
                      <a:pt x="2" y="78"/>
                    </a:lnTo>
                    <a:lnTo>
                      <a:pt x="0" y="82"/>
                    </a:lnTo>
                    <a:lnTo>
                      <a:pt x="0" y="94"/>
                    </a:lnTo>
                    <a:lnTo>
                      <a:pt x="2" y="106"/>
                    </a:lnTo>
                    <a:lnTo>
                      <a:pt x="10" y="132"/>
                    </a:lnTo>
                    <a:lnTo>
                      <a:pt x="18" y="150"/>
                    </a:lnTo>
                    <a:lnTo>
                      <a:pt x="18" y="150"/>
                    </a:lnTo>
                    <a:lnTo>
                      <a:pt x="20" y="156"/>
                    </a:lnTo>
                    <a:lnTo>
                      <a:pt x="20" y="164"/>
                    </a:lnTo>
                    <a:lnTo>
                      <a:pt x="18" y="180"/>
                    </a:lnTo>
                    <a:lnTo>
                      <a:pt x="16" y="196"/>
                    </a:lnTo>
                    <a:lnTo>
                      <a:pt x="16" y="202"/>
                    </a:lnTo>
                    <a:lnTo>
                      <a:pt x="18" y="208"/>
                    </a:lnTo>
                    <a:lnTo>
                      <a:pt x="18" y="208"/>
                    </a:lnTo>
                    <a:lnTo>
                      <a:pt x="24" y="216"/>
                    </a:lnTo>
                    <a:lnTo>
                      <a:pt x="34" y="224"/>
                    </a:lnTo>
                    <a:lnTo>
                      <a:pt x="44" y="232"/>
                    </a:lnTo>
                    <a:lnTo>
                      <a:pt x="52" y="240"/>
                    </a:lnTo>
                    <a:lnTo>
                      <a:pt x="52" y="240"/>
                    </a:lnTo>
                    <a:lnTo>
                      <a:pt x="54" y="236"/>
                    </a:lnTo>
                    <a:lnTo>
                      <a:pt x="58" y="228"/>
                    </a:lnTo>
                    <a:lnTo>
                      <a:pt x="76" y="208"/>
                    </a:lnTo>
                    <a:lnTo>
                      <a:pt x="98" y="188"/>
                    </a:lnTo>
                    <a:lnTo>
                      <a:pt x="106" y="180"/>
                    </a:lnTo>
                    <a:lnTo>
                      <a:pt x="112" y="176"/>
                    </a:lnTo>
                    <a:lnTo>
                      <a:pt x="112" y="176"/>
                    </a:lnTo>
                    <a:lnTo>
                      <a:pt x="128" y="172"/>
                    </a:lnTo>
                    <a:lnTo>
                      <a:pt x="156" y="160"/>
                    </a:lnTo>
                    <a:lnTo>
                      <a:pt x="168" y="154"/>
                    </a:lnTo>
                    <a:lnTo>
                      <a:pt x="178" y="146"/>
                    </a:lnTo>
                    <a:lnTo>
                      <a:pt x="182" y="144"/>
                    </a:lnTo>
                    <a:lnTo>
                      <a:pt x="184" y="140"/>
                    </a:lnTo>
                    <a:lnTo>
                      <a:pt x="184" y="136"/>
                    </a:lnTo>
                    <a:lnTo>
                      <a:pt x="182" y="132"/>
                    </a:lnTo>
                    <a:lnTo>
                      <a:pt x="182" y="132"/>
                    </a:lnTo>
                    <a:lnTo>
                      <a:pt x="182" y="132"/>
                    </a:lnTo>
                    <a:lnTo>
                      <a:pt x="182" y="13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40" name="Freeform 48">
                <a:extLst>
                  <a:ext uri="{FF2B5EF4-FFF2-40B4-BE49-F238E27FC236}">
                    <a16:creationId xmlns:a16="http://schemas.microsoft.com/office/drawing/2014/main" id="{07F8638D-2452-4E55-8546-E8307F4A61C6}"/>
                  </a:ext>
                </a:extLst>
              </p:cNvPr>
              <p:cNvSpPr>
                <a:spLocks/>
              </p:cNvSpPr>
              <p:nvPr>
                <p:custDataLst>
                  <p:tags r:id="rId57"/>
                </p:custDataLst>
              </p:nvPr>
            </p:nvSpPr>
            <p:spPr bwMode="auto">
              <a:xfrm>
                <a:off x="4859907" y="5843916"/>
                <a:ext cx="110872" cy="40317"/>
              </a:xfrm>
              <a:custGeom>
                <a:avLst/>
                <a:gdLst/>
                <a:ahLst/>
                <a:cxnLst>
                  <a:cxn ang="0">
                    <a:pos x="88" y="10"/>
                  </a:cxn>
                  <a:cxn ang="0">
                    <a:pos x="88" y="10"/>
                  </a:cxn>
                  <a:cxn ang="0">
                    <a:pos x="88" y="10"/>
                  </a:cxn>
                  <a:cxn ang="0">
                    <a:pos x="88" y="10"/>
                  </a:cxn>
                  <a:cxn ang="0">
                    <a:pos x="72" y="6"/>
                  </a:cxn>
                  <a:cxn ang="0">
                    <a:pos x="56" y="2"/>
                  </a:cxn>
                  <a:cxn ang="0">
                    <a:pos x="56" y="2"/>
                  </a:cxn>
                  <a:cxn ang="0">
                    <a:pos x="40" y="2"/>
                  </a:cxn>
                  <a:cxn ang="0">
                    <a:pos x="22" y="2"/>
                  </a:cxn>
                  <a:cxn ang="0">
                    <a:pos x="22" y="2"/>
                  </a:cxn>
                  <a:cxn ang="0">
                    <a:pos x="12" y="0"/>
                  </a:cxn>
                  <a:cxn ang="0">
                    <a:pos x="6" y="0"/>
                  </a:cxn>
                  <a:cxn ang="0">
                    <a:pos x="2" y="2"/>
                  </a:cxn>
                  <a:cxn ang="0">
                    <a:pos x="2" y="2"/>
                  </a:cxn>
                  <a:cxn ang="0">
                    <a:pos x="0" y="8"/>
                  </a:cxn>
                  <a:cxn ang="0">
                    <a:pos x="0" y="14"/>
                  </a:cxn>
                  <a:cxn ang="0">
                    <a:pos x="0" y="14"/>
                  </a:cxn>
                  <a:cxn ang="0">
                    <a:pos x="2" y="18"/>
                  </a:cxn>
                  <a:cxn ang="0">
                    <a:pos x="6" y="22"/>
                  </a:cxn>
                  <a:cxn ang="0">
                    <a:pos x="14" y="24"/>
                  </a:cxn>
                  <a:cxn ang="0">
                    <a:pos x="22" y="22"/>
                  </a:cxn>
                  <a:cxn ang="0">
                    <a:pos x="30" y="20"/>
                  </a:cxn>
                  <a:cxn ang="0">
                    <a:pos x="30" y="20"/>
                  </a:cxn>
                  <a:cxn ang="0">
                    <a:pos x="34" y="20"/>
                  </a:cxn>
                  <a:cxn ang="0">
                    <a:pos x="38" y="22"/>
                  </a:cxn>
                  <a:cxn ang="0">
                    <a:pos x="46" y="26"/>
                  </a:cxn>
                  <a:cxn ang="0">
                    <a:pos x="56" y="32"/>
                  </a:cxn>
                  <a:cxn ang="0">
                    <a:pos x="60" y="32"/>
                  </a:cxn>
                  <a:cxn ang="0">
                    <a:pos x="64" y="32"/>
                  </a:cxn>
                  <a:cxn ang="0">
                    <a:pos x="64" y="32"/>
                  </a:cxn>
                  <a:cxn ang="0">
                    <a:pos x="78" y="22"/>
                  </a:cxn>
                  <a:cxn ang="0">
                    <a:pos x="86" y="14"/>
                  </a:cxn>
                  <a:cxn ang="0">
                    <a:pos x="88" y="12"/>
                  </a:cxn>
                  <a:cxn ang="0">
                    <a:pos x="88" y="10"/>
                  </a:cxn>
                  <a:cxn ang="0">
                    <a:pos x="88" y="10"/>
                  </a:cxn>
                </a:cxnLst>
                <a:rect l="0" t="0" r="r" b="b"/>
                <a:pathLst>
                  <a:path w="88" h="32">
                    <a:moveTo>
                      <a:pt x="88" y="10"/>
                    </a:moveTo>
                    <a:lnTo>
                      <a:pt x="88" y="10"/>
                    </a:lnTo>
                    <a:lnTo>
                      <a:pt x="88" y="10"/>
                    </a:lnTo>
                    <a:lnTo>
                      <a:pt x="88" y="10"/>
                    </a:lnTo>
                    <a:lnTo>
                      <a:pt x="72" y="6"/>
                    </a:lnTo>
                    <a:lnTo>
                      <a:pt x="56" y="2"/>
                    </a:lnTo>
                    <a:lnTo>
                      <a:pt x="56" y="2"/>
                    </a:lnTo>
                    <a:lnTo>
                      <a:pt x="40" y="2"/>
                    </a:lnTo>
                    <a:lnTo>
                      <a:pt x="22" y="2"/>
                    </a:lnTo>
                    <a:lnTo>
                      <a:pt x="22" y="2"/>
                    </a:lnTo>
                    <a:lnTo>
                      <a:pt x="12" y="0"/>
                    </a:lnTo>
                    <a:lnTo>
                      <a:pt x="6" y="0"/>
                    </a:lnTo>
                    <a:lnTo>
                      <a:pt x="2" y="2"/>
                    </a:lnTo>
                    <a:lnTo>
                      <a:pt x="2" y="2"/>
                    </a:lnTo>
                    <a:lnTo>
                      <a:pt x="0" y="8"/>
                    </a:lnTo>
                    <a:lnTo>
                      <a:pt x="0" y="14"/>
                    </a:lnTo>
                    <a:lnTo>
                      <a:pt x="0" y="14"/>
                    </a:lnTo>
                    <a:lnTo>
                      <a:pt x="2" y="18"/>
                    </a:lnTo>
                    <a:lnTo>
                      <a:pt x="6" y="22"/>
                    </a:lnTo>
                    <a:lnTo>
                      <a:pt x="14" y="24"/>
                    </a:lnTo>
                    <a:lnTo>
                      <a:pt x="22" y="22"/>
                    </a:lnTo>
                    <a:lnTo>
                      <a:pt x="30" y="20"/>
                    </a:lnTo>
                    <a:lnTo>
                      <a:pt x="30" y="20"/>
                    </a:lnTo>
                    <a:lnTo>
                      <a:pt x="34" y="20"/>
                    </a:lnTo>
                    <a:lnTo>
                      <a:pt x="38" y="22"/>
                    </a:lnTo>
                    <a:lnTo>
                      <a:pt x="46" y="26"/>
                    </a:lnTo>
                    <a:lnTo>
                      <a:pt x="56" y="32"/>
                    </a:lnTo>
                    <a:lnTo>
                      <a:pt x="60" y="32"/>
                    </a:lnTo>
                    <a:lnTo>
                      <a:pt x="64" y="32"/>
                    </a:lnTo>
                    <a:lnTo>
                      <a:pt x="64" y="32"/>
                    </a:lnTo>
                    <a:lnTo>
                      <a:pt x="78" y="22"/>
                    </a:lnTo>
                    <a:lnTo>
                      <a:pt x="86" y="14"/>
                    </a:lnTo>
                    <a:lnTo>
                      <a:pt x="88" y="12"/>
                    </a:lnTo>
                    <a:lnTo>
                      <a:pt x="88" y="10"/>
                    </a:lnTo>
                    <a:lnTo>
                      <a:pt x="88" y="1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41" name="Freeform 49">
                <a:extLst>
                  <a:ext uri="{FF2B5EF4-FFF2-40B4-BE49-F238E27FC236}">
                    <a16:creationId xmlns:a16="http://schemas.microsoft.com/office/drawing/2014/main" id="{FCE07B38-0B4F-4C6D-85E8-457979222A2A}"/>
                  </a:ext>
                </a:extLst>
              </p:cNvPr>
              <p:cNvSpPr>
                <a:spLocks/>
              </p:cNvSpPr>
              <p:nvPr>
                <p:custDataLst>
                  <p:tags r:id="rId58"/>
                </p:custDataLst>
              </p:nvPr>
            </p:nvSpPr>
            <p:spPr bwMode="auto">
              <a:xfrm>
                <a:off x="4907783" y="5909431"/>
                <a:ext cx="42837" cy="45357"/>
              </a:xfrm>
              <a:custGeom>
                <a:avLst/>
                <a:gdLst/>
                <a:ahLst/>
                <a:cxnLst>
                  <a:cxn ang="0">
                    <a:pos x="34" y="16"/>
                  </a:cxn>
                  <a:cxn ang="0">
                    <a:pos x="34" y="16"/>
                  </a:cxn>
                  <a:cxn ang="0">
                    <a:pos x="28" y="8"/>
                  </a:cxn>
                  <a:cxn ang="0">
                    <a:pos x="22" y="4"/>
                  </a:cxn>
                  <a:cxn ang="0">
                    <a:pos x="14" y="0"/>
                  </a:cxn>
                  <a:cxn ang="0">
                    <a:pos x="4" y="0"/>
                  </a:cxn>
                  <a:cxn ang="0">
                    <a:pos x="4" y="0"/>
                  </a:cxn>
                  <a:cxn ang="0">
                    <a:pos x="0" y="2"/>
                  </a:cxn>
                  <a:cxn ang="0">
                    <a:pos x="0" y="4"/>
                  </a:cxn>
                  <a:cxn ang="0">
                    <a:pos x="0" y="6"/>
                  </a:cxn>
                  <a:cxn ang="0">
                    <a:pos x="0" y="10"/>
                  </a:cxn>
                  <a:cxn ang="0">
                    <a:pos x="6" y="18"/>
                  </a:cxn>
                  <a:cxn ang="0">
                    <a:pos x="8" y="24"/>
                  </a:cxn>
                  <a:cxn ang="0">
                    <a:pos x="8" y="24"/>
                  </a:cxn>
                  <a:cxn ang="0">
                    <a:pos x="10" y="30"/>
                  </a:cxn>
                  <a:cxn ang="0">
                    <a:pos x="14" y="34"/>
                  </a:cxn>
                  <a:cxn ang="0">
                    <a:pos x="18" y="36"/>
                  </a:cxn>
                  <a:cxn ang="0">
                    <a:pos x="24" y="34"/>
                  </a:cxn>
                  <a:cxn ang="0">
                    <a:pos x="28" y="30"/>
                  </a:cxn>
                  <a:cxn ang="0">
                    <a:pos x="32" y="26"/>
                  </a:cxn>
                  <a:cxn ang="0">
                    <a:pos x="34" y="22"/>
                  </a:cxn>
                  <a:cxn ang="0">
                    <a:pos x="34" y="16"/>
                  </a:cxn>
                  <a:cxn ang="0">
                    <a:pos x="34" y="16"/>
                  </a:cxn>
                  <a:cxn ang="0">
                    <a:pos x="34" y="16"/>
                  </a:cxn>
                  <a:cxn ang="0">
                    <a:pos x="34" y="16"/>
                  </a:cxn>
                </a:cxnLst>
                <a:rect l="0" t="0" r="r" b="b"/>
                <a:pathLst>
                  <a:path w="34" h="36">
                    <a:moveTo>
                      <a:pt x="34" y="16"/>
                    </a:moveTo>
                    <a:lnTo>
                      <a:pt x="34" y="16"/>
                    </a:lnTo>
                    <a:lnTo>
                      <a:pt x="28" y="8"/>
                    </a:lnTo>
                    <a:lnTo>
                      <a:pt x="22" y="4"/>
                    </a:lnTo>
                    <a:lnTo>
                      <a:pt x="14" y="0"/>
                    </a:lnTo>
                    <a:lnTo>
                      <a:pt x="4" y="0"/>
                    </a:lnTo>
                    <a:lnTo>
                      <a:pt x="4" y="0"/>
                    </a:lnTo>
                    <a:lnTo>
                      <a:pt x="0" y="2"/>
                    </a:lnTo>
                    <a:lnTo>
                      <a:pt x="0" y="4"/>
                    </a:lnTo>
                    <a:lnTo>
                      <a:pt x="0" y="6"/>
                    </a:lnTo>
                    <a:lnTo>
                      <a:pt x="0" y="10"/>
                    </a:lnTo>
                    <a:lnTo>
                      <a:pt x="6" y="18"/>
                    </a:lnTo>
                    <a:lnTo>
                      <a:pt x="8" y="24"/>
                    </a:lnTo>
                    <a:lnTo>
                      <a:pt x="8" y="24"/>
                    </a:lnTo>
                    <a:lnTo>
                      <a:pt x="10" y="30"/>
                    </a:lnTo>
                    <a:lnTo>
                      <a:pt x="14" y="34"/>
                    </a:lnTo>
                    <a:lnTo>
                      <a:pt x="18" y="36"/>
                    </a:lnTo>
                    <a:lnTo>
                      <a:pt x="24" y="34"/>
                    </a:lnTo>
                    <a:lnTo>
                      <a:pt x="28" y="30"/>
                    </a:lnTo>
                    <a:lnTo>
                      <a:pt x="32" y="26"/>
                    </a:lnTo>
                    <a:lnTo>
                      <a:pt x="34" y="22"/>
                    </a:lnTo>
                    <a:lnTo>
                      <a:pt x="34" y="16"/>
                    </a:lnTo>
                    <a:lnTo>
                      <a:pt x="34" y="16"/>
                    </a:lnTo>
                    <a:lnTo>
                      <a:pt x="34" y="16"/>
                    </a:lnTo>
                    <a:lnTo>
                      <a:pt x="34" y="1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42" name="Freeform 50">
                <a:extLst>
                  <a:ext uri="{FF2B5EF4-FFF2-40B4-BE49-F238E27FC236}">
                    <a16:creationId xmlns:a16="http://schemas.microsoft.com/office/drawing/2014/main" id="{58DE02CE-3928-4CC6-A06A-84E737C1D40E}"/>
                  </a:ext>
                </a:extLst>
              </p:cNvPr>
              <p:cNvSpPr>
                <a:spLocks/>
              </p:cNvSpPr>
              <p:nvPr>
                <p:custDataLst>
                  <p:tags r:id="rId59"/>
                </p:custDataLst>
              </p:nvPr>
            </p:nvSpPr>
            <p:spPr bwMode="auto">
              <a:xfrm>
                <a:off x="4973298" y="5886753"/>
                <a:ext cx="131030" cy="103312"/>
              </a:xfrm>
              <a:custGeom>
                <a:avLst/>
                <a:gdLst/>
                <a:ahLst/>
                <a:cxnLst>
                  <a:cxn ang="0">
                    <a:pos x="96" y="66"/>
                  </a:cxn>
                  <a:cxn ang="0">
                    <a:pos x="96" y="66"/>
                  </a:cxn>
                  <a:cxn ang="0">
                    <a:pos x="100" y="60"/>
                  </a:cxn>
                  <a:cxn ang="0">
                    <a:pos x="104" y="54"/>
                  </a:cxn>
                  <a:cxn ang="0">
                    <a:pos x="104" y="48"/>
                  </a:cxn>
                  <a:cxn ang="0">
                    <a:pos x="102" y="44"/>
                  </a:cxn>
                  <a:cxn ang="0">
                    <a:pos x="100" y="40"/>
                  </a:cxn>
                  <a:cxn ang="0">
                    <a:pos x="94" y="36"/>
                  </a:cxn>
                  <a:cxn ang="0">
                    <a:pos x="82" y="30"/>
                  </a:cxn>
                  <a:cxn ang="0">
                    <a:pos x="82" y="30"/>
                  </a:cxn>
                  <a:cxn ang="0">
                    <a:pos x="76" y="26"/>
                  </a:cxn>
                  <a:cxn ang="0">
                    <a:pos x="72" y="22"/>
                  </a:cxn>
                  <a:cxn ang="0">
                    <a:pos x="68" y="18"/>
                  </a:cxn>
                  <a:cxn ang="0">
                    <a:pos x="64" y="16"/>
                  </a:cxn>
                  <a:cxn ang="0">
                    <a:pos x="64" y="16"/>
                  </a:cxn>
                  <a:cxn ang="0">
                    <a:pos x="56" y="18"/>
                  </a:cxn>
                  <a:cxn ang="0">
                    <a:pos x="48" y="20"/>
                  </a:cxn>
                  <a:cxn ang="0">
                    <a:pos x="42" y="24"/>
                  </a:cxn>
                  <a:cxn ang="0">
                    <a:pos x="34" y="24"/>
                  </a:cxn>
                  <a:cxn ang="0">
                    <a:pos x="34" y="24"/>
                  </a:cxn>
                  <a:cxn ang="0">
                    <a:pos x="30" y="22"/>
                  </a:cxn>
                  <a:cxn ang="0">
                    <a:pos x="26" y="20"/>
                  </a:cxn>
                  <a:cxn ang="0">
                    <a:pos x="22" y="10"/>
                  </a:cxn>
                  <a:cxn ang="0">
                    <a:pos x="22" y="6"/>
                  </a:cxn>
                  <a:cxn ang="0">
                    <a:pos x="18" y="2"/>
                  </a:cxn>
                  <a:cxn ang="0">
                    <a:pos x="16" y="0"/>
                  </a:cxn>
                  <a:cxn ang="0">
                    <a:pos x="10" y="0"/>
                  </a:cxn>
                  <a:cxn ang="0">
                    <a:pos x="10" y="0"/>
                  </a:cxn>
                  <a:cxn ang="0">
                    <a:pos x="4" y="4"/>
                  </a:cxn>
                  <a:cxn ang="0">
                    <a:pos x="2" y="8"/>
                  </a:cxn>
                  <a:cxn ang="0">
                    <a:pos x="0" y="14"/>
                  </a:cxn>
                  <a:cxn ang="0">
                    <a:pos x="2" y="22"/>
                  </a:cxn>
                  <a:cxn ang="0">
                    <a:pos x="4" y="30"/>
                  </a:cxn>
                  <a:cxn ang="0">
                    <a:pos x="8" y="36"/>
                  </a:cxn>
                  <a:cxn ang="0">
                    <a:pos x="14" y="40"/>
                  </a:cxn>
                  <a:cxn ang="0">
                    <a:pos x="20" y="42"/>
                  </a:cxn>
                  <a:cxn ang="0">
                    <a:pos x="20" y="42"/>
                  </a:cxn>
                  <a:cxn ang="0">
                    <a:pos x="26" y="44"/>
                  </a:cxn>
                  <a:cxn ang="0">
                    <a:pos x="30" y="50"/>
                  </a:cxn>
                  <a:cxn ang="0">
                    <a:pos x="36" y="64"/>
                  </a:cxn>
                  <a:cxn ang="0">
                    <a:pos x="42" y="78"/>
                  </a:cxn>
                  <a:cxn ang="0">
                    <a:pos x="46" y="82"/>
                  </a:cxn>
                  <a:cxn ang="0">
                    <a:pos x="50" y="80"/>
                  </a:cxn>
                  <a:cxn ang="0">
                    <a:pos x="50" y="80"/>
                  </a:cxn>
                  <a:cxn ang="0">
                    <a:pos x="54" y="78"/>
                  </a:cxn>
                  <a:cxn ang="0">
                    <a:pos x="60" y="76"/>
                  </a:cxn>
                  <a:cxn ang="0">
                    <a:pos x="74" y="74"/>
                  </a:cxn>
                  <a:cxn ang="0">
                    <a:pos x="86" y="72"/>
                  </a:cxn>
                  <a:cxn ang="0">
                    <a:pos x="92" y="70"/>
                  </a:cxn>
                  <a:cxn ang="0">
                    <a:pos x="96" y="66"/>
                  </a:cxn>
                  <a:cxn ang="0">
                    <a:pos x="96" y="66"/>
                  </a:cxn>
                  <a:cxn ang="0">
                    <a:pos x="96" y="66"/>
                  </a:cxn>
                  <a:cxn ang="0">
                    <a:pos x="96" y="66"/>
                  </a:cxn>
                </a:cxnLst>
                <a:rect l="0" t="0" r="r" b="b"/>
                <a:pathLst>
                  <a:path w="104" h="82">
                    <a:moveTo>
                      <a:pt x="96" y="66"/>
                    </a:moveTo>
                    <a:lnTo>
                      <a:pt x="96" y="66"/>
                    </a:lnTo>
                    <a:lnTo>
                      <a:pt x="100" y="60"/>
                    </a:lnTo>
                    <a:lnTo>
                      <a:pt x="104" y="54"/>
                    </a:lnTo>
                    <a:lnTo>
                      <a:pt x="104" y="48"/>
                    </a:lnTo>
                    <a:lnTo>
                      <a:pt x="102" y="44"/>
                    </a:lnTo>
                    <a:lnTo>
                      <a:pt x="100" y="40"/>
                    </a:lnTo>
                    <a:lnTo>
                      <a:pt x="94" y="36"/>
                    </a:lnTo>
                    <a:lnTo>
                      <a:pt x="82" y="30"/>
                    </a:lnTo>
                    <a:lnTo>
                      <a:pt x="82" y="30"/>
                    </a:lnTo>
                    <a:lnTo>
                      <a:pt x="76" y="26"/>
                    </a:lnTo>
                    <a:lnTo>
                      <a:pt x="72" y="22"/>
                    </a:lnTo>
                    <a:lnTo>
                      <a:pt x="68" y="18"/>
                    </a:lnTo>
                    <a:lnTo>
                      <a:pt x="64" y="16"/>
                    </a:lnTo>
                    <a:lnTo>
                      <a:pt x="64" y="16"/>
                    </a:lnTo>
                    <a:lnTo>
                      <a:pt x="56" y="18"/>
                    </a:lnTo>
                    <a:lnTo>
                      <a:pt x="48" y="20"/>
                    </a:lnTo>
                    <a:lnTo>
                      <a:pt x="42" y="24"/>
                    </a:lnTo>
                    <a:lnTo>
                      <a:pt x="34" y="24"/>
                    </a:lnTo>
                    <a:lnTo>
                      <a:pt x="34" y="24"/>
                    </a:lnTo>
                    <a:lnTo>
                      <a:pt x="30" y="22"/>
                    </a:lnTo>
                    <a:lnTo>
                      <a:pt x="26" y="20"/>
                    </a:lnTo>
                    <a:lnTo>
                      <a:pt x="22" y="10"/>
                    </a:lnTo>
                    <a:lnTo>
                      <a:pt x="22" y="6"/>
                    </a:lnTo>
                    <a:lnTo>
                      <a:pt x="18" y="2"/>
                    </a:lnTo>
                    <a:lnTo>
                      <a:pt x="16" y="0"/>
                    </a:lnTo>
                    <a:lnTo>
                      <a:pt x="10" y="0"/>
                    </a:lnTo>
                    <a:lnTo>
                      <a:pt x="10" y="0"/>
                    </a:lnTo>
                    <a:lnTo>
                      <a:pt x="4" y="4"/>
                    </a:lnTo>
                    <a:lnTo>
                      <a:pt x="2" y="8"/>
                    </a:lnTo>
                    <a:lnTo>
                      <a:pt x="0" y="14"/>
                    </a:lnTo>
                    <a:lnTo>
                      <a:pt x="2" y="22"/>
                    </a:lnTo>
                    <a:lnTo>
                      <a:pt x="4" y="30"/>
                    </a:lnTo>
                    <a:lnTo>
                      <a:pt x="8" y="36"/>
                    </a:lnTo>
                    <a:lnTo>
                      <a:pt x="14" y="40"/>
                    </a:lnTo>
                    <a:lnTo>
                      <a:pt x="20" y="42"/>
                    </a:lnTo>
                    <a:lnTo>
                      <a:pt x="20" y="42"/>
                    </a:lnTo>
                    <a:lnTo>
                      <a:pt x="26" y="44"/>
                    </a:lnTo>
                    <a:lnTo>
                      <a:pt x="30" y="50"/>
                    </a:lnTo>
                    <a:lnTo>
                      <a:pt x="36" y="64"/>
                    </a:lnTo>
                    <a:lnTo>
                      <a:pt x="42" y="78"/>
                    </a:lnTo>
                    <a:lnTo>
                      <a:pt x="46" y="82"/>
                    </a:lnTo>
                    <a:lnTo>
                      <a:pt x="50" y="80"/>
                    </a:lnTo>
                    <a:lnTo>
                      <a:pt x="50" y="80"/>
                    </a:lnTo>
                    <a:lnTo>
                      <a:pt x="54" y="78"/>
                    </a:lnTo>
                    <a:lnTo>
                      <a:pt x="60" y="76"/>
                    </a:lnTo>
                    <a:lnTo>
                      <a:pt x="74" y="74"/>
                    </a:lnTo>
                    <a:lnTo>
                      <a:pt x="86" y="72"/>
                    </a:lnTo>
                    <a:lnTo>
                      <a:pt x="92" y="70"/>
                    </a:lnTo>
                    <a:lnTo>
                      <a:pt x="96" y="66"/>
                    </a:lnTo>
                    <a:lnTo>
                      <a:pt x="96" y="66"/>
                    </a:lnTo>
                    <a:lnTo>
                      <a:pt x="96" y="66"/>
                    </a:lnTo>
                    <a:lnTo>
                      <a:pt x="96" y="6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43" name="Freeform 51">
                <a:extLst>
                  <a:ext uri="{FF2B5EF4-FFF2-40B4-BE49-F238E27FC236}">
                    <a16:creationId xmlns:a16="http://schemas.microsoft.com/office/drawing/2014/main" id="{82FDF609-F48E-479C-A9A4-0D2BF32EE9FC}"/>
                  </a:ext>
                </a:extLst>
              </p:cNvPr>
              <p:cNvSpPr>
                <a:spLocks/>
              </p:cNvSpPr>
              <p:nvPr>
                <p:custDataLst>
                  <p:tags r:id="rId60"/>
                </p:custDataLst>
              </p:nvPr>
            </p:nvSpPr>
            <p:spPr bwMode="auto">
              <a:xfrm>
                <a:off x="4973298" y="5982506"/>
                <a:ext cx="27718" cy="22678"/>
              </a:xfrm>
              <a:custGeom>
                <a:avLst/>
                <a:gdLst/>
                <a:ahLst/>
                <a:cxnLst>
                  <a:cxn ang="0">
                    <a:pos x="22" y="12"/>
                  </a:cxn>
                  <a:cxn ang="0">
                    <a:pos x="22" y="12"/>
                  </a:cxn>
                  <a:cxn ang="0">
                    <a:pos x="22" y="4"/>
                  </a:cxn>
                  <a:cxn ang="0">
                    <a:pos x="22" y="2"/>
                  </a:cxn>
                  <a:cxn ang="0">
                    <a:pos x="20" y="0"/>
                  </a:cxn>
                  <a:cxn ang="0">
                    <a:pos x="20" y="0"/>
                  </a:cxn>
                  <a:cxn ang="0">
                    <a:pos x="14" y="2"/>
                  </a:cxn>
                  <a:cxn ang="0">
                    <a:pos x="8" y="6"/>
                  </a:cxn>
                  <a:cxn ang="0">
                    <a:pos x="2" y="12"/>
                  </a:cxn>
                  <a:cxn ang="0">
                    <a:pos x="0" y="14"/>
                  </a:cxn>
                  <a:cxn ang="0">
                    <a:pos x="0" y="16"/>
                  </a:cxn>
                  <a:cxn ang="0">
                    <a:pos x="0" y="16"/>
                  </a:cxn>
                  <a:cxn ang="0">
                    <a:pos x="6" y="18"/>
                  </a:cxn>
                  <a:cxn ang="0">
                    <a:pos x="10" y="18"/>
                  </a:cxn>
                  <a:cxn ang="0">
                    <a:pos x="16" y="16"/>
                  </a:cxn>
                  <a:cxn ang="0">
                    <a:pos x="20" y="14"/>
                  </a:cxn>
                  <a:cxn ang="0">
                    <a:pos x="20" y="14"/>
                  </a:cxn>
                  <a:cxn ang="0">
                    <a:pos x="22" y="12"/>
                  </a:cxn>
                  <a:cxn ang="0">
                    <a:pos x="22" y="12"/>
                  </a:cxn>
                </a:cxnLst>
                <a:rect l="0" t="0" r="r" b="b"/>
                <a:pathLst>
                  <a:path w="22" h="18">
                    <a:moveTo>
                      <a:pt x="22" y="12"/>
                    </a:moveTo>
                    <a:lnTo>
                      <a:pt x="22" y="12"/>
                    </a:lnTo>
                    <a:lnTo>
                      <a:pt x="22" y="4"/>
                    </a:lnTo>
                    <a:lnTo>
                      <a:pt x="22" y="2"/>
                    </a:lnTo>
                    <a:lnTo>
                      <a:pt x="20" y="0"/>
                    </a:lnTo>
                    <a:lnTo>
                      <a:pt x="20" y="0"/>
                    </a:lnTo>
                    <a:lnTo>
                      <a:pt x="14" y="2"/>
                    </a:lnTo>
                    <a:lnTo>
                      <a:pt x="8" y="6"/>
                    </a:lnTo>
                    <a:lnTo>
                      <a:pt x="2" y="12"/>
                    </a:lnTo>
                    <a:lnTo>
                      <a:pt x="0" y="14"/>
                    </a:lnTo>
                    <a:lnTo>
                      <a:pt x="0" y="16"/>
                    </a:lnTo>
                    <a:lnTo>
                      <a:pt x="0" y="16"/>
                    </a:lnTo>
                    <a:lnTo>
                      <a:pt x="6" y="18"/>
                    </a:lnTo>
                    <a:lnTo>
                      <a:pt x="10" y="18"/>
                    </a:lnTo>
                    <a:lnTo>
                      <a:pt x="16" y="16"/>
                    </a:lnTo>
                    <a:lnTo>
                      <a:pt x="20" y="14"/>
                    </a:lnTo>
                    <a:lnTo>
                      <a:pt x="20" y="14"/>
                    </a:lnTo>
                    <a:lnTo>
                      <a:pt x="22" y="12"/>
                    </a:lnTo>
                    <a:lnTo>
                      <a:pt x="22" y="1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44" name="Freeform 52">
                <a:extLst>
                  <a:ext uri="{FF2B5EF4-FFF2-40B4-BE49-F238E27FC236}">
                    <a16:creationId xmlns:a16="http://schemas.microsoft.com/office/drawing/2014/main" id="{454A5C57-6798-45BE-86FA-D36CDE392D5A}"/>
                  </a:ext>
                </a:extLst>
              </p:cNvPr>
              <p:cNvSpPr>
                <a:spLocks/>
              </p:cNvSpPr>
              <p:nvPr>
                <p:custDataLst>
                  <p:tags r:id="rId61"/>
                </p:custDataLst>
              </p:nvPr>
            </p:nvSpPr>
            <p:spPr bwMode="auto">
              <a:xfrm>
                <a:off x="4313108" y="5672569"/>
                <a:ext cx="35277" cy="50396"/>
              </a:xfrm>
              <a:custGeom>
                <a:avLst/>
                <a:gdLst/>
                <a:ahLst/>
                <a:cxnLst>
                  <a:cxn ang="0">
                    <a:pos x="28" y="0"/>
                  </a:cxn>
                  <a:cxn ang="0">
                    <a:pos x="28" y="0"/>
                  </a:cxn>
                  <a:cxn ang="0">
                    <a:pos x="26" y="0"/>
                  </a:cxn>
                  <a:cxn ang="0">
                    <a:pos x="24" y="0"/>
                  </a:cxn>
                  <a:cxn ang="0">
                    <a:pos x="20" y="2"/>
                  </a:cxn>
                  <a:cxn ang="0">
                    <a:pos x="14" y="8"/>
                  </a:cxn>
                  <a:cxn ang="0">
                    <a:pos x="6" y="16"/>
                  </a:cxn>
                  <a:cxn ang="0">
                    <a:pos x="2" y="24"/>
                  </a:cxn>
                  <a:cxn ang="0">
                    <a:pos x="0" y="30"/>
                  </a:cxn>
                  <a:cxn ang="0">
                    <a:pos x="0" y="36"/>
                  </a:cxn>
                  <a:cxn ang="0">
                    <a:pos x="2" y="38"/>
                  </a:cxn>
                  <a:cxn ang="0">
                    <a:pos x="6" y="40"/>
                  </a:cxn>
                  <a:cxn ang="0">
                    <a:pos x="6" y="40"/>
                  </a:cxn>
                  <a:cxn ang="0">
                    <a:pos x="18" y="22"/>
                  </a:cxn>
                  <a:cxn ang="0">
                    <a:pos x="26" y="10"/>
                  </a:cxn>
                  <a:cxn ang="0">
                    <a:pos x="28" y="4"/>
                  </a:cxn>
                  <a:cxn ang="0">
                    <a:pos x="28" y="0"/>
                  </a:cxn>
                  <a:cxn ang="0">
                    <a:pos x="28" y="0"/>
                  </a:cxn>
                  <a:cxn ang="0">
                    <a:pos x="28" y="0"/>
                  </a:cxn>
                  <a:cxn ang="0">
                    <a:pos x="28" y="0"/>
                  </a:cxn>
                </a:cxnLst>
                <a:rect l="0" t="0" r="r" b="b"/>
                <a:pathLst>
                  <a:path w="28" h="40">
                    <a:moveTo>
                      <a:pt x="28" y="0"/>
                    </a:moveTo>
                    <a:lnTo>
                      <a:pt x="28" y="0"/>
                    </a:lnTo>
                    <a:lnTo>
                      <a:pt x="26" y="0"/>
                    </a:lnTo>
                    <a:lnTo>
                      <a:pt x="24" y="0"/>
                    </a:lnTo>
                    <a:lnTo>
                      <a:pt x="20" y="2"/>
                    </a:lnTo>
                    <a:lnTo>
                      <a:pt x="14" y="8"/>
                    </a:lnTo>
                    <a:lnTo>
                      <a:pt x="6" y="16"/>
                    </a:lnTo>
                    <a:lnTo>
                      <a:pt x="2" y="24"/>
                    </a:lnTo>
                    <a:lnTo>
                      <a:pt x="0" y="30"/>
                    </a:lnTo>
                    <a:lnTo>
                      <a:pt x="0" y="36"/>
                    </a:lnTo>
                    <a:lnTo>
                      <a:pt x="2" y="38"/>
                    </a:lnTo>
                    <a:lnTo>
                      <a:pt x="6" y="40"/>
                    </a:lnTo>
                    <a:lnTo>
                      <a:pt x="6" y="40"/>
                    </a:lnTo>
                    <a:lnTo>
                      <a:pt x="18" y="22"/>
                    </a:lnTo>
                    <a:lnTo>
                      <a:pt x="26" y="10"/>
                    </a:lnTo>
                    <a:lnTo>
                      <a:pt x="28" y="4"/>
                    </a:lnTo>
                    <a:lnTo>
                      <a:pt x="28" y="0"/>
                    </a:lnTo>
                    <a:lnTo>
                      <a:pt x="28" y="0"/>
                    </a:lnTo>
                    <a:lnTo>
                      <a:pt x="28" y="0"/>
                    </a:lnTo>
                    <a:lnTo>
                      <a:pt x="28" y="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45" name="Freeform 53">
                <a:extLst>
                  <a:ext uri="{FF2B5EF4-FFF2-40B4-BE49-F238E27FC236}">
                    <a16:creationId xmlns:a16="http://schemas.microsoft.com/office/drawing/2014/main" id="{C07D1226-C7FC-451B-925A-9CDA1F88B5D7}"/>
                  </a:ext>
                </a:extLst>
              </p:cNvPr>
              <p:cNvSpPr>
                <a:spLocks/>
              </p:cNvSpPr>
              <p:nvPr>
                <p:custDataLst>
                  <p:tags r:id="rId62"/>
                </p:custDataLst>
              </p:nvPr>
            </p:nvSpPr>
            <p:spPr bwMode="auto">
              <a:xfrm>
                <a:off x="4393742" y="5619653"/>
                <a:ext cx="95753" cy="75594"/>
              </a:xfrm>
              <a:custGeom>
                <a:avLst/>
                <a:gdLst/>
                <a:ahLst/>
                <a:cxnLst>
                  <a:cxn ang="0">
                    <a:pos x="76" y="16"/>
                  </a:cxn>
                  <a:cxn ang="0">
                    <a:pos x="76" y="16"/>
                  </a:cxn>
                  <a:cxn ang="0">
                    <a:pos x="76" y="16"/>
                  </a:cxn>
                  <a:cxn ang="0">
                    <a:pos x="76" y="16"/>
                  </a:cxn>
                  <a:cxn ang="0">
                    <a:pos x="70" y="10"/>
                  </a:cxn>
                  <a:cxn ang="0">
                    <a:pos x="64" y="4"/>
                  </a:cxn>
                  <a:cxn ang="0">
                    <a:pos x="56" y="0"/>
                  </a:cxn>
                  <a:cxn ang="0">
                    <a:pos x="52" y="0"/>
                  </a:cxn>
                  <a:cxn ang="0">
                    <a:pos x="46" y="2"/>
                  </a:cxn>
                  <a:cxn ang="0">
                    <a:pos x="46" y="2"/>
                  </a:cxn>
                  <a:cxn ang="0">
                    <a:pos x="38" y="4"/>
                  </a:cxn>
                  <a:cxn ang="0">
                    <a:pos x="20" y="12"/>
                  </a:cxn>
                  <a:cxn ang="0">
                    <a:pos x="10" y="16"/>
                  </a:cxn>
                  <a:cxn ang="0">
                    <a:pos x="4" y="22"/>
                  </a:cxn>
                  <a:cxn ang="0">
                    <a:pos x="0" y="30"/>
                  </a:cxn>
                  <a:cxn ang="0">
                    <a:pos x="0" y="34"/>
                  </a:cxn>
                  <a:cxn ang="0">
                    <a:pos x="2" y="38"/>
                  </a:cxn>
                  <a:cxn ang="0">
                    <a:pos x="2" y="38"/>
                  </a:cxn>
                  <a:cxn ang="0">
                    <a:pos x="10" y="48"/>
                  </a:cxn>
                  <a:cxn ang="0">
                    <a:pos x="20" y="56"/>
                  </a:cxn>
                  <a:cxn ang="0">
                    <a:pos x="32" y="60"/>
                  </a:cxn>
                  <a:cxn ang="0">
                    <a:pos x="44" y="60"/>
                  </a:cxn>
                  <a:cxn ang="0">
                    <a:pos x="44" y="60"/>
                  </a:cxn>
                  <a:cxn ang="0">
                    <a:pos x="54" y="58"/>
                  </a:cxn>
                  <a:cxn ang="0">
                    <a:pos x="62" y="54"/>
                  </a:cxn>
                  <a:cxn ang="0">
                    <a:pos x="62" y="54"/>
                  </a:cxn>
                  <a:cxn ang="0">
                    <a:pos x="68" y="50"/>
                  </a:cxn>
                  <a:cxn ang="0">
                    <a:pos x="70" y="44"/>
                  </a:cxn>
                  <a:cxn ang="0">
                    <a:pos x="72" y="32"/>
                  </a:cxn>
                  <a:cxn ang="0">
                    <a:pos x="72" y="32"/>
                  </a:cxn>
                  <a:cxn ang="0">
                    <a:pos x="74" y="24"/>
                  </a:cxn>
                  <a:cxn ang="0">
                    <a:pos x="76" y="18"/>
                  </a:cxn>
                  <a:cxn ang="0">
                    <a:pos x="76" y="16"/>
                  </a:cxn>
                  <a:cxn ang="0">
                    <a:pos x="76" y="16"/>
                  </a:cxn>
                </a:cxnLst>
                <a:rect l="0" t="0" r="r" b="b"/>
                <a:pathLst>
                  <a:path w="76" h="60">
                    <a:moveTo>
                      <a:pt x="76" y="16"/>
                    </a:moveTo>
                    <a:lnTo>
                      <a:pt x="76" y="16"/>
                    </a:lnTo>
                    <a:lnTo>
                      <a:pt x="76" y="16"/>
                    </a:lnTo>
                    <a:lnTo>
                      <a:pt x="76" y="16"/>
                    </a:lnTo>
                    <a:lnTo>
                      <a:pt x="70" y="10"/>
                    </a:lnTo>
                    <a:lnTo>
                      <a:pt x="64" y="4"/>
                    </a:lnTo>
                    <a:lnTo>
                      <a:pt x="56" y="0"/>
                    </a:lnTo>
                    <a:lnTo>
                      <a:pt x="52" y="0"/>
                    </a:lnTo>
                    <a:lnTo>
                      <a:pt x="46" y="2"/>
                    </a:lnTo>
                    <a:lnTo>
                      <a:pt x="46" y="2"/>
                    </a:lnTo>
                    <a:lnTo>
                      <a:pt x="38" y="4"/>
                    </a:lnTo>
                    <a:lnTo>
                      <a:pt x="20" y="12"/>
                    </a:lnTo>
                    <a:lnTo>
                      <a:pt x="10" y="16"/>
                    </a:lnTo>
                    <a:lnTo>
                      <a:pt x="4" y="22"/>
                    </a:lnTo>
                    <a:lnTo>
                      <a:pt x="0" y="30"/>
                    </a:lnTo>
                    <a:lnTo>
                      <a:pt x="0" y="34"/>
                    </a:lnTo>
                    <a:lnTo>
                      <a:pt x="2" y="38"/>
                    </a:lnTo>
                    <a:lnTo>
                      <a:pt x="2" y="38"/>
                    </a:lnTo>
                    <a:lnTo>
                      <a:pt x="10" y="48"/>
                    </a:lnTo>
                    <a:lnTo>
                      <a:pt x="20" y="56"/>
                    </a:lnTo>
                    <a:lnTo>
                      <a:pt x="32" y="60"/>
                    </a:lnTo>
                    <a:lnTo>
                      <a:pt x="44" y="60"/>
                    </a:lnTo>
                    <a:lnTo>
                      <a:pt x="44" y="60"/>
                    </a:lnTo>
                    <a:lnTo>
                      <a:pt x="54" y="58"/>
                    </a:lnTo>
                    <a:lnTo>
                      <a:pt x="62" y="54"/>
                    </a:lnTo>
                    <a:lnTo>
                      <a:pt x="62" y="54"/>
                    </a:lnTo>
                    <a:lnTo>
                      <a:pt x="68" y="50"/>
                    </a:lnTo>
                    <a:lnTo>
                      <a:pt x="70" y="44"/>
                    </a:lnTo>
                    <a:lnTo>
                      <a:pt x="72" y="32"/>
                    </a:lnTo>
                    <a:lnTo>
                      <a:pt x="72" y="32"/>
                    </a:lnTo>
                    <a:lnTo>
                      <a:pt x="74" y="24"/>
                    </a:lnTo>
                    <a:lnTo>
                      <a:pt x="76" y="18"/>
                    </a:lnTo>
                    <a:lnTo>
                      <a:pt x="76" y="16"/>
                    </a:lnTo>
                    <a:lnTo>
                      <a:pt x="76" y="1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46" name="Freeform 54">
                <a:extLst>
                  <a:ext uri="{FF2B5EF4-FFF2-40B4-BE49-F238E27FC236}">
                    <a16:creationId xmlns:a16="http://schemas.microsoft.com/office/drawing/2014/main" id="{73EA428E-AA59-4082-80AA-7C5D63714FBE}"/>
                  </a:ext>
                </a:extLst>
              </p:cNvPr>
              <p:cNvSpPr>
                <a:spLocks/>
              </p:cNvSpPr>
              <p:nvPr>
                <p:custDataLst>
                  <p:tags r:id="rId63"/>
                </p:custDataLst>
              </p:nvPr>
            </p:nvSpPr>
            <p:spPr bwMode="auto">
              <a:xfrm>
                <a:off x="4678481" y="5738084"/>
                <a:ext cx="113391" cy="98273"/>
              </a:xfrm>
              <a:custGeom>
                <a:avLst/>
                <a:gdLst/>
                <a:ahLst/>
                <a:cxnLst>
                  <a:cxn ang="0">
                    <a:pos x="90" y="68"/>
                  </a:cxn>
                  <a:cxn ang="0">
                    <a:pos x="90" y="68"/>
                  </a:cxn>
                  <a:cxn ang="0">
                    <a:pos x="84" y="58"/>
                  </a:cxn>
                  <a:cxn ang="0">
                    <a:pos x="84" y="52"/>
                  </a:cxn>
                  <a:cxn ang="0">
                    <a:pos x="82" y="46"/>
                  </a:cxn>
                  <a:cxn ang="0">
                    <a:pos x="76" y="44"/>
                  </a:cxn>
                  <a:cxn ang="0">
                    <a:pos x="70" y="44"/>
                  </a:cxn>
                  <a:cxn ang="0">
                    <a:pos x="66" y="42"/>
                  </a:cxn>
                  <a:cxn ang="0">
                    <a:pos x="64" y="36"/>
                  </a:cxn>
                  <a:cxn ang="0">
                    <a:pos x="58" y="22"/>
                  </a:cxn>
                  <a:cxn ang="0">
                    <a:pos x="54" y="10"/>
                  </a:cxn>
                  <a:cxn ang="0">
                    <a:pos x="54" y="8"/>
                  </a:cxn>
                  <a:cxn ang="0">
                    <a:pos x="48" y="0"/>
                  </a:cxn>
                  <a:cxn ang="0">
                    <a:pos x="40" y="0"/>
                  </a:cxn>
                  <a:cxn ang="0">
                    <a:pos x="36" y="4"/>
                  </a:cxn>
                  <a:cxn ang="0">
                    <a:pos x="24" y="18"/>
                  </a:cxn>
                  <a:cxn ang="0">
                    <a:pos x="20" y="20"/>
                  </a:cxn>
                  <a:cxn ang="0">
                    <a:pos x="4" y="20"/>
                  </a:cxn>
                  <a:cxn ang="0">
                    <a:pos x="0" y="22"/>
                  </a:cxn>
                  <a:cxn ang="0">
                    <a:pos x="2" y="34"/>
                  </a:cxn>
                  <a:cxn ang="0">
                    <a:pos x="10" y="46"/>
                  </a:cxn>
                  <a:cxn ang="0">
                    <a:pos x="24" y="64"/>
                  </a:cxn>
                  <a:cxn ang="0">
                    <a:pos x="32" y="70"/>
                  </a:cxn>
                  <a:cxn ang="0">
                    <a:pos x="38" y="72"/>
                  </a:cxn>
                  <a:cxn ang="0">
                    <a:pos x="40" y="68"/>
                  </a:cxn>
                  <a:cxn ang="0">
                    <a:pos x="42" y="64"/>
                  </a:cxn>
                  <a:cxn ang="0">
                    <a:pos x="46" y="62"/>
                  </a:cxn>
                  <a:cxn ang="0">
                    <a:pos x="52" y="64"/>
                  </a:cxn>
                  <a:cxn ang="0">
                    <a:pos x="74" y="74"/>
                  </a:cxn>
                  <a:cxn ang="0">
                    <a:pos x="86" y="78"/>
                  </a:cxn>
                  <a:cxn ang="0">
                    <a:pos x="90" y="74"/>
                  </a:cxn>
                  <a:cxn ang="0">
                    <a:pos x="90" y="68"/>
                  </a:cxn>
                </a:cxnLst>
                <a:rect l="0" t="0" r="r" b="b"/>
                <a:pathLst>
                  <a:path w="90" h="78">
                    <a:moveTo>
                      <a:pt x="90" y="68"/>
                    </a:moveTo>
                    <a:lnTo>
                      <a:pt x="90" y="68"/>
                    </a:lnTo>
                    <a:lnTo>
                      <a:pt x="90" y="68"/>
                    </a:lnTo>
                    <a:lnTo>
                      <a:pt x="90" y="68"/>
                    </a:lnTo>
                    <a:lnTo>
                      <a:pt x="86" y="64"/>
                    </a:lnTo>
                    <a:lnTo>
                      <a:pt x="84" y="58"/>
                    </a:lnTo>
                    <a:lnTo>
                      <a:pt x="84" y="58"/>
                    </a:lnTo>
                    <a:lnTo>
                      <a:pt x="84" y="52"/>
                    </a:lnTo>
                    <a:lnTo>
                      <a:pt x="82" y="46"/>
                    </a:lnTo>
                    <a:lnTo>
                      <a:pt x="82" y="46"/>
                    </a:lnTo>
                    <a:lnTo>
                      <a:pt x="80" y="44"/>
                    </a:lnTo>
                    <a:lnTo>
                      <a:pt x="76" y="44"/>
                    </a:lnTo>
                    <a:lnTo>
                      <a:pt x="74" y="46"/>
                    </a:lnTo>
                    <a:lnTo>
                      <a:pt x="70" y="44"/>
                    </a:lnTo>
                    <a:lnTo>
                      <a:pt x="70" y="44"/>
                    </a:lnTo>
                    <a:lnTo>
                      <a:pt x="66" y="42"/>
                    </a:lnTo>
                    <a:lnTo>
                      <a:pt x="64" y="36"/>
                    </a:lnTo>
                    <a:lnTo>
                      <a:pt x="64" y="36"/>
                    </a:lnTo>
                    <a:lnTo>
                      <a:pt x="58" y="22"/>
                    </a:lnTo>
                    <a:lnTo>
                      <a:pt x="58" y="22"/>
                    </a:lnTo>
                    <a:lnTo>
                      <a:pt x="54" y="16"/>
                    </a:lnTo>
                    <a:lnTo>
                      <a:pt x="54" y="10"/>
                    </a:lnTo>
                    <a:lnTo>
                      <a:pt x="54" y="10"/>
                    </a:lnTo>
                    <a:lnTo>
                      <a:pt x="54" y="8"/>
                    </a:lnTo>
                    <a:lnTo>
                      <a:pt x="54" y="4"/>
                    </a:lnTo>
                    <a:lnTo>
                      <a:pt x="48" y="0"/>
                    </a:lnTo>
                    <a:lnTo>
                      <a:pt x="42" y="0"/>
                    </a:lnTo>
                    <a:lnTo>
                      <a:pt x="40" y="0"/>
                    </a:lnTo>
                    <a:lnTo>
                      <a:pt x="36" y="4"/>
                    </a:lnTo>
                    <a:lnTo>
                      <a:pt x="36" y="4"/>
                    </a:lnTo>
                    <a:lnTo>
                      <a:pt x="30" y="12"/>
                    </a:lnTo>
                    <a:lnTo>
                      <a:pt x="24" y="18"/>
                    </a:lnTo>
                    <a:lnTo>
                      <a:pt x="24" y="18"/>
                    </a:lnTo>
                    <a:lnTo>
                      <a:pt x="20" y="20"/>
                    </a:lnTo>
                    <a:lnTo>
                      <a:pt x="12" y="20"/>
                    </a:lnTo>
                    <a:lnTo>
                      <a:pt x="4" y="20"/>
                    </a:lnTo>
                    <a:lnTo>
                      <a:pt x="0" y="22"/>
                    </a:lnTo>
                    <a:lnTo>
                      <a:pt x="0" y="22"/>
                    </a:lnTo>
                    <a:lnTo>
                      <a:pt x="0" y="28"/>
                    </a:lnTo>
                    <a:lnTo>
                      <a:pt x="2" y="34"/>
                    </a:lnTo>
                    <a:lnTo>
                      <a:pt x="10" y="46"/>
                    </a:lnTo>
                    <a:lnTo>
                      <a:pt x="10" y="46"/>
                    </a:lnTo>
                    <a:lnTo>
                      <a:pt x="18" y="58"/>
                    </a:lnTo>
                    <a:lnTo>
                      <a:pt x="24" y="64"/>
                    </a:lnTo>
                    <a:lnTo>
                      <a:pt x="32" y="70"/>
                    </a:lnTo>
                    <a:lnTo>
                      <a:pt x="32" y="70"/>
                    </a:lnTo>
                    <a:lnTo>
                      <a:pt x="34" y="72"/>
                    </a:lnTo>
                    <a:lnTo>
                      <a:pt x="38" y="72"/>
                    </a:lnTo>
                    <a:lnTo>
                      <a:pt x="38" y="72"/>
                    </a:lnTo>
                    <a:lnTo>
                      <a:pt x="40" y="68"/>
                    </a:lnTo>
                    <a:lnTo>
                      <a:pt x="40" y="66"/>
                    </a:lnTo>
                    <a:lnTo>
                      <a:pt x="42" y="64"/>
                    </a:lnTo>
                    <a:lnTo>
                      <a:pt x="42" y="64"/>
                    </a:lnTo>
                    <a:lnTo>
                      <a:pt x="46" y="62"/>
                    </a:lnTo>
                    <a:lnTo>
                      <a:pt x="52" y="64"/>
                    </a:lnTo>
                    <a:lnTo>
                      <a:pt x="52" y="64"/>
                    </a:lnTo>
                    <a:lnTo>
                      <a:pt x="74" y="74"/>
                    </a:lnTo>
                    <a:lnTo>
                      <a:pt x="74" y="74"/>
                    </a:lnTo>
                    <a:lnTo>
                      <a:pt x="78" y="76"/>
                    </a:lnTo>
                    <a:lnTo>
                      <a:pt x="86" y="78"/>
                    </a:lnTo>
                    <a:lnTo>
                      <a:pt x="86" y="78"/>
                    </a:lnTo>
                    <a:lnTo>
                      <a:pt x="90" y="74"/>
                    </a:lnTo>
                    <a:lnTo>
                      <a:pt x="90" y="72"/>
                    </a:lnTo>
                    <a:lnTo>
                      <a:pt x="90" y="68"/>
                    </a:lnTo>
                    <a:lnTo>
                      <a:pt x="90" y="6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grpSp>
        <p:sp>
          <p:nvSpPr>
            <p:cNvPr id="112" name="Freeform 59">
              <a:extLst>
                <a:ext uri="{FF2B5EF4-FFF2-40B4-BE49-F238E27FC236}">
                  <a16:creationId xmlns:a16="http://schemas.microsoft.com/office/drawing/2014/main" id="{8FE9149B-DCD6-447D-B9AA-2B562BA07C36}"/>
                </a:ext>
              </a:extLst>
            </p:cNvPr>
            <p:cNvSpPr>
              <a:spLocks/>
            </p:cNvSpPr>
            <p:nvPr>
              <p:custDataLst>
                <p:tags r:id="rId45"/>
              </p:custDataLst>
            </p:nvPr>
          </p:nvSpPr>
          <p:spPr bwMode="auto">
            <a:xfrm>
              <a:off x="2614757" y="5428148"/>
              <a:ext cx="75594" cy="78114"/>
            </a:xfrm>
            <a:custGeom>
              <a:avLst/>
              <a:gdLst/>
              <a:ahLst/>
              <a:cxnLst>
                <a:cxn ang="0">
                  <a:pos x="12" y="26"/>
                </a:cxn>
                <a:cxn ang="0">
                  <a:pos x="18" y="28"/>
                </a:cxn>
                <a:cxn ang="0">
                  <a:pos x="22" y="32"/>
                </a:cxn>
                <a:cxn ang="0">
                  <a:pos x="24" y="38"/>
                </a:cxn>
                <a:cxn ang="0">
                  <a:pos x="28" y="50"/>
                </a:cxn>
                <a:cxn ang="0">
                  <a:pos x="32" y="52"/>
                </a:cxn>
                <a:cxn ang="0">
                  <a:pos x="34" y="54"/>
                </a:cxn>
                <a:cxn ang="0">
                  <a:pos x="34" y="58"/>
                </a:cxn>
                <a:cxn ang="0">
                  <a:pos x="36" y="60"/>
                </a:cxn>
                <a:cxn ang="0">
                  <a:pos x="38" y="60"/>
                </a:cxn>
                <a:cxn ang="0">
                  <a:pos x="46" y="54"/>
                </a:cxn>
                <a:cxn ang="0">
                  <a:pos x="54" y="62"/>
                </a:cxn>
                <a:cxn ang="0">
                  <a:pos x="58" y="58"/>
                </a:cxn>
                <a:cxn ang="0">
                  <a:pos x="60" y="52"/>
                </a:cxn>
                <a:cxn ang="0">
                  <a:pos x="56" y="48"/>
                </a:cxn>
                <a:cxn ang="0">
                  <a:pos x="50" y="48"/>
                </a:cxn>
                <a:cxn ang="0">
                  <a:pos x="46" y="46"/>
                </a:cxn>
                <a:cxn ang="0">
                  <a:pos x="46" y="40"/>
                </a:cxn>
                <a:cxn ang="0">
                  <a:pos x="42" y="34"/>
                </a:cxn>
                <a:cxn ang="0">
                  <a:pos x="40" y="28"/>
                </a:cxn>
                <a:cxn ang="0">
                  <a:pos x="38" y="22"/>
                </a:cxn>
                <a:cxn ang="0">
                  <a:pos x="36" y="18"/>
                </a:cxn>
                <a:cxn ang="0">
                  <a:pos x="30" y="16"/>
                </a:cxn>
                <a:cxn ang="0">
                  <a:pos x="22" y="18"/>
                </a:cxn>
                <a:cxn ang="0">
                  <a:pos x="16" y="10"/>
                </a:cxn>
                <a:cxn ang="0">
                  <a:pos x="12" y="6"/>
                </a:cxn>
                <a:cxn ang="0">
                  <a:pos x="10" y="0"/>
                </a:cxn>
                <a:cxn ang="0">
                  <a:pos x="8" y="2"/>
                </a:cxn>
                <a:cxn ang="0">
                  <a:pos x="6" y="4"/>
                </a:cxn>
                <a:cxn ang="0">
                  <a:pos x="2" y="8"/>
                </a:cxn>
                <a:cxn ang="0">
                  <a:pos x="0" y="12"/>
                </a:cxn>
                <a:cxn ang="0">
                  <a:pos x="0" y="22"/>
                </a:cxn>
                <a:cxn ang="0">
                  <a:pos x="4" y="28"/>
                </a:cxn>
                <a:cxn ang="0">
                  <a:pos x="12" y="26"/>
                </a:cxn>
              </a:cxnLst>
              <a:rect l="0" t="0" r="r" b="b"/>
              <a:pathLst>
                <a:path w="60" h="62">
                  <a:moveTo>
                    <a:pt x="12" y="26"/>
                  </a:moveTo>
                  <a:lnTo>
                    <a:pt x="12" y="26"/>
                  </a:lnTo>
                  <a:lnTo>
                    <a:pt x="14" y="26"/>
                  </a:lnTo>
                  <a:lnTo>
                    <a:pt x="18" y="28"/>
                  </a:lnTo>
                  <a:lnTo>
                    <a:pt x="22" y="32"/>
                  </a:lnTo>
                  <a:lnTo>
                    <a:pt x="22" y="32"/>
                  </a:lnTo>
                  <a:lnTo>
                    <a:pt x="24" y="38"/>
                  </a:lnTo>
                  <a:lnTo>
                    <a:pt x="24" y="38"/>
                  </a:lnTo>
                  <a:lnTo>
                    <a:pt x="28" y="50"/>
                  </a:lnTo>
                  <a:lnTo>
                    <a:pt x="28" y="50"/>
                  </a:lnTo>
                  <a:lnTo>
                    <a:pt x="32" y="52"/>
                  </a:lnTo>
                  <a:lnTo>
                    <a:pt x="32" y="52"/>
                  </a:lnTo>
                  <a:lnTo>
                    <a:pt x="34" y="54"/>
                  </a:lnTo>
                  <a:lnTo>
                    <a:pt x="34" y="54"/>
                  </a:lnTo>
                  <a:lnTo>
                    <a:pt x="34" y="54"/>
                  </a:lnTo>
                  <a:lnTo>
                    <a:pt x="34" y="58"/>
                  </a:lnTo>
                  <a:lnTo>
                    <a:pt x="34" y="58"/>
                  </a:lnTo>
                  <a:lnTo>
                    <a:pt x="36" y="60"/>
                  </a:lnTo>
                  <a:lnTo>
                    <a:pt x="38" y="60"/>
                  </a:lnTo>
                  <a:lnTo>
                    <a:pt x="38" y="60"/>
                  </a:lnTo>
                  <a:lnTo>
                    <a:pt x="46" y="54"/>
                  </a:lnTo>
                  <a:lnTo>
                    <a:pt x="46" y="54"/>
                  </a:lnTo>
                  <a:lnTo>
                    <a:pt x="54" y="62"/>
                  </a:lnTo>
                  <a:lnTo>
                    <a:pt x="54" y="62"/>
                  </a:lnTo>
                  <a:lnTo>
                    <a:pt x="58" y="58"/>
                  </a:lnTo>
                  <a:lnTo>
                    <a:pt x="58" y="58"/>
                  </a:lnTo>
                  <a:lnTo>
                    <a:pt x="60" y="56"/>
                  </a:lnTo>
                  <a:lnTo>
                    <a:pt x="60" y="52"/>
                  </a:lnTo>
                  <a:lnTo>
                    <a:pt x="60" y="52"/>
                  </a:lnTo>
                  <a:lnTo>
                    <a:pt x="56" y="48"/>
                  </a:lnTo>
                  <a:lnTo>
                    <a:pt x="54" y="48"/>
                  </a:lnTo>
                  <a:lnTo>
                    <a:pt x="50" y="48"/>
                  </a:lnTo>
                  <a:lnTo>
                    <a:pt x="46" y="46"/>
                  </a:lnTo>
                  <a:lnTo>
                    <a:pt x="46" y="46"/>
                  </a:lnTo>
                  <a:lnTo>
                    <a:pt x="46" y="44"/>
                  </a:lnTo>
                  <a:lnTo>
                    <a:pt x="46" y="40"/>
                  </a:lnTo>
                  <a:lnTo>
                    <a:pt x="46" y="40"/>
                  </a:lnTo>
                  <a:lnTo>
                    <a:pt x="42" y="34"/>
                  </a:lnTo>
                  <a:lnTo>
                    <a:pt x="40" y="32"/>
                  </a:lnTo>
                  <a:lnTo>
                    <a:pt x="40" y="28"/>
                  </a:lnTo>
                  <a:lnTo>
                    <a:pt x="40" y="28"/>
                  </a:lnTo>
                  <a:lnTo>
                    <a:pt x="38" y="22"/>
                  </a:lnTo>
                  <a:lnTo>
                    <a:pt x="36" y="18"/>
                  </a:lnTo>
                  <a:lnTo>
                    <a:pt x="36" y="18"/>
                  </a:lnTo>
                  <a:lnTo>
                    <a:pt x="34" y="16"/>
                  </a:lnTo>
                  <a:lnTo>
                    <a:pt x="30" y="16"/>
                  </a:lnTo>
                  <a:lnTo>
                    <a:pt x="22" y="18"/>
                  </a:lnTo>
                  <a:lnTo>
                    <a:pt x="22" y="18"/>
                  </a:lnTo>
                  <a:lnTo>
                    <a:pt x="20" y="14"/>
                  </a:lnTo>
                  <a:lnTo>
                    <a:pt x="16" y="10"/>
                  </a:lnTo>
                  <a:lnTo>
                    <a:pt x="16" y="10"/>
                  </a:lnTo>
                  <a:lnTo>
                    <a:pt x="12" y="6"/>
                  </a:lnTo>
                  <a:lnTo>
                    <a:pt x="10" y="0"/>
                  </a:lnTo>
                  <a:lnTo>
                    <a:pt x="10" y="0"/>
                  </a:lnTo>
                  <a:lnTo>
                    <a:pt x="8" y="2"/>
                  </a:lnTo>
                  <a:lnTo>
                    <a:pt x="8" y="2"/>
                  </a:lnTo>
                  <a:lnTo>
                    <a:pt x="6" y="4"/>
                  </a:lnTo>
                  <a:lnTo>
                    <a:pt x="6" y="4"/>
                  </a:lnTo>
                  <a:lnTo>
                    <a:pt x="2" y="8"/>
                  </a:lnTo>
                  <a:lnTo>
                    <a:pt x="2" y="8"/>
                  </a:lnTo>
                  <a:lnTo>
                    <a:pt x="0" y="12"/>
                  </a:lnTo>
                  <a:lnTo>
                    <a:pt x="0" y="12"/>
                  </a:lnTo>
                  <a:lnTo>
                    <a:pt x="0" y="22"/>
                  </a:lnTo>
                  <a:lnTo>
                    <a:pt x="0" y="22"/>
                  </a:lnTo>
                  <a:lnTo>
                    <a:pt x="4" y="28"/>
                  </a:lnTo>
                  <a:lnTo>
                    <a:pt x="4" y="28"/>
                  </a:lnTo>
                  <a:lnTo>
                    <a:pt x="8" y="28"/>
                  </a:lnTo>
                  <a:lnTo>
                    <a:pt x="12" y="26"/>
                  </a:lnTo>
                  <a:lnTo>
                    <a:pt x="12" y="2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13" name="Freeform 60">
              <a:extLst>
                <a:ext uri="{FF2B5EF4-FFF2-40B4-BE49-F238E27FC236}">
                  <a16:creationId xmlns:a16="http://schemas.microsoft.com/office/drawing/2014/main" id="{64B2C039-29DE-4531-8923-66FBEE74CDAE}"/>
                </a:ext>
              </a:extLst>
            </p:cNvPr>
            <p:cNvSpPr>
              <a:spLocks noEditPoints="1"/>
            </p:cNvSpPr>
            <p:nvPr>
              <p:custDataLst>
                <p:tags r:id="rId46"/>
              </p:custDataLst>
            </p:nvPr>
          </p:nvSpPr>
          <p:spPr bwMode="auto">
            <a:xfrm>
              <a:off x="3362412" y="5103698"/>
              <a:ext cx="1259905" cy="1106196"/>
            </a:xfrm>
            <a:custGeom>
              <a:avLst/>
              <a:gdLst/>
              <a:ahLst/>
              <a:cxnLst>
                <a:cxn ang="0">
                  <a:pos x="910" y="748"/>
                </a:cxn>
                <a:cxn ang="0">
                  <a:pos x="812" y="626"/>
                </a:cxn>
                <a:cxn ang="0">
                  <a:pos x="774" y="668"/>
                </a:cxn>
                <a:cxn ang="0">
                  <a:pos x="730" y="628"/>
                </a:cxn>
                <a:cxn ang="0">
                  <a:pos x="690" y="618"/>
                </a:cxn>
                <a:cxn ang="0">
                  <a:pos x="672" y="406"/>
                </a:cxn>
                <a:cxn ang="0">
                  <a:pos x="642" y="94"/>
                </a:cxn>
                <a:cxn ang="0">
                  <a:pos x="522" y="62"/>
                </a:cxn>
                <a:cxn ang="0">
                  <a:pos x="472" y="28"/>
                </a:cxn>
                <a:cxn ang="0">
                  <a:pos x="424" y="0"/>
                </a:cxn>
                <a:cxn ang="0">
                  <a:pos x="370" y="6"/>
                </a:cxn>
                <a:cxn ang="0">
                  <a:pos x="296" y="44"/>
                </a:cxn>
                <a:cxn ang="0">
                  <a:pos x="224" y="68"/>
                </a:cxn>
                <a:cxn ang="0">
                  <a:pos x="202" y="90"/>
                </a:cxn>
                <a:cxn ang="0">
                  <a:pos x="228" y="174"/>
                </a:cxn>
                <a:cxn ang="0">
                  <a:pos x="250" y="244"/>
                </a:cxn>
                <a:cxn ang="0">
                  <a:pos x="214" y="218"/>
                </a:cxn>
                <a:cxn ang="0">
                  <a:pos x="178" y="210"/>
                </a:cxn>
                <a:cxn ang="0">
                  <a:pos x="154" y="212"/>
                </a:cxn>
                <a:cxn ang="0">
                  <a:pos x="116" y="228"/>
                </a:cxn>
                <a:cxn ang="0">
                  <a:pos x="130" y="288"/>
                </a:cxn>
                <a:cxn ang="0">
                  <a:pos x="216" y="338"/>
                </a:cxn>
                <a:cxn ang="0">
                  <a:pos x="218" y="384"/>
                </a:cxn>
                <a:cxn ang="0">
                  <a:pos x="152" y="392"/>
                </a:cxn>
                <a:cxn ang="0">
                  <a:pos x="96" y="424"/>
                </a:cxn>
                <a:cxn ang="0">
                  <a:pos x="90" y="488"/>
                </a:cxn>
                <a:cxn ang="0">
                  <a:pos x="86" y="512"/>
                </a:cxn>
                <a:cxn ang="0">
                  <a:pos x="106" y="556"/>
                </a:cxn>
                <a:cxn ang="0">
                  <a:pos x="130" y="574"/>
                </a:cxn>
                <a:cxn ang="0">
                  <a:pos x="150" y="592"/>
                </a:cxn>
                <a:cxn ang="0">
                  <a:pos x="130" y="640"/>
                </a:cxn>
                <a:cxn ang="0">
                  <a:pos x="178" y="636"/>
                </a:cxn>
                <a:cxn ang="0">
                  <a:pos x="222" y="664"/>
                </a:cxn>
                <a:cxn ang="0">
                  <a:pos x="254" y="672"/>
                </a:cxn>
                <a:cxn ang="0">
                  <a:pos x="164" y="770"/>
                </a:cxn>
                <a:cxn ang="0">
                  <a:pos x="66" y="812"/>
                </a:cxn>
                <a:cxn ang="0">
                  <a:pos x="8" y="848"/>
                </a:cxn>
                <a:cxn ang="0">
                  <a:pos x="56" y="830"/>
                </a:cxn>
                <a:cxn ang="0">
                  <a:pos x="124" y="834"/>
                </a:cxn>
                <a:cxn ang="0">
                  <a:pos x="152" y="808"/>
                </a:cxn>
                <a:cxn ang="0">
                  <a:pos x="184" y="808"/>
                </a:cxn>
                <a:cxn ang="0">
                  <a:pos x="208" y="784"/>
                </a:cxn>
                <a:cxn ang="0">
                  <a:pos x="250" y="764"/>
                </a:cxn>
                <a:cxn ang="0">
                  <a:pos x="350" y="684"/>
                </a:cxn>
                <a:cxn ang="0">
                  <a:pos x="340" y="660"/>
                </a:cxn>
                <a:cxn ang="0">
                  <a:pos x="356" y="640"/>
                </a:cxn>
                <a:cxn ang="0">
                  <a:pos x="430" y="554"/>
                </a:cxn>
                <a:cxn ang="0">
                  <a:pos x="426" y="576"/>
                </a:cxn>
                <a:cxn ang="0">
                  <a:pos x="402" y="624"/>
                </a:cxn>
                <a:cxn ang="0">
                  <a:pos x="420" y="634"/>
                </a:cxn>
                <a:cxn ang="0">
                  <a:pos x="406" y="662"/>
                </a:cxn>
                <a:cxn ang="0">
                  <a:pos x="460" y="622"/>
                </a:cxn>
                <a:cxn ang="0">
                  <a:pos x="504" y="580"/>
                </a:cxn>
                <a:cxn ang="0">
                  <a:pos x="554" y="612"/>
                </a:cxn>
                <a:cxn ang="0">
                  <a:pos x="680" y="640"/>
                </a:cxn>
                <a:cxn ang="0">
                  <a:pos x="786" y="708"/>
                </a:cxn>
                <a:cxn ang="0">
                  <a:pos x="824" y="756"/>
                </a:cxn>
                <a:cxn ang="0">
                  <a:pos x="866" y="806"/>
                </a:cxn>
                <a:cxn ang="0">
                  <a:pos x="912" y="868"/>
                </a:cxn>
                <a:cxn ang="0">
                  <a:pos x="952" y="862"/>
                </a:cxn>
                <a:cxn ang="0">
                  <a:pos x="998" y="836"/>
                </a:cxn>
                <a:cxn ang="0">
                  <a:pos x="392" y="16"/>
                </a:cxn>
              </a:cxnLst>
              <a:rect l="0" t="0" r="r" b="b"/>
              <a:pathLst>
                <a:path w="1000" h="878">
                  <a:moveTo>
                    <a:pt x="968" y="786"/>
                  </a:moveTo>
                  <a:lnTo>
                    <a:pt x="968" y="786"/>
                  </a:lnTo>
                  <a:lnTo>
                    <a:pt x="954" y="782"/>
                  </a:lnTo>
                  <a:lnTo>
                    <a:pt x="948" y="780"/>
                  </a:lnTo>
                  <a:lnTo>
                    <a:pt x="940" y="778"/>
                  </a:lnTo>
                  <a:lnTo>
                    <a:pt x="930" y="772"/>
                  </a:lnTo>
                  <a:lnTo>
                    <a:pt x="930" y="772"/>
                  </a:lnTo>
                  <a:lnTo>
                    <a:pt x="922" y="768"/>
                  </a:lnTo>
                  <a:lnTo>
                    <a:pt x="918" y="762"/>
                  </a:lnTo>
                  <a:lnTo>
                    <a:pt x="910" y="748"/>
                  </a:lnTo>
                  <a:lnTo>
                    <a:pt x="902" y="730"/>
                  </a:lnTo>
                  <a:lnTo>
                    <a:pt x="896" y="722"/>
                  </a:lnTo>
                  <a:lnTo>
                    <a:pt x="888" y="712"/>
                  </a:lnTo>
                  <a:lnTo>
                    <a:pt x="888" y="712"/>
                  </a:lnTo>
                  <a:lnTo>
                    <a:pt x="870" y="690"/>
                  </a:lnTo>
                  <a:lnTo>
                    <a:pt x="852" y="670"/>
                  </a:lnTo>
                  <a:lnTo>
                    <a:pt x="834" y="652"/>
                  </a:lnTo>
                  <a:lnTo>
                    <a:pt x="816" y="630"/>
                  </a:lnTo>
                  <a:lnTo>
                    <a:pt x="816" y="630"/>
                  </a:lnTo>
                  <a:lnTo>
                    <a:pt x="812" y="626"/>
                  </a:lnTo>
                  <a:lnTo>
                    <a:pt x="808" y="626"/>
                  </a:lnTo>
                  <a:lnTo>
                    <a:pt x="806" y="628"/>
                  </a:lnTo>
                  <a:lnTo>
                    <a:pt x="804" y="630"/>
                  </a:lnTo>
                  <a:lnTo>
                    <a:pt x="800" y="638"/>
                  </a:lnTo>
                  <a:lnTo>
                    <a:pt x="800" y="642"/>
                  </a:lnTo>
                  <a:lnTo>
                    <a:pt x="800" y="642"/>
                  </a:lnTo>
                  <a:lnTo>
                    <a:pt x="792" y="650"/>
                  </a:lnTo>
                  <a:lnTo>
                    <a:pt x="784" y="660"/>
                  </a:lnTo>
                  <a:lnTo>
                    <a:pt x="774" y="668"/>
                  </a:lnTo>
                  <a:lnTo>
                    <a:pt x="774" y="668"/>
                  </a:lnTo>
                  <a:lnTo>
                    <a:pt x="768" y="672"/>
                  </a:lnTo>
                  <a:lnTo>
                    <a:pt x="764" y="672"/>
                  </a:lnTo>
                  <a:lnTo>
                    <a:pt x="762" y="670"/>
                  </a:lnTo>
                  <a:lnTo>
                    <a:pt x="762" y="668"/>
                  </a:lnTo>
                  <a:lnTo>
                    <a:pt x="762" y="668"/>
                  </a:lnTo>
                  <a:lnTo>
                    <a:pt x="752" y="658"/>
                  </a:lnTo>
                  <a:lnTo>
                    <a:pt x="742" y="648"/>
                  </a:lnTo>
                  <a:lnTo>
                    <a:pt x="742" y="648"/>
                  </a:lnTo>
                  <a:lnTo>
                    <a:pt x="734" y="638"/>
                  </a:lnTo>
                  <a:lnTo>
                    <a:pt x="730" y="628"/>
                  </a:lnTo>
                  <a:lnTo>
                    <a:pt x="718" y="610"/>
                  </a:lnTo>
                  <a:lnTo>
                    <a:pt x="718" y="610"/>
                  </a:lnTo>
                  <a:lnTo>
                    <a:pt x="712" y="604"/>
                  </a:lnTo>
                  <a:lnTo>
                    <a:pt x="710" y="604"/>
                  </a:lnTo>
                  <a:lnTo>
                    <a:pt x="710" y="604"/>
                  </a:lnTo>
                  <a:lnTo>
                    <a:pt x="706" y="610"/>
                  </a:lnTo>
                  <a:lnTo>
                    <a:pt x="702" y="614"/>
                  </a:lnTo>
                  <a:lnTo>
                    <a:pt x="702" y="614"/>
                  </a:lnTo>
                  <a:lnTo>
                    <a:pt x="694" y="616"/>
                  </a:lnTo>
                  <a:lnTo>
                    <a:pt x="690" y="618"/>
                  </a:lnTo>
                  <a:lnTo>
                    <a:pt x="684" y="616"/>
                  </a:lnTo>
                  <a:lnTo>
                    <a:pt x="682" y="614"/>
                  </a:lnTo>
                  <a:lnTo>
                    <a:pt x="678" y="610"/>
                  </a:lnTo>
                  <a:lnTo>
                    <a:pt x="676" y="606"/>
                  </a:lnTo>
                  <a:lnTo>
                    <a:pt x="672" y="594"/>
                  </a:lnTo>
                  <a:lnTo>
                    <a:pt x="672" y="580"/>
                  </a:lnTo>
                  <a:lnTo>
                    <a:pt x="672" y="564"/>
                  </a:lnTo>
                  <a:lnTo>
                    <a:pt x="672" y="542"/>
                  </a:lnTo>
                  <a:lnTo>
                    <a:pt x="672" y="542"/>
                  </a:lnTo>
                  <a:lnTo>
                    <a:pt x="672" y="406"/>
                  </a:lnTo>
                  <a:lnTo>
                    <a:pt x="670" y="268"/>
                  </a:lnTo>
                  <a:lnTo>
                    <a:pt x="670" y="268"/>
                  </a:lnTo>
                  <a:lnTo>
                    <a:pt x="666" y="112"/>
                  </a:lnTo>
                  <a:lnTo>
                    <a:pt x="666" y="112"/>
                  </a:lnTo>
                  <a:lnTo>
                    <a:pt x="662" y="114"/>
                  </a:lnTo>
                  <a:lnTo>
                    <a:pt x="662" y="114"/>
                  </a:lnTo>
                  <a:lnTo>
                    <a:pt x="656" y="106"/>
                  </a:lnTo>
                  <a:lnTo>
                    <a:pt x="648" y="98"/>
                  </a:lnTo>
                  <a:lnTo>
                    <a:pt x="648" y="98"/>
                  </a:lnTo>
                  <a:lnTo>
                    <a:pt x="642" y="94"/>
                  </a:lnTo>
                  <a:lnTo>
                    <a:pt x="636" y="92"/>
                  </a:lnTo>
                  <a:lnTo>
                    <a:pt x="624" y="88"/>
                  </a:lnTo>
                  <a:lnTo>
                    <a:pt x="600" y="86"/>
                  </a:lnTo>
                  <a:lnTo>
                    <a:pt x="600" y="86"/>
                  </a:lnTo>
                  <a:lnTo>
                    <a:pt x="572" y="82"/>
                  </a:lnTo>
                  <a:lnTo>
                    <a:pt x="560" y="80"/>
                  </a:lnTo>
                  <a:lnTo>
                    <a:pt x="548" y="74"/>
                  </a:lnTo>
                  <a:lnTo>
                    <a:pt x="548" y="74"/>
                  </a:lnTo>
                  <a:lnTo>
                    <a:pt x="530" y="64"/>
                  </a:lnTo>
                  <a:lnTo>
                    <a:pt x="522" y="62"/>
                  </a:lnTo>
                  <a:lnTo>
                    <a:pt x="512" y="62"/>
                  </a:lnTo>
                  <a:lnTo>
                    <a:pt x="512" y="62"/>
                  </a:lnTo>
                  <a:lnTo>
                    <a:pt x="502" y="60"/>
                  </a:lnTo>
                  <a:lnTo>
                    <a:pt x="496" y="58"/>
                  </a:lnTo>
                  <a:lnTo>
                    <a:pt x="492" y="56"/>
                  </a:lnTo>
                  <a:lnTo>
                    <a:pt x="492" y="56"/>
                  </a:lnTo>
                  <a:lnTo>
                    <a:pt x="486" y="50"/>
                  </a:lnTo>
                  <a:lnTo>
                    <a:pt x="482" y="42"/>
                  </a:lnTo>
                  <a:lnTo>
                    <a:pt x="478" y="36"/>
                  </a:lnTo>
                  <a:lnTo>
                    <a:pt x="472" y="28"/>
                  </a:lnTo>
                  <a:lnTo>
                    <a:pt x="472" y="28"/>
                  </a:lnTo>
                  <a:lnTo>
                    <a:pt x="464" y="24"/>
                  </a:lnTo>
                  <a:lnTo>
                    <a:pt x="454" y="20"/>
                  </a:lnTo>
                  <a:lnTo>
                    <a:pt x="446" y="16"/>
                  </a:lnTo>
                  <a:lnTo>
                    <a:pt x="436" y="12"/>
                  </a:lnTo>
                  <a:lnTo>
                    <a:pt x="436" y="12"/>
                  </a:lnTo>
                  <a:lnTo>
                    <a:pt x="430" y="4"/>
                  </a:lnTo>
                  <a:lnTo>
                    <a:pt x="428" y="2"/>
                  </a:lnTo>
                  <a:lnTo>
                    <a:pt x="424" y="0"/>
                  </a:lnTo>
                  <a:lnTo>
                    <a:pt x="424" y="0"/>
                  </a:lnTo>
                  <a:lnTo>
                    <a:pt x="416" y="0"/>
                  </a:lnTo>
                  <a:lnTo>
                    <a:pt x="410" y="2"/>
                  </a:lnTo>
                  <a:lnTo>
                    <a:pt x="404" y="8"/>
                  </a:lnTo>
                  <a:lnTo>
                    <a:pt x="398" y="12"/>
                  </a:lnTo>
                  <a:lnTo>
                    <a:pt x="398" y="12"/>
                  </a:lnTo>
                  <a:lnTo>
                    <a:pt x="390" y="12"/>
                  </a:lnTo>
                  <a:lnTo>
                    <a:pt x="384" y="10"/>
                  </a:lnTo>
                  <a:lnTo>
                    <a:pt x="378" y="8"/>
                  </a:lnTo>
                  <a:lnTo>
                    <a:pt x="370" y="6"/>
                  </a:lnTo>
                  <a:lnTo>
                    <a:pt x="370" y="6"/>
                  </a:lnTo>
                  <a:lnTo>
                    <a:pt x="364" y="8"/>
                  </a:lnTo>
                  <a:lnTo>
                    <a:pt x="360" y="10"/>
                  </a:lnTo>
                  <a:lnTo>
                    <a:pt x="352" y="18"/>
                  </a:lnTo>
                  <a:lnTo>
                    <a:pt x="352" y="18"/>
                  </a:lnTo>
                  <a:lnTo>
                    <a:pt x="340" y="22"/>
                  </a:lnTo>
                  <a:lnTo>
                    <a:pt x="328" y="26"/>
                  </a:lnTo>
                  <a:lnTo>
                    <a:pt x="316" y="30"/>
                  </a:lnTo>
                  <a:lnTo>
                    <a:pt x="304" y="36"/>
                  </a:lnTo>
                  <a:lnTo>
                    <a:pt x="304" y="36"/>
                  </a:lnTo>
                  <a:lnTo>
                    <a:pt x="296" y="44"/>
                  </a:lnTo>
                  <a:lnTo>
                    <a:pt x="288" y="52"/>
                  </a:lnTo>
                  <a:lnTo>
                    <a:pt x="282" y="62"/>
                  </a:lnTo>
                  <a:lnTo>
                    <a:pt x="274" y="70"/>
                  </a:lnTo>
                  <a:lnTo>
                    <a:pt x="274" y="70"/>
                  </a:lnTo>
                  <a:lnTo>
                    <a:pt x="264" y="76"/>
                  </a:lnTo>
                  <a:lnTo>
                    <a:pt x="254" y="78"/>
                  </a:lnTo>
                  <a:lnTo>
                    <a:pt x="242" y="78"/>
                  </a:lnTo>
                  <a:lnTo>
                    <a:pt x="230" y="74"/>
                  </a:lnTo>
                  <a:lnTo>
                    <a:pt x="230" y="74"/>
                  </a:lnTo>
                  <a:lnTo>
                    <a:pt x="224" y="68"/>
                  </a:lnTo>
                  <a:lnTo>
                    <a:pt x="224" y="68"/>
                  </a:lnTo>
                  <a:lnTo>
                    <a:pt x="218" y="68"/>
                  </a:lnTo>
                  <a:lnTo>
                    <a:pt x="216" y="70"/>
                  </a:lnTo>
                  <a:lnTo>
                    <a:pt x="214" y="76"/>
                  </a:lnTo>
                  <a:lnTo>
                    <a:pt x="214" y="76"/>
                  </a:lnTo>
                  <a:lnTo>
                    <a:pt x="212" y="80"/>
                  </a:lnTo>
                  <a:lnTo>
                    <a:pt x="208" y="82"/>
                  </a:lnTo>
                  <a:lnTo>
                    <a:pt x="204" y="86"/>
                  </a:lnTo>
                  <a:lnTo>
                    <a:pt x="202" y="90"/>
                  </a:lnTo>
                  <a:lnTo>
                    <a:pt x="202" y="90"/>
                  </a:lnTo>
                  <a:lnTo>
                    <a:pt x="200" y="94"/>
                  </a:lnTo>
                  <a:lnTo>
                    <a:pt x="200" y="100"/>
                  </a:lnTo>
                  <a:lnTo>
                    <a:pt x="204" y="110"/>
                  </a:lnTo>
                  <a:lnTo>
                    <a:pt x="218" y="130"/>
                  </a:lnTo>
                  <a:lnTo>
                    <a:pt x="218" y="130"/>
                  </a:lnTo>
                  <a:lnTo>
                    <a:pt x="220" y="138"/>
                  </a:lnTo>
                  <a:lnTo>
                    <a:pt x="222" y="146"/>
                  </a:lnTo>
                  <a:lnTo>
                    <a:pt x="226" y="162"/>
                  </a:lnTo>
                  <a:lnTo>
                    <a:pt x="226" y="162"/>
                  </a:lnTo>
                  <a:lnTo>
                    <a:pt x="228" y="174"/>
                  </a:lnTo>
                  <a:lnTo>
                    <a:pt x="234" y="186"/>
                  </a:lnTo>
                  <a:lnTo>
                    <a:pt x="250" y="206"/>
                  </a:lnTo>
                  <a:lnTo>
                    <a:pt x="250" y="206"/>
                  </a:lnTo>
                  <a:lnTo>
                    <a:pt x="252" y="210"/>
                  </a:lnTo>
                  <a:lnTo>
                    <a:pt x="252" y="216"/>
                  </a:lnTo>
                  <a:lnTo>
                    <a:pt x="252" y="226"/>
                  </a:lnTo>
                  <a:lnTo>
                    <a:pt x="252" y="226"/>
                  </a:lnTo>
                  <a:lnTo>
                    <a:pt x="252" y="236"/>
                  </a:lnTo>
                  <a:lnTo>
                    <a:pt x="252" y="240"/>
                  </a:lnTo>
                  <a:lnTo>
                    <a:pt x="250" y="244"/>
                  </a:lnTo>
                  <a:lnTo>
                    <a:pt x="250" y="244"/>
                  </a:lnTo>
                  <a:lnTo>
                    <a:pt x="244" y="244"/>
                  </a:lnTo>
                  <a:lnTo>
                    <a:pt x="238" y="244"/>
                  </a:lnTo>
                  <a:lnTo>
                    <a:pt x="224" y="240"/>
                  </a:lnTo>
                  <a:lnTo>
                    <a:pt x="224" y="240"/>
                  </a:lnTo>
                  <a:lnTo>
                    <a:pt x="216" y="232"/>
                  </a:lnTo>
                  <a:lnTo>
                    <a:pt x="208" y="224"/>
                  </a:lnTo>
                  <a:lnTo>
                    <a:pt x="208" y="224"/>
                  </a:lnTo>
                  <a:lnTo>
                    <a:pt x="212" y="222"/>
                  </a:lnTo>
                  <a:lnTo>
                    <a:pt x="214" y="218"/>
                  </a:lnTo>
                  <a:lnTo>
                    <a:pt x="216" y="212"/>
                  </a:lnTo>
                  <a:lnTo>
                    <a:pt x="216" y="208"/>
                  </a:lnTo>
                  <a:lnTo>
                    <a:pt x="214" y="204"/>
                  </a:lnTo>
                  <a:lnTo>
                    <a:pt x="212" y="202"/>
                  </a:lnTo>
                  <a:lnTo>
                    <a:pt x="206" y="200"/>
                  </a:lnTo>
                  <a:lnTo>
                    <a:pt x="206" y="200"/>
                  </a:lnTo>
                  <a:lnTo>
                    <a:pt x="196" y="200"/>
                  </a:lnTo>
                  <a:lnTo>
                    <a:pt x="188" y="204"/>
                  </a:lnTo>
                  <a:lnTo>
                    <a:pt x="188" y="204"/>
                  </a:lnTo>
                  <a:lnTo>
                    <a:pt x="178" y="210"/>
                  </a:lnTo>
                  <a:lnTo>
                    <a:pt x="174" y="216"/>
                  </a:lnTo>
                  <a:lnTo>
                    <a:pt x="174" y="218"/>
                  </a:lnTo>
                  <a:lnTo>
                    <a:pt x="174" y="218"/>
                  </a:lnTo>
                  <a:lnTo>
                    <a:pt x="174" y="218"/>
                  </a:lnTo>
                  <a:lnTo>
                    <a:pt x="168" y="214"/>
                  </a:lnTo>
                  <a:lnTo>
                    <a:pt x="166" y="212"/>
                  </a:lnTo>
                  <a:lnTo>
                    <a:pt x="164" y="208"/>
                  </a:lnTo>
                  <a:lnTo>
                    <a:pt x="164" y="208"/>
                  </a:lnTo>
                  <a:lnTo>
                    <a:pt x="162" y="210"/>
                  </a:lnTo>
                  <a:lnTo>
                    <a:pt x="154" y="212"/>
                  </a:lnTo>
                  <a:lnTo>
                    <a:pt x="142" y="216"/>
                  </a:lnTo>
                  <a:lnTo>
                    <a:pt x="142" y="216"/>
                  </a:lnTo>
                  <a:lnTo>
                    <a:pt x="128" y="220"/>
                  </a:lnTo>
                  <a:lnTo>
                    <a:pt x="122" y="222"/>
                  </a:lnTo>
                  <a:lnTo>
                    <a:pt x="120" y="222"/>
                  </a:lnTo>
                  <a:lnTo>
                    <a:pt x="120" y="220"/>
                  </a:lnTo>
                  <a:lnTo>
                    <a:pt x="120" y="220"/>
                  </a:lnTo>
                  <a:lnTo>
                    <a:pt x="116" y="222"/>
                  </a:lnTo>
                  <a:lnTo>
                    <a:pt x="116" y="222"/>
                  </a:lnTo>
                  <a:lnTo>
                    <a:pt x="116" y="228"/>
                  </a:lnTo>
                  <a:lnTo>
                    <a:pt x="120" y="236"/>
                  </a:lnTo>
                  <a:lnTo>
                    <a:pt x="126" y="252"/>
                  </a:lnTo>
                  <a:lnTo>
                    <a:pt x="126" y="252"/>
                  </a:lnTo>
                  <a:lnTo>
                    <a:pt x="130" y="260"/>
                  </a:lnTo>
                  <a:lnTo>
                    <a:pt x="132" y="268"/>
                  </a:lnTo>
                  <a:lnTo>
                    <a:pt x="132" y="268"/>
                  </a:lnTo>
                  <a:lnTo>
                    <a:pt x="130" y="278"/>
                  </a:lnTo>
                  <a:lnTo>
                    <a:pt x="130" y="282"/>
                  </a:lnTo>
                  <a:lnTo>
                    <a:pt x="130" y="288"/>
                  </a:lnTo>
                  <a:lnTo>
                    <a:pt x="130" y="288"/>
                  </a:lnTo>
                  <a:lnTo>
                    <a:pt x="132" y="294"/>
                  </a:lnTo>
                  <a:lnTo>
                    <a:pt x="136" y="298"/>
                  </a:lnTo>
                  <a:lnTo>
                    <a:pt x="144" y="302"/>
                  </a:lnTo>
                  <a:lnTo>
                    <a:pt x="144" y="302"/>
                  </a:lnTo>
                  <a:lnTo>
                    <a:pt x="158" y="310"/>
                  </a:lnTo>
                  <a:lnTo>
                    <a:pt x="172" y="316"/>
                  </a:lnTo>
                  <a:lnTo>
                    <a:pt x="172" y="316"/>
                  </a:lnTo>
                  <a:lnTo>
                    <a:pt x="188" y="324"/>
                  </a:lnTo>
                  <a:lnTo>
                    <a:pt x="202" y="332"/>
                  </a:lnTo>
                  <a:lnTo>
                    <a:pt x="216" y="338"/>
                  </a:lnTo>
                  <a:lnTo>
                    <a:pt x="224" y="340"/>
                  </a:lnTo>
                  <a:lnTo>
                    <a:pt x="234" y="340"/>
                  </a:lnTo>
                  <a:lnTo>
                    <a:pt x="234" y="340"/>
                  </a:lnTo>
                  <a:lnTo>
                    <a:pt x="234" y="356"/>
                  </a:lnTo>
                  <a:lnTo>
                    <a:pt x="234" y="364"/>
                  </a:lnTo>
                  <a:lnTo>
                    <a:pt x="232" y="372"/>
                  </a:lnTo>
                  <a:lnTo>
                    <a:pt x="232" y="372"/>
                  </a:lnTo>
                  <a:lnTo>
                    <a:pt x="230" y="378"/>
                  </a:lnTo>
                  <a:lnTo>
                    <a:pt x="226" y="380"/>
                  </a:lnTo>
                  <a:lnTo>
                    <a:pt x="218" y="384"/>
                  </a:lnTo>
                  <a:lnTo>
                    <a:pt x="208" y="386"/>
                  </a:lnTo>
                  <a:lnTo>
                    <a:pt x="198" y="386"/>
                  </a:lnTo>
                  <a:lnTo>
                    <a:pt x="198" y="386"/>
                  </a:lnTo>
                  <a:lnTo>
                    <a:pt x="188" y="386"/>
                  </a:lnTo>
                  <a:lnTo>
                    <a:pt x="178" y="390"/>
                  </a:lnTo>
                  <a:lnTo>
                    <a:pt x="170" y="394"/>
                  </a:lnTo>
                  <a:lnTo>
                    <a:pt x="160" y="394"/>
                  </a:lnTo>
                  <a:lnTo>
                    <a:pt x="160" y="394"/>
                  </a:lnTo>
                  <a:lnTo>
                    <a:pt x="156" y="394"/>
                  </a:lnTo>
                  <a:lnTo>
                    <a:pt x="152" y="392"/>
                  </a:lnTo>
                  <a:lnTo>
                    <a:pt x="144" y="388"/>
                  </a:lnTo>
                  <a:lnTo>
                    <a:pt x="144" y="388"/>
                  </a:lnTo>
                  <a:lnTo>
                    <a:pt x="138" y="388"/>
                  </a:lnTo>
                  <a:lnTo>
                    <a:pt x="134" y="390"/>
                  </a:lnTo>
                  <a:lnTo>
                    <a:pt x="126" y="398"/>
                  </a:lnTo>
                  <a:lnTo>
                    <a:pt x="126" y="398"/>
                  </a:lnTo>
                  <a:lnTo>
                    <a:pt x="118" y="406"/>
                  </a:lnTo>
                  <a:lnTo>
                    <a:pt x="110" y="412"/>
                  </a:lnTo>
                  <a:lnTo>
                    <a:pt x="104" y="418"/>
                  </a:lnTo>
                  <a:lnTo>
                    <a:pt x="96" y="424"/>
                  </a:lnTo>
                  <a:lnTo>
                    <a:pt x="96" y="424"/>
                  </a:lnTo>
                  <a:lnTo>
                    <a:pt x="94" y="432"/>
                  </a:lnTo>
                  <a:lnTo>
                    <a:pt x="90" y="438"/>
                  </a:lnTo>
                  <a:lnTo>
                    <a:pt x="90" y="438"/>
                  </a:lnTo>
                  <a:lnTo>
                    <a:pt x="82" y="448"/>
                  </a:lnTo>
                  <a:lnTo>
                    <a:pt x="78" y="454"/>
                  </a:lnTo>
                  <a:lnTo>
                    <a:pt x="78" y="462"/>
                  </a:lnTo>
                  <a:lnTo>
                    <a:pt x="82" y="474"/>
                  </a:lnTo>
                  <a:lnTo>
                    <a:pt x="82" y="474"/>
                  </a:lnTo>
                  <a:lnTo>
                    <a:pt x="90" y="488"/>
                  </a:lnTo>
                  <a:lnTo>
                    <a:pt x="92" y="496"/>
                  </a:lnTo>
                  <a:lnTo>
                    <a:pt x="92" y="500"/>
                  </a:lnTo>
                  <a:lnTo>
                    <a:pt x="92" y="500"/>
                  </a:lnTo>
                  <a:lnTo>
                    <a:pt x="90" y="502"/>
                  </a:lnTo>
                  <a:lnTo>
                    <a:pt x="86" y="502"/>
                  </a:lnTo>
                  <a:lnTo>
                    <a:pt x="84" y="502"/>
                  </a:lnTo>
                  <a:lnTo>
                    <a:pt x="82" y="506"/>
                  </a:lnTo>
                  <a:lnTo>
                    <a:pt x="82" y="506"/>
                  </a:lnTo>
                  <a:lnTo>
                    <a:pt x="82" y="510"/>
                  </a:lnTo>
                  <a:lnTo>
                    <a:pt x="86" y="512"/>
                  </a:lnTo>
                  <a:lnTo>
                    <a:pt x="90" y="518"/>
                  </a:lnTo>
                  <a:lnTo>
                    <a:pt x="90" y="518"/>
                  </a:lnTo>
                  <a:lnTo>
                    <a:pt x="92" y="524"/>
                  </a:lnTo>
                  <a:lnTo>
                    <a:pt x="92" y="530"/>
                  </a:lnTo>
                  <a:lnTo>
                    <a:pt x="92" y="534"/>
                  </a:lnTo>
                  <a:lnTo>
                    <a:pt x="94" y="540"/>
                  </a:lnTo>
                  <a:lnTo>
                    <a:pt x="94" y="540"/>
                  </a:lnTo>
                  <a:lnTo>
                    <a:pt x="100" y="548"/>
                  </a:lnTo>
                  <a:lnTo>
                    <a:pt x="106" y="556"/>
                  </a:lnTo>
                  <a:lnTo>
                    <a:pt x="106" y="556"/>
                  </a:lnTo>
                  <a:lnTo>
                    <a:pt x="100" y="558"/>
                  </a:lnTo>
                  <a:lnTo>
                    <a:pt x="100" y="558"/>
                  </a:lnTo>
                  <a:lnTo>
                    <a:pt x="100" y="562"/>
                  </a:lnTo>
                  <a:lnTo>
                    <a:pt x="102" y="566"/>
                  </a:lnTo>
                  <a:lnTo>
                    <a:pt x="106" y="572"/>
                  </a:lnTo>
                  <a:lnTo>
                    <a:pt x="114" y="578"/>
                  </a:lnTo>
                  <a:lnTo>
                    <a:pt x="122" y="578"/>
                  </a:lnTo>
                  <a:lnTo>
                    <a:pt x="122" y="578"/>
                  </a:lnTo>
                  <a:lnTo>
                    <a:pt x="126" y="578"/>
                  </a:lnTo>
                  <a:lnTo>
                    <a:pt x="130" y="574"/>
                  </a:lnTo>
                  <a:lnTo>
                    <a:pt x="136" y="568"/>
                  </a:lnTo>
                  <a:lnTo>
                    <a:pt x="140" y="558"/>
                  </a:lnTo>
                  <a:lnTo>
                    <a:pt x="144" y="552"/>
                  </a:lnTo>
                  <a:lnTo>
                    <a:pt x="144" y="552"/>
                  </a:lnTo>
                  <a:lnTo>
                    <a:pt x="148" y="558"/>
                  </a:lnTo>
                  <a:lnTo>
                    <a:pt x="150" y="566"/>
                  </a:lnTo>
                  <a:lnTo>
                    <a:pt x="150" y="580"/>
                  </a:lnTo>
                  <a:lnTo>
                    <a:pt x="150" y="580"/>
                  </a:lnTo>
                  <a:lnTo>
                    <a:pt x="150" y="586"/>
                  </a:lnTo>
                  <a:lnTo>
                    <a:pt x="150" y="592"/>
                  </a:lnTo>
                  <a:lnTo>
                    <a:pt x="144" y="600"/>
                  </a:lnTo>
                  <a:lnTo>
                    <a:pt x="144" y="600"/>
                  </a:lnTo>
                  <a:lnTo>
                    <a:pt x="142" y="608"/>
                  </a:lnTo>
                  <a:lnTo>
                    <a:pt x="142" y="612"/>
                  </a:lnTo>
                  <a:lnTo>
                    <a:pt x="142" y="622"/>
                  </a:lnTo>
                  <a:lnTo>
                    <a:pt x="142" y="626"/>
                  </a:lnTo>
                  <a:lnTo>
                    <a:pt x="140" y="630"/>
                  </a:lnTo>
                  <a:lnTo>
                    <a:pt x="136" y="634"/>
                  </a:lnTo>
                  <a:lnTo>
                    <a:pt x="130" y="640"/>
                  </a:lnTo>
                  <a:lnTo>
                    <a:pt x="130" y="640"/>
                  </a:lnTo>
                  <a:lnTo>
                    <a:pt x="134" y="644"/>
                  </a:lnTo>
                  <a:lnTo>
                    <a:pt x="140" y="646"/>
                  </a:lnTo>
                  <a:lnTo>
                    <a:pt x="152" y="648"/>
                  </a:lnTo>
                  <a:lnTo>
                    <a:pt x="152" y="648"/>
                  </a:lnTo>
                  <a:lnTo>
                    <a:pt x="158" y="648"/>
                  </a:lnTo>
                  <a:lnTo>
                    <a:pt x="162" y="644"/>
                  </a:lnTo>
                  <a:lnTo>
                    <a:pt x="166" y="640"/>
                  </a:lnTo>
                  <a:lnTo>
                    <a:pt x="170" y="638"/>
                  </a:lnTo>
                  <a:lnTo>
                    <a:pt x="170" y="638"/>
                  </a:lnTo>
                  <a:lnTo>
                    <a:pt x="178" y="636"/>
                  </a:lnTo>
                  <a:lnTo>
                    <a:pt x="184" y="640"/>
                  </a:lnTo>
                  <a:lnTo>
                    <a:pt x="190" y="646"/>
                  </a:lnTo>
                  <a:lnTo>
                    <a:pt x="194" y="654"/>
                  </a:lnTo>
                  <a:lnTo>
                    <a:pt x="202" y="668"/>
                  </a:lnTo>
                  <a:lnTo>
                    <a:pt x="206" y="672"/>
                  </a:lnTo>
                  <a:lnTo>
                    <a:pt x="210" y="672"/>
                  </a:lnTo>
                  <a:lnTo>
                    <a:pt x="210" y="672"/>
                  </a:lnTo>
                  <a:lnTo>
                    <a:pt x="214" y="670"/>
                  </a:lnTo>
                  <a:lnTo>
                    <a:pt x="218" y="668"/>
                  </a:lnTo>
                  <a:lnTo>
                    <a:pt x="222" y="664"/>
                  </a:lnTo>
                  <a:lnTo>
                    <a:pt x="226" y="662"/>
                  </a:lnTo>
                  <a:lnTo>
                    <a:pt x="226" y="662"/>
                  </a:lnTo>
                  <a:lnTo>
                    <a:pt x="238" y="662"/>
                  </a:lnTo>
                  <a:lnTo>
                    <a:pt x="242" y="662"/>
                  </a:lnTo>
                  <a:lnTo>
                    <a:pt x="248" y="660"/>
                  </a:lnTo>
                  <a:lnTo>
                    <a:pt x="248" y="660"/>
                  </a:lnTo>
                  <a:lnTo>
                    <a:pt x="250" y="660"/>
                  </a:lnTo>
                  <a:lnTo>
                    <a:pt x="252" y="664"/>
                  </a:lnTo>
                  <a:lnTo>
                    <a:pt x="254" y="672"/>
                  </a:lnTo>
                  <a:lnTo>
                    <a:pt x="254" y="672"/>
                  </a:lnTo>
                  <a:lnTo>
                    <a:pt x="250" y="678"/>
                  </a:lnTo>
                  <a:lnTo>
                    <a:pt x="248" y="684"/>
                  </a:lnTo>
                  <a:lnTo>
                    <a:pt x="248" y="684"/>
                  </a:lnTo>
                  <a:lnTo>
                    <a:pt x="240" y="702"/>
                  </a:lnTo>
                  <a:lnTo>
                    <a:pt x="230" y="718"/>
                  </a:lnTo>
                  <a:lnTo>
                    <a:pt x="230" y="718"/>
                  </a:lnTo>
                  <a:lnTo>
                    <a:pt x="224" y="728"/>
                  </a:lnTo>
                  <a:lnTo>
                    <a:pt x="216" y="738"/>
                  </a:lnTo>
                  <a:lnTo>
                    <a:pt x="200" y="750"/>
                  </a:lnTo>
                  <a:lnTo>
                    <a:pt x="164" y="770"/>
                  </a:lnTo>
                  <a:lnTo>
                    <a:pt x="164" y="770"/>
                  </a:lnTo>
                  <a:lnTo>
                    <a:pt x="144" y="782"/>
                  </a:lnTo>
                  <a:lnTo>
                    <a:pt x="134" y="786"/>
                  </a:lnTo>
                  <a:lnTo>
                    <a:pt x="122" y="788"/>
                  </a:lnTo>
                  <a:lnTo>
                    <a:pt x="122" y="788"/>
                  </a:lnTo>
                  <a:lnTo>
                    <a:pt x="110" y="790"/>
                  </a:lnTo>
                  <a:lnTo>
                    <a:pt x="98" y="794"/>
                  </a:lnTo>
                  <a:lnTo>
                    <a:pt x="76" y="808"/>
                  </a:lnTo>
                  <a:lnTo>
                    <a:pt x="76" y="808"/>
                  </a:lnTo>
                  <a:lnTo>
                    <a:pt x="66" y="812"/>
                  </a:lnTo>
                  <a:lnTo>
                    <a:pt x="56" y="814"/>
                  </a:lnTo>
                  <a:lnTo>
                    <a:pt x="36" y="818"/>
                  </a:lnTo>
                  <a:lnTo>
                    <a:pt x="26" y="820"/>
                  </a:lnTo>
                  <a:lnTo>
                    <a:pt x="16" y="824"/>
                  </a:lnTo>
                  <a:lnTo>
                    <a:pt x="8" y="828"/>
                  </a:lnTo>
                  <a:lnTo>
                    <a:pt x="0" y="836"/>
                  </a:lnTo>
                  <a:lnTo>
                    <a:pt x="0" y="836"/>
                  </a:lnTo>
                  <a:lnTo>
                    <a:pt x="2" y="842"/>
                  </a:lnTo>
                  <a:lnTo>
                    <a:pt x="4" y="846"/>
                  </a:lnTo>
                  <a:lnTo>
                    <a:pt x="8" y="848"/>
                  </a:lnTo>
                  <a:lnTo>
                    <a:pt x="12" y="848"/>
                  </a:lnTo>
                  <a:lnTo>
                    <a:pt x="20" y="844"/>
                  </a:lnTo>
                  <a:lnTo>
                    <a:pt x="28" y="842"/>
                  </a:lnTo>
                  <a:lnTo>
                    <a:pt x="28" y="842"/>
                  </a:lnTo>
                  <a:lnTo>
                    <a:pt x="40" y="840"/>
                  </a:lnTo>
                  <a:lnTo>
                    <a:pt x="52" y="842"/>
                  </a:lnTo>
                  <a:lnTo>
                    <a:pt x="52" y="842"/>
                  </a:lnTo>
                  <a:lnTo>
                    <a:pt x="52" y="836"/>
                  </a:lnTo>
                  <a:lnTo>
                    <a:pt x="54" y="832"/>
                  </a:lnTo>
                  <a:lnTo>
                    <a:pt x="56" y="830"/>
                  </a:lnTo>
                  <a:lnTo>
                    <a:pt x="60" y="830"/>
                  </a:lnTo>
                  <a:lnTo>
                    <a:pt x="78" y="830"/>
                  </a:lnTo>
                  <a:lnTo>
                    <a:pt x="78" y="830"/>
                  </a:lnTo>
                  <a:lnTo>
                    <a:pt x="90" y="828"/>
                  </a:lnTo>
                  <a:lnTo>
                    <a:pt x="100" y="824"/>
                  </a:lnTo>
                  <a:lnTo>
                    <a:pt x="110" y="820"/>
                  </a:lnTo>
                  <a:lnTo>
                    <a:pt x="116" y="820"/>
                  </a:lnTo>
                  <a:lnTo>
                    <a:pt x="124" y="822"/>
                  </a:lnTo>
                  <a:lnTo>
                    <a:pt x="124" y="822"/>
                  </a:lnTo>
                  <a:lnTo>
                    <a:pt x="124" y="834"/>
                  </a:lnTo>
                  <a:lnTo>
                    <a:pt x="126" y="836"/>
                  </a:lnTo>
                  <a:lnTo>
                    <a:pt x="132" y="838"/>
                  </a:lnTo>
                  <a:lnTo>
                    <a:pt x="132" y="838"/>
                  </a:lnTo>
                  <a:lnTo>
                    <a:pt x="132" y="830"/>
                  </a:lnTo>
                  <a:lnTo>
                    <a:pt x="134" y="820"/>
                  </a:lnTo>
                  <a:lnTo>
                    <a:pt x="134" y="820"/>
                  </a:lnTo>
                  <a:lnTo>
                    <a:pt x="138" y="816"/>
                  </a:lnTo>
                  <a:lnTo>
                    <a:pt x="142" y="812"/>
                  </a:lnTo>
                  <a:lnTo>
                    <a:pt x="152" y="808"/>
                  </a:lnTo>
                  <a:lnTo>
                    <a:pt x="152" y="808"/>
                  </a:lnTo>
                  <a:lnTo>
                    <a:pt x="156" y="814"/>
                  </a:lnTo>
                  <a:lnTo>
                    <a:pt x="160" y="818"/>
                  </a:lnTo>
                  <a:lnTo>
                    <a:pt x="160" y="818"/>
                  </a:lnTo>
                  <a:lnTo>
                    <a:pt x="164" y="818"/>
                  </a:lnTo>
                  <a:lnTo>
                    <a:pt x="166" y="818"/>
                  </a:lnTo>
                  <a:lnTo>
                    <a:pt x="168" y="812"/>
                  </a:lnTo>
                  <a:lnTo>
                    <a:pt x="168" y="812"/>
                  </a:lnTo>
                  <a:lnTo>
                    <a:pt x="174" y="808"/>
                  </a:lnTo>
                  <a:lnTo>
                    <a:pt x="178" y="808"/>
                  </a:lnTo>
                  <a:lnTo>
                    <a:pt x="184" y="808"/>
                  </a:lnTo>
                  <a:lnTo>
                    <a:pt x="190" y="808"/>
                  </a:lnTo>
                  <a:lnTo>
                    <a:pt x="190" y="808"/>
                  </a:lnTo>
                  <a:lnTo>
                    <a:pt x="194" y="806"/>
                  </a:lnTo>
                  <a:lnTo>
                    <a:pt x="198" y="804"/>
                  </a:lnTo>
                  <a:lnTo>
                    <a:pt x="200" y="798"/>
                  </a:lnTo>
                  <a:lnTo>
                    <a:pt x="200" y="792"/>
                  </a:lnTo>
                  <a:lnTo>
                    <a:pt x="204" y="786"/>
                  </a:lnTo>
                  <a:lnTo>
                    <a:pt x="204" y="786"/>
                  </a:lnTo>
                  <a:lnTo>
                    <a:pt x="206" y="784"/>
                  </a:lnTo>
                  <a:lnTo>
                    <a:pt x="208" y="784"/>
                  </a:lnTo>
                  <a:lnTo>
                    <a:pt x="212" y="784"/>
                  </a:lnTo>
                  <a:lnTo>
                    <a:pt x="212" y="784"/>
                  </a:lnTo>
                  <a:lnTo>
                    <a:pt x="216" y="782"/>
                  </a:lnTo>
                  <a:lnTo>
                    <a:pt x="220" y="778"/>
                  </a:lnTo>
                  <a:lnTo>
                    <a:pt x="220" y="778"/>
                  </a:lnTo>
                  <a:lnTo>
                    <a:pt x="230" y="770"/>
                  </a:lnTo>
                  <a:lnTo>
                    <a:pt x="236" y="768"/>
                  </a:lnTo>
                  <a:lnTo>
                    <a:pt x="242" y="766"/>
                  </a:lnTo>
                  <a:lnTo>
                    <a:pt x="242" y="766"/>
                  </a:lnTo>
                  <a:lnTo>
                    <a:pt x="250" y="764"/>
                  </a:lnTo>
                  <a:lnTo>
                    <a:pt x="256" y="760"/>
                  </a:lnTo>
                  <a:lnTo>
                    <a:pt x="266" y="750"/>
                  </a:lnTo>
                  <a:lnTo>
                    <a:pt x="266" y="750"/>
                  </a:lnTo>
                  <a:lnTo>
                    <a:pt x="276" y="740"/>
                  </a:lnTo>
                  <a:lnTo>
                    <a:pt x="286" y="732"/>
                  </a:lnTo>
                  <a:lnTo>
                    <a:pt x="310" y="718"/>
                  </a:lnTo>
                  <a:lnTo>
                    <a:pt x="310" y="718"/>
                  </a:lnTo>
                  <a:lnTo>
                    <a:pt x="330" y="702"/>
                  </a:lnTo>
                  <a:lnTo>
                    <a:pt x="350" y="684"/>
                  </a:lnTo>
                  <a:lnTo>
                    <a:pt x="350" y="684"/>
                  </a:lnTo>
                  <a:lnTo>
                    <a:pt x="352" y="682"/>
                  </a:lnTo>
                  <a:lnTo>
                    <a:pt x="356" y="680"/>
                  </a:lnTo>
                  <a:lnTo>
                    <a:pt x="356" y="680"/>
                  </a:lnTo>
                  <a:lnTo>
                    <a:pt x="356" y="678"/>
                  </a:lnTo>
                  <a:lnTo>
                    <a:pt x="356" y="674"/>
                  </a:lnTo>
                  <a:lnTo>
                    <a:pt x="354" y="668"/>
                  </a:lnTo>
                  <a:lnTo>
                    <a:pt x="350" y="662"/>
                  </a:lnTo>
                  <a:lnTo>
                    <a:pt x="346" y="656"/>
                  </a:lnTo>
                  <a:lnTo>
                    <a:pt x="346" y="656"/>
                  </a:lnTo>
                  <a:lnTo>
                    <a:pt x="340" y="660"/>
                  </a:lnTo>
                  <a:lnTo>
                    <a:pt x="336" y="658"/>
                  </a:lnTo>
                  <a:lnTo>
                    <a:pt x="334" y="658"/>
                  </a:lnTo>
                  <a:lnTo>
                    <a:pt x="334" y="654"/>
                  </a:lnTo>
                  <a:lnTo>
                    <a:pt x="334" y="654"/>
                  </a:lnTo>
                  <a:lnTo>
                    <a:pt x="336" y="650"/>
                  </a:lnTo>
                  <a:lnTo>
                    <a:pt x="338" y="646"/>
                  </a:lnTo>
                  <a:lnTo>
                    <a:pt x="344" y="642"/>
                  </a:lnTo>
                  <a:lnTo>
                    <a:pt x="344" y="642"/>
                  </a:lnTo>
                  <a:lnTo>
                    <a:pt x="350" y="642"/>
                  </a:lnTo>
                  <a:lnTo>
                    <a:pt x="356" y="640"/>
                  </a:lnTo>
                  <a:lnTo>
                    <a:pt x="362" y="636"/>
                  </a:lnTo>
                  <a:lnTo>
                    <a:pt x="368" y="628"/>
                  </a:lnTo>
                  <a:lnTo>
                    <a:pt x="378" y="616"/>
                  </a:lnTo>
                  <a:lnTo>
                    <a:pt x="384" y="606"/>
                  </a:lnTo>
                  <a:lnTo>
                    <a:pt x="384" y="606"/>
                  </a:lnTo>
                  <a:lnTo>
                    <a:pt x="398" y="586"/>
                  </a:lnTo>
                  <a:lnTo>
                    <a:pt x="398" y="586"/>
                  </a:lnTo>
                  <a:lnTo>
                    <a:pt x="406" y="574"/>
                  </a:lnTo>
                  <a:lnTo>
                    <a:pt x="422" y="560"/>
                  </a:lnTo>
                  <a:lnTo>
                    <a:pt x="430" y="554"/>
                  </a:lnTo>
                  <a:lnTo>
                    <a:pt x="436" y="552"/>
                  </a:lnTo>
                  <a:lnTo>
                    <a:pt x="440" y="552"/>
                  </a:lnTo>
                  <a:lnTo>
                    <a:pt x="442" y="554"/>
                  </a:lnTo>
                  <a:lnTo>
                    <a:pt x="444" y="556"/>
                  </a:lnTo>
                  <a:lnTo>
                    <a:pt x="446" y="562"/>
                  </a:lnTo>
                  <a:lnTo>
                    <a:pt x="446" y="562"/>
                  </a:lnTo>
                  <a:lnTo>
                    <a:pt x="444" y="564"/>
                  </a:lnTo>
                  <a:lnTo>
                    <a:pt x="444" y="566"/>
                  </a:lnTo>
                  <a:lnTo>
                    <a:pt x="438" y="570"/>
                  </a:lnTo>
                  <a:lnTo>
                    <a:pt x="426" y="576"/>
                  </a:lnTo>
                  <a:lnTo>
                    <a:pt x="426" y="576"/>
                  </a:lnTo>
                  <a:lnTo>
                    <a:pt x="418" y="578"/>
                  </a:lnTo>
                  <a:lnTo>
                    <a:pt x="416" y="580"/>
                  </a:lnTo>
                  <a:lnTo>
                    <a:pt x="414" y="586"/>
                  </a:lnTo>
                  <a:lnTo>
                    <a:pt x="414" y="586"/>
                  </a:lnTo>
                  <a:lnTo>
                    <a:pt x="412" y="596"/>
                  </a:lnTo>
                  <a:lnTo>
                    <a:pt x="408" y="608"/>
                  </a:lnTo>
                  <a:lnTo>
                    <a:pt x="408" y="608"/>
                  </a:lnTo>
                  <a:lnTo>
                    <a:pt x="404" y="616"/>
                  </a:lnTo>
                  <a:lnTo>
                    <a:pt x="402" y="624"/>
                  </a:lnTo>
                  <a:lnTo>
                    <a:pt x="402" y="624"/>
                  </a:lnTo>
                  <a:lnTo>
                    <a:pt x="402" y="630"/>
                  </a:lnTo>
                  <a:lnTo>
                    <a:pt x="402" y="634"/>
                  </a:lnTo>
                  <a:lnTo>
                    <a:pt x="404" y="636"/>
                  </a:lnTo>
                  <a:lnTo>
                    <a:pt x="404" y="636"/>
                  </a:lnTo>
                  <a:lnTo>
                    <a:pt x="408" y="636"/>
                  </a:lnTo>
                  <a:lnTo>
                    <a:pt x="412" y="636"/>
                  </a:lnTo>
                  <a:lnTo>
                    <a:pt x="418" y="636"/>
                  </a:lnTo>
                  <a:lnTo>
                    <a:pt x="420" y="634"/>
                  </a:lnTo>
                  <a:lnTo>
                    <a:pt x="420" y="634"/>
                  </a:lnTo>
                  <a:lnTo>
                    <a:pt x="418" y="638"/>
                  </a:lnTo>
                  <a:lnTo>
                    <a:pt x="414" y="642"/>
                  </a:lnTo>
                  <a:lnTo>
                    <a:pt x="402" y="650"/>
                  </a:lnTo>
                  <a:lnTo>
                    <a:pt x="398" y="652"/>
                  </a:lnTo>
                  <a:lnTo>
                    <a:pt x="394" y="656"/>
                  </a:lnTo>
                  <a:lnTo>
                    <a:pt x="394" y="660"/>
                  </a:lnTo>
                  <a:lnTo>
                    <a:pt x="398" y="664"/>
                  </a:lnTo>
                  <a:lnTo>
                    <a:pt x="398" y="664"/>
                  </a:lnTo>
                  <a:lnTo>
                    <a:pt x="402" y="664"/>
                  </a:lnTo>
                  <a:lnTo>
                    <a:pt x="406" y="662"/>
                  </a:lnTo>
                  <a:lnTo>
                    <a:pt x="416" y="658"/>
                  </a:lnTo>
                  <a:lnTo>
                    <a:pt x="434" y="648"/>
                  </a:lnTo>
                  <a:lnTo>
                    <a:pt x="434" y="648"/>
                  </a:lnTo>
                  <a:lnTo>
                    <a:pt x="434" y="652"/>
                  </a:lnTo>
                  <a:lnTo>
                    <a:pt x="432" y="656"/>
                  </a:lnTo>
                  <a:lnTo>
                    <a:pt x="432" y="656"/>
                  </a:lnTo>
                  <a:lnTo>
                    <a:pt x="448" y="640"/>
                  </a:lnTo>
                  <a:lnTo>
                    <a:pt x="456" y="632"/>
                  </a:lnTo>
                  <a:lnTo>
                    <a:pt x="460" y="622"/>
                  </a:lnTo>
                  <a:lnTo>
                    <a:pt x="460" y="622"/>
                  </a:lnTo>
                  <a:lnTo>
                    <a:pt x="466" y="628"/>
                  </a:lnTo>
                  <a:lnTo>
                    <a:pt x="470" y="628"/>
                  </a:lnTo>
                  <a:lnTo>
                    <a:pt x="476" y="626"/>
                  </a:lnTo>
                  <a:lnTo>
                    <a:pt x="482" y="622"/>
                  </a:lnTo>
                  <a:lnTo>
                    <a:pt x="490" y="612"/>
                  </a:lnTo>
                  <a:lnTo>
                    <a:pt x="496" y="602"/>
                  </a:lnTo>
                  <a:lnTo>
                    <a:pt x="496" y="602"/>
                  </a:lnTo>
                  <a:lnTo>
                    <a:pt x="500" y="586"/>
                  </a:lnTo>
                  <a:lnTo>
                    <a:pt x="502" y="582"/>
                  </a:lnTo>
                  <a:lnTo>
                    <a:pt x="504" y="580"/>
                  </a:lnTo>
                  <a:lnTo>
                    <a:pt x="508" y="578"/>
                  </a:lnTo>
                  <a:lnTo>
                    <a:pt x="514" y="578"/>
                  </a:lnTo>
                  <a:lnTo>
                    <a:pt x="514" y="578"/>
                  </a:lnTo>
                  <a:lnTo>
                    <a:pt x="520" y="578"/>
                  </a:lnTo>
                  <a:lnTo>
                    <a:pt x="526" y="580"/>
                  </a:lnTo>
                  <a:lnTo>
                    <a:pt x="534" y="588"/>
                  </a:lnTo>
                  <a:lnTo>
                    <a:pt x="540" y="596"/>
                  </a:lnTo>
                  <a:lnTo>
                    <a:pt x="548" y="606"/>
                  </a:lnTo>
                  <a:lnTo>
                    <a:pt x="548" y="606"/>
                  </a:lnTo>
                  <a:lnTo>
                    <a:pt x="554" y="612"/>
                  </a:lnTo>
                  <a:lnTo>
                    <a:pt x="562" y="618"/>
                  </a:lnTo>
                  <a:lnTo>
                    <a:pt x="572" y="622"/>
                  </a:lnTo>
                  <a:lnTo>
                    <a:pt x="582" y="624"/>
                  </a:lnTo>
                  <a:lnTo>
                    <a:pt x="602" y="628"/>
                  </a:lnTo>
                  <a:lnTo>
                    <a:pt x="622" y="630"/>
                  </a:lnTo>
                  <a:lnTo>
                    <a:pt x="622" y="630"/>
                  </a:lnTo>
                  <a:lnTo>
                    <a:pt x="644" y="632"/>
                  </a:lnTo>
                  <a:lnTo>
                    <a:pt x="668" y="636"/>
                  </a:lnTo>
                  <a:lnTo>
                    <a:pt x="668" y="636"/>
                  </a:lnTo>
                  <a:lnTo>
                    <a:pt x="680" y="640"/>
                  </a:lnTo>
                  <a:lnTo>
                    <a:pt x="694" y="646"/>
                  </a:lnTo>
                  <a:lnTo>
                    <a:pt x="706" y="652"/>
                  </a:lnTo>
                  <a:lnTo>
                    <a:pt x="718" y="660"/>
                  </a:lnTo>
                  <a:lnTo>
                    <a:pt x="742" y="678"/>
                  </a:lnTo>
                  <a:lnTo>
                    <a:pt x="764" y="696"/>
                  </a:lnTo>
                  <a:lnTo>
                    <a:pt x="762" y="696"/>
                  </a:lnTo>
                  <a:lnTo>
                    <a:pt x="762" y="696"/>
                  </a:lnTo>
                  <a:lnTo>
                    <a:pt x="766" y="698"/>
                  </a:lnTo>
                  <a:lnTo>
                    <a:pt x="774" y="702"/>
                  </a:lnTo>
                  <a:lnTo>
                    <a:pt x="786" y="708"/>
                  </a:lnTo>
                  <a:lnTo>
                    <a:pt x="786" y="708"/>
                  </a:lnTo>
                  <a:lnTo>
                    <a:pt x="790" y="710"/>
                  </a:lnTo>
                  <a:lnTo>
                    <a:pt x="794" y="710"/>
                  </a:lnTo>
                  <a:lnTo>
                    <a:pt x="794" y="710"/>
                  </a:lnTo>
                  <a:lnTo>
                    <a:pt x="792" y="712"/>
                  </a:lnTo>
                  <a:lnTo>
                    <a:pt x="792" y="716"/>
                  </a:lnTo>
                  <a:lnTo>
                    <a:pt x="800" y="728"/>
                  </a:lnTo>
                  <a:lnTo>
                    <a:pt x="814" y="744"/>
                  </a:lnTo>
                  <a:lnTo>
                    <a:pt x="814" y="744"/>
                  </a:lnTo>
                  <a:lnTo>
                    <a:pt x="824" y="756"/>
                  </a:lnTo>
                  <a:lnTo>
                    <a:pt x="830" y="768"/>
                  </a:lnTo>
                  <a:lnTo>
                    <a:pt x="842" y="796"/>
                  </a:lnTo>
                  <a:lnTo>
                    <a:pt x="842" y="796"/>
                  </a:lnTo>
                  <a:lnTo>
                    <a:pt x="846" y="802"/>
                  </a:lnTo>
                  <a:lnTo>
                    <a:pt x="848" y="806"/>
                  </a:lnTo>
                  <a:lnTo>
                    <a:pt x="852" y="808"/>
                  </a:lnTo>
                  <a:lnTo>
                    <a:pt x="852" y="808"/>
                  </a:lnTo>
                  <a:lnTo>
                    <a:pt x="856" y="810"/>
                  </a:lnTo>
                  <a:lnTo>
                    <a:pt x="860" y="808"/>
                  </a:lnTo>
                  <a:lnTo>
                    <a:pt x="866" y="806"/>
                  </a:lnTo>
                  <a:lnTo>
                    <a:pt x="870" y="804"/>
                  </a:lnTo>
                  <a:lnTo>
                    <a:pt x="870" y="804"/>
                  </a:lnTo>
                  <a:lnTo>
                    <a:pt x="876" y="808"/>
                  </a:lnTo>
                  <a:lnTo>
                    <a:pt x="884" y="814"/>
                  </a:lnTo>
                  <a:lnTo>
                    <a:pt x="894" y="826"/>
                  </a:lnTo>
                  <a:lnTo>
                    <a:pt x="894" y="826"/>
                  </a:lnTo>
                  <a:lnTo>
                    <a:pt x="898" y="834"/>
                  </a:lnTo>
                  <a:lnTo>
                    <a:pt x="900" y="840"/>
                  </a:lnTo>
                  <a:lnTo>
                    <a:pt x="906" y="854"/>
                  </a:lnTo>
                  <a:lnTo>
                    <a:pt x="912" y="868"/>
                  </a:lnTo>
                  <a:lnTo>
                    <a:pt x="916" y="874"/>
                  </a:lnTo>
                  <a:lnTo>
                    <a:pt x="924" y="878"/>
                  </a:lnTo>
                  <a:lnTo>
                    <a:pt x="924" y="878"/>
                  </a:lnTo>
                  <a:lnTo>
                    <a:pt x="932" y="874"/>
                  </a:lnTo>
                  <a:lnTo>
                    <a:pt x="932" y="874"/>
                  </a:lnTo>
                  <a:lnTo>
                    <a:pt x="940" y="872"/>
                  </a:lnTo>
                  <a:lnTo>
                    <a:pt x="948" y="872"/>
                  </a:lnTo>
                  <a:lnTo>
                    <a:pt x="948" y="872"/>
                  </a:lnTo>
                  <a:lnTo>
                    <a:pt x="948" y="866"/>
                  </a:lnTo>
                  <a:lnTo>
                    <a:pt x="952" y="862"/>
                  </a:lnTo>
                  <a:lnTo>
                    <a:pt x="962" y="852"/>
                  </a:lnTo>
                  <a:lnTo>
                    <a:pt x="962" y="852"/>
                  </a:lnTo>
                  <a:lnTo>
                    <a:pt x="966" y="854"/>
                  </a:lnTo>
                  <a:lnTo>
                    <a:pt x="972" y="858"/>
                  </a:lnTo>
                  <a:lnTo>
                    <a:pt x="982" y="864"/>
                  </a:lnTo>
                  <a:lnTo>
                    <a:pt x="982" y="864"/>
                  </a:lnTo>
                  <a:lnTo>
                    <a:pt x="988" y="870"/>
                  </a:lnTo>
                  <a:lnTo>
                    <a:pt x="988" y="870"/>
                  </a:lnTo>
                  <a:lnTo>
                    <a:pt x="994" y="852"/>
                  </a:lnTo>
                  <a:lnTo>
                    <a:pt x="998" y="836"/>
                  </a:lnTo>
                  <a:lnTo>
                    <a:pt x="998" y="836"/>
                  </a:lnTo>
                  <a:lnTo>
                    <a:pt x="1000" y="828"/>
                  </a:lnTo>
                  <a:lnTo>
                    <a:pt x="998" y="818"/>
                  </a:lnTo>
                  <a:lnTo>
                    <a:pt x="996" y="812"/>
                  </a:lnTo>
                  <a:lnTo>
                    <a:pt x="992" y="806"/>
                  </a:lnTo>
                  <a:lnTo>
                    <a:pt x="988" y="800"/>
                  </a:lnTo>
                  <a:lnTo>
                    <a:pt x="982" y="794"/>
                  </a:lnTo>
                  <a:lnTo>
                    <a:pt x="968" y="786"/>
                  </a:lnTo>
                  <a:lnTo>
                    <a:pt x="968" y="786"/>
                  </a:lnTo>
                  <a:close/>
                  <a:moveTo>
                    <a:pt x="392" y="16"/>
                  </a:moveTo>
                  <a:lnTo>
                    <a:pt x="392" y="16"/>
                  </a:lnTo>
                  <a:lnTo>
                    <a:pt x="392" y="16"/>
                  </a:lnTo>
                  <a:lnTo>
                    <a:pt x="392" y="16"/>
                  </a:lnTo>
                  <a:lnTo>
                    <a:pt x="392" y="16"/>
                  </a:lnTo>
                  <a:lnTo>
                    <a:pt x="392" y="16"/>
                  </a:lnTo>
                  <a:close/>
                </a:path>
              </a:pathLst>
            </a:custGeom>
            <a:solidFill>
              <a:schemeClr val="bg2">
                <a:lumMod val="75000"/>
              </a:schemeClr>
            </a:solidFill>
            <a:ln w="3175">
              <a:solidFill>
                <a:schemeClr val="bg1"/>
              </a:solidFill>
            </a:ln>
            <a:effectLst/>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14" name="Freeform 61">
              <a:extLst>
                <a:ext uri="{FF2B5EF4-FFF2-40B4-BE49-F238E27FC236}">
                  <a16:creationId xmlns:a16="http://schemas.microsoft.com/office/drawing/2014/main" id="{62850674-F34F-47F2-95BF-D5BB1595DD5A}"/>
                </a:ext>
              </a:extLst>
            </p:cNvPr>
            <p:cNvSpPr>
              <a:spLocks/>
            </p:cNvSpPr>
            <p:nvPr>
              <p:custDataLst>
                <p:tags r:id="rId47"/>
              </p:custDataLst>
            </p:nvPr>
          </p:nvSpPr>
          <p:spPr bwMode="auto">
            <a:xfrm>
              <a:off x="2032681" y="2537926"/>
              <a:ext cx="841616" cy="1652995"/>
            </a:xfrm>
            <a:custGeom>
              <a:avLst/>
              <a:gdLst/>
              <a:ahLst/>
              <a:cxnLst>
                <a:cxn ang="0">
                  <a:pos x="612" y="1256"/>
                </a:cxn>
                <a:cxn ang="0">
                  <a:pos x="612" y="1238"/>
                </a:cxn>
                <a:cxn ang="0">
                  <a:pos x="622" y="1188"/>
                </a:cxn>
                <a:cxn ang="0">
                  <a:pos x="628" y="1172"/>
                </a:cxn>
                <a:cxn ang="0">
                  <a:pos x="646" y="1130"/>
                </a:cxn>
                <a:cxn ang="0">
                  <a:pos x="652" y="1104"/>
                </a:cxn>
                <a:cxn ang="0">
                  <a:pos x="656" y="1078"/>
                </a:cxn>
                <a:cxn ang="0">
                  <a:pos x="668" y="1044"/>
                </a:cxn>
                <a:cxn ang="0">
                  <a:pos x="402" y="124"/>
                </a:cxn>
                <a:cxn ang="0">
                  <a:pos x="72" y="0"/>
                </a:cxn>
                <a:cxn ang="0">
                  <a:pos x="68" y="56"/>
                </a:cxn>
                <a:cxn ang="0">
                  <a:pos x="62" y="96"/>
                </a:cxn>
                <a:cxn ang="0">
                  <a:pos x="54" y="108"/>
                </a:cxn>
                <a:cxn ang="0">
                  <a:pos x="24" y="152"/>
                </a:cxn>
                <a:cxn ang="0">
                  <a:pos x="6" y="182"/>
                </a:cxn>
                <a:cxn ang="0">
                  <a:pos x="0" y="210"/>
                </a:cxn>
                <a:cxn ang="0">
                  <a:pos x="4" y="228"/>
                </a:cxn>
                <a:cxn ang="0">
                  <a:pos x="18" y="264"/>
                </a:cxn>
                <a:cxn ang="0">
                  <a:pos x="20" y="284"/>
                </a:cxn>
                <a:cxn ang="0">
                  <a:pos x="20" y="310"/>
                </a:cxn>
                <a:cxn ang="0">
                  <a:pos x="18" y="362"/>
                </a:cxn>
                <a:cxn ang="0">
                  <a:pos x="18" y="390"/>
                </a:cxn>
                <a:cxn ang="0">
                  <a:pos x="28" y="510"/>
                </a:cxn>
                <a:cxn ang="0">
                  <a:pos x="40" y="578"/>
                </a:cxn>
                <a:cxn ang="0">
                  <a:pos x="54" y="612"/>
                </a:cxn>
                <a:cxn ang="0">
                  <a:pos x="60" y="618"/>
                </a:cxn>
                <a:cxn ang="0">
                  <a:pos x="62" y="628"/>
                </a:cxn>
                <a:cxn ang="0">
                  <a:pos x="82" y="648"/>
                </a:cxn>
                <a:cxn ang="0">
                  <a:pos x="86" y="654"/>
                </a:cxn>
                <a:cxn ang="0">
                  <a:pos x="94" y="678"/>
                </a:cxn>
                <a:cxn ang="0">
                  <a:pos x="94" y="718"/>
                </a:cxn>
                <a:cxn ang="0">
                  <a:pos x="92" y="760"/>
                </a:cxn>
                <a:cxn ang="0">
                  <a:pos x="96" y="790"/>
                </a:cxn>
                <a:cxn ang="0">
                  <a:pos x="100" y="798"/>
                </a:cxn>
                <a:cxn ang="0">
                  <a:pos x="122" y="856"/>
                </a:cxn>
                <a:cxn ang="0">
                  <a:pos x="136" y="916"/>
                </a:cxn>
                <a:cxn ang="0">
                  <a:pos x="142" y="942"/>
                </a:cxn>
                <a:cxn ang="0">
                  <a:pos x="152" y="964"/>
                </a:cxn>
                <a:cxn ang="0">
                  <a:pos x="168" y="982"/>
                </a:cxn>
                <a:cxn ang="0">
                  <a:pos x="190" y="996"/>
                </a:cxn>
                <a:cxn ang="0">
                  <a:pos x="220" y="1014"/>
                </a:cxn>
                <a:cxn ang="0">
                  <a:pos x="282" y="1060"/>
                </a:cxn>
                <a:cxn ang="0">
                  <a:pos x="340" y="1116"/>
                </a:cxn>
                <a:cxn ang="0">
                  <a:pos x="374" y="1162"/>
                </a:cxn>
                <a:cxn ang="0">
                  <a:pos x="390" y="1194"/>
                </a:cxn>
                <a:cxn ang="0">
                  <a:pos x="396" y="1210"/>
                </a:cxn>
                <a:cxn ang="0">
                  <a:pos x="404" y="1248"/>
                </a:cxn>
                <a:cxn ang="0">
                  <a:pos x="404" y="1266"/>
                </a:cxn>
                <a:cxn ang="0">
                  <a:pos x="394" y="1280"/>
                </a:cxn>
                <a:cxn ang="0">
                  <a:pos x="520" y="1302"/>
                </a:cxn>
                <a:cxn ang="0">
                  <a:pos x="590" y="1312"/>
                </a:cxn>
                <a:cxn ang="0">
                  <a:pos x="604" y="1294"/>
                </a:cxn>
                <a:cxn ang="0">
                  <a:pos x="618" y="1280"/>
                </a:cxn>
                <a:cxn ang="0">
                  <a:pos x="624" y="1272"/>
                </a:cxn>
                <a:cxn ang="0">
                  <a:pos x="618" y="1268"/>
                </a:cxn>
                <a:cxn ang="0">
                  <a:pos x="612" y="1256"/>
                </a:cxn>
              </a:cxnLst>
              <a:rect l="0" t="0" r="r" b="b"/>
              <a:pathLst>
                <a:path w="668" h="1312">
                  <a:moveTo>
                    <a:pt x="612" y="1256"/>
                  </a:moveTo>
                  <a:lnTo>
                    <a:pt x="612" y="1256"/>
                  </a:lnTo>
                  <a:lnTo>
                    <a:pt x="612" y="1246"/>
                  </a:lnTo>
                  <a:lnTo>
                    <a:pt x="612" y="1238"/>
                  </a:lnTo>
                  <a:lnTo>
                    <a:pt x="614" y="1220"/>
                  </a:lnTo>
                  <a:lnTo>
                    <a:pt x="622" y="1188"/>
                  </a:lnTo>
                  <a:lnTo>
                    <a:pt x="622" y="1188"/>
                  </a:lnTo>
                  <a:lnTo>
                    <a:pt x="628" y="1172"/>
                  </a:lnTo>
                  <a:lnTo>
                    <a:pt x="638" y="1152"/>
                  </a:lnTo>
                  <a:lnTo>
                    <a:pt x="646" y="1130"/>
                  </a:lnTo>
                  <a:lnTo>
                    <a:pt x="650" y="1118"/>
                  </a:lnTo>
                  <a:lnTo>
                    <a:pt x="652" y="1104"/>
                  </a:lnTo>
                  <a:lnTo>
                    <a:pt x="652" y="1104"/>
                  </a:lnTo>
                  <a:lnTo>
                    <a:pt x="656" y="1078"/>
                  </a:lnTo>
                  <a:lnTo>
                    <a:pt x="662" y="1060"/>
                  </a:lnTo>
                  <a:lnTo>
                    <a:pt x="668" y="1044"/>
                  </a:lnTo>
                  <a:lnTo>
                    <a:pt x="308" y="454"/>
                  </a:lnTo>
                  <a:lnTo>
                    <a:pt x="402" y="124"/>
                  </a:lnTo>
                  <a:lnTo>
                    <a:pt x="402" y="124"/>
                  </a:lnTo>
                  <a:lnTo>
                    <a:pt x="72" y="0"/>
                  </a:lnTo>
                  <a:lnTo>
                    <a:pt x="72" y="0"/>
                  </a:lnTo>
                  <a:lnTo>
                    <a:pt x="68" y="56"/>
                  </a:lnTo>
                  <a:lnTo>
                    <a:pt x="66" y="78"/>
                  </a:lnTo>
                  <a:lnTo>
                    <a:pt x="62" y="96"/>
                  </a:lnTo>
                  <a:lnTo>
                    <a:pt x="62" y="96"/>
                  </a:lnTo>
                  <a:lnTo>
                    <a:pt x="54" y="108"/>
                  </a:lnTo>
                  <a:lnTo>
                    <a:pt x="46" y="122"/>
                  </a:lnTo>
                  <a:lnTo>
                    <a:pt x="24" y="152"/>
                  </a:lnTo>
                  <a:lnTo>
                    <a:pt x="14" y="166"/>
                  </a:lnTo>
                  <a:lnTo>
                    <a:pt x="6" y="182"/>
                  </a:lnTo>
                  <a:lnTo>
                    <a:pt x="2" y="196"/>
                  </a:lnTo>
                  <a:lnTo>
                    <a:pt x="0" y="210"/>
                  </a:lnTo>
                  <a:lnTo>
                    <a:pt x="0" y="210"/>
                  </a:lnTo>
                  <a:lnTo>
                    <a:pt x="4" y="228"/>
                  </a:lnTo>
                  <a:lnTo>
                    <a:pt x="12" y="246"/>
                  </a:lnTo>
                  <a:lnTo>
                    <a:pt x="18" y="264"/>
                  </a:lnTo>
                  <a:lnTo>
                    <a:pt x="20" y="274"/>
                  </a:lnTo>
                  <a:lnTo>
                    <a:pt x="20" y="284"/>
                  </a:lnTo>
                  <a:lnTo>
                    <a:pt x="20" y="284"/>
                  </a:lnTo>
                  <a:lnTo>
                    <a:pt x="20" y="310"/>
                  </a:lnTo>
                  <a:lnTo>
                    <a:pt x="18" y="336"/>
                  </a:lnTo>
                  <a:lnTo>
                    <a:pt x="18" y="362"/>
                  </a:lnTo>
                  <a:lnTo>
                    <a:pt x="18" y="390"/>
                  </a:lnTo>
                  <a:lnTo>
                    <a:pt x="18" y="390"/>
                  </a:lnTo>
                  <a:lnTo>
                    <a:pt x="20" y="438"/>
                  </a:lnTo>
                  <a:lnTo>
                    <a:pt x="28" y="510"/>
                  </a:lnTo>
                  <a:lnTo>
                    <a:pt x="34" y="546"/>
                  </a:lnTo>
                  <a:lnTo>
                    <a:pt x="40" y="578"/>
                  </a:lnTo>
                  <a:lnTo>
                    <a:pt x="50" y="604"/>
                  </a:lnTo>
                  <a:lnTo>
                    <a:pt x="54" y="612"/>
                  </a:lnTo>
                  <a:lnTo>
                    <a:pt x="60" y="618"/>
                  </a:lnTo>
                  <a:lnTo>
                    <a:pt x="60" y="618"/>
                  </a:lnTo>
                  <a:lnTo>
                    <a:pt x="60" y="622"/>
                  </a:lnTo>
                  <a:lnTo>
                    <a:pt x="62" y="628"/>
                  </a:lnTo>
                  <a:lnTo>
                    <a:pt x="68" y="634"/>
                  </a:lnTo>
                  <a:lnTo>
                    <a:pt x="82" y="648"/>
                  </a:lnTo>
                  <a:lnTo>
                    <a:pt x="82" y="648"/>
                  </a:lnTo>
                  <a:lnTo>
                    <a:pt x="86" y="654"/>
                  </a:lnTo>
                  <a:lnTo>
                    <a:pt x="90" y="662"/>
                  </a:lnTo>
                  <a:lnTo>
                    <a:pt x="94" y="678"/>
                  </a:lnTo>
                  <a:lnTo>
                    <a:pt x="94" y="698"/>
                  </a:lnTo>
                  <a:lnTo>
                    <a:pt x="94" y="718"/>
                  </a:lnTo>
                  <a:lnTo>
                    <a:pt x="92" y="740"/>
                  </a:lnTo>
                  <a:lnTo>
                    <a:pt x="92" y="760"/>
                  </a:lnTo>
                  <a:lnTo>
                    <a:pt x="94" y="780"/>
                  </a:lnTo>
                  <a:lnTo>
                    <a:pt x="96" y="790"/>
                  </a:lnTo>
                  <a:lnTo>
                    <a:pt x="100" y="798"/>
                  </a:lnTo>
                  <a:lnTo>
                    <a:pt x="100" y="798"/>
                  </a:lnTo>
                  <a:lnTo>
                    <a:pt x="112" y="826"/>
                  </a:lnTo>
                  <a:lnTo>
                    <a:pt x="122" y="856"/>
                  </a:lnTo>
                  <a:lnTo>
                    <a:pt x="130" y="886"/>
                  </a:lnTo>
                  <a:lnTo>
                    <a:pt x="136" y="916"/>
                  </a:lnTo>
                  <a:lnTo>
                    <a:pt x="136" y="916"/>
                  </a:lnTo>
                  <a:lnTo>
                    <a:pt x="142" y="942"/>
                  </a:lnTo>
                  <a:lnTo>
                    <a:pt x="146" y="952"/>
                  </a:lnTo>
                  <a:lnTo>
                    <a:pt x="152" y="964"/>
                  </a:lnTo>
                  <a:lnTo>
                    <a:pt x="160" y="972"/>
                  </a:lnTo>
                  <a:lnTo>
                    <a:pt x="168" y="982"/>
                  </a:lnTo>
                  <a:lnTo>
                    <a:pt x="178" y="990"/>
                  </a:lnTo>
                  <a:lnTo>
                    <a:pt x="190" y="996"/>
                  </a:lnTo>
                  <a:lnTo>
                    <a:pt x="190" y="996"/>
                  </a:lnTo>
                  <a:lnTo>
                    <a:pt x="220" y="1014"/>
                  </a:lnTo>
                  <a:lnTo>
                    <a:pt x="250" y="1036"/>
                  </a:lnTo>
                  <a:lnTo>
                    <a:pt x="282" y="1060"/>
                  </a:lnTo>
                  <a:lnTo>
                    <a:pt x="312" y="1086"/>
                  </a:lnTo>
                  <a:lnTo>
                    <a:pt x="340" y="1116"/>
                  </a:lnTo>
                  <a:lnTo>
                    <a:pt x="364" y="1146"/>
                  </a:lnTo>
                  <a:lnTo>
                    <a:pt x="374" y="1162"/>
                  </a:lnTo>
                  <a:lnTo>
                    <a:pt x="384" y="1178"/>
                  </a:lnTo>
                  <a:lnTo>
                    <a:pt x="390" y="1194"/>
                  </a:lnTo>
                  <a:lnTo>
                    <a:pt x="396" y="1210"/>
                  </a:lnTo>
                  <a:lnTo>
                    <a:pt x="396" y="1210"/>
                  </a:lnTo>
                  <a:lnTo>
                    <a:pt x="400" y="1226"/>
                  </a:lnTo>
                  <a:lnTo>
                    <a:pt x="404" y="1248"/>
                  </a:lnTo>
                  <a:lnTo>
                    <a:pt x="404" y="1258"/>
                  </a:lnTo>
                  <a:lnTo>
                    <a:pt x="404" y="1266"/>
                  </a:lnTo>
                  <a:lnTo>
                    <a:pt x="400" y="1274"/>
                  </a:lnTo>
                  <a:lnTo>
                    <a:pt x="394" y="1280"/>
                  </a:lnTo>
                  <a:lnTo>
                    <a:pt x="394" y="1280"/>
                  </a:lnTo>
                  <a:lnTo>
                    <a:pt x="520" y="1302"/>
                  </a:lnTo>
                  <a:lnTo>
                    <a:pt x="520" y="1302"/>
                  </a:lnTo>
                  <a:lnTo>
                    <a:pt x="590" y="1312"/>
                  </a:lnTo>
                  <a:lnTo>
                    <a:pt x="590" y="1312"/>
                  </a:lnTo>
                  <a:lnTo>
                    <a:pt x="604" y="1294"/>
                  </a:lnTo>
                  <a:lnTo>
                    <a:pt x="618" y="1280"/>
                  </a:lnTo>
                  <a:lnTo>
                    <a:pt x="618" y="1280"/>
                  </a:lnTo>
                  <a:lnTo>
                    <a:pt x="624" y="1274"/>
                  </a:lnTo>
                  <a:lnTo>
                    <a:pt x="624" y="1272"/>
                  </a:lnTo>
                  <a:lnTo>
                    <a:pt x="622" y="1272"/>
                  </a:lnTo>
                  <a:lnTo>
                    <a:pt x="618" y="1268"/>
                  </a:lnTo>
                  <a:lnTo>
                    <a:pt x="616" y="1264"/>
                  </a:lnTo>
                  <a:lnTo>
                    <a:pt x="612" y="1256"/>
                  </a:lnTo>
                  <a:lnTo>
                    <a:pt x="612" y="125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1" name="Freeform 62">
              <a:extLst>
                <a:ext uri="{FF2B5EF4-FFF2-40B4-BE49-F238E27FC236}">
                  <a16:creationId xmlns:a16="http://schemas.microsoft.com/office/drawing/2014/main" id="{F4D77B65-4CFC-4141-B655-9560486F870E}"/>
                </a:ext>
              </a:extLst>
            </p:cNvPr>
            <p:cNvSpPr>
              <a:spLocks/>
            </p:cNvSpPr>
            <p:nvPr>
              <p:custDataLst>
                <p:tags r:id="rId48"/>
              </p:custDataLst>
            </p:nvPr>
          </p:nvSpPr>
          <p:spPr bwMode="auto">
            <a:xfrm>
              <a:off x="2776025" y="3583647"/>
              <a:ext cx="793740" cy="924770"/>
            </a:xfrm>
            <a:custGeom>
              <a:avLst/>
              <a:gdLst/>
              <a:ahLst/>
              <a:cxnLst>
                <a:cxn ang="0">
                  <a:pos x="630" y="78"/>
                </a:cxn>
                <a:cxn ang="0">
                  <a:pos x="184" y="0"/>
                </a:cxn>
                <a:cxn ang="0">
                  <a:pos x="184" y="0"/>
                </a:cxn>
                <a:cxn ang="0">
                  <a:pos x="162" y="94"/>
                </a:cxn>
                <a:cxn ang="0">
                  <a:pos x="162" y="94"/>
                </a:cxn>
                <a:cxn ang="0">
                  <a:pos x="160" y="98"/>
                </a:cxn>
                <a:cxn ang="0">
                  <a:pos x="158" y="100"/>
                </a:cxn>
                <a:cxn ang="0">
                  <a:pos x="152" y="102"/>
                </a:cxn>
                <a:cxn ang="0">
                  <a:pos x="146" y="100"/>
                </a:cxn>
                <a:cxn ang="0">
                  <a:pos x="144" y="100"/>
                </a:cxn>
                <a:cxn ang="0">
                  <a:pos x="144" y="100"/>
                </a:cxn>
                <a:cxn ang="0">
                  <a:pos x="136" y="94"/>
                </a:cxn>
                <a:cxn ang="0">
                  <a:pos x="126" y="90"/>
                </a:cxn>
                <a:cxn ang="0">
                  <a:pos x="112" y="88"/>
                </a:cxn>
                <a:cxn ang="0">
                  <a:pos x="112" y="88"/>
                </a:cxn>
                <a:cxn ang="0">
                  <a:pos x="104" y="90"/>
                </a:cxn>
                <a:cxn ang="0">
                  <a:pos x="100" y="94"/>
                </a:cxn>
                <a:cxn ang="0">
                  <a:pos x="98" y="98"/>
                </a:cxn>
                <a:cxn ang="0">
                  <a:pos x="96" y="104"/>
                </a:cxn>
                <a:cxn ang="0">
                  <a:pos x="96" y="116"/>
                </a:cxn>
                <a:cxn ang="0">
                  <a:pos x="96" y="122"/>
                </a:cxn>
                <a:cxn ang="0">
                  <a:pos x="90" y="196"/>
                </a:cxn>
                <a:cxn ang="0">
                  <a:pos x="78" y="214"/>
                </a:cxn>
                <a:cxn ang="0">
                  <a:pos x="78" y="214"/>
                </a:cxn>
                <a:cxn ang="0">
                  <a:pos x="72" y="230"/>
                </a:cxn>
                <a:cxn ang="0">
                  <a:pos x="66" y="248"/>
                </a:cxn>
                <a:cxn ang="0">
                  <a:pos x="62" y="274"/>
                </a:cxn>
                <a:cxn ang="0">
                  <a:pos x="62" y="274"/>
                </a:cxn>
                <a:cxn ang="0">
                  <a:pos x="60" y="288"/>
                </a:cxn>
                <a:cxn ang="0">
                  <a:pos x="56" y="300"/>
                </a:cxn>
                <a:cxn ang="0">
                  <a:pos x="48" y="322"/>
                </a:cxn>
                <a:cxn ang="0">
                  <a:pos x="38" y="342"/>
                </a:cxn>
                <a:cxn ang="0">
                  <a:pos x="32" y="358"/>
                </a:cxn>
                <a:cxn ang="0">
                  <a:pos x="32" y="358"/>
                </a:cxn>
                <a:cxn ang="0">
                  <a:pos x="24" y="390"/>
                </a:cxn>
                <a:cxn ang="0">
                  <a:pos x="22" y="408"/>
                </a:cxn>
                <a:cxn ang="0">
                  <a:pos x="22" y="416"/>
                </a:cxn>
                <a:cxn ang="0">
                  <a:pos x="22" y="426"/>
                </a:cxn>
                <a:cxn ang="0">
                  <a:pos x="22" y="426"/>
                </a:cxn>
                <a:cxn ang="0">
                  <a:pos x="26" y="434"/>
                </a:cxn>
                <a:cxn ang="0">
                  <a:pos x="28" y="438"/>
                </a:cxn>
                <a:cxn ang="0">
                  <a:pos x="32" y="442"/>
                </a:cxn>
                <a:cxn ang="0">
                  <a:pos x="34" y="442"/>
                </a:cxn>
                <a:cxn ang="0">
                  <a:pos x="34" y="444"/>
                </a:cxn>
                <a:cxn ang="0">
                  <a:pos x="28" y="450"/>
                </a:cxn>
                <a:cxn ang="0">
                  <a:pos x="28" y="450"/>
                </a:cxn>
                <a:cxn ang="0">
                  <a:pos x="14" y="464"/>
                </a:cxn>
                <a:cxn ang="0">
                  <a:pos x="0" y="482"/>
                </a:cxn>
                <a:cxn ang="0">
                  <a:pos x="0" y="482"/>
                </a:cxn>
                <a:cxn ang="0">
                  <a:pos x="14" y="484"/>
                </a:cxn>
                <a:cxn ang="0">
                  <a:pos x="18" y="498"/>
                </a:cxn>
                <a:cxn ang="0">
                  <a:pos x="358" y="708"/>
                </a:cxn>
                <a:cxn ang="0">
                  <a:pos x="534" y="734"/>
                </a:cxn>
                <a:cxn ang="0">
                  <a:pos x="630" y="78"/>
                </a:cxn>
                <a:cxn ang="0">
                  <a:pos x="630" y="78"/>
                </a:cxn>
              </a:cxnLst>
              <a:rect l="0" t="0" r="r" b="b"/>
              <a:pathLst>
                <a:path w="630" h="734">
                  <a:moveTo>
                    <a:pt x="630" y="78"/>
                  </a:moveTo>
                  <a:lnTo>
                    <a:pt x="184" y="0"/>
                  </a:lnTo>
                  <a:lnTo>
                    <a:pt x="184" y="0"/>
                  </a:lnTo>
                  <a:lnTo>
                    <a:pt x="162" y="94"/>
                  </a:lnTo>
                  <a:lnTo>
                    <a:pt x="162" y="94"/>
                  </a:lnTo>
                  <a:lnTo>
                    <a:pt x="160" y="98"/>
                  </a:lnTo>
                  <a:lnTo>
                    <a:pt x="158" y="100"/>
                  </a:lnTo>
                  <a:lnTo>
                    <a:pt x="152" y="102"/>
                  </a:lnTo>
                  <a:lnTo>
                    <a:pt x="146" y="100"/>
                  </a:lnTo>
                  <a:lnTo>
                    <a:pt x="144" y="100"/>
                  </a:lnTo>
                  <a:lnTo>
                    <a:pt x="144" y="100"/>
                  </a:lnTo>
                  <a:lnTo>
                    <a:pt x="136" y="94"/>
                  </a:lnTo>
                  <a:lnTo>
                    <a:pt x="126" y="90"/>
                  </a:lnTo>
                  <a:lnTo>
                    <a:pt x="112" y="88"/>
                  </a:lnTo>
                  <a:lnTo>
                    <a:pt x="112" y="88"/>
                  </a:lnTo>
                  <a:lnTo>
                    <a:pt x="104" y="90"/>
                  </a:lnTo>
                  <a:lnTo>
                    <a:pt x="100" y="94"/>
                  </a:lnTo>
                  <a:lnTo>
                    <a:pt x="98" y="98"/>
                  </a:lnTo>
                  <a:lnTo>
                    <a:pt x="96" y="104"/>
                  </a:lnTo>
                  <a:lnTo>
                    <a:pt x="96" y="116"/>
                  </a:lnTo>
                  <a:lnTo>
                    <a:pt x="96" y="122"/>
                  </a:lnTo>
                  <a:lnTo>
                    <a:pt x="90" y="196"/>
                  </a:lnTo>
                  <a:lnTo>
                    <a:pt x="78" y="214"/>
                  </a:lnTo>
                  <a:lnTo>
                    <a:pt x="78" y="214"/>
                  </a:lnTo>
                  <a:lnTo>
                    <a:pt x="72" y="230"/>
                  </a:lnTo>
                  <a:lnTo>
                    <a:pt x="66" y="248"/>
                  </a:lnTo>
                  <a:lnTo>
                    <a:pt x="62" y="274"/>
                  </a:lnTo>
                  <a:lnTo>
                    <a:pt x="62" y="274"/>
                  </a:lnTo>
                  <a:lnTo>
                    <a:pt x="60" y="288"/>
                  </a:lnTo>
                  <a:lnTo>
                    <a:pt x="56" y="300"/>
                  </a:lnTo>
                  <a:lnTo>
                    <a:pt x="48" y="322"/>
                  </a:lnTo>
                  <a:lnTo>
                    <a:pt x="38" y="342"/>
                  </a:lnTo>
                  <a:lnTo>
                    <a:pt x="32" y="358"/>
                  </a:lnTo>
                  <a:lnTo>
                    <a:pt x="32" y="358"/>
                  </a:lnTo>
                  <a:lnTo>
                    <a:pt x="24" y="390"/>
                  </a:lnTo>
                  <a:lnTo>
                    <a:pt x="22" y="408"/>
                  </a:lnTo>
                  <a:lnTo>
                    <a:pt x="22" y="416"/>
                  </a:lnTo>
                  <a:lnTo>
                    <a:pt x="22" y="426"/>
                  </a:lnTo>
                  <a:lnTo>
                    <a:pt x="22" y="426"/>
                  </a:lnTo>
                  <a:lnTo>
                    <a:pt x="26" y="434"/>
                  </a:lnTo>
                  <a:lnTo>
                    <a:pt x="28" y="438"/>
                  </a:lnTo>
                  <a:lnTo>
                    <a:pt x="32" y="442"/>
                  </a:lnTo>
                  <a:lnTo>
                    <a:pt x="34" y="442"/>
                  </a:lnTo>
                  <a:lnTo>
                    <a:pt x="34" y="444"/>
                  </a:lnTo>
                  <a:lnTo>
                    <a:pt x="28" y="450"/>
                  </a:lnTo>
                  <a:lnTo>
                    <a:pt x="28" y="450"/>
                  </a:lnTo>
                  <a:lnTo>
                    <a:pt x="14" y="464"/>
                  </a:lnTo>
                  <a:lnTo>
                    <a:pt x="0" y="482"/>
                  </a:lnTo>
                  <a:lnTo>
                    <a:pt x="0" y="482"/>
                  </a:lnTo>
                  <a:lnTo>
                    <a:pt x="14" y="484"/>
                  </a:lnTo>
                  <a:lnTo>
                    <a:pt x="18" y="498"/>
                  </a:lnTo>
                  <a:lnTo>
                    <a:pt x="358" y="708"/>
                  </a:lnTo>
                  <a:lnTo>
                    <a:pt x="534" y="734"/>
                  </a:lnTo>
                  <a:lnTo>
                    <a:pt x="630" y="78"/>
                  </a:lnTo>
                  <a:lnTo>
                    <a:pt x="630" y="7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2" name="Freeform 63">
              <a:extLst>
                <a:ext uri="{FF2B5EF4-FFF2-40B4-BE49-F238E27FC236}">
                  <a16:creationId xmlns:a16="http://schemas.microsoft.com/office/drawing/2014/main" id="{C7760354-C8ED-4F02-BE30-9C290C30A8AC}"/>
                </a:ext>
              </a:extLst>
            </p:cNvPr>
            <p:cNvSpPr>
              <a:spLocks/>
            </p:cNvSpPr>
            <p:nvPr>
              <p:custDataLst>
                <p:tags r:id="rId49"/>
              </p:custDataLst>
            </p:nvPr>
          </p:nvSpPr>
          <p:spPr bwMode="auto">
            <a:xfrm>
              <a:off x="7379717" y="2308624"/>
              <a:ext cx="201585" cy="360333"/>
            </a:xfrm>
            <a:custGeom>
              <a:avLst/>
              <a:gdLst/>
              <a:ahLst/>
              <a:cxnLst>
                <a:cxn ang="0">
                  <a:pos x="134" y="180"/>
                </a:cxn>
                <a:cxn ang="0">
                  <a:pos x="134" y="180"/>
                </a:cxn>
                <a:cxn ang="0">
                  <a:pos x="140" y="154"/>
                </a:cxn>
                <a:cxn ang="0">
                  <a:pos x="146" y="140"/>
                </a:cxn>
                <a:cxn ang="0">
                  <a:pos x="152" y="128"/>
                </a:cxn>
                <a:cxn ang="0">
                  <a:pos x="158" y="110"/>
                </a:cxn>
                <a:cxn ang="0">
                  <a:pos x="158" y="110"/>
                </a:cxn>
                <a:cxn ang="0">
                  <a:pos x="160" y="100"/>
                </a:cxn>
                <a:cxn ang="0">
                  <a:pos x="160" y="88"/>
                </a:cxn>
                <a:cxn ang="0">
                  <a:pos x="156" y="74"/>
                </a:cxn>
                <a:cxn ang="0">
                  <a:pos x="152" y="62"/>
                </a:cxn>
                <a:cxn ang="0">
                  <a:pos x="140" y="36"/>
                </a:cxn>
                <a:cxn ang="0">
                  <a:pos x="128" y="12"/>
                </a:cxn>
                <a:cxn ang="0">
                  <a:pos x="128" y="12"/>
                </a:cxn>
                <a:cxn ang="0">
                  <a:pos x="126" y="0"/>
                </a:cxn>
                <a:cxn ang="0">
                  <a:pos x="126" y="0"/>
                </a:cxn>
                <a:cxn ang="0">
                  <a:pos x="76" y="12"/>
                </a:cxn>
                <a:cxn ang="0">
                  <a:pos x="0" y="28"/>
                </a:cxn>
                <a:cxn ang="0">
                  <a:pos x="6" y="76"/>
                </a:cxn>
                <a:cxn ang="0">
                  <a:pos x="14" y="86"/>
                </a:cxn>
                <a:cxn ang="0">
                  <a:pos x="14" y="86"/>
                </a:cxn>
                <a:cxn ang="0">
                  <a:pos x="12" y="102"/>
                </a:cxn>
                <a:cxn ang="0">
                  <a:pos x="14" y="124"/>
                </a:cxn>
                <a:cxn ang="0">
                  <a:pos x="14" y="124"/>
                </a:cxn>
                <a:cxn ang="0">
                  <a:pos x="16" y="136"/>
                </a:cxn>
                <a:cxn ang="0">
                  <a:pos x="22" y="152"/>
                </a:cxn>
                <a:cxn ang="0">
                  <a:pos x="30" y="172"/>
                </a:cxn>
                <a:cxn ang="0">
                  <a:pos x="30" y="186"/>
                </a:cxn>
                <a:cxn ang="0">
                  <a:pos x="44" y="196"/>
                </a:cxn>
                <a:cxn ang="0">
                  <a:pos x="68" y="284"/>
                </a:cxn>
                <a:cxn ang="0">
                  <a:pos x="68" y="286"/>
                </a:cxn>
                <a:cxn ang="0">
                  <a:pos x="120" y="270"/>
                </a:cxn>
                <a:cxn ang="0">
                  <a:pos x="120" y="270"/>
                </a:cxn>
                <a:cxn ang="0">
                  <a:pos x="120" y="262"/>
                </a:cxn>
                <a:cxn ang="0">
                  <a:pos x="120" y="262"/>
                </a:cxn>
                <a:cxn ang="0">
                  <a:pos x="120" y="246"/>
                </a:cxn>
                <a:cxn ang="0">
                  <a:pos x="124" y="228"/>
                </a:cxn>
                <a:cxn ang="0">
                  <a:pos x="134" y="180"/>
                </a:cxn>
                <a:cxn ang="0">
                  <a:pos x="134" y="180"/>
                </a:cxn>
              </a:cxnLst>
              <a:rect l="0" t="0" r="r" b="b"/>
              <a:pathLst>
                <a:path w="160" h="286">
                  <a:moveTo>
                    <a:pt x="134" y="180"/>
                  </a:moveTo>
                  <a:lnTo>
                    <a:pt x="134" y="180"/>
                  </a:lnTo>
                  <a:lnTo>
                    <a:pt x="140" y="154"/>
                  </a:lnTo>
                  <a:lnTo>
                    <a:pt x="146" y="140"/>
                  </a:lnTo>
                  <a:lnTo>
                    <a:pt x="152" y="128"/>
                  </a:lnTo>
                  <a:lnTo>
                    <a:pt x="158" y="110"/>
                  </a:lnTo>
                  <a:lnTo>
                    <a:pt x="158" y="110"/>
                  </a:lnTo>
                  <a:lnTo>
                    <a:pt x="160" y="100"/>
                  </a:lnTo>
                  <a:lnTo>
                    <a:pt x="160" y="88"/>
                  </a:lnTo>
                  <a:lnTo>
                    <a:pt x="156" y="74"/>
                  </a:lnTo>
                  <a:lnTo>
                    <a:pt x="152" y="62"/>
                  </a:lnTo>
                  <a:lnTo>
                    <a:pt x="140" y="36"/>
                  </a:lnTo>
                  <a:lnTo>
                    <a:pt x="128" y="12"/>
                  </a:lnTo>
                  <a:lnTo>
                    <a:pt x="128" y="12"/>
                  </a:lnTo>
                  <a:lnTo>
                    <a:pt x="126" y="0"/>
                  </a:lnTo>
                  <a:lnTo>
                    <a:pt x="126" y="0"/>
                  </a:lnTo>
                  <a:lnTo>
                    <a:pt x="76" y="12"/>
                  </a:lnTo>
                  <a:lnTo>
                    <a:pt x="0" y="28"/>
                  </a:lnTo>
                  <a:lnTo>
                    <a:pt x="6" y="76"/>
                  </a:lnTo>
                  <a:lnTo>
                    <a:pt x="14" y="86"/>
                  </a:lnTo>
                  <a:lnTo>
                    <a:pt x="14" y="86"/>
                  </a:lnTo>
                  <a:lnTo>
                    <a:pt x="12" y="102"/>
                  </a:lnTo>
                  <a:lnTo>
                    <a:pt x="14" y="124"/>
                  </a:lnTo>
                  <a:lnTo>
                    <a:pt x="14" y="124"/>
                  </a:lnTo>
                  <a:lnTo>
                    <a:pt x="16" y="136"/>
                  </a:lnTo>
                  <a:lnTo>
                    <a:pt x="22" y="152"/>
                  </a:lnTo>
                  <a:lnTo>
                    <a:pt x="30" y="172"/>
                  </a:lnTo>
                  <a:lnTo>
                    <a:pt x="30" y="186"/>
                  </a:lnTo>
                  <a:lnTo>
                    <a:pt x="44" y="196"/>
                  </a:lnTo>
                  <a:lnTo>
                    <a:pt x="68" y="284"/>
                  </a:lnTo>
                  <a:lnTo>
                    <a:pt x="68" y="286"/>
                  </a:lnTo>
                  <a:lnTo>
                    <a:pt x="120" y="270"/>
                  </a:lnTo>
                  <a:lnTo>
                    <a:pt x="120" y="270"/>
                  </a:lnTo>
                  <a:lnTo>
                    <a:pt x="120" y="262"/>
                  </a:lnTo>
                  <a:lnTo>
                    <a:pt x="120" y="262"/>
                  </a:lnTo>
                  <a:lnTo>
                    <a:pt x="120" y="246"/>
                  </a:lnTo>
                  <a:lnTo>
                    <a:pt x="124" y="228"/>
                  </a:lnTo>
                  <a:lnTo>
                    <a:pt x="134" y="180"/>
                  </a:lnTo>
                  <a:lnTo>
                    <a:pt x="134" y="18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3" name="Freeform 64">
              <a:extLst>
                <a:ext uri="{FF2B5EF4-FFF2-40B4-BE49-F238E27FC236}">
                  <a16:creationId xmlns:a16="http://schemas.microsoft.com/office/drawing/2014/main" id="{CD113B8D-4378-462E-9A0A-281D0A7F3AD6}"/>
                </a:ext>
              </a:extLst>
            </p:cNvPr>
            <p:cNvSpPr>
              <a:spLocks/>
            </p:cNvSpPr>
            <p:nvPr>
              <p:custDataLst>
                <p:tags r:id="rId50"/>
              </p:custDataLst>
            </p:nvPr>
          </p:nvSpPr>
          <p:spPr bwMode="auto">
            <a:xfrm>
              <a:off x="7530906" y="2225470"/>
              <a:ext cx="181426" cy="423328"/>
            </a:xfrm>
            <a:custGeom>
              <a:avLst/>
              <a:gdLst/>
              <a:ahLst/>
              <a:cxnLst>
                <a:cxn ang="0">
                  <a:pos x="144" y="270"/>
                </a:cxn>
                <a:cxn ang="0">
                  <a:pos x="144" y="270"/>
                </a:cxn>
                <a:cxn ang="0">
                  <a:pos x="140" y="260"/>
                </a:cxn>
                <a:cxn ang="0">
                  <a:pos x="140" y="260"/>
                </a:cxn>
                <a:cxn ang="0">
                  <a:pos x="140" y="254"/>
                </a:cxn>
                <a:cxn ang="0">
                  <a:pos x="128" y="252"/>
                </a:cxn>
                <a:cxn ang="0">
                  <a:pos x="128" y="232"/>
                </a:cxn>
                <a:cxn ang="0">
                  <a:pos x="110" y="220"/>
                </a:cxn>
                <a:cxn ang="0">
                  <a:pos x="104" y="202"/>
                </a:cxn>
                <a:cxn ang="0">
                  <a:pos x="38" y="0"/>
                </a:cxn>
                <a:cxn ang="0">
                  <a:pos x="38" y="0"/>
                </a:cxn>
                <a:cxn ang="0">
                  <a:pos x="28" y="10"/>
                </a:cxn>
                <a:cxn ang="0">
                  <a:pos x="28" y="10"/>
                </a:cxn>
                <a:cxn ang="0">
                  <a:pos x="20" y="18"/>
                </a:cxn>
                <a:cxn ang="0">
                  <a:pos x="14" y="26"/>
                </a:cxn>
                <a:cxn ang="0">
                  <a:pos x="12" y="36"/>
                </a:cxn>
                <a:cxn ang="0">
                  <a:pos x="12" y="44"/>
                </a:cxn>
                <a:cxn ang="0">
                  <a:pos x="12" y="58"/>
                </a:cxn>
                <a:cxn ang="0">
                  <a:pos x="14" y="64"/>
                </a:cxn>
                <a:cxn ang="0">
                  <a:pos x="14" y="64"/>
                </a:cxn>
                <a:cxn ang="0">
                  <a:pos x="6" y="66"/>
                </a:cxn>
                <a:cxn ang="0">
                  <a:pos x="6" y="66"/>
                </a:cxn>
                <a:cxn ang="0">
                  <a:pos x="8" y="78"/>
                </a:cxn>
                <a:cxn ang="0">
                  <a:pos x="8" y="78"/>
                </a:cxn>
                <a:cxn ang="0">
                  <a:pos x="20" y="102"/>
                </a:cxn>
                <a:cxn ang="0">
                  <a:pos x="32" y="128"/>
                </a:cxn>
                <a:cxn ang="0">
                  <a:pos x="36" y="140"/>
                </a:cxn>
                <a:cxn ang="0">
                  <a:pos x="40" y="154"/>
                </a:cxn>
                <a:cxn ang="0">
                  <a:pos x="40" y="166"/>
                </a:cxn>
                <a:cxn ang="0">
                  <a:pos x="38" y="176"/>
                </a:cxn>
                <a:cxn ang="0">
                  <a:pos x="38" y="176"/>
                </a:cxn>
                <a:cxn ang="0">
                  <a:pos x="32" y="194"/>
                </a:cxn>
                <a:cxn ang="0">
                  <a:pos x="26" y="206"/>
                </a:cxn>
                <a:cxn ang="0">
                  <a:pos x="20" y="220"/>
                </a:cxn>
                <a:cxn ang="0">
                  <a:pos x="14" y="246"/>
                </a:cxn>
                <a:cxn ang="0">
                  <a:pos x="14" y="246"/>
                </a:cxn>
                <a:cxn ang="0">
                  <a:pos x="4" y="294"/>
                </a:cxn>
                <a:cxn ang="0">
                  <a:pos x="0" y="312"/>
                </a:cxn>
                <a:cxn ang="0">
                  <a:pos x="0" y="328"/>
                </a:cxn>
                <a:cxn ang="0">
                  <a:pos x="0" y="328"/>
                </a:cxn>
                <a:cxn ang="0">
                  <a:pos x="0" y="336"/>
                </a:cxn>
                <a:cxn ang="0">
                  <a:pos x="106" y="306"/>
                </a:cxn>
                <a:cxn ang="0">
                  <a:pos x="144" y="270"/>
                </a:cxn>
              </a:cxnLst>
              <a:rect l="0" t="0" r="r" b="b"/>
              <a:pathLst>
                <a:path w="144" h="336">
                  <a:moveTo>
                    <a:pt x="144" y="270"/>
                  </a:moveTo>
                  <a:lnTo>
                    <a:pt x="144" y="270"/>
                  </a:lnTo>
                  <a:lnTo>
                    <a:pt x="140" y="260"/>
                  </a:lnTo>
                  <a:lnTo>
                    <a:pt x="140" y="260"/>
                  </a:lnTo>
                  <a:lnTo>
                    <a:pt x="140" y="254"/>
                  </a:lnTo>
                  <a:lnTo>
                    <a:pt x="128" y="252"/>
                  </a:lnTo>
                  <a:lnTo>
                    <a:pt x="128" y="232"/>
                  </a:lnTo>
                  <a:lnTo>
                    <a:pt x="110" y="220"/>
                  </a:lnTo>
                  <a:lnTo>
                    <a:pt x="104" y="202"/>
                  </a:lnTo>
                  <a:lnTo>
                    <a:pt x="38" y="0"/>
                  </a:lnTo>
                  <a:lnTo>
                    <a:pt x="38" y="0"/>
                  </a:lnTo>
                  <a:lnTo>
                    <a:pt x="28" y="10"/>
                  </a:lnTo>
                  <a:lnTo>
                    <a:pt x="28" y="10"/>
                  </a:lnTo>
                  <a:lnTo>
                    <a:pt x="20" y="18"/>
                  </a:lnTo>
                  <a:lnTo>
                    <a:pt x="14" y="26"/>
                  </a:lnTo>
                  <a:lnTo>
                    <a:pt x="12" y="36"/>
                  </a:lnTo>
                  <a:lnTo>
                    <a:pt x="12" y="44"/>
                  </a:lnTo>
                  <a:lnTo>
                    <a:pt x="12" y="58"/>
                  </a:lnTo>
                  <a:lnTo>
                    <a:pt x="14" y="64"/>
                  </a:lnTo>
                  <a:lnTo>
                    <a:pt x="14" y="64"/>
                  </a:lnTo>
                  <a:lnTo>
                    <a:pt x="6" y="66"/>
                  </a:lnTo>
                  <a:lnTo>
                    <a:pt x="6" y="66"/>
                  </a:lnTo>
                  <a:lnTo>
                    <a:pt x="8" y="78"/>
                  </a:lnTo>
                  <a:lnTo>
                    <a:pt x="8" y="78"/>
                  </a:lnTo>
                  <a:lnTo>
                    <a:pt x="20" y="102"/>
                  </a:lnTo>
                  <a:lnTo>
                    <a:pt x="32" y="128"/>
                  </a:lnTo>
                  <a:lnTo>
                    <a:pt x="36" y="140"/>
                  </a:lnTo>
                  <a:lnTo>
                    <a:pt x="40" y="154"/>
                  </a:lnTo>
                  <a:lnTo>
                    <a:pt x="40" y="166"/>
                  </a:lnTo>
                  <a:lnTo>
                    <a:pt x="38" y="176"/>
                  </a:lnTo>
                  <a:lnTo>
                    <a:pt x="38" y="176"/>
                  </a:lnTo>
                  <a:lnTo>
                    <a:pt x="32" y="194"/>
                  </a:lnTo>
                  <a:lnTo>
                    <a:pt x="26" y="206"/>
                  </a:lnTo>
                  <a:lnTo>
                    <a:pt x="20" y="220"/>
                  </a:lnTo>
                  <a:lnTo>
                    <a:pt x="14" y="246"/>
                  </a:lnTo>
                  <a:lnTo>
                    <a:pt x="14" y="246"/>
                  </a:lnTo>
                  <a:lnTo>
                    <a:pt x="4" y="294"/>
                  </a:lnTo>
                  <a:lnTo>
                    <a:pt x="0" y="312"/>
                  </a:lnTo>
                  <a:lnTo>
                    <a:pt x="0" y="328"/>
                  </a:lnTo>
                  <a:lnTo>
                    <a:pt x="0" y="328"/>
                  </a:lnTo>
                  <a:lnTo>
                    <a:pt x="0" y="336"/>
                  </a:lnTo>
                  <a:lnTo>
                    <a:pt x="106" y="306"/>
                  </a:lnTo>
                  <a:lnTo>
                    <a:pt x="144" y="27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4" name="Freeform 65">
              <a:extLst>
                <a:ext uri="{FF2B5EF4-FFF2-40B4-BE49-F238E27FC236}">
                  <a16:creationId xmlns:a16="http://schemas.microsoft.com/office/drawing/2014/main" id="{76EC1BF9-5820-4A42-B4FD-5035D0F7C1B4}"/>
                </a:ext>
              </a:extLst>
            </p:cNvPr>
            <p:cNvSpPr>
              <a:spLocks/>
            </p:cNvSpPr>
            <p:nvPr>
              <p:custDataLst>
                <p:tags r:id="rId51"/>
              </p:custDataLst>
            </p:nvPr>
          </p:nvSpPr>
          <p:spPr bwMode="auto">
            <a:xfrm>
              <a:off x="2851619" y="1771904"/>
              <a:ext cx="695467" cy="1146513"/>
            </a:xfrm>
            <a:custGeom>
              <a:avLst/>
              <a:gdLst/>
              <a:ahLst/>
              <a:cxnLst>
                <a:cxn ang="0">
                  <a:pos x="454" y="570"/>
                </a:cxn>
                <a:cxn ang="0">
                  <a:pos x="448" y="556"/>
                </a:cxn>
                <a:cxn ang="0">
                  <a:pos x="430" y="522"/>
                </a:cxn>
                <a:cxn ang="0">
                  <a:pos x="420" y="496"/>
                </a:cxn>
                <a:cxn ang="0">
                  <a:pos x="416" y="484"/>
                </a:cxn>
                <a:cxn ang="0">
                  <a:pos x="400" y="450"/>
                </a:cxn>
                <a:cxn ang="0">
                  <a:pos x="374" y="420"/>
                </a:cxn>
                <a:cxn ang="0">
                  <a:pos x="364" y="412"/>
                </a:cxn>
                <a:cxn ang="0">
                  <a:pos x="358" y="424"/>
                </a:cxn>
                <a:cxn ang="0">
                  <a:pos x="352" y="444"/>
                </a:cxn>
                <a:cxn ang="0">
                  <a:pos x="342" y="452"/>
                </a:cxn>
                <a:cxn ang="0">
                  <a:pos x="332" y="454"/>
                </a:cxn>
                <a:cxn ang="0">
                  <a:pos x="324" y="452"/>
                </a:cxn>
                <a:cxn ang="0">
                  <a:pos x="322" y="446"/>
                </a:cxn>
                <a:cxn ang="0">
                  <a:pos x="326" y="434"/>
                </a:cxn>
                <a:cxn ang="0">
                  <a:pos x="324" y="412"/>
                </a:cxn>
                <a:cxn ang="0">
                  <a:pos x="324" y="392"/>
                </a:cxn>
                <a:cxn ang="0">
                  <a:pos x="328" y="376"/>
                </a:cxn>
                <a:cxn ang="0">
                  <a:pos x="328" y="360"/>
                </a:cxn>
                <a:cxn ang="0">
                  <a:pos x="326" y="352"/>
                </a:cxn>
                <a:cxn ang="0">
                  <a:pos x="310" y="326"/>
                </a:cxn>
                <a:cxn ang="0">
                  <a:pos x="292" y="310"/>
                </a:cxn>
                <a:cxn ang="0">
                  <a:pos x="284" y="296"/>
                </a:cxn>
                <a:cxn ang="0">
                  <a:pos x="282" y="290"/>
                </a:cxn>
                <a:cxn ang="0">
                  <a:pos x="286" y="276"/>
                </a:cxn>
                <a:cxn ang="0">
                  <a:pos x="290" y="264"/>
                </a:cxn>
                <a:cxn ang="0">
                  <a:pos x="286" y="250"/>
                </a:cxn>
                <a:cxn ang="0">
                  <a:pos x="274" y="208"/>
                </a:cxn>
                <a:cxn ang="0">
                  <a:pos x="268" y="180"/>
                </a:cxn>
                <a:cxn ang="0">
                  <a:pos x="264" y="150"/>
                </a:cxn>
                <a:cxn ang="0">
                  <a:pos x="266" y="110"/>
                </a:cxn>
                <a:cxn ang="0">
                  <a:pos x="272" y="70"/>
                </a:cxn>
                <a:cxn ang="0">
                  <a:pos x="274" y="58"/>
                </a:cxn>
                <a:cxn ang="0">
                  <a:pos x="288" y="22"/>
                </a:cxn>
                <a:cxn ang="0">
                  <a:pos x="208" y="0"/>
                </a:cxn>
                <a:cxn ang="0">
                  <a:pos x="126" y="272"/>
                </a:cxn>
                <a:cxn ang="0">
                  <a:pos x="130" y="302"/>
                </a:cxn>
                <a:cxn ang="0">
                  <a:pos x="128" y="316"/>
                </a:cxn>
                <a:cxn ang="0">
                  <a:pos x="122" y="336"/>
                </a:cxn>
                <a:cxn ang="0">
                  <a:pos x="126" y="340"/>
                </a:cxn>
                <a:cxn ang="0">
                  <a:pos x="142" y="372"/>
                </a:cxn>
                <a:cxn ang="0">
                  <a:pos x="142" y="386"/>
                </a:cxn>
                <a:cxn ang="0">
                  <a:pos x="130" y="418"/>
                </a:cxn>
                <a:cxn ang="0">
                  <a:pos x="46" y="510"/>
                </a:cxn>
                <a:cxn ang="0">
                  <a:pos x="50" y="514"/>
                </a:cxn>
                <a:cxn ang="0">
                  <a:pos x="60" y="532"/>
                </a:cxn>
                <a:cxn ang="0">
                  <a:pos x="64" y="550"/>
                </a:cxn>
                <a:cxn ang="0">
                  <a:pos x="62" y="558"/>
                </a:cxn>
                <a:cxn ang="0">
                  <a:pos x="40" y="610"/>
                </a:cxn>
                <a:cxn ang="0">
                  <a:pos x="242" y="856"/>
                </a:cxn>
                <a:cxn ang="0">
                  <a:pos x="552" y="596"/>
                </a:cxn>
                <a:cxn ang="0">
                  <a:pos x="524" y="584"/>
                </a:cxn>
                <a:cxn ang="0">
                  <a:pos x="490" y="584"/>
                </a:cxn>
                <a:cxn ang="0">
                  <a:pos x="468" y="580"/>
                </a:cxn>
                <a:cxn ang="0">
                  <a:pos x="456" y="572"/>
                </a:cxn>
                <a:cxn ang="0">
                  <a:pos x="454" y="570"/>
                </a:cxn>
              </a:cxnLst>
              <a:rect l="0" t="0" r="r" b="b"/>
              <a:pathLst>
                <a:path w="552" h="910">
                  <a:moveTo>
                    <a:pt x="454" y="570"/>
                  </a:moveTo>
                  <a:lnTo>
                    <a:pt x="454" y="570"/>
                  </a:lnTo>
                  <a:lnTo>
                    <a:pt x="452" y="562"/>
                  </a:lnTo>
                  <a:lnTo>
                    <a:pt x="448" y="556"/>
                  </a:lnTo>
                  <a:lnTo>
                    <a:pt x="440" y="542"/>
                  </a:lnTo>
                  <a:lnTo>
                    <a:pt x="430" y="522"/>
                  </a:lnTo>
                  <a:lnTo>
                    <a:pt x="424" y="510"/>
                  </a:lnTo>
                  <a:lnTo>
                    <a:pt x="420" y="496"/>
                  </a:lnTo>
                  <a:lnTo>
                    <a:pt x="420" y="496"/>
                  </a:lnTo>
                  <a:lnTo>
                    <a:pt x="416" y="484"/>
                  </a:lnTo>
                  <a:lnTo>
                    <a:pt x="412" y="472"/>
                  </a:lnTo>
                  <a:lnTo>
                    <a:pt x="400" y="450"/>
                  </a:lnTo>
                  <a:lnTo>
                    <a:pt x="384" y="428"/>
                  </a:lnTo>
                  <a:lnTo>
                    <a:pt x="374" y="420"/>
                  </a:lnTo>
                  <a:lnTo>
                    <a:pt x="364" y="412"/>
                  </a:lnTo>
                  <a:lnTo>
                    <a:pt x="364" y="412"/>
                  </a:lnTo>
                  <a:lnTo>
                    <a:pt x="360" y="418"/>
                  </a:lnTo>
                  <a:lnTo>
                    <a:pt x="358" y="424"/>
                  </a:lnTo>
                  <a:lnTo>
                    <a:pt x="354" y="438"/>
                  </a:lnTo>
                  <a:lnTo>
                    <a:pt x="352" y="444"/>
                  </a:lnTo>
                  <a:lnTo>
                    <a:pt x="348" y="450"/>
                  </a:lnTo>
                  <a:lnTo>
                    <a:pt x="342" y="452"/>
                  </a:lnTo>
                  <a:lnTo>
                    <a:pt x="332" y="454"/>
                  </a:lnTo>
                  <a:lnTo>
                    <a:pt x="332" y="454"/>
                  </a:lnTo>
                  <a:lnTo>
                    <a:pt x="326" y="454"/>
                  </a:lnTo>
                  <a:lnTo>
                    <a:pt x="324" y="452"/>
                  </a:lnTo>
                  <a:lnTo>
                    <a:pt x="322" y="450"/>
                  </a:lnTo>
                  <a:lnTo>
                    <a:pt x="322" y="446"/>
                  </a:lnTo>
                  <a:lnTo>
                    <a:pt x="326" y="434"/>
                  </a:lnTo>
                  <a:lnTo>
                    <a:pt x="326" y="434"/>
                  </a:lnTo>
                  <a:lnTo>
                    <a:pt x="326" y="422"/>
                  </a:lnTo>
                  <a:lnTo>
                    <a:pt x="324" y="412"/>
                  </a:lnTo>
                  <a:lnTo>
                    <a:pt x="322" y="402"/>
                  </a:lnTo>
                  <a:lnTo>
                    <a:pt x="324" y="392"/>
                  </a:lnTo>
                  <a:lnTo>
                    <a:pt x="324" y="392"/>
                  </a:lnTo>
                  <a:lnTo>
                    <a:pt x="328" y="376"/>
                  </a:lnTo>
                  <a:lnTo>
                    <a:pt x="328" y="370"/>
                  </a:lnTo>
                  <a:lnTo>
                    <a:pt x="328" y="360"/>
                  </a:lnTo>
                  <a:lnTo>
                    <a:pt x="328" y="360"/>
                  </a:lnTo>
                  <a:lnTo>
                    <a:pt x="326" y="352"/>
                  </a:lnTo>
                  <a:lnTo>
                    <a:pt x="320" y="342"/>
                  </a:lnTo>
                  <a:lnTo>
                    <a:pt x="310" y="326"/>
                  </a:lnTo>
                  <a:lnTo>
                    <a:pt x="310" y="326"/>
                  </a:lnTo>
                  <a:lnTo>
                    <a:pt x="292" y="310"/>
                  </a:lnTo>
                  <a:lnTo>
                    <a:pt x="286" y="300"/>
                  </a:lnTo>
                  <a:lnTo>
                    <a:pt x="284" y="296"/>
                  </a:lnTo>
                  <a:lnTo>
                    <a:pt x="282" y="290"/>
                  </a:lnTo>
                  <a:lnTo>
                    <a:pt x="282" y="290"/>
                  </a:lnTo>
                  <a:lnTo>
                    <a:pt x="284" y="282"/>
                  </a:lnTo>
                  <a:lnTo>
                    <a:pt x="286" y="276"/>
                  </a:lnTo>
                  <a:lnTo>
                    <a:pt x="288" y="270"/>
                  </a:lnTo>
                  <a:lnTo>
                    <a:pt x="290" y="264"/>
                  </a:lnTo>
                  <a:lnTo>
                    <a:pt x="290" y="264"/>
                  </a:lnTo>
                  <a:lnTo>
                    <a:pt x="286" y="250"/>
                  </a:lnTo>
                  <a:lnTo>
                    <a:pt x="282" y="236"/>
                  </a:lnTo>
                  <a:lnTo>
                    <a:pt x="274" y="208"/>
                  </a:lnTo>
                  <a:lnTo>
                    <a:pt x="274" y="208"/>
                  </a:lnTo>
                  <a:lnTo>
                    <a:pt x="268" y="180"/>
                  </a:lnTo>
                  <a:lnTo>
                    <a:pt x="264" y="150"/>
                  </a:lnTo>
                  <a:lnTo>
                    <a:pt x="264" y="150"/>
                  </a:lnTo>
                  <a:lnTo>
                    <a:pt x="264" y="130"/>
                  </a:lnTo>
                  <a:lnTo>
                    <a:pt x="266" y="110"/>
                  </a:lnTo>
                  <a:lnTo>
                    <a:pt x="270" y="90"/>
                  </a:lnTo>
                  <a:lnTo>
                    <a:pt x="272" y="70"/>
                  </a:lnTo>
                  <a:lnTo>
                    <a:pt x="272" y="70"/>
                  </a:lnTo>
                  <a:lnTo>
                    <a:pt x="274" y="58"/>
                  </a:lnTo>
                  <a:lnTo>
                    <a:pt x="278" y="46"/>
                  </a:lnTo>
                  <a:lnTo>
                    <a:pt x="288" y="22"/>
                  </a:lnTo>
                  <a:lnTo>
                    <a:pt x="288" y="22"/>
                  </a:lnTo>
                  <a:lnTo>
                    <a:pt x="208" y="0"/>
                  </a:lnTo>
                  <a:lnTo>
                    <a:pt x="126" y="272"/>
                  </a:lnTo>
                  <a:lnTo>
                    <a:pt x="126" y="272"/>
                  </a:lnTo>
                  <a:lnTo>
                    <a:pt x="128" y="280"/>
                  </a:lnTo>
                  <a:lnTo>
                    <a:pt x="130" y="302"/>
                  </a:lnTo>
                  <a:lnTo>
                    <a:pt x="130" y="302"/>
                  </a:lnTo>
                  <a:lnTo>
                    <a:pt x="128" y="316"/>
                  </a:lnTo>
                  <a:lnTo>
                    <a:pt x="126" y="326"/>
                  </a:lnTo>
                  <a:lnTo>
                    <a:pt x="122" y="336"/>
                  </a:lnTo>
                  <a:lnTo>
                    <a:pt x="122" y="336"/>
                  </a:lnTo>
                  <a:lnTo>
                    <a:pt x="126" y="340"/>
                  </a:lnTo>
                  <a:lnTo>
                    <a:pt x="134" y="354"/>
                  </a:lnTo>
                  <a:lnTo>
                    <a:pt x="142" y="372"/>
                  </a:lnTo>
                  <a:lnTo>
                    <a:pt x="144" y="380"/>
                  </a:lnTo>
                  <a:lnTo>
                    <a:pt x="142" y="386"/>
                  </a:lnTo>
                  <a:lnTo>
                    <a:pt x="142" y="386"/>
                  </a:lnTo>
                  <a:lnTo>
                    <a:pt x="130" y="418"/>
                  </a:lnTo>
                  <a:lnTo>
                    <a:pt x="122" y="434"/>
                  </a:lnTo>
                  <a:lnTo>
                    <a:pt x="46" y="510"/>
                  </a:lnTo>
                  <a:lnTo>
                    <a:pt x="46" y="510"/>
                  </a:lnTo>
                  <a:lnTo>
                    <a:pt x="50" y="514"/>
                  </a:lnTo>
                  <a:lnTo>
                    <a:pt x="58" y="526"/>
                  </a:lnTo>
                  <a:lnTo>
                    <a:pt x="60" y="532"/>
                  </a:lnTo>
                  <a:lnTo>
                    <a:pt x="62" y="540"/>
                  </a:lnTo>
                  <a:lnTo>
                    <a:pt x="64" y="550"/>
                  </a:lnTo>
                  <a:lnTo>
                    <a:pt x="62" y="558"/>
                  </a:lnTo>
                  <a:lnTo>
                    <a:pt x="62" y="558"/>
                  </a:lnTo>
                  <a:lnTo>
                    <a:pt x="48" y="594"/>
                  </a:lnTo>
                  <a:lnTo>
                    <a:pt x="40" y="610"/>
                  </a:lnTo>
                  <a:lnTo>
                    <a:pt x="0" y="794"/>
                  </a:lnTo>
                  <a:lnTo>
                    <a:pt x="242" y="856"/>
                  </a:lnTo>
                  <a:lnTo>
                    <a:pt x="494" y="910"/>
                  </a:lnTo>
                  <a:lnTo>
                    <a:pt x="552" y="596"/>
                  </a:lnTo>
                  <a:lnTo>
                    <a:pt x="524" y="584"/>
                  </a:lnTo>
                  <a:lnTo>
                    <a:pt x="524" y="584"/>
                  </a:lnTo>
                  <a:lnTo>
                    <a:pt x="514" y="584"/>
                  </a:lnTo>
                  <a:lnTo>
                    <a:pt x="490" y="584"/>
                  </a:lnTo>
                  <a:lnTo>
                    <a:pt x="478" y="582"/>
                  </a:lnTo>
                  <a:lnTo>
                    <a:pt x="468" y="580"/>
                  </a:lnTo>
                  <a:lnTo>
                    <a:pt x="458" y="576"/>
                  </a:lnTo>
                  <a:lnTo>
                    <a:pt x="456" y="572"/>
                  </a:lnTo>
                  <a:lnTo>
                    <a:pt x="454" y="570"/>
                  </a:lnTo>
                  <a:lnTo>
                    <a:pt x="454" y="57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5" name="Freeform 66">
              <a:extLst>
                <a:ext uri="{FF2B5EF4-FFF2-40B4-BE49-F238E27FC236}">
                  <a16:creationId xmlns:a16="http://schemas.microsoft.com/office/drawing/2014/main" id="{B30C9E34-EEE7-4ECC-82E1-5F0DD17C5D19}"/>
                </a:ext>
              </a:extLst>
            </p:cNvPr>
            <p:cNvSpPr>
              <a:spLocks/>
            </p:cNvSpPr>
            <p:nvPr>
              <p:custDataLst>
                <p:tags r:id="rId52"/>
              </p:custDataLst>
            </p:nvPr>
          </p:nvSpPr>
          <p:spPr bwMode="auto">
            <a:xfrm>
              <a:off x="3184234" y="1799622"/>
              <a:ext cx="1138954" cy="786180"/>
            </a:xfrm>
            <a:custGeom>
              <a:avLst/>
              <a:gdLst/>
              <a:ahLst/>
              <a:cxnLst>
                <a:cxn ang="0">
                  <a:pos x="904" y="154"/>
                </a:cxn>
                <a:cxn ang="0">
                  <a:pos x="784" y="138"/>
                </a:cxn>
                <a:cxn ang="0">
                  <a:pos x="430" y="80"/>
                </a:cxn>
                <a:cxn ang="0">
                  <a:pos x="94" y="18"/>
                </a:cxn>
                <a:cxn ang="0">
                  <a:pos x="24" y="0"/>
                </a:cxn>
                <a:cxn ang="0">
                  <a:pos x="14" y="24"/>
                </a:cxn>
                <a:cxn ang="0">
                  <a:pos x="8" y="48"/>
                </a:cxn>
                <a:cxn ang="0">
                  <a:pos x="6" y="68"/>
                </a:cxn>
                <a:cxn ang="0">
                  <a:pos x="0" y="108"/>
                </a:cxn>
                <a:cxn ang="0">
                  <a:pos x="0" y="128"/>
                </a:cxn>
                <a:cxn ang="0">
                  <a:pos x="10" y="186"/>
                </a:cxn>
                <a:cxn ang="0">
                  <a:pos x="18" y="214"/>
                </a:cxn>
                <a:cxn ang="0">
                  <a:pos x="26" y="242"/>
                </a:cxn>
                <a:cxn ang="0">
                  <a:pos x="24" y="248"/>
                </a:cxn>
                <a:cxn ang="0">
                  <a:pos x="20" y="260"/>
                </a:cxn>
                <a:cxn ang="0">
                  <a:pos x="18" y="268"/>
                </a:cxn>
                <a:cxn ang="0">
                  <a:pos x="22" y="278"/>
                </a:cxn>
                <a:cxn ang="0">
                  <a:pos x="46" y="304"/>
                </a:cxn>
                <a:cxn ang="0">
                  <a:pos x="56" y="320"/>
                </a:cxn>
                <a:cxn ang="0">
                  <a:pos x="64" y="338"/>
                </a:cxn>
                <a:cxn ang="0">
                  <a:pos x="64" y="348"/>
                </a:cxn>
                <a:cxn ang="0">
                  <a:pos x="60" y="370"/>
                </a:cxn>
                <a:cxn ang="0">
                  <a:pos x="58" y="380"/>
                </a:cxn>
                <a:cxn ang="0">
                  <a:pos x="62" y="400"/>
                </a:cxn>
                <a:cxn ang="0">
                  <a:pos x="62" y="412"/>
                </a:cxn>
                <a:cxn ang="0">
                  <a:pos x="58" y="428"/>
                </a:cxn>
                <a:cxn ang="0">
                  <a:pos x="62" y="432"/>
                </a:cxn>
                <a:cxn ang="0">
                  <a:pos x="68" y="432"/>
                </a:cxn>
                <a:cxn ang="0">
                  <a:pos x="84" y="428"/>
                </a:cxn>
                <a:cxn ang="0">
                  <a:pos x="90" y="416"/>
                </a:cxn>
                <a:cxn ang="0">
                  <a:pos x="96" y="396"/>
                </a:cxn>
                <a:cxn ang="0">
                  <a:pos x="100" y="390"/>
                </a:cxn>
                <a:cxn ang="0">
                  <a:pos x="120" y="406"/>
                </a:cxn>
                <a:cxn ang="0">
                  <a:pos x="148" y="450"/>
                </a:cxn>
                <a:cxn ang="0">
                  <a:pos x="156" y="474"/>
                </a:cxn>
                <a:cxn ang="0">
                  <a:pos x="160" y="488"/>
                </a:cxn>
                <a:cxn ang="0">
                  <a:pos x="176" y="520"/>
                </a:cxn>
                <a:cxn ang="0">
                  <a:pos x="188" y="540"/>
                </a:cxn>
                <a:cxn ang="0">
                  <a:pos x="190" y="548"/>
                </a:cxn>
                <a:cxn ang="0">
                  <a:pos x="194" y="554"/>
                </a:cxn>
                <a:cxn ang="0">
                  <a:pos x="214" y="560"/>
                </a:cxn>
                <a:cxn ang="0">
                  <a:pos x="250" y="562"/>
                </a:cxn>
                <a:cxn ang="0">
                  <a:pos x="288" y="574"/>
                </a:cxn>
                <a:cxn ang="0">
                  <a:pos x="858" y="624"/>
                </a:cxn>
              </a:cxnLst>
              <a:rect l="0" t="0" r="r" b="b"/>
              <a:pathLst>
                <a:path w="904" h="624">
                  <a:moveTo>
                    <a:pt x="858" y="624"/>
                  </a:moveTo>
                  <a:lnTo>
                    <a:pt x="904" y="154"/>
                  </a:lnTo>
                  <a:lnTo>
                    <a:pt x="904" y="154"/>
                  </a:lnTo>
                  <a:lnTo>
                    <a:pt x="784" y="138"/>
                  </a:lnTo>
                  <a:lnTo>
                    <a:pt x="664" y="120"/>
                  </a:lnTo>
                  <a:lnTo>
                    <a:pt x="430" y="80"/>
                  </a:lnTo>
                  <a:lnTo>
                    <a:pt x="230" y="44"/>
                  </a:lnTo>
                  <a:lnTo>
                    <a:pt x="94" y="18"/>
                  </a:lnTo>
                  <a:lnTo>
                    <a:pt x="94" y="18"/>
                  </a:lnTo>
                  <a:lnTo>
                    <a:pt x="24" y="0"/>
                  </a:lnTo>
                  <a:lnTo>
                    <a:pt x="24" y="0"/>
                  </a:lnTo>
                  <a:lnTo>
                    <a:pt x="14" y="24"/>
                  </a:lnTo>
                  <a:lnTo>
                    <a:pt x="10" y="36"/>
                  </a:lnTo>
                  <a:lnTo>
                    <a:pt x="8" y="48"/>
                  </a:lnTo>
                  <a:lnTo>
                    <a:pt x="8" y="48"/>
                  </a:lnTo>
                  <a:lnTo>
                    <a:pt x="6" y="68"/>
                  </a:lnTo>
                  <a:lnTo>
                    <a:pt x="2" y="88"/>
                  </a:lnTo>
                  <a:lnTo>
                    <a:pt x="0" y="108"/>
                  </a:lnTo>
                  <a:lnTo>
                    <a:pt x="0" y="128"/>
                  </a:lnTo>
                  <a:lnTo>
                    <a:pt x="0" y="128"/>
                  </a:lnTo>
                  <a:lnTo>
                    <a:pt x="4" y="158"/>
                  </a:lnTo>
                  <a:lnTo>
                    <a:pt x="10" y="186"/>
                  </a:lnTo>
                  <a:lnTo>
                    <a:pt x="10" y="186"/>
                  </a:lnTo>
                  <a:lnTo>
                    <a:pt x="18" y="214"/>
                  </a:lnTo>
                  <a:lnTo>
                    <a:pt x="22" y="228"/>
                  </a:lnTo>
                  <a:lnTo>
                    <a:pt x="26" y="242"/>
                  </a:lnTo>
                  <a:lnTo>
                    <a:pt x="26" y="242"/>
                  </a:lnTo>
                  <a:lnTo>
                    <a:pt x="24" y="248"/>
                  </a:lnTo>
                  <a:lnTo>
                    <a:pt x="22" y="254"/>
                  </a:lnTo>
                  <a:lnTo>
                    <a:pt x="20" y="260"/>
                  </a:lnTo>
                  <a:lnTo>
                    <a:pt x="18" y="268"/>
                  </a:lnTo>
                  <a:lnTo>
                    <a:pt x="18" y="268"/>
                  </a:lnTo>
                  <a:lnTo>
                    <a:pt x="20" y="274"/>
                  </a:lnTo>
                  <a:lnTo>
                    <a:pt x="22" y="278"/>
                  </a:lnTo>
                  <a:lnTo>
                    <a:pt x="28" y="288"/>
                  </a:lnTo>
                  <a:lnTo>
                    <a:pt x="46" y="304"/>
                  </a:lnTo>
                  <a:lnTo>
                    <a:pt x="46" y="304"/>
                  </a:lnTo>
                  <a:lnTo>
                    <a:pt x="56" y="320"/>
                  </a:lnTo>
                  <a:lnTo>
                    <a:pt x="62" y="330"/>
                  </a:lnTo>
                  <a:lnTo>
                    <a:pt x="64" y="338"/>
                  </a:lnTo>
                  <a:lnTo>
                    <a:pt x="64" y="338"/>
                  </a:lnTo>
                  <a:lnTo>
                    <a:pt x="64" y="348"/>
                  </a:lnTo>
                  <a:lnTo>
                    <a:pt x="64" y="354"/>
                  </a:lnTo>
                  <a:lnTo>
                    <a:pt x="60" y="370"/>
                  </a:lnTo>
                  <a:lnTo>
                    <a:pt x="60" y="370"/>
                  </a:lnTo>
                  <a:lnTo>
                    <a:pt x="58" y="380"/>
                  </a:lnTo>
                  <a:lnTo>
                    <a:pt x="60" y="390"/>
                  </a:lnTo>
                  <a:lnTo>
                    <a:pt x="62" y="400"/>
                  </a:lnTo>
                  <a:lnTo>
                    <a:pt x="62" y="412"/>
                  </a:lnTo>
                  <a:lnTo>
                    <a:pt x="62" y="412"/>
                  </a:lnTo>
                  <a:lnTo>
                    <a:pt x="58" y="424"/>
                  </a:lnTo>
                  <a:lnTo>
                    <a:pt x="58" y="428"/>
                  </a:lnTo>
                  <a:lnTo>
                    <a:pt x="60" y="430"/>
                  </a:lnTo>
                  <a:lnTo>
                    <a:pt x="62" y="432"/>
                  </a:lnTo>
                  <a:lnTo>
                    <a:pt x="68" y="432"/>
                  </a:lnTo>
                  <a:lnTo>
                    <a:pt x="68" y="432"/>
                  </a:lnTo>
                  <a:lnTo>
                    <a:pt x="78" y="430"/>
                  </a:lnTo>
                  <a:lnTo>
                    <a:pt x="84" y="428"/>
                  </a:lnTo>
                  <a:lnTo>
                    <a:pt x="88" y="422"/>
                  </a:lnTo>
                  <a:lnTo>
                    <a:pt x="90" y="416"/>
                  </a:lnTo>
                  <a:lnTo>
                    <a:pt x="94" y="402"/>
                  </a:lnTo>
                  <a:lnTo>
                    <a:pt x="96" y="396"/>
                  </a:lnTo>
                  <a:lnTo>
                    <a:pt x="100" y="390"/>
                  </a:lnTo>
                  <a:lnTo>
                    <a:pt x="100" y="390"/>
                  </a:lnTo>
                  <a:lnTo>
                    <a:pt x="110" y="398"/>
                  </a:lnTo>
                  <a:lnTo>
                    <a:pt x="120" y="406"/>
                  </a:lnTo>
                  <a:lnTo>
                    <a:pt x="136" y="428"/>
                  </a:lnTo>
                  <a:lnTo>
                    <a:pt x="148" y="450"/>
                  </a:lnTo>
                  <a:lnTo>
                    <a:pt x="152" y="462"/>
                  </a:lnTo>
                  <a:lnTo>
                    <a:pt x="156" y="474"/>
                  </a:lnTo>
                  <a:lnTo>
                    <a:pt x="156" y="474"/>
                  </a:lnTo>
                  <a:lnTo>
                    <a:pt x="160" y="488"/>
                  </a:lnTo>
                  <a:lnTo>
                    <a:pt x="166" y="500"/>
                  </a:lnTo>
                  <a:lnTo>
                    <a:pt x="176" y="520"/>
                  </a:lnTo>
                  <a:lnTo>
                    <a:pt x="184" y="534"/>
                  </a:lnTo>
                  <a:lnTo>
                    <a:pt x="188" y="540"/>
                  </a:lnTo>
                  <a:lnTo>
                    <a:pt x="190" y="548"/>
                  </a:lnTo>
                  <a:lnTo>
                    <a:pt x="190" y="548"/>
                  </a:lnTo>
                  <a:lnTo>
                    <a:pt x="192" y="550"/>
                  </a:lnTo>
                  <a:lnTo>
                    <a:pt x="194" y="554"/>
                  </a:lnTo>
                  <a:lnTo>
                    <a:pt x="204" y="558"/>
                  </a:lnTo>
                  <a:lnTo>
                    <a:pt x="214" y="560"/>
                  </a:lnTo>
                  <a:lnTo>
                    <a:pt x="226" y="562"/>
                  </a:lnTo>
                  <a:lnTo>
                    <a:pt x="250" y="562"/>
                  </a:lnTo>
                  <a:lnTo>
                    <a:pt x="260" y="562"/>
                  </a:lnTo>
                  <a:lnTo>
                    <a:pt x="288" y="574"/>
                  </a:lnTo>
                  <a:lnTo>
                    <a:pt x="294" y="542"/>
                  </a:lnTo>
                  <a:lnTo>
                    <a:pt x="858" y="62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6" name="Freeform 67">
              <a:extLst>
                <a:ext uri="{FF2B5EF4-FFF2-40B4-BE49-F238E27FC236}">
                  <a16:creationId xmlns:a16="http://schemas.microsoft.com/office/drawing/2014/main" id="{1F4D5274-26A9-4773-BF2D-2A5D4C23B33A}"/>
                </a:ext>
              </a:extLst>
            </p:cNvPr>
            <p:cNvSpPr>
              <a:spLocks/>
            </p:cNvSpPr>
            <p:nvPr>
              <p:custDataLst>
                <p:tags r:id="rId53"/>
              </p:custDataLst>
            </p:nvPr>
          </p:nvSpPr>
          <p:spPr bwMode="auto">
            <a:xfrm>
              <a:off x="2420732" y="2694155"/>
              <a:ext cx="743344" cy="1159112"/>
            </a:xfrm>
            <a:custGeom>
              <a:avLst/>
              <a:gdLst/>
              <a:ahLst/>
              <a:cxnLst>
                <a:cxn ang="0">
                  <a:pos x="584" y="124"/>
                </a:cxn>
                <a:cxn ang="0">
                  <a:pos x="342" y="62"/>
                </a:cxn>
                <a:cxn ang="0">
                  <a:pos x="338" y="62"/>
                </a:cxn>
                <a:cxn ang="0">
                  <a:pos x="332" y="60"/>
                </a:cxn>
                <a:cxn ang="0">
                  <a:pos x="332" y="60"/>
                </a:cxn>
                <a:cxn ang="0">
                  <a:pos x="94" y="0"/>
                </a:cxn>
                <a:cxn ang="0">
                  <a:pos x="0" y="330"/>
                </a:cxn>
                <a:cxn ang="0">
                  <a:pos x="360" y="920"/>
                </a:cxn>
                <a:cxn ang="0">
                  <a:pos x="372" y="902"/>
                </a:cxn>
                <a:cxn ang="0">
                  <a:pos x="378" y="828"/>
                </a:cxn>
                <a:cxn ang="0">
                  <a:pos x="378" y="828"/>
                </a:cxn>
                <a:cxn ang="0">
                  <a:pos x="378" y="822"/>
                </a:cxn>
                <a:cxn ang="0">
                  <a:pos x="378" y="810"/>
                </a:cxn>
                <a:cxn ang="0">
                  <a:pos x="380" y="804"/>
                </a:cxn>
                <a:cxn ang="0">
                  <a:pos x="382" y="800"/>
                </a:cxn>
                <a:cxn ang="0">
                  <a:pos x="386" y="796"/>
                </a:cxn>
                <a:cxn ang="0">
                  <a:pos x="394" y="794"/>
                </a:cxn>
                <a:cxn ang="0">
                  <a:pos x="394" y="794"/>
                </a:cxn>
                <a:cxn ang="0">
                  <a:pos x="408" y="796"/>
                </a:cxn>
                <a:cxn ang="0">
                  <a:pos x="418" y="800"/>
                </a:cxn>
                <a:cxn ang="0">
                  <a:pos x="426" y="806"/>
                </a:cxn>
                <a:cxn ang="0">
                  <a:pos x="426" y="806"/>
                </a:cxn>
                <a:cxn ang="0">
                  <a:pos x="428" y="806"/>
                </a:cxn>
                <a:cxn ang="0">
                  <a:pos x="434" y="808"/>
                </a:cxn>
                <a:cxn ang="0">
                  <a:pos x="440" y="806"/>
                </a:cxn>
                <a:cxn ang="0">
                  <a:pos x="442" y="804"/>
                </a:cxn>
                <a:cxn ang="0">
                  <a:pos x="444" y="800"/>
                </a:cxn>
                <a:cxn ang="0">
                  <a:pos x="444" y="800"/>
                </a:cxn>
                <a:cxn ang="0">
                  <a:pos x="466" y="710"/>
                </a:cxn>
                <a:cxn ang="0">
                  <a:pos x="508" y="512"/>
                </a:cxn>
                <a:cxn ang="0">
                  <a:pos x="590" y="126"/>
                </a:cxn>
                <a:cxn ang="0">
                  <a:pos x="584" y="124"/>
                </a:cxn>
              </a:cxnLst>
              <a:rect l="0" t="0" r="r" b="b"/>
              <a:pathLst>
                <a:path w="590" h="920">
                  <a:moveTo>
                    <a:pt x="584" y="124"/>
                  </a:moveTo>
                  <a:lnTo>
                    <a:pt x="342" y="62"/>
                  </a:lnTo>
                  <a:lnTo>
                    <a:pt x="338" y="62"/>
                  </a:lnTo>
                  <a:lnTo>
                    <a:pt x="332" y="60"/>
                  </a:lnTo>
                  <a:lnTo>
                    <a:pt x="332" y="60"/>
                  </a:lnTo>
                  <a:lnTo>
                    <a:pt x="94" y="0"/>
                  </a:lnTo>
                  <a:lnTo>
                    <a:pt x="0" y="330"/>
                  </a:lnTo>
                  <a:lnTo>
                    <a:pt x="360" y="920"/>
                  </a:lnTo>
                  <a:lnTo>
                    <a:pt x="372" y="902"/>
                  </a:lnTo>
                  <a:lnTo>
                    <a:pt x="378" y="828"/>
                  </a:lnTo>
                  <a:lnTo>
                    <a:pt x="378" y="828"/>
                  </a:lnTo>
                  <a:lnTo>
                    <a:pt x="378" y="822"/>
                  </a:lnTo>
                  <a:lnTo>
                    <a:pt x="378" y="810"/>
                  </a:lnTo>
                  <a:lnTo>
                    <a:pt x="380" y="804"/>
                  </a:lnTo>
                  <a:lnTo>
                    <a:pt x="382" y="800"/>
                  </a:lnTo>
                  <a:lnTo>
                    <a:pt x="386" y="796"/>
                  </a:lnTo>
                  <a:lnTo>
                    <a:pt x="394" y="794"/>
                  </a:lnTo>
                  <a:lnTo>
                    <a:pt x="394" y="794"/>
                  </a:lnTo>
                  <a:lnTo>
                    <a:pt x="408" y="796"/>
                  </a:lnTo>
                  <a:lnTo>
                    <a:pt x="418" y="800"/>
                  </a:lnTo>
                  <a:lnTo>
                    <a:pt x="426" y="806"/>
                  </a:lnTo>
                  <a:lnTo>
                    <a:pt x="426" y="806"/>
                  </a:lnTo>
                  <a:lnTo>
                    <a:pt x="428" y="806"/>
                  </a:lnTo>
                  <a:lnTo>
                    <a:pt x="434" y="808"/>
                  </a:lnTo>
                  <a:lnTo>
                    <a:pt x="440" y="806"/>
                  </a:lnTo>
                  <a:lnTo>
                    <a:pt x="442" y="804"/>
                  </a:lnTo>
                  <a:lnTo>
                    <a:pt x="444" y="800"/>
                  </a:lnTo>
                  <a:lnTo>
                    <a:pt x="444" y="800"/>
                  </a:lnTo>
                  <a:lnTo>
                    <a:pt x="466" y="710"/>
                  </a:lnTo>
                  <a:lnTo>
                    <a:pt x="508" y="512"/>
                  </a:lnTo>
                  <a:lnTo>
                    <a:pt x="590" y="126"/>
                  </a:lnTo>
                  <a:lnTo>
                    <a:pt x="584" y="124"/>
                  </a:lnTo>
                  <a:close/>
                </a:path>
              </a:pathLst>
            </a:custGeom>
            <a:solidFill>
              <a:schemeClr val="bg2">
                <a:lumMod val="90000"/>
              </a:schemeClr>
            </a:solid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7" name="Freeform 68">
              <a:extLst>
                <a:ext uri="{FF2B5EF4-FFF2-40B4-BE49-F238E27FC236}">
                  <a16:creationId xmlns:a16="http://schemas.microsoft.com/office/drawing/2014/main" id="{BF7C8AB8-C984-4F43-B3EE-D857BC9BE94E}"/>
                </a:ext>
              </a:extLst>
            </p:cNvPr>
            <p:cNvSpPr>
              <a:spLocks/>
            </p:cNvSpPr>
            <p:nvPr>
              <p:custDataLst>
                <p:tags r:id="rId54"/>
              </p:custDataLst>
            </p:nvPr>
          </p:nvSpPr>
          <p:spPr bwMode="auto">
            <a:xfrm>
              <a:off x="4275311" y="1993648"/>
              <a:ext cx="745864" cy="529160"/>
            </a:xfrm>
            <a:custGeom>
              <a:avLst/>
              <a:gdLst/>
              <a:ahLst/>
              <a:cxnLst>
                <a:cxn ang="0">
                  <a:pos x="592" y="400"/>
                </a:cxn>
                <a:cxn ang="0">
                  <a:pos x="592" y="400"/>
                </a:cxn>
                <a:cxn ang="0">
                  <a:pos x="590" y="376"/>
                </a:cxn>
                <a:cxn ang="0">
                  <a:pos x="586" y="356"/>
                </a:cxn>
                <a:cxn ang="0">
                  <a:pos x="582" y="340"/>
                </a:cxn>
                <a:cxn ang="0">
                  <a:pos x="582" y="340"/>
                </a:cxn>
                <a:cxn ang="0">
                  <a:pos x="580" y="328"/>
                </a:cxn>
                <a:cxn ang="0">
                  <a:pos x="578" y="318"/>
                </a:cxn>
                <a:cxn ang="0">
                  <a:pos x="580" y="294"/>
                </a:cxn>
                <a:cxn ang="0">
                  <a:pos x="580" y="294"/>
                </a:cxn>
                <a:cxn ang="0">
                  <a:pos x="572" y="202"/>
                </a:cxn>
                <a:cxn ang="0">
                  <a:pos x="564" y="122"/>
                </a:cxn>
                <a:cxn ang="0">
                  <a:pos x="554" y="96"/>
                </a:cxn>
                <a:cxn ang="0">
                  <a:pos x="560" y="72"/>
                </a:cxn>
                <a:cxn ang="0">
                  <a:pos x="554" y="40"/>
                </a:cxn>
                <a:cxn ang="0">
                  <a:pos x="554" y="40"/>
                </a:cxn>
                <a:cxn ang="0">
                  <a:pos x="448" y="34"/>
                </a:cxn>
                <a:cxn ang="0">
                  <a:pos x="304" y="26"/>
                </a:cxn>
                <a:cxn ang="0">
                  <a:pos x="304" y="26"/>
                </a:cxn>
                <a:cxn ang="0">
                  <a:pos x="244" y="22"/>
                </a:cxn>
                <a:cxn ang="0">
                  <a:pos x="178" y="16"/>
                </a:cxn>
                <a:cxn ang="0">
                  <a:pos x="38" y="0"/>
                </a:cxn>
                <a:cxn ang="0">
                  <a:pos x="0" y="380"/>
                </a:cxn>
                <a:cxn ang="0">
                  <a:pos x="576" y="420"/>
                </a:cxn>
                <a:cxn ang="0">
                  <a:pos x="576" y="420"/>
                </a:cxn>
                <a:cxn ang="0">
                  <a:pos x="586" y="406"/>
                </a:cxn>
                <a:cxn ang="0">
                  <a:pos x="592" y="400"/>
                </a:cxn>
                <a:cxn ang="0">
                  <a:pos x="592" y="400"/>
                </a:cxn>
              </a:cxnLst>
              <a:rect l="0" t="0" r="r" b="b"/>
              <a:pathLst>
                <a:path w="592" h="420">
                  <a:moveTo>
                    <a:pt x="592" y="400"/>
                  </a:moveTo>
                  <a:lnTo>
                    <a:pt x="592" y="400"/>
                  </a:lnTo>
                  <a:lnTo>
                    <a:pt x="590" y="376"/>
                  </a:lnTo>
                  <a:lnTo>
                    <a:pt x="586" y="356"/>
                  </a:lnTo>
                  <a:lnTo>
                    <a:pt x="582" y="340"/>
                  </a:lnTo>
                  <a:lnTo>
                    <a:pt x="582" y="340"/>
                  </a:lnTo>
                  <a:lnTo>
                    <a:pt x="580" y="328"/>
                  </a:lnTo>
                  <a:lnTo>
                    <a:pt x="578" y="318"/>
                  </a:lnTo>
                  <a:lnTo>
                    <a:pt x="580" y="294"/>
                  </a:lnTo>
                  <a:lnTo>
                    <a:pt x="580" y="294"/>
                  </a:lnTo>
                  <a:lnTo>
                    <a:pt x="572" y="202"/>
                  </a:lnTo>
                  <a:lnTo>
                    <a:pt x="564" y="122"/>
                  </a:lnTo>
                  <a:lnTo>
                    <a:pt x="554" y="96"/>
                  </a:lnTo>
                  <a:lnTo>
                    <a:pt x="560" y="72"/>
                  </a:lnTo>
                  <a:lnTo>
                    <a:pt x="554" y="40"/>
                  </a:lnTo>
                  <a:lnTo>
                    <a:pt x="554" y="40"/>
                  </a:lnTo>
                  <a:lnTo>
                    <a:pt x="448" y="34"/>
                  </a:lnTo>
                  <a:lnTo>
                    <a:pt x="304" y="26"/>
                  </a:lnTo>
                  <a:lnTo>
                    <a:pt x="304" y="26"/>
                  </a:lnTo>
                  <a:lnTo>
                    <a:pt x="244" y="22"/>
                  </a:lnTo>
                  <a:lnTo>
                    <a:pt x="178" y="16"/>
                  </a:lnTo>
                  <a:lnTo>
                    <a:pt x="38" y="0"/>
                  </a:lnTo>
                  <a:lnTo>
                    <a:pt x="0" y="380"/>
                  </a:lnTo>
                  <a:lnTo>
                    <a:pt x="576" y="420"/>
                  </a:lnTo>
                  <a:lnTo>
                    <a:pt x="576" y="420"/>
                  </a:lnTo>
                  <a:lnTo>
                    <a:pt x="586" y="406"/>
                  </a:lnTo>
                  <a:lnTo>
                    <a:pt x="592" y="400"/>
                  </a:lnTo>
                  <a:lnTo>
                    <a:pt x="592" y="40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8" name="Freeform 69">
              <a:extLst>
                <a:ext uri="{FF2B5EF4-FFF2-40B4-BE49-F238E27FC236}">
                  <a16:creationId xmlns:a16="http://schemas.microsoft.com/office/drawing/2014/main" id="{7A6F2FC5-1C10-48F6-A9F8-6998B158B230}"/>
                </a:ext>
              </a:extLst>
            </p:cNvPr>
            <p:cNvSpPr>
              <a:spLocks/>
            </p:cNvSpPr>
            <p:nvPr>
              <p:custDataLst>
                <p:tags r:id="rId55"/>
              </p:custDataLst>
            </p:nvPr>
          </p:nvSpPr>
          <p:spPr bwMode="auto">
            <a:xfrm>
              <a:off x="4234994" y="2472411"/>
              <a:ext cx="808859" cy="496402"/>
            </a:xfrm>
            <a:custGeom>
              <a:avLst/>
              <a:gdLst/>
              <a:ahLst/>
              <a:cxnLst>
                <a:cxn ang="0">
                  <a:pos x="602" y="58"/>
                </a:cxn>
                <a:cxn ang="0">
                  <a:pos x="602" y="58"/>
                </a:cxn>
                <a:cxn ang="0">
                  <a:pos x="604" y="50"/>
                </a:cxn>
                <a:cxn ang="0">
                  <a:pos x="608" y="40"/>
                </a:cxn>
                <a:cxn ang="0">
                  <a:pos x="32" y="0"/>
                </a:cxn>
                <a:cxn ang="0">
                  <a:pos x="0" y="326"/>
                </a:cxn>
                <a:cxn ang="0">
                  <a:pos x="446" y="350"/>
                </a:cxn>
                <a:cxn ang="0">
                  <a:pos x="496" y="378"/>
                </a:cxn>
                <a:cxn ang="0">
                  <a:pos x="550" y="368"/>
                </a:cxn>
                <a:cxn ang="0">
                  <a:pos x="620" y="394"/>
                </a:cxn>
                <a:cxn ang="0">
                  <a:pos x="630" y="342"/>
                </a:cxn>
                <a:cxn ang="0">
                  <a:pos x="618" y="300"/>
                </a:cxn>
                <a:cxn ang="0">
                  <a:pos x="634" y="294"/>
                </a:cxn>
                <a:cxn ang="0">
                  <a:pos x="634" y="294"/>
                </a:cxn>
                <a:cxn ang="0">
                  <a:pos x="638" y="214"/>
                </a:cxn>
                <a:cxn ang="0">
                  <a:pos x="642" y="114"/>
                </a:cxn>
                <a:cxn ang="0">
                  <a:pos x="642" y="114"/>
                </a:cxn>
                <a:cxn ang="0">
                  <a:pos x="640" y="104"/>
                </a:cxn>
                <a:cxn ang="0">
                  <a:pos x="636" y="96"/>
                </a:cxn>
                <a:cxn ang="0">
                  <a:pos x="630" y="88"/>
                </a:cxn>
                <a:cxn ang="0">
                  <a:pos x="624" y="82"/>
                </a:cxn>
                <a:cxn ang="0">
                  <a:pos x="610" y="70"/>
                </a:cxn>
                <a:cxn ang="0">
                  <a:pos x="606" y="64"/>
                </a:cxn>
                <a:cxn ang="0">
                  <a:pos x="602" y="58"/>
                </a:cxn>
                <a:cxn ang="0">
                  <a:pos x="602" y="58"/>
                </a:cxn>
              </a:cxnLst>
              <a:rect l="0" t="0" r="r" b="b"/>
              <a:pathLst>
                <a:path w="642" h="394">
                  <a:moveTo>
                    <a:pt x="602" y="58"/>
                  </a:moveTo>
                  <a:lnTo>
                    <a:pt x="602" y="58"/>
                  </a:lnTo>
                  <a:lnTo>
                    <a:pt x="604" y="50"/>
                  </a:lnTo>
                  <a:lnTo>
                    <a:pt x="608" y="40"/>
                  </a:lnTo>
                  <a:lnTo>
                    <a:pt x="32" y="0"/>
                  </a:lnTo>
                  <a:lnTo>
                    <a:pt x="0" y="326"/>
                  </a:lnTo>
                  <a:lnTo>
                    <a:pt x="446" y="350"/>
                  </a:lnTo>
                  <a:lnTo>
                    <a:pt x="496" y="378"/>
                  </a:lnTo>
                  <a:lnTo>
                    <a:pt x="550" y="368"/>
                  </a:lnTo>
                  <a:lnTo>
                    <a:pt x="620" y="394"/>
                  </a:lnTo>
                  <a:lnTo>
                    <a:pt x="630" y="342"/>
                  </a:lnTo>
                  <a:lnTo>
                    <a:pt x="618" y="300"/>
                  </a:lnTo>
                  <a:lnTo>
                    <a:pt x="634" y="294"/>
                  </a:lnTo>
                  <a:lnTo>
                    <a:pt x="634" y="294"/>
                  </a:lnTo>
                  <a:lnTo>
                    <a:pt x="638" y="214"/>
                  </a:lnTo>
                  <a:lnTo>
                    <a:pt x="642" y="114"/>
                  </a:lnTo>
                  <a:lnTo>
                    <a:pt x="642" y="114"/>
                  </a:lnTo>
                  <a:lnTo>
                    <a:pt x="640" y="104"/>
                  </a:lnTo>
                  <a:lnTo>
                    <a:pt x="636" y="96"/>
                  </a:lnTo>
                  <a:lnTo>
                    <a:pt x="630" y="88"/>
                  </a:lnTo>
                  <a:lnTo>
                    <a:pt x="624" y="82"/>
                  </a:lnTo>
                  <a:lnTo>
                    <a:pt x="610" y="70"/>
                  </a:lnTo>
                  <a:lnTo>
                    <a:pt x="606" y="64"/>
                  </a:lnTo>
                  <a:lnTo>
                    <a:pt x="602" y="58"/>
                  </a:lnTo>
                  <a:lnTo>
                    <a:pt x="602" y="5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grpSp>
      <p:sp>
        <p:nvSpPr>
          <p:cNvPr id="10" name="文本框 9">
            <a:extLst>
              <a:ext uri="{FF2B5EF4-FFF2-40B4-BE49-F238E27FC236}">
                <a16:creationId xmlns:a16="http://schemas.microsoft.com/office/drawing/2014/main" id="{D872A698-D770-50BE-337C-2537D92A0EC1}"/>
              </a:ext>
            </a:extLst>
          </p:cNvPr>
          <p:cNvSpPr txBox="1"/>
          <p:nvPr/>
        </p:nvSpPr>
        <p:spPr>
          <a:xfrm>
            <a:off x="374249" y="1847168"/>
            <a:ext cx="4609805" cy="3785652"/>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rPr>
              <a:t>    2022</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6</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24</a:t>
            </a:r>
            <a:r>
              <a:rPr lang="zh-CN" altLang="en-US" sz="2400" dirty="0">
                <a:latin typeface="宋体" panose="02010600030101010101" pitchFamily="2" charset="-122"/>
                <a:ea typeface="宋体" panose="02010600030101010101" pitchFamily="2" charset="-122"/>
              </a:rPr>
              <a:t>日，美国最高法院在多布斯诉杰克逊女性健康组织案</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简称“多布斯案”</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中以 </a:t>
            </a:r>
            <a:r>
              <a:rPr lang="en-US" altLang="zh-CN" sz="2400" dirty="0">
                <a:latin typeface="宋体" panose="02010600030101010101" pitchFamily="2" charset="-122"/>
                <a:ea typeface="宋体" panose="02010600030101010101" pitchFamily="2" charset="-122"/>
              </a:rPr>
              <a:t>6 ∶ 3 </a:t>
            </a:r>
            <a:r>
              <a:rPr lang="zh-CN" altLang="en-US" sz="2400" dirty="0">
                <a:latin typeface="宋体" panose="02010600030101010101" pitchFamily="2" charset="-122"/>
                <a:ea typeface="宋体" panose="02010600030101010101" pitchFamily="2" charset="-122"/>
              </a:rPr>
              <a:t>的大法官投票结果，推翻了近 </a:t>
            </a:r>
            <a:r>
              <a:rPr lang="en-US" altLang="zh-CN" sz="2400" dirty="0">
                <a:latin typeface="宋体" panose="02010600030101010101" pitchFamily="2" charset="-122"/>
                <a:ea typeface="宋体" panose="02010600030101010101" pitchFamily="2" charset="-122"/>
              </a:rPr>
              <a:t>50 </a:t>
            </a:r>
            <a:r>
              <a:rPr lang="zh-CN" altLang="en-US" sz="2400" dirty="0">
                <a:latin typeface="宋体" panose="02010600030101010101" pitchFamily="2" charset="-122"/>
                <a:ea typeface="宋体" panose="02010600030101010101" pitchFamily="2" charset="-122"/>
              </a:rPr>
              <a:t>年前的罗伊诉韦德案</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简称“罗伊案”</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r>
              <a:rPr lang="zh-CN" altLang="en-US" sz="2400" b="1" dirty="0">
                <a:latin typeface="宋体" panose="02010600030101010101" pitchFamily="2" charset="-122"/>
                <a:ea typeface="宋体" panose="02010600030101010101" pitchFamily="2" charset="-122"/>
              </a:rPr>
              <a:t>   否定了美国宪法保护女性堕胎权的司法先例，进而将规制</a:t>
            </a: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乃至禁止</a:t>
            </a: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堕胎的权力重新发回给各州立法机关。</a:t>
            </a:r>
          </a:p>
        </p:txBody>
      </p:sp>
    </p:spTree>
    <p:extLst>
      <p:ext uri="{BB962C8B-B14F-4D97-AF65-F5344CB8AC3E}">
        <p14:creationId xmlns:p14="http://schemas.microsoft.com/office/powerpoint/2010/main" val="243056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BD3BB9-7494-4054-ABD5-BF4DEDF50D86}"/>
              </a:ext>
            </a:extLst>
          </p:cNvPr>
          <p:cNvSpPr>
            <a:spLocks noGrp="1"/>
          </p:cNvSpPr>
          <p:nvPr>
            <p:ph type="dt" sz="half" idx="10"/>
          </p:nvPr>
        </p:nvSpPr>
        <p:spPr/>
        <p:txBody>
          <a:bodyPr/>
          <a:lstStyle/>
          <a:p>
            <a:fld id="{4BF7AEFA-B56B-463F-809E-4A0CAC2C214B}" type="datetime1">
              <a:rPr lang="en-US" sz="1000" smtClean="0">
                <a:solidFill>
                  <a:schemeClr val="tx1"/>
                </a:solidFill>
              </a:rPr>
              <a:t>6/21/2023</a:t>
            </a:fld>
            <a:endParaRPr lang="en-US" sz="1000">
              <a:solidFill>
                <a:schemeClr val="tx1"/>
              </a:solidFill>
            </a:endParaRPr>
          </a:p>
        </p:txBody>
      </p:sp>
      <p:sp>
        <p:nvSpPr>
          <p:cNvPr id="3" name="Slide Number Placeholder 2">
            <a:extLst>
              <a:ext uri="{FF2B5EF4-FFF2-40B4-BE49-F238E27FC236}">
                <a16:creationId xmlns:a16="http://schemas.microsoft.com/office/drawing/2014/main" id="{0E4D9497-D6ED-4F5D-9AF8-723FC8208BDE}"/>
              </a:ext>
            </a:extLst>
          </p:cNvPr>
          <p:cNvSpPr>
            <a:spLocks noGrp="1"/>
          </p:cNvSpPr>
          <p:nvPr>
            <p:ph type="sldNum" sz="quarter" idx="12"/>
          </p:nvPr>
        </p:nvSpPr>
        <p:spPr/>
        <p:txBody>
          <a:bodyPr/>
          <a:lstStyle/>
          <a:p>
            <a:fld id="{C0C94304-9D7D-4EDB-90E1-FCA55F75F38C}" type="slidenum">
              <a:rPr lang="en-US" sz="1000" smtClean="0">
                <a:solidFill>
                  <a:schemeClr val="tx1"/>
                </a:solidFill>
              </a:rPr>
              <a:t>5</a:t>
            </a:fld>
            <a:endParaRPr lang="en-US" sz="1000">
              <a:solidFill>
                <a:schemeClr val="tx1"/>
              </a:solidFill>
            </a:endParaRPr>
          </a:p>
        </p:txBody>
      </p:sp>
      <p:sp>
        <p:nvSpPr>
          <p:cNvPr id="4" name="Rectangle 70">
            <a:extLst>
              <a:ext uri="{FF2B5EF4-FFF2-40B4-BE49-F238E27FC236}">
                <a16:creationId xmlns:a16="http://schemas.microsoft.com/office/drawing/2014/main" id="{2C7F6899-AA89-4ACF-BBC6-9182A564A0B3}"/>
              </a:ext>
            </a:extLst>
          </p:cNvPr>
          <p:cNvSpPr/>
          <p:nvPr/>
        </p:nvSpPr>
        <p:spPr>
          <a:xfrm>
            <a:off x="205437" y="245049"/>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70">
            <a:extLst>
              <a:ext uri="{FF2B5EF4-FFF2-40B4-BE49-F238E27FC236}">
                <a16:creationId xmlns:a16="http://schemas.microsoft.com/office/drawing/2014/main" id="{46EBEB8D-01EC-4B1A-B44A-BDF60EEB1BDB}"/>
              </a:ext>
            </a:extLst>
          </p:cNvPr>
          <p:cNvSpPr/>
          <p:nvPr/>
        </p:nvSpPr>
        <p:spPr>
          <a:xfrm rot="10800000">
            <a:off x="11483037" y="6109425"/>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70">
            <a:extLst>
              <a:ext uri="{FF2B5EF4-FFF2-40B4-BE49-F238E27FC236}">
                <a16:creationId xmlns:a16="http://schemas.microsoft.com/office/drawing/2014/main" id="{0EFEE770-1BB8-4BC8-92D5-8B8941EDBE25}"/>
              </a:ext>
            </a:extLst>
          </p:cNvPr>
          <p:cNvSpPr/>
          <p:nvPr/>
        </p:nvSpPr>
        <p:spPr>
          <a:xfrm flipV="1">
            <a:off x="205437" y="6109425"/>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70">
            <a:extLst>
              <a:ext uri="{FF2B5EF4-FFF2-40B4-BE49-F238E27FC236}">
                <a16:creationId xmlns:a16="http://schemas.microsoft.com/office/drawing/2014/main" id="{68FA4209-A2EF-480B-BBDC-DE5322790CE7}"/>
              </a:ext>
            </a:extLst>
          </p:cNvPr>
          <p:cNvSpPr/>
          <p:nvPr/>
        </p:nvSpPr>
        <p:spPr>
          <a:xfrm rot="10800000" flipV="1">
            <a:off x="11483037" y="245049"/>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3FE3DD1-8761-4FA2-A00F-4C407ED92CBC}"/>
              </a:ext>
            </a:extLst>
          </p:cNvPr>
          <p:cNvSpPr txBox="1"/>
          <p:nvPr/>
        </p:nvSpPr>
        <p:spPr>
          <a:xfrm>
            <a:off x="708963" y="250833"/>
            <a:ext cx="10774074" cy="677108"/>
          </a:xfrm>
          <a:prstGeom prst="rect">
            <a:avLst/>
          </a:prstGeom>
          <a:noFill/>
        </p:spPr>
        <p:txBody>
          <a:bodyPr wrap="square" lIns="0" tIns="0" rIns="0" bIns="0" rtlCol="0" anchor="t">
            <a:spAutoFit/>
          </a:bodyPr>
          <a:lstStyle/>
          <a:p>
            <a:r>
              <a:rPr lang="zh-CN" altLang="en-US" sz="4400" dirty="0"/>
              <a:t>案例分析</a:t>
            </a:r>
            <a:r>
              <a:rPr lang="en-US" altLang="zh-CN" sz="4400" dirty="0"/>
              <a:t>:</a:t>
            </a:r>
            <a:r>
              <a:rPr lang="zh-CN" altLang="en-US" sz="4400" dirty="0"/>
              <a:t>罗伊案的逻辑推理</a:t>
            </a:r>
            <a:endParaRPr lang="en-US" sz="4400" dirty="0"/>
          </a:p>
        </p:txBody>
      </p:sp>
      <p:grpSp>
        <p:nvGrpSpPr>
          <p:cNvPr id="66" name="Group 65">
            <a:extLst>
              <a:ext uri="{FF2B5EF4-FFF2-40B4-BE49-F238E27FC236}">
                <a16:creationId xmlns:a16="http://schemas.microsoft.com/office/drawing/2014/main" id="{7BB8AD2D-3B0D-47D1-BBC8-FF9B9CEE809A}"/>
              </a:ext>
            </a:extLst>
          </p:cNvPr>
          <p:cNvGrpSpPr/>
          <p:nvPr/>
        </p:nvGrpSpPr>
        <p:grpSpPr>
          <a:xfrm>
            <a:off x="5235961" y="1186829"/>
            <a:ext cx="6224416" cy="4947924"/>
            <a:chOff x="1982501" y="1605597"/>
            <a:chExt cx="6044807" cy="4805148"/>
          </a:xfrm>
          <a:solidFill>
            <a:schemeClr val="bg1">
              <a:lumMod val="85000"/>
            </a:schemeClr>
          </a:solidFill>
          <a:effectLst/>
        </p:grpSpPr>
        <p:sp>
          <p:nvSpPr>
            <p:cNvPr id="67" name="Freeform 55">
              <a:extLst>
                <a:ext uri="{FF2B5EF4-FFF2-40B4-BE49-F238E27FC236}">
                  <a16:creationId xmlns:a16="http://schemas.microsoft.com/office/drawing/2014/main" id="{75A0357B-5F15-45B7-8E50-24852681EB9B}"/>
                </a:ext>
              </a:extLst>
            </p:cNvPr>
            <p:cNvSpPr>
              <a:spLocks/>
            </p:cNvSpPr>
            <p:nvPr>
              <p:custDataLst>
                <p:tags r:id="rId1"/>
              </p:custDataLst>
            </p:nvPr>
          </p:nvSpPr>
          <p:spPr bwMode="auto">
            <a:xfrm>
              <a:off x="3737181" y="6056409"/>
              <a:ext cx="95753" cy="123471"/>
            </a:xfrm>
            <a:custGeom>
              <a:avLst/>
              <a:gdLst/>
              <a:ahLst/>
              <a:cxnLst>
                <a:cxn ang="0">
                  <a:pos x="0" y="8"/>
                </a:cxn>
                <a:cxn ang="0">
                  <a:pos x="0" y="12"/>
                </a:cxn>
                <a:cxn ang="0">
                  <a:pos x="12" y="30"/>
                </a:cxn>
                <a:cxn ang="0">
                  <a:pos x="16" y="36"/>
                </a:cxn>
                <a:cxn ang="0">
                  <a:pos x="22" y="38"/>
                </a:cxn>
                <a:cxn ang="0">
                  <a:pos x="28" y="46"/>
                </a:cxn>
                <a:cxn ang="0">
                  <a:pos x="30" y="54"/>
                </a:cxn>
                <a:cxn ang="0">
                  <a:pos x="36" y="68"/>
                </a:cxn>
                <a:cxn ang="0">
                  <a:pos x="52" y="82"/>
                </a:cxn>
                <a:cxn ang="0">
                  <a:pos x="60" y="92"/>
                </a:cxn>
                <a:cxn ang="0">
                  <a:pos x="68" y="96"/>
                </a:cxn>
                <a:cxn ang="0">
                  <a:pos x="76" y="98"/>
                </a:cxn>
                <a:cxn ang="0">
                  <a:pos x="74" y="94"/>
                </a:cxn>
                <a:cxn ang="0">
                  <a:pos x="72" y="92"/>
                </a:cxn>
                <a:cxn ang="0">
                  <a:pos x="66" y="84"/>
                </a:cxn>
                <a:cxn ang="0">
                  <a:pos x="58" y="80"/>
                </a:cxn>
                <a:cxn ang="0">
                  <a:pos x="52" y="76"/>
                </a:cxn>
                <a:cxn ang="0">
                  <a:pos x="50" y="72"/>
                </a:cxn>
                <a:cxn ang="0">
                  <a:pos x="50" y="66"/>
                </a:cxn>
                <a:cxn ang="0">
                  <a:pos x="54" y="64"/>
                </a:cxn>
                <a:cxn ang="0">
                  <a:pos x="58" y="60"/>
                </a:cxn>
                <a:cxn ang="0">
                  <a:pos x="56" y="58"/>
                </a:cxn>
                <a:cxn ang="0">
                  <a:pos x="54" y="54"/>
                </a:cxn>
                <a:cxn ang="0">
                  <a:pos x="44" y="38"/>
                </a:cxn>
                <a:cxn ang="0">
                  <a:pos x="44" y="26"/>
                </a:cxn>
                <a:cxn ang="0">
                  <a:pos x="44" y="12"/>
                </a:cxn>
                <a:cxn ang="0">
                  <a:pos x="40" y="2"/>
                </a:cxn>
                <a:cxn ang="0">
                  <a:pos x="38" y="0"/>
                </a:cxn>
                <a:cxn ang="0">
                  <a:pos x="32" y="10"/>
                </a:cxn>
                <a:cxn ang="0">
                  <a:pos x="22" y="6"/>
                </a:cxn>
                <a:cxn ang="0">
                  <a:pos x="12" y="6"/>
                </a:cxn>
                <a:cxn ang="0">
                  <a:pos x="0" y="8"/>
                </a:cxn>
              </a:cxnLst>
              <a:rect l="0" t="0" r="r" b="b"/>
              <a:pathLst>
                <a:path w="76" h="98">
                  <a:moveTo>
                    <a:pt x="0" y="8"/>
                  </a:moveTo>
                  <a:lnTo>
                    <a:pt x="0" y="8"/>
                  </a:lnTo>
                  <a:lnTo>
                    <a:pt x="0" y="8"/>
                  </a:lnTo>
                  <a:lnTo>
                    <a:pt x="0" y="12"/>
                  </a:lnTo>
                  <a:lnTo>
                    <a:pt x="4" y="18"/>
                  </a:lnTo>
                  <a:lnTo>
                    <a:pt x="12" y="30"/>
                  </a:lnTo>
                  <a:lnTo>
                    <a:pt x="12" y="30"/>
                  </a:lnTo>
                  <a:lnTo>
                    <a:pt x="16" y="36"/>
                  </a:lnTo>
                  <a:lnTo>
                    <a:pt x="22" y="38"/>
                  </a:lnTo>
                  <a:lnTo>
                    <a:pt x="22" y="38"/>
                  </a:lnTo>
                  <a:lnTo>
                    <a:pt x="26" y="42"/>
                  </a:lnTo>
                  <a:lnTo>
                    <a:pt x="28" y="46"/>
                  </a:lnTo>
                  <a:lnTo>
                    <a:pt x="30" y="54"/>
                  </a:lnTo>
                  <a:lnTo>
                    <a:pt x="30" y="54"/>
                  </a:lnTo>
                  <a:lnTo>
                    <a:pt x="34" y="62"/>
                  </a:lnTo>
                  <a:lnTo>
                    <a:pt x="36" y="68"/>
                  </a:lnTo>
                  <a:lnTo>
                    <a:pt x="36" y="68"/>
                  </a:lnTo>
                  <a:lnTo>
                    <a:pt x="52" y="82"/>
                  </a:lnTo>
                  <a:lnTo>
                    <a:pt x="52" y="82"/>
                  </a:lnTo>
                  <a:lnTo>
                    <a:pt x="60" y="92"/>
                  </a:lnTo>
                  <a:lnTo>
                    <a:pt x="60" y="92"/>
                  </a:lnTo>
                  <a:lnTo>
                    <a:pt x="68" y="96"/>
                  </a:lnTo>
                  <a:lnTo>
                    <a:pt x="74" y="98"/>
                  </a:lnTo>
                  <a:lnTo>
                    <a:pt x="76" y="98"/>
                  </a:lnTo>
                  <a:lnTo>
                    <a:pt x="76" y="98"/>
                  </a:lnTo>
                  <a:lnTo>
                    <a:pt x="74" y="94"/>
                  </a:lnTo>
                  <a:lnTo>
                    <a:pt x="72" y="92"/>
                  </a:lnTo>
                  <a:lnTo>
                    <a:pt x="72" y="92"/>
                  </a:lnTo>
                  <a:lnTo>
                    <a:pt x="70" y="88"/>
                  </a:lnTo>
                  <a:lnTo>
                    <a:pt x="66" y="84"/>
                  </a:lnTo>
                  <a:lnTo>
                    <a:pt x="66" y="84"/>
                  </a:lnTo>
                  <a:lnTo>
                    <a:pt x="58" y="80"/>
                  </a:lnTo>
                  <a:lnTo>
                    <a:pt x="54" y="78"/>
                  </a:lnTo>
                  <a:lnTo>
                    <a:pt x="52" y="76"/>
                  </a:lnTo>
                  <a:lnTo>
                    <a:pt x="52" y="76"/>
                  </a:lnTo>
                  <a:lnTo>
                    <a:pt x="50" y="72"/>
                  </a:lnTo>
                  <a:lnTo>
                    <a:pt x="50" y="70"/>
                  </a:lnTo>
                  <a:lnTo>
                    <a:pt x="50" y="66"/>
                  </a:lnTo>
                  <a:lnTo>
                    <a:pt x="50" y="66"/>
                  </a:lnTo>
                  <a:lnTo>
                    <a:pt x="54" y="64"/>
                  </a:lnTo>
                  <a:lnTo>
                    <a:pt x="56" y="62"/>
                  </a:lnTo>
                  <a:lnTo>
                    <a:pt x="58" y="60"/>
                  </a:lnTo>
                  <a:lnTo>
                    <a:pt x="58" y="60"/>
                  </a:lnTo>
                  <a:lnTo>
                    <a:pt x="56" y="58"/>
                  </a:lnTo>
                  <a:lnTo>
                    <a:pt x="54" y="54"/>
                  </a:lnTo>
                  <a:lnTo>
                    <a:pt x="54" y="54"/>
                  </a:lnTo>
                  <a:lnTo>
                    <a:pt x="44" y="38"/>
                  </a:lnTo>
                  <a:lnTo>
                    <a:pt x="44" y="38"/>
                  </a:lnTo>
                  <a:lnTo>
                    <a:pt x="42" y="32"/>
                  </a:lnTo>
                  <a:lnTo>
                    <a:pt x="44" y="26"/>
                  </a:lnTo>
                  <a:lnTo>
                    <a:pt x="44" y="26"/>
                  </a:lnTo>
                  <a:lnTo>
                    <a:pt x="44" y="12"/>
                  </a:lnTo>
                  <a:lnTo>
                    <a:pt x="42" y="4"/>
                  </a:lnTo>
                  <a:lnTo>
                    <a:pt x="40" y="2"/>
                  </a:lnTo>
                  <a:lnTo>
                    <a:pt x="38" y="0"/>
                  </a:lnTo>
                  <a:lnTo>
                    <a:pt x="38" y="0"/>
                  </a:lnTo>
                  <a:lnTo>
                    <a:pt x="32" y="10"/>
                  </a:lnTo>
                  <a:lnTo>
                    <a:pt x="32" y="10"/>
                  </a:lnTo>
                  <a:lnTo>
                    <a:pt x="28" y="6"/>
                  </a:lnTo>
                  <a:lnTo>
                    <a:pt x="22" y="6"/>
                  </a:lnTo>
                  <a:lnTo>
                    <a:pt x="22" y="6"/>
                  </a:lnTo>
                  <a:lnTo>
                    <a:pt x="12" y="6"/>
                  </a:lnTo>
                  <a:lnTo>
                    <a:pt x="0" y="8"/>
                  </a:lnTo>
                  <a:lnTo>
                    <a:pt x="0" y="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68" name="Freeform 56">
              <a:extLst>
                <a:ext uri="{FF2B5EF4-FFF2-40B4-BE49-F238E27FC236}">
                  <a16:creationId xmlns:a16="http://schemas.microsoft.com/office/drawing/2014/main" id="{829E763F-51C9-414C-9CE5-A71948771BB6}"/>
                </a:ext>
              </a:extLst>
            </p:cNvPr>
            <p:cNvSpPr>
              <a:spLocks/>
            </p:cNvSpPr>
            <p:nvPr>
              <p:custDataLst>
                <p:tags r:id="rId2"/>
              </p:custDataLst>
            </p:nvPr>
          </p:nvSpPr>
          <p:spPr bwMode="auto">
            <a:xfrm>
              <a:off x="2580234" y="6350270"/>
              <a:ext cx="148669" cy="60475"/>
            </a:xfrm>
            <a:custGeom>
              <a:avLst/>
              <a:gdLst/>
              <a:ahLst/>
              <a:cxnLst>
                <a:cxn ang="0">
                  <a:pos x="112" y="0"/>
                </a:cxn>
                <a:cxn ang="0">
                  <a:pos x="102" y="4"/>
                </a:cxn>
                <a:cxn ang="0">
                  <a:pos x="90" y="6"/>
                </a:cxn>
                <a:cxn ang="0">
                  <a:pos x="88" y="8"/>
                </a:cxn>
                <a:cxn ang="0">
                  <a:pos x="86" y="6"/>
                </a:cxn>
                <a:cxn ang="0">
                  <a:pos x="74" y="6"/>
                </a:cxn>
                <a:cxn ang="0">
                  <a:pos x="62" y="26"/>
                </a:cxn>
                <a:cxn ang="0">
                  <a:pos x="56" y="28"/>
                </a:cxn>
                <a:cxn ang="0">
                  <a:pos x="50" y="28"/>
                </a:cxn>
                <a:cxn ang="0">
                  <a:pos x="48" y="22"/>
                </a:cxn>
                <a:cxn ang="0">
                  <a:pos x="44" y="18"/>
                </a:cxn>
                <a:cxn ang="0">
                  <a:pos x="40" y="16"/>
                </a:cxn>
                <a:cxn ang="0">
                  <a:pos x="30" y="18"/>
                </a:cxn>
                <a:cxn ang="0">
                  <a:pos x="30" y="22"/>
                </a:cxn>
                <a:cxn ang="0">
                  <a:pos x="28" y="24"/>
                </a:cxn>
                <a:cxn ang="0">
                  <a:pos x="20" y="22"/>
                </a:cxn>
                <a:cxn ang="0">
                  <a:pos x="8" y="36"/>
                </a:cxn>
                <a:cxn ang="0">
                  <a:pos x="2" y="42"/>
                </a:cxn>
                <a:cxn ang="0">
                  <a:pos x="0" y="46"/>
                </a:cxn>
                <a:cxn ang="0">
                  <a:pos x="2" y="48"/>
                </a:cxn>
                <a:cxn ang="0">
                  <a:pos x="10" y="44"/>
                </a:cxn>
                <a:cxn ang="0">
                  <a:pos x="32" y="32"/>
                </a:cxn>
                <a:cxn ang="0">
                  <a:pos x="40" y="30"/>
                </a:cxn>
                <a:cxn ang="0">
                  <a:pos x="48" y="34"/>
                </a:cxn>
                <a:cxn ang="0">
                  <a:pos x="52" y="36"/>
                </a:cxn>
                <a:cxn ang="0">
                  <a:pos x="58" y="36"/>
                </a:cxn>
                <a:cxn ang="0">
                  <a:pos x="66" y="34"/>
                </a:cxn>
                <a:cxn ang="0">
                  <a:pos x="80" y="30"/>
                </a:cxn>
                <a:cxn ang="0">
                  <a:pos x="90" y="28"/>
                </a:cxn>
                <a:cxn ang="0">
                  <a:pos x="90" y="26"/>
                </a:cxn>
                <a:cxn ang="0">
                  <a:pos x="94" y="18"/>
                </a:cxn>
                <a:cxn ang="0">
                  <a:pos x="96" y="16"/>
                </a:cxn>
                <a:cxn ang="0">
                  <a:pos x="106" y="12"/>
                </a:cxn>
                <a:cxn ang="0">
                  <a:pos x="110" y="12"/>
                </a:cxn>
                <a:cxn ang="0">
                  <a:pos x="114" y="12"/>
                </a:cxn>
                <a:cxn ang="0">
                  <a:pos x="118" y="6"/>
                </a:cxn>
                <a:cxn ang="0">
                  <a:pos x="116" y="0"/>
                </a:cxn>
                <a:cxn ang="0">
                  <a:pos x="112" y="0"/>
                </a:cxn>
              </a:cxnLst>
              <a:rect l="0" t="0" r="r" b="b"/>
              <a:pathLst>
                <a:path w="118" h="48">
                  <a:moveTo>
                    <a:pt x="112" y="0"/>
                  </a:moveTo>
                  <a:lnTo>
                    <a:pt x="112" y="0"/>
                  </a:lnTo>
                  <a:lnTo>
                    <a:pt x="108" y="0"/>
                  </a:lnTo>
                  <a:lnTo>
                    <a:pt x="102" y="4"/>
                  </a:lnTo>
                  <a:lnTo>
                    <a:pt x="102" y="4"/>
                  </a:lnTo>
                  <a:lnTo>
                    <a:pt x="90" y="6"/>
                  </a:lnTo>
                  <a:lnTo>
                    <a:pt x="90" y="6"/>
                  </a:lnTo>
                  <a:lnTo>
                    <a:pt x="88" y="8"/>
                  </a:lnTo>
                  <a:lnTo>
                    <a:pt x="86" y="6"/>
                  </a:lnTo>
                  <a:lnTo>
                    <a:pt x="86" y="6"/>
                  </a:lnTo>
                  <a:lnTo>
                    <a:pt x="80" y="6"/>
                  </a:lnTo>
                  <a:lnTo>
                    <a:pt x="74" y="6"/>
                  </a:lnTo>
                  <a:lnTo>
                    <a:pt x="72" y="20"/>
                  </a:lnTo>
                  <a:lnTo>
                    <a:pt x="62" y="26"/>
                  </a:lnTo>
                  <a:lnTo>
                    <a:pt x="62" y="26"/>
                  </a:lnTo>
                  <a:lnTo>
                    <a:pt x="56" y="28"/>
                  </a:lnTo>
                  <a:lnTo>
                    <a:pt x="52" y="28"/>
                  </a:lnTo>
                  <a:lnTo>
                    <a:pt x="50" y="28"/>
                  </a:lnTo>
                  <a:lnTo>
                    <a:pt x="50" y="28"/>
                  </a:lnTo>
                  <a:lnTo>
                    <a:pt x="48" y="22"/>
                  </a:lnTo>
                  <a:lnTo>
                    <a:pt x="48" y="22"/>
                  </a:lnTo>
                  <a:lnTo>
                    <a:pt x="44" y="18"/>
                  </a:lnTo>
                  <a:lnTo>
                    <a:pt x="40" y="16"/>
                  </a:lnTo>
                  <a:lnTo>
                    <a:pt x="40" y="16"/>
                  </a:lnTo>
                  <a:lnTo>
                    <a:pt x="36" y="16"/>
                  </a:lnTo>
                  <a:lnTo>
                    <a:pt x="30" y="18"/>
                  </a:lnTo>
                  <a:lnTo>
                    <a:pt x="30" y="18"/>
                  </a:lnTo>
                  <a:lnTo>
                    <a:pt x="30" y="22"/>
                  </a:lnTo>
                  <a:lnTo>
                    <a:pt x="28" y="24"/>
                  </a:lnTo>
                  <a:lnTo>
                    <a:pt x="28" y="24"/>
                  </a:lnTo>
                  <a:lnTo>
                    <a:pt x="20" y="22"/>
                  </a:lnTo>
                  <a:lnTo>
                    <a:pt x="20" y="22"/>
                  </a:lnTo>
                  <a:lnTo>
                    <a:pt x="8" y="36"/>
                  </a:lnTo>
                  <a:lnTo>
                    <a:pt x="8" y="36"/>
                  </a:lnTo>
                  <a:lnTo>
                    <a:pt x="2" y="42"/>
                  </a:lnTo>
                  <a:lnTo>
                    <a:pt x="2" y="42"/>
                  </a:lnTo>
                  <a:lnTo>
                    <a:pt x="0" y="46"/>
                  </a:lnTo>
                  <a:lnTo>
                    <a:pt x="0" y="46"/>
                  </a:lnTo>
                  <a:lnTo>
                    <a:pt x="2" y="48"/>
                  </a:lnTo>
                  <a:lnTo>
                    <a:pt x="2" y="48"/>
                  </a:lnTo>
                  <a:lnTo>
                    <a:pt x="6" y="46"/>
                  </a:lnTo>
                  <a:lnTo>
                    <a:pt x="10" y="44"/>
                  </a:lnTo>
                  <a:lnTo>
                    <a:pt x="10" y="44"/>
                  </a:lnTo>
                  <a:lnTo>
                    <a:pt x="32" y="32"/>
                  </a:lnTo>
                  <a:lnTo>
                    <a:pt x="32" y="32"/>
                  </a:lnTo>
                  <a:lnTo>
                    <a:pt x="40" y="30"/>
                  </a:lnTo>
                  <a:lnTo>
                    <a:pt x="46" y="32"/>
                  </a:lnTo>
                  <a:lnTo>
                    <a:pt x="48" y="34"/>
                  </a:lnTo>
                  <a:lnTo>
                    <a:pt x="48" y="34"/>
                  </a:lnTo>
                  <a:lnTo>
                    <a:pt x="52" y="36"/>
                  </a:lnTo>
                  <a:lnTo>
                    <a:pt x="52" y="36"/>
                  </a:lnTo>
                  <a:lnTo>
                    <a:pt x="58" y="36"/>
                  </a:lnTo>
                  <a:lnTo>
                    <a:pt x="66" y="34"/>
                  </a:lnTo>
                  <a:lnTo>
                    <a:pt x="66" y="34"/>
                  </a:lnTo>
                  <a:lnTo>
                    <a:pt x="80" y="30"/>
                  </a:lnTo>
                  <a:lnTo>
                    <a:pt x="80" y="30"/>
                  </a:lnTo>
                  <a:lnTo>
                    <a:pt x="86" y="30"/>
                  </a:lnTo>
                  <a:lnTo>
                    <a:pt x="90" y="28"/>
                  </a:lnTo>
                  <a:lnTo>
                    <a:pt x="90" y="26"/>
                  </a:lnTo>
                  <a:lnTo>
                    <a:pt x="90" y="26"/>
                  </a:lnTo>
                  <a:lnTo>
                    <a:pt x="92" y="20"/>
                  </a:lnTo>
                  <a:lnTo>
                    <a:pt x="94" y="18"/>
                  </a:lnTo>
                  <a:lnTo>
                    <a:pt x="96" y="16"/>
                  </a:lnTo>
                  <a:lnTo>
                    <a:pt x="96" y="16"/>
                  </a:lnTo>
                  <a:lnTo>
                    <a:pt x="100" y="12"/>
                  </a:lnTo>
                  <a:lnTo>
                    <a:pt x="106" y="12"/>
                  </a:lnTo>
                  <a:lnTo>
                    <a:pt x="106" y="12"/>
                  </a:lnTo>
                  <a:lnTo>
                    <a:pt x="110" y="12"/>
                  </a:lnTo>
                  <a:lnTo>
                    <a:pt x="114" y="12"/>
                  </a:lnTo>
                  <a:lnTo>
                    <a:pt x="114" y="12"/>
                  </a:lnTo>
                  <a:lnTo>
                    <a:pt x="116" y="10"/>
                  </a:lnTo>
                  <a:lnTo>
                    <a:pt x="118" y="6"/>
                  </a:lnTo>
                  <a:lnTo>
                    <a:pt x="118" y="2"/>
                  </a:lnTo>
                  <a:lnTo>
                    <a:pt x="116" y="0"/>
                  </a:lnTo>
                  <a:lnTo>
                    <a:pt x="116" y="0"/>
                  </a:lnTo>
                  <a:lnTo>
                    <a:pt x="112" y="0"/>
                  </a:lnTo>
                  <a:lnTo>
                    <a:pt x="112" y="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69" name="Freeform 57">
              <a:extLst>
                <a:ext uri="{FF2B5EF4-FFF2-40B4-BE49-F238E27FC236}">
                  <a16:creationId xmlns:a16="http://schemas.microsoft.com/office/drawing/2014/main" id="{700B5352-801C-4140-883B-A29376770845}"/>
                </a:ext>
              </a:extLst>
            </p:cNvPr>
            <p:cNvSpPr>
              <a:spLocks/>
            </p:cNvSpPr>
            <p:nvPr>
              <p:custDataLst>
                <p:tags r:id="rId3"/>
              </p:custDataLst>
            </p:nvPr>
          </p:nvSpPr>
          <p:spPr bwMode="auto">
            <a:xfrm>
              <a:off x="3149711" y="6156245"/>
              <a:ext cx="100792" cy="118431"/>
            </a:xfrm>
            <a:custGeom>
              <a:avLst/>
              <a:gdLst/>
              <a:ahLst/>
              <a:cxnLst>
                <a:cxn ang="0">
                  <a:pos x="66" y="2"/>
                </a:cxn>
                <a:cxn ang="0">
                  <a:pos x="68" y="6"/>
                </a:cxn>
                <a:cxn ang="0">
                  <a:pos x="62" y="10"/>
                </a:cxn>
                <a:cxn ang="0">
                  <a:pos x="52" y="20"/>
                </a:cxn>
                <a:cxn ang="0">
                  <a:pos x="38" y="26"/>
                </a:cxn>
                <a:cxn ang="0">
                  <a:pos x="32" y="30"/>
                </a:cxn>
                <a:cxn ang="0">
                  <a:pos x="26" y="32"/>
                </a:cxn>
                <a:cxn ang="0">
                  <a:pos x="10" y="48"/>
                </a:cxn>
                <a:cxn ang="0">
                  <a:pos x="0" y="60"/>
                </a:cxn>
                <a:cxn ang="0">
                  <a:pos x="0" y="60"/>
                </a:cxn>
                <a:cxn ang="0">
                  <a:pos x="0" y="60"/>
                </a:cxn>
                <a:cxn ang="0">
                  <a:pos x="6" y="72"/>
                </a:cxn>
                <a:cxn ang="0">
                  <a:pos x="6" y="78"/>
                </a:cxn>
                <a:cxn ang="0">
                  <a:pos x="8" y="82"/>
                </a:cxn>
                <a:cxn ang="0">
                  <a:pos x="16" y="94"/>
                </a:cxn>
                <a:cxn ang="0">
                  <a:pos x="20" y="94"/>
                </a:cxn>
                <a:cxn ang="0">
                  <a:pos x="24" y="94"/>
                </a:cxn>
                <a:cxn ang="0">
                  <a:pos x="28" y="92"/>
                </a:cxn>
                <a:cxn ang="0">
                  <a:pos x="46" y="82"/>
                </a:cxn>
                <a:cxn ang="0">
                  <a:pos x="52" y="80"/>
                </a:cxn>
                <a:cxn ang="0">
                  <a:pos x="58" y="78"/>
                </a:cxn>
                <a:cxn ang="0">
                  <a:pos x="66" y="68"/>
                </a:cxn>
                <a:cxn ang="0">
                  <a:pos x="66" y="66"/>
                </a:cxn>
                <a:cxn ang="0">
                  <a:pos x="68" y="62"/>
                </a:cxn>
                <a:cxn ang="0">
                  <a:pos x="68" y="62"/>
                </a:cxn>
                <a:cxn ang="0">
                  <a:pos x="70" y="56"/>
                </a:cxn>
                <a:cxn ang="0">
                  <a:pos x="68" y="50"/>
                </a:cxn>
                <a:cxn ang="0">
                  <a:pos x="66" y="42"/>
                </a:cxn>
                <a:cxn ang="0">
                  <a:pos x="72" y="34"/>
                </a:cxn>
                <a:cxn ang="0">
                  <a:pos x="80" y="24"/>
                </a:cxn>
                <a:cxn ang="0">
                  <a:pos x="80" y="20"/>
                </a:cxn>
                <a:cxn ang="0">
                  <a:pos x="72" y="8"/>
                </a:cxn>
                <a:cxn ang="0">
                  <a:pos x="72" y="2"/>
                </a:cxn>
                <a:cxn ang="0">
                  <a:pos x="68" y="0"/>
                </a:cxn>
              </a:cxnLst>
              <a:rect l="0" t="0" r="r" b="b"/>
              <a:pathLst>
                <a:path w="80" h="94">
                  <a:moveTo>
                    <a:pt x="68" y="0"/>
                  </a:moveTo>
                  <a:lnTo>
                    <a:pt x="66" y="2"/>
                  </a:lnTo>
                  <a:lnTo>
                    <a:pt x="66" y="2"/>
                  </a:lnTo>
                  <a:lnTo>
                    <a:pt x="68" y="6"/>
                  </a:lnTo>
                  <a:lnTo>
                    <a:pt x="66" y="6"/>
                  </a:lnTo>
                  <a:lnTo>
                    <a:pt x="62" y="10"/>
                  </a:lnTo>
                  <a:lnTo>
                    <a:pt x="62" y="10"/>
                  </a:lnTo>
                  <a:lnTo>
                    <a:pt x="52" y="20"/>
                  </a:lnTo>
                  <a:lnTo>
                    <a:pt x="52" y="20"/>
                  </a:lnTo>
                  <a:lnTo>
                    <a:pt x="38" y="26"/>
                  </a:lnTo>
                  <a:lnTo>
                    <a:pt x="38" y="26"/>
                  </a:lnTo>
                  <a:lnTo>
                    <a:pt x="32" y="30"/>
                  </a:lnTo>
                  <a:lnTo>
                    <a:pt x="26" y="32"/>
                  </a:lnTo>
                  <a:lnTo>
                    <a:pt x="26" y="32"/>
                  </a:lnTo>
                  <a:lnTo>
                    <a:pt x="18" y="40"/>
                  </a:lnTo>
                  <a:lnTo>
                    <a:pt x="10" y="48"/>
                  </a:lnTo>
                  <a:lnTo>
                    <a:pt x="10" y="48"/>
                  </a:lnTo>
                  <a:lnTo>
                    <a:pt x="0" y="60"/>
                  </a:lnTo>
                  <a:lnTo>
                    <a:pt x="0" y="60"/>
                  </a:lnTo>
                  <a:lnTo>
                    <a:pt x="0" y="60"/>
                  </a:lnTo>
                  <a:lnTo>
                    <a:pt x="0" y="60"/>
                  </a:lnTo>
                  <a:lnTo>
                    <a:pt x="0" y="60"/>
                  </a:lnTo>
                  <a:lnTo>
                    <a:pt x="4" y="66"/>
                  </a:lnTo>
                  <a:lnTo>
                    <a:pt x="6" y="72"/>
                  </a:lnTo>
                  <a:lnTo>
                    <a:pt x="6" y="72"/>
                  </a:lnTo>
                  <a:lnTo>
                    <a:pt x="6" y="78"/>
                  </a:lnTo>
                  <a:lnTo>
                    <a:pt x="8" y="82"/>
                  </a:lnTo>
                  <a:lnTo>
                    <a:pt x="8" y="82"/>
                  </a:lnTo>
                  <a:lnTo>
                    <a:pt x="12" y="90"/>
                  </a:lnTo>
                  <a:lnTo>
                    <a:pt x="16" y="94"/>
                  </a:lnTo>
                  <a:lnTo>
                    <a:pt x="20" y="94"/>
                  </a:lnTo>
                  <a:lnTo>
                    <a:pt x="20" y="94"/>
                  </a:lnTo>
                  <a:lnTo>
                    <a:pt x="22" y="94"/>
                  </a:lnTo>
                  <a:lnTo>
                    <a:pt x="24" y="94"/>
                  </a:lnTo>
                  <a:lnTo>
                    <a:pt x="28" y="92"/>
                  </a:lnTo>
                  <a:lnTo>
                    <a:pt x="28" y="92"/>
                  </a:lnTo>
                  <a:lnTo>
                    <a:pt x="38" y="86"/>
                  </a:lnTo>
                  <a:lnTo>
                    <a:pt x="46" y="82"/>
                  </a:lnTo>
                  <a:lnTo>
                    <a:pt x="46" y="82"/>
                  </a:lnTo>
                  <a:lnTo>
                    <a:pt x="52" y="80"/>
                  </a:lnTo>
                  <a:lnTo>
                    <a:pt x="58" y="78"/>
                  </a:lnTo>
                  <a:lnTo>
                    <a:pt x="58" y="78"/>
                  </a:lnTo>
                  <a:lnTo>
                    <a:pt x="62" y="74"/>
                  </a:lnTo>
                  <a:lnTo>
                    <a:pt x="66" y="68"/>
                  </a:lnTo>
                  <a:lnTo>
                    <a:pt x="66" y="68"/>
                  </a:lnTo>
                  <a:lnTo>
                    <a:pt x="66" y="66"/>
                  </a:lnTo>
                  <a:lnTo>
                    <a:pt x="68" y="62"/>
                  </a:lnTo>
                  <a:lnTo>
                    <a:pt x="68" y="62"/>
                  </a:lnTo>
                  <a:lnTo>
                    <a:pt x="68" y="62"/>
                  </a:lnTo>
                  <a:lnTo>
                    <a:pt x="68" y="62"/>
                  </a:lnTo>
                  <a:lnTo>
                    <a:pt x="70" y="60"/>
                  </a:lnTo>
                  <a:lnTo>
                    <a:pt x="70" y="56"/>
                  </a:lnTo>
                  <a:lnTo>
                    <a:pt x="68" y="50"/>
                  </a:lnTo>
                  <a:lnTo>
                    <a:pt x="68" y="50"/>
                  </a:lnTo>
                  <a:lnTo>
                    <a:pt x="66" y="42"/>
                  </a:lnTo>
                  <a:lnTo>
                    <a:pt x="66" y="42"/>
                  </a:lnTo>
                  <a:lnTo>
                    <a:pt x="68" y="38"/>
                  </a:lnTo>
                  <a:lnTo>
                    <a:pt x="72" y="34"/>
                  </a:lnTo>
                  <a:lnTo>
                    <a:pt x="76" y="30"/>
                  </a:lnTo>
                  <a:lnTo>
                    <a:pt x="80" y="24"/>
                  </a:lnTo>
                  <a:lnTo>
                    <a:pt x="80" y="24"/>
                  </a:lnTo>
                  <a:lnTo>
                    <a:pt x="80" y="20"/>
                  </a:lnTo>
                  <a:lnTo>
                    <a:pt x="78" y="16"/>
                  </a:lnTo>
                  <a:lnTo>
                    <a:pt x="72" y="8"/>
                  </a:lnTo>
                  <a:lnTo>
                    <a:pt x="72" y="8"/>
                  </a:lnTo>
                  <a:lnTo>
                    <a:pt x="72" y="2"/>
                  </a:lnTo>
                  <a:lnTo>
                    <a:pt x="70" y="0"/>
                  </a:lnTo>
                  <a:lnTo>
                    <a:pt x="68" y="0"/>
                  </a:lnTo>
                  <a:lnTo>
                    <a:pt x="68" y="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0" name="Freeform 58">
              <a:extLst>
                <a:ext uri="{FF2B5EF4-FFF2-40B4-BE49-F238E27FC236}">
                  <a16:creationId xmlns:a16="http://schemas.microsoft.com/office/drawing/2014/main" id="{F6ECF33B-C2D5-4462-908C-B9ECB405C160}"/>
                </a:ext>
              </a:extLst>
            </p:cNvPr>
            <p:cNvSpPr>
              <a:spLocks/>
            </p:cNvSpPr>
            <p:nvPr>
              <p:custDataLst>
                <p:tags r:id="rId4"/>
              </p:custDataLst>
            </p:nvPr>
          </p:nvSpPr>
          <p:spPr bwMode="auto">
            <a:xfrm>
              <a:off x="2813468" y="6310462"/>
              <a:ext cx="57956" cy="45357"/>
            </a:xfrm>
            <a:custGeom>
              <a:avLst/>
              <a:gdLst/>
              <a:ahLst/>
              <a:cxnLst>
                <a:cxn ang="0">
                  <a:pos x="8" y="20"/>
                </a:cxn>
                <a:cxn ang="0">
                  <a:pos x="10" y="22"/>
                </a:cxn>
                <a:cxn ang="0">
                  <a:pos x="12" y="26"/>
                </a:cxn>
                <a:cxn ang="0">
                  <a:pos x="16" y="28"/>
                </a:cxn>
                <a:cxn ang="0">
                  <a:pos x="20" y="32"/>
                </a:cxn>
                <a:cxn ang="0">
                  <a:pos x="22" y="34"/>
                </a:cxn>
                <a:cxn ang="0">
                  <a:pos x="26" y="32"/>
                </a:cxn>
                <a:cxn ang="0">
                  <a:pos x="28" y="32"/>
                </a:cxn>
                <a:cxn ang="0">
                  <a:pos x="30" y="30"/>
                </a:cxn>
                <a:cxn ang="0">
                  <a:pos x="36" y="30"/>
                </a:cxn>
                <a:cxn ang="0">
                  <a:pos x="40" y="30"/>
                </a:cxn>
                <a:cxn ang="0">
                  <a:pos x="44" y="26"/>
                </a:cxn>
                <a:cxn ang="0">
                  <a:pos x="42" y="26"/>
                </a:cxn>
                <a:cxn ang="0">
                  <a:pos x="42" y="22"/>
                </a:cxn>
                <a:cxn ang="0">
                  <a:pos x="42" y="20"/>
                </a:cxn>
                <a:cxn ang="0">
                  <a:pos x="46" y="14"/>
                </a:cxn>
                <a:cxn ang="0">
                  <a:pos x="44" y="12"/>
                </a:cxn>
                <a:cxn ang="0">
                  <a:pos x="42" y="10"/>
                </a:cxn>
                <a:cxn ang="0">
                  <a:pos x="40" y="10"/>
                </a:cxn>
                <a:cxn ang="0">
                  <a:pos x="36" y="8"/>
                </a:cxn>
                <a:cxn ang="0">
                  <a:pos x="32" y="4"/>
                </a:cxn>
                <a:cxn ang="0">
                  <a:pos x="28" y="2"/>
                </a:cxn>
                <a:cxn ang="0">
                  <a:pos x="24" y="2"/>
                </a:cxn>
                <a:cxn ang="0">
                  <a:pos x="20" y="2"/>
                </a:cxn>
                <a:cxn ang="0">
                  <a:pos x="18" y="4"/>
                </a:cxn>
                <a:cxn ang="0">
                  <a:pos x="14" y="2"/>
                </a:cxn>
                <a:cxn ang="0">
                  <a:pos x="6" y="0"/>
                </a:cxn>
                <a:cxn ang="0">
                  <a:pos x="0" y="0"/>
                </a:cxn>
                <a:cxn ang="0">
                  <a:pos x="0" y="2"/>
                </a:cxn>
                <a:cxn ang="0">
                  <a:pos x="0" y="8"/>
                </a:cxn>
                <a:cxn ang="0">
                  <a:pos x="0" y="14"/>
                </a:cxn>
                <a:cxn ang="0">
                  <a:pos x="4" y="18"/>
                </a:cxn>
                <a:cxn ang="0">
                  <a:pos x="8" y="20"/>
                </a:cxn>
              </a:cxnLst>
              <a:rect l="0" t="0" r="r" b="b"/>
              <a:pathLst>
                <a:path w="46" h="36">
                  <a:moveTo>
                    <a:pt x="8" y="20"/>
                  </a:moveTo>
                  <a:lnTo>
                    <a:pt x="8" y="20"/>
                  </a:lnTo>
                  <a:lnTo>
                    <a:pt x="10" y="22"/>
                  </a:lnTo>
                  <a:lnTo>
                    <a:pt x="10" y="22"/>
                  </a:lnTo>
                  <a:lnTo>
                    <a:pt x="12" y="24"/>
                  </a:lnTo>
                  <a:lnTo>
                    <a:pt x="12" y="26"/>
                  </a:lnTo>
                  <a:lnTo>
                    <a:pt x="14" y="28"/>
                  </a:lnTo>
                  <a:lnTo>
                    <a:pt x="16" y="28"/>
                  </a:lnTo>
                  <a:lnTo>
                    <a:pt x="16" y="28"/>
                  </a:lnTo>
                  <a:lnTo>
                    <a:pt x="20" y="32"/>
                  </a:lnTo>
                  <a:lnTo>
                    <a:pt x="20" y="32"/>
                  </a:lnTo>
                  <a:lnTo>
                    <a:pt x="22" y="34"/>
                  </a:lnTo>
                  <a:lnTo>
                    <a:pt x="24" y="36"/>
                  </a:lnTo>
                  <a:lnTo>
                    <a:pt x="26" y="32"/>
                  </a:lnTo>
                  <a:lnTo>
                    <a:pt x="26" y="32"/>
                  </a:lnTo>
                  <a:lnTo>
                    <a:pt x="28" y="32"/>
                  </a:lnTo>
                  <a:lnTo>
                    <a:pt x="28" y="32"/>
                  </a:lnTo>
                  <a:lnTo>
                    <a:pt x="30" y="30"/>
                  </a:lnTo>
                  <a:lnTo>
                    <a:pt x="30" y="30"/>
                  </a:lnTo>
                  <a:lnTo>
                    <a:pt x="36" y="30"/>
                  </a:lnTo>
                  <a:lnTo>
                    <a:pt x="36" y="30"/>
                  </a:lnTo>
                  <a:lnTo>
                    <a:pt x="40" y="30"/>
                  </a:lnTo>
                  <a:lnTo>
                    <a:pt x="40" y="30"/>
                  </a:lnTo>
                  <a:lnTo>
                    <a:pt x="44" y="26"/>
                  </a:lnTo>
                  <a:lnTo>
                    <a:pt x="44" y="26"/>
                  </a:lnTo>
                  <a:lnTo>
                    <a:pt x="42" y="26"/>
                  </a:lnTo>
                  <a:lnTo>
                    <a:pt x="42" y="26"/>
                  </a:lnTo>
                  <a:lnTo>
                    <a:pt x="42" y="22"/>
                  </a:lnTo>
                  <a:lnTo>
                    <a:pt x="42" y="20"/>
                  </a:lnTo>
                  <a:lnTo>
                    <a:pt x="42" y="20"/>
                  </a:lnTo>
                  <a:lnTo>
                    <a:pt x="44" y="16"/>
                  </a:lnTo>
                  <a:lnTo>
                    <a:pt x="46" y="14"/>
                  </a:lnTo>
                  <a:lnTo>
                    <a:pt x="46" y="14"/>
                  </a:lnTo>
                  <a:lnTo>
                    <a:pt x="44" y="12"/>
                  </a:lnTo>
                  <a:lnTo>
                    <a:pt x="44" y="12"/>
                  </a:lnTo>
                  <a:lnTo>
                    <a:pt x="42" y="10"/>
                  </a:lnTo>
                  <a:lnTo>
                    <a:pt x="40" y="10"/>
                  </a:lnTo>
                  <a:lnTo>
                    <a:pt x="40" y="10"/>
                  </a:lnTo>
                  <a:lnTo>
                    <a:pt x="36" y="8"/>
                  </a:lnTo>
                  <a:lnTo>
                    <a:pt x="36" y="8"/>
                  </a:lnTo>
                  <a:lnTo>
                    <a:pt x="32" y="4"/>
                  </a:lnTo>
                  <a:lnTo>
                    <a:pt x="32" y="4"/>
                  </a:lnTo>
                  <a:lnTo>
                    <a:pt x="32" y="2"/>
                  </a:lnTo>
                  <a:lnTo>
                    <a:pt x="28" y="2"/>
                  </a:lnTo>
                  <a:lnTo>
                    <a:pt x="28" y="2"/>
                  </a:lnTo>
                  <a:lnTo>
                    <a:pt x="24" y="2"/>
                  </a:lnTo>
                  <a:lnTo>
                    <a:pt x="24" y="2"/>
                  </a:lnTo>
                  <a:lnTo>
                    <a:pt x="20" y="2"/>
                  </a:lnTo>
                  <a:lnTo>
                    <a:pt x="20" y="2"/>
                  </a:lnTo>
                  <a:lnTo>
                    <a:pt x="18" y="4"/>
                  </a:lnTo>
                  <a:lnTo>
                    <a:pt x="14" y="2"/>
                  </a:lnTo>
                  <a:lnTo>
                    <a:pt x="14" y="2"/>
                  </a:lnTo>
                  <a:lnTo>
                    <a:pt x="6" y="0"/>
                  </a:lnTo>
                  <a:lnTo>
                    <a:pt x="6" y="0"/>
                  </a:lnTo>
                  <a:lnTo>
                    <a:pt x="0" y="0"/>
                  </a:lnTo>
                  <a:lnTo>
                    <a:pt x="0" y="0"/>
                  </a:lnTo>
                  <a:lnTo>
                    <a:pt x="0" y="2"/>
                  </a:lnTo>
                  <a:lnTo>
                    <a:pt x="0" y="2"/>
                  </a:lnTo>
                  <a:lnTo>
                    <a:pt x="0" y="8"/>
                  </a:lnTo>
                  <a:lnTo>
                    <a:pt x="0" y="8"/>
                  </a:lnTo>
                  <a:lnTo>
                    <a:pt x="0" y="14"/>
                  </a:lnTo>
                  <a:lnTo>
                    <a:pt x="0" y="14"/>
                  </a:lnTo>
                  <a:lnTo>
                    <a:pt x="4" y="18"/>
                  </a:lnTo>
                  <a:lnTo>
                    <a:pt x="4" y="18"/>
                  </a:lnTo>
                  <a:lnTo>
                    <a:pt x="8" y="20"/>
                  </a:lnTo>
                  <a:lnTo>
                    <a:pt x="8" y="2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1" name="Freeform 5">
              <a:extLst>
                <a:ext uri="{FF2B5EF4-FFF2-40B4-BE49-F238E27FC236}">
                  <a16:creationId xmlns:a16="http://schemas.microsoft.com/office/drawing/2014/main" id="{C6069DA6-B646-4371-9F61-7746ECC34C64}"/>
                </a:ext>
              </a:extLst>
            </p:cNvPr>
            <p:cNvSpPr>
              <a:spLocks/>
            </p:cNvSpPr>
            <p:nvPr>
              <p:custDataLst>
                <p:tags r:id="rId5"/>
              </p:custDataLst>
            </p:nvPr>
          </p:nvSpPr>
          <p:spPr bwMode="auto">
            <a:xfrm>
              <a:off x="4207276" y="2883140"/>
              <a:ext cx="937369" cy="481284"/>
            </a:xfrm>
            <a:custGeom>
              <a:avLst/>
              <a:gdLst/>
              <a:ahLst/>
              <a:cxnLst>
                <a:cxn ang="0">
                  <a:pos x="744" y="382"/>
                </a:cxn>
                <a:cxn ang="0">
                  <a:pos x="734" y="362"/>
                </a:cxn>
                <a:cxn ang="0">
                  <a:pos x="716" y="338"/>
                </a:cxn>
                <a:cxn ang="0">
                  <a:pos x="714" y="314"/>
                </a:cxn>
                <a:cxn ang="0">
                  <a:pos x="698" y="294"/>
                </a:cxn>
                <a:cxn ang="0">
                  <a:pos x="702" y="270"/>
                </a:cxn>
                <a:cxn ang="0">
                  <a:pos x="686" y="258"/>
                </a:cxn>
                <a:cxn ang="0">
                  <a:pos x="696" y="224"/>
                </a:cxn>
                <a:cxn ang="0">
                  <a:pos x="680" y="202"/>
                </a:cxn>
                <a:cxn ang="0">
                  <a:pos x="676" y="164"/>
                </a:cxn>
                <a:cxn ang="0">
                  <a:pos x="658" y="100"/>
                </a:cxn>
                <a:cxn ang="0">
                  <a:pos x="644" y="98"/>
                </a:cxn>
                <a:cxn ang="0">
                  <a:pos x="640" y="74"/>
                </a:cxn>
                <a:cxn ang="0">
                  <a:pos x="642" y="68"/>
                </a:cxn>
                <a:cxn ang="0">
                  <a:pos x="572" y="42"/>
                </a:cxn>
                <a:cxn ang="0">
                  <a:pos x="518" y="52"/>
                </a:cxn>
                <a:cxn ang="0">
                  <a:pos x="468" y="24"/>
                </a:cxn>
                <a:cxn ang="0">
                  <a:pos x="22" y="0"/>
                </a:cxn>
                <a:cxn ang="0">
                  <a:pos x="0" y="220"/>
                </a:cxn>
                <a:cxn ang="0">
                  <a:pos x="170" y="246"/>
                </a:cxn>
                <a:cxn ang="0">
                  <a:pos x="164" y="356"/>
                </a:cxn>
                <a:cxn ang="0">
                  <a:pos x="744" y="382"/>
                </a:cxn>
              </a:cxnLst>
              <a:rect l="0" t="0" r="r" b="b"/>
              <a:pathLst>
                <a:path w="744" h="382">
                  <a:moveTo>
                    <a:pt x="744" y="382"/>
                  </a:moveTo>
                  <a:lnTo>
                    <a:pt x="734" y="362"/>
                  </a:lnTo>
                  <a:lnTo>
                    <a:pt x="716" y="338"/>
                  </a:lnTo>
                  <a:lnTo>
                    <a:pt x="714" y="314"/>
                  </a:lnTo>
                  <a:lnTo>
                    <a:pt x="698" y="294"/>
                  </a:lnTo>
                  <a:lnTo>
                    <a:pt x="702" y="270"/>
                  </a:lnTo>
                  <a:lnTo>
                    <a:pt x="686" y="258"/>
                  </a:lnTo>
                  <a:lnTo>
                    <a:pt x="696" y="224"/>
                  </a:lnTo>
                  <a:lnTo>
                    <a:pt x="680" y="202"/>
                  </a:lnTo>
                  <a:lnTo>
                    <a:pt x="676" y="164"/>
                  </a:lnTo>
                  <a:lnTo>
                    <a:pt x="658" y="100"/>
                  </a:lnTo>
                  <a:lnTo>
                    <a:pt x="644" y="98"/>
                  </a:lnTo>
                  <a:lnTo>
                    <a:pt x="640" y="74"/>
                  </a:lnTo>
                  <a:lnTo>
                    <a:pt x="642" y="68"/>
                  </a:lnTo>
                  <a:lnTo>
                    <a:pt x="572" y="42"/>
                  </a:lnTo>
                  <a:lnTo>
                    <a:pt x="518" y="52"/>
                  </a:lnTo>
                  <a:lnTo>
                    <a:pt x="468" y="24"/>
                  </a:lnTo>
                  <a:lnTo>
                    <a:pt x="22" y="0"/>
                  </a:lnTo>
                  <a:lnTo>
                    <a:pt x="0" y="220"/>
                  </a:lnTo>
                  <a:lnTo>
                    <a:pt x="170" y="246"/>
                  </a:lnTo>
                  <a:lnTo>
                    <a:pt x="164" y="356"/>
                  </a:lnTo>
                  <a:lnTo>
                    <a:pt x="744" y="38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2" name="Freeform 6">
              <a:extLst>
                <a:ext uri="{FF2B5EF4-FFF2-40B4-BE49-F238E27FC236}">
                  <a16:creationId xmlns:a16="http://schemas.microsoft.com/office/drawing/2014/main" id="{F1EC18DC-D094-4DD4-9A26-133016428832}"/>
                </a:ext>
              </a:extLst>
            </p:cNvPr>
            <p:cNvSpPr>
              <a:spLocks/>
            </p:cNvSpPr>
            <p:nvPr>
              <p:custDataLst>
                <p:tags r:id="rId6"/>
              </p:custDataLst>
            </p:nvPr>
          </p:nvSpPr>
          <p:spPr bwMode="auto">
            <a:xfrm>
              <a:off x="4383663" y="3331666"/>
              <a:ext cx="851696" cy="473724"/>
            </a:xfrm>
            <a:custGeom>
              <a:avLst/>
              <a:gdLst/>
              <a:ahLst/>
              <a:cxnLst>
                <a:cxn ang="0">
                  <a:pos x="676" y="376"/>
                </a:cxn>
                <a:cxn ang="0">
                  <a:pos x="670" y="138"/>
                </a:cxn>
                <a:cxn ang="0">
                  <a:pos x="628" y="88"/>
                </a:cxn>
                <a:cxn ang="0">
                  <a:pos x="648" y="46"/>
                </a:cxn>
                <a:cxn ang="0">
                  <a:pos x="610" y="40"/>
                </a:cxn>
                <a:cxn ang="0">
                  <a:pos x="604" y="26"/>
                </a:cxn>
                <a:cxn ang="0">
                  <a:pos x="24" y="0"/>
                </a:cxn>
                <a:cxn ang="0">
                  <a:pos x="0" y="346"/>
                </a:cxn>
                <a:cxn ang="0">
                  <a:pos x="676" y="376"/>
                </a:cxn>
              </a:cxnLst>
              <a:rect l="0" t="0" r="r" b="b"/>
              <a:pathLst>
                <a:path w="676" h="376">
                  <a:moveTo>
                    <a:pt x="676" y="376"/>
                  </a:moveTo>
                  <a:lnTo>
                    <a:pt x="670" y="138"/>
                  </a:lnTo>
                  <a:lnTo>
                    <a:pt x="628" y="88"/>
                  </a:lnTo>
                  <a:lnTo>
                    <a:pt x="648" y="46"/>
                  </a:lnTo>
                  <a:lnTo>
                    <a:pt x="610" y="40"/>
                  </a:lnTo>
                  <a:lnTo>
                    <a:pt x="604" y="26"/>
                  </a:lnTo>
                  <a:lnTo>
                    <a:pt x="24" y="0"/>
                  </a:lnTo>
                  <a:lnTo>
                    <a:pt x="0" y="346"/>
                  </a:lnTo>
                  <a:lnTo>
                    <a:pt x="676" y="37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3" name="Freeform 7">
              <a:extLst>
                <a:ext uri="{FF2B5EF4-FFF2-40B4-BE49-F238E27FC236}">
                  <a16:creationId xmlns:a16="http://schemas.microsoft.com/office/drawing/2014/main" id="{64671924-D063-4E27-936B-D89C15D7619A}"/>
                </a:ext>
              </a:extLst>
            </p:cNvPr>
            <p:cNvSpPr>
              <a:spLocks/>
            </p:cNvSpPr>
            <p:nvPr>
              <p:custDataLst>
                <p:tags r:id="rId7"/>
              </p:custDataLst>
            </p:nvPr>
          </p:nvSpPr>
          <p:spPr bwMode="auto">
            <a:xfrm>
              <a:off x="3756231" y="3843188"/>
              <a:ext cx="1607638" cy="1587480"/>
            </a:xfrm>
            <a:custGeom>
              <a:avLst/>
              <a:gdLst/>
              <a:ahLst/>
              <a:cxnLst>
                <a:cxn ang="0">
                  <a:pos x="1252" y="604"/>
                </a:cxn>
                <a:cxn ang="0">
                  <a:pos x="1234" y="396"/>
                </a:cxn>
                <a:cxn ang="0">
                  <a:pos x="1182" y="360"/>
                </a:cxn>
                <a:cxn ang="0">
                  <a:pos x="1122" y="318"/>
                </a:cxn>
                <a:cxn ang="0">
                  <a:pos x="1056" y="332"/>
                </a:cxn>
                <a:cxn ang="0">
                  <a:pos x="962" y="326"/>
                </a:cxn>
                <a:cxn ang="0">
                  <a:pos x="936" y="338"/>
                </a:cxn>
                <a:cxn ang="0">
                  <a:pos x="920" y="332"/>
                </a:cxn>
                <a:cxn ang="0">
                  <a:pos x="868" y="334"/>
                </a:cxn>
                <a:cxn ang="0">
                  <a:pos x="854" y="326"/>
                </a:cxn>
                <a:cxn ang="0">
                  <a:pos x="838" y="310"/>
                </a:cxn>
                <a:cxn ang="0">
                  <a:pos x="838" y="300"/>
                </a:cxn>
                <a:cxn ang="0">
                  <a:pos x="768" y="292"/>
                </a:cxn>
                <a:cxn ang="0">
                  <a:pos x="744" y="288"/>
                </a:cxn>
                <a:cxn ang="0">
                  <a:pos x="730" y="262"/>
                </a:cxn>
                <a:cxn ang="0">
                  <a:pos x="688" y="258"/>
                </a:cxn>
                <a:cxn ang="0">
                  <a:pos x="678" y="246"/>
                </a:cxn>
                <a:cxn ang="0">
                  <a:pos x="674" y="20"/>
                </a:cxn>
                <a:cxn ang="0">
                  <a:pos x="4" y="480"/>
                </a:cxn>
                <a:cxn ang="0">
                  <a:pos x="12" y="514"/>
                </a:cxn>
                <a:cxn ang="0">
                  <a:pos x="44" y="538"/>
                </a:cxn>
                <a:cxn ang="0">
                  <a:pos x="98" y="592"/>
                </a:cxn>
                <a:cxn ang="0">
                  <a:pos x="146" y="652"/>
                </a:cxn>
                <a:cxn ang="0">
                  <a:pos x="156" y="686"/>
                </a:cxn>
                <a:cxn ang="0">
                  <a:pos x="166" y="718"/>
                </a:cxn>
                <a:cxn ang="0">
                  <a:pos x="196" y="776"/>
                </a:cxn>
                <a:cxn ang="0">
                  <a:pos x="270" y="860"/>
                </a:cxn>
                <a:cxn ang="0">
                  <a:pos x="366" y="784"/>
                </a:cxn>
                <a:cxn ang="0">
                  <a:pos x="416" y="786"/>
                </a:cxn>
                <a:cxn ang="0">
                  <a:pos x="466" y="788"/>
                </a:cxn>
                <a:cxn ang="0">
                  <a:pos x="518" y="812"/>
                </a:cxn>
                <a:cxn ang="0">
                  <a:pos x="558" y="864"/>
                </a:cxn>
                <a:cxn ang="0">
                  <a:pos x="572" y="894"/>
                </a:cxn>
                <a:cxn ang="0">
                  <a:pos x="590" y="962"/>
                </a:cxn>
                <a:cxn ang="0">
                  <a:pos x="616" y="1008"/>
                </a:cxn>
                <a:cxn ang="0">
                  <a:pos x="636" y="1030"/>
                </a:cxn>
                <a:cxn ang="0">
                  <a:pos x="660" y="1064"/>
                </a:cxn>
                <a:cxn ang="0">
                  <a:pos x="686" y="1128"/>
                </a:cxn>
                <a:cxn ang="0">
                  <a:pos x="722" y="1178"/>
                </a:cxn>
                <a:cxn ang="0">
                  <a:pos x="772" y="1220"/>
                </a:cxn>
                <a:cxn ang="0">
                  <a:pos x="806" y="1234"/>
                </a:cxn>
                <a:cxn ang="0">
                  <a:pos x="920" y="1260"/>
                </a:cxn>
                <a:cxn ang="0">
                  <a:pos x="908" y="1174"/>
                </a:cxn>
                <a:cxn ang="0">
                  <a:pos x="930" y="1104"/>
                </a:cxn>
                <a:cxn ang="0">
                  <a:pos x="976" y="1044"/>
                </a:cxn>
                <a:cxn ang="0">
                  <a:pos x="1078" y="954"/>
                </a:cxn>
                <a:cxn ang="0">
                  <a:pos x="1158" y="884"/>
                </a:cxn>
                <a:cxn ang="0">
                  <a:pos x="1222" y="836"/>
                </a:cxn>
                <a:cxn ang="0">
                  <a:pos x="1258" y="822"/>
                </a:cxn>
                <a:cxn ang="0">
                  <a:pos x="1260" y="784"/>
                </a:cxn>
                <a:cxn ang="0">
                  <a:pos x="1268" y="766"/>
                </a:cxn>
                <a:cxn ang="0">
                  <a:pos x="1268" y="738"/>
                </a:cxn>
                <a:cxn ang="0">
                  <a:pos x="1270" y="708"/>
                </a:cxn>
                <a:cxn ang="0">
                  <a:pos x="1276" y="664"/>
                </a:cxn>
              </a:cxnLst>
              <a:rect l="0" t="0" r="r" b="b"/>
              <a:pathLst>
                <a:path w="1276" h="1260">
                  <a:moveTo>
                    <a:pt x="1276" y="664"/>
                  </a:moveTo>
                  <a:lnTo>
                    <a:pt x="1272" y="628"/>
                  </a:lnTo>
                  <a:lnTo>
                    <a:pt x="1252" y="604"/>
                  </a:lnTo>
                  <a:lnTo>
                    <a:pt x="1252" y="580"/>
                  </a:lnTo>
                  <a:lnTo>
                    <a:pt x="1230" y="552"/>
                  </a:lnTo>
                  <a:lnTo>
                    <a:pt x="1234" y="396"/>
                  </a:lnTo>
                  <a:lnTo>
                    <a:pt x="1228" y="368"/>
                  </a:lnTo>
                  <a:lnTo>
                    <a:pt x="1212" y="368"/>
                  </a:lnTo>
                  <a:lnTo>
                    <a:pt x="1182" y="360"/>
                  </a:lnTo>
                  <a:lnTo>
                    <a:pt x="1182" y="350"/>
                  </a:lnTo>
                  <a:lnTo>
                    <a:pt x="1160" y="354"/>
                  </a:lnTo>
                  <a:lnTo>
                    <a:pt x="1122" y="318"/>
                  </a:lnTo>
                  <a:lnTo>
                    <a:pt x="1104" y="332"/>
                  </a:lnTo>
                  <a:lnTo>
                    <a:pt x="1092" y="320"/>
                  </a:lnTo>
                  <a:lnTo>
                    <a:pt x="1056" y="332"/>
                  </a:lnTo>
                  <a:lnTo>
                    <a:pt x="1008" y="342"/>
                  </a:lnTo>
                  <a:lnTo>
                    <a:pt x="962" y="326"/>
                  </a:lnTo>
                  <a:lnTo>
                    <a:pt x="962" y="326"/>
                  </a:lnTo>
                  <a:lnTo>
                    <a:pt x="950" y="334"/>
                  </a:lnTo>
                  <a:lnTo>
                    <a:pt x="940" y="338"/>
                  </a:lnTo>
                  <a:lnTo>
                    <a:pt x="936" y="338"/>
                  </a:lnTo>
                  <a:lnTo>
                    <a:pt x="932" y="336"/>
                  </a:lnTo>
                  <a:lnTo>
                    <a:pt x="932" y="336"/>
                  </a:lnTo>
                  <a:lnTo>
                    <a:pt x="920" y="332"/>
                  </a:lnTo>
                  <a:lnTo>
                    <a:pt x="906" y="326"/>
                  </a:lnTo>
                  <a:lnTo>
                    <a:pt x="886" y="322"/>
                  </a:lnTo>
                  <a:lnTo>
                    <a:pt x="868" y="334"/>
                  </a:lnTo>
                  <a:lnTo>
                    <a:pt x="868" y="334"/>
                  </a:lnTo>
                  <a:lnTo>
                    <a:pt x="860" y="330"/>
                  </a:lnTo>
                  <a:lnTo>
                    <a:pt x="854" y="326"/>
                  </a:lnTo>
                  <a:lnTo>
                    <a:pt x="844" y="318"/>
                  </a:lnTo>
                  <a:lnTo>
                    <a:pt x="844" y="318"/>
                  </a:lnTo>
                  <a:lnTo>
                    <a:pt x="838" y="310"/>
                  </a:lnTo>
                  <a:lnTo>
                    <a:pt x="836" y="304"/>
                  </a:lnTo>
                  <a:lnTo>
                    <a:pt x="838" y="302"/>
                  </a:lnTo>
                  <a:lnTo>
                    <a:pt x="838" y="300"/>
                  </a:lnTo>
                  <a:lnTo>
                    <a:pt x="812" y="306"/>
                  </a:lnTo>
                  <a:lnTo>
                    <a:pt x="812" y="306"/>
                  </a:lnTo>
                  <a:lnTo>
                    <a:pt x="768" y="292"/>
                  </a:lnTo>
                  <a:lnTo>
                    <a:pt x="768" y="292"/>
                  </a:lnTo>
                  <a:lnTo>
                    <a:pt x="756" y="288"/>
                  </a:lnTo>
                  <a:lnTo>
                    <a:pt x="744" y="288"/>
                  </a:lnTo>
                  <a:lnTo>
                    <a:pt x="732" y="288"/>
                  </a:lnTo>
                  <a:lnTo>
                    <a:pt x="730" y="262"/>
                  </a:lnTo>
                  <a:lnTo>
                    <a:pt x="730" y="262"/>
                  </a:lnTo>
                  <a:lnTo>
                    <a:pt x="710" y="262"/>
                  </a:lnTo>
                  <a:lnTo>
                    <a:pt x="694" y="262"/>
                  </a:lnTo>
                  <a:lnTo>
                    <a:pt x="688" y="258"/>
                  </a:lnTo>
                  <a:lnTo>
                    <a:pt x="684" y="256"/>
                  </a:lnTo>
                  <a:lnTo>
                    <a:pt x="684" y="256"/>
                  </a:lnTo>
                  <a:lnTo>
                    <a:pt x="678" y="246"/>
                  </a:lnTo>
                  <a:lnTo>
                    <a:pt x="670" y="240"/>
                  </a:lnTo>
                  <a:lnTo>
                    <a:pt x="660" y="234"/>
                  </a:lnTo>
                  <a:lnTo>
                    <a:pt x="674" y="20"/>
                  </a:lnTo>
                  <a:lnTo>
                    <a:pt x="388" y="0"/>
                  </a:lnTo>
                  <a:lnTo>
                    <a:pt x="350" y="522"/>
                  </a:lnTo>
                  <a:lnTo>
                    <a:pt x="4" y="480"/>
                  </a:lnTo>
                  <a:lnTo>
                    <a:pt x="0" y="510"/>
                  </a:lnTo>
                  <a:lnTo>
                    <a:pt x="0" y="510"/>
                  </a:lnTo>
                  <a:lnTo>
                    <a:pt x="12" y="514"/>
                  </a:lnTo>
                  <a:lnTo>
                    <a:pt x="24" y="522"/>
                  </a:lnTo>
                  <a:lnTo>
                    <a:pt x="34" y="528"/>
                  </a:lnTo>
                  <a:lnTo>
                    <a:pt x="44" y="538"/>
                  </a:lnTo>
                  <a:lnTo>
                    <a:pt x="44" y="538"/>
                  </a:lnTo>
                  <a:lnTo>
                    <a:pt x="70" y="564"/>
                  </a:lnTo>
                  <a:lnTo>
                    <a:pt x="98" y="592"/>
                  </a:lnTo>
                  <a:lnTo>
                    <a:pt x="124" y="620"/>
                  </a:lnTo>
                  <a:lnTo>
                    <a:pt x="136" y="636"/>
                  </a:lnTo>
                  <a:lnTo>
                    <a:pt x="146" y="652"/>
                  </a:lnTo>
                  <a:lnTo>
                    <a:pt x="146" y="652"/>
                  </a:lnTo>
                  <a:lnTo>
                    <a:pt x="152" y="668"/>
                  </a:lnTo>
                  <a:lnTo>
                    <a:pt x="156" y="686"/>
                  </a:lnTo>
                  <a:lnTo>
                    <a:pt x="160" y="702"/>
                  </a:lnTo>
                  <a:lnTo>
                    <a:pt x="166" y="718"/>
                  </a:lnTo>
                  <a:lnTo>
                    <a:pt x="166" y="718"/>
                  </a:lnTo>
                  <a:lnTo>
                    <a:pt x="174" y="738"/>
                  </a:lnTo>
                  <a:lnTo>
                    <a:pt x="184" y="758"/>
                  </a:lnTo>
                  <a:lnTo>
                    <a:pt x="196" y="776"/>
                  </a:lnTo>
                  <a:lnTo>
                    <a:pt x="210" y="794"/>
                  </a:lnTo>
                  <a:lnTo>
                    <a:pt x="240" y="828"/>
                  </a:lnTo>
                  <a:lnTo>
                    <a:pt x="270" y="860"/>
                  </a:lnTo>
                  <a:lnTo>
                    <a:pt x="312" y="870"/>
                  </a:lnTo>
                  <a:lnTo>
                    <a:pt x="366" y="784"/>
                  </a:lnTo>
                  <a:lnTo>
                    <a:pt x="366" y="784"/>
                  </a:lnTo>
                  <a:lnTo>
                    <a:pt x="378" y="784"/>
                  </a:lnTo>
                  <a:lnTo>
                    <a:pt x="396" y="784"/>
                  </a:lnTo>
                  <a:lnTo>
                    <a:pt x="416" y="786"/>
                  </a:lnTo>
                  <a:lnTo>
                    <a:pt x="416" y="786"/>
                  </a:lnTo>
                  <a:lnTo>
                    <a:pt x="442" y="788"/>
                  </a:lnTo>
                  <a:lnTo>
                    <a:pt x="466" y="788"/>
                  </a:lnTo>
                  <a:lnTo>
                    <a:pt x="492" y="786"/>
                  </a:lnTo>
                  <a:lnTo>
                    <a:pt x="492" y="786"/>
                  </a:lnTo>
                  <a:lnTo>
                    <a:pt x="518" y="812"/>
                  </a:lnTo>
                  <a:lnTo>
                    <a:pt x="540" y="838"/>
                  </a:lnTo>
                  <a:lnTo>
                    <a:pt x="550" y="850"/>
                  </a:lnTo>
                  <a:lnTo>
                    <a:pt x="558" y="864"/>
                  </a:lnTo>
                  <a:lnTo>
                    <a:pt x="558" y="864"/>
                  </a:lnTo>
                  <a:lnTo>
                    <a:pt x="566" y="878"/>
                  </a:lnTo>
                  <a:lnTo>
                    <a:pt x="572" y="894"/>
                  </a:lnTo>
                  <a:lnTo>
                    <a:pt x="582" y="926"/>
                  </a:lnTo>
                  <a:lnTo>
                    <a:pt x="590" y="962"/>
                  </a:lnTo>
                  <a:lnTo>
                    <a:pt x="590" y="962"/>
                  </a:lnTo>
                  <a:lnTo>
                    <a:pt x="594" y="968"/>
                  </a:lnTo>
                  <a:lnTo>
                    <a:pt x="602" y="986"/>
                  </a:lnTo>
                  <a:lnTo>
                    <a:pt x="616" y="1008"/>
                  </a:lnTo>
                  <a:lnTo>
                    <a:pt x="626" y="1018"/>
                  </a:lnTo>
                  <a:lnTo>
                    <a:pt x="636" y="1030"/>
                  </a:lnTo>
                  <a:lnTo>
                    <a:pt x="636" y="1030"/>
                  </a:lnTo>
                  <a:lnTo>
                    <a:pt x="646" y="1040"/>
                  </a:lnTo>
                  <a:lnTo>
                    <a:pt x="654" y="1052"/>
                  </a:lnTo>
                  <a:lnTo>
                    <a:pt x="660" y="1064"/>
                  </a:lnTo>
                  <a:lnTo>
                    <a:pt x="666" y="1078"/>
                  </a:lnTo>
                  <a:lnTo>
                    <a:pt x="676" y="1104"/>
                  </a:lnTo>
                  <a:lnTo>
                    <a:pt x="686" y="1128"/>
                  </a:lnTo>
                  <a:lnTo>
                    <a:pt x="686" y="1128"/>
                  </a:lnTo>
                  <a:lnTo>
                    <a:pt x="700" y="1152"/>
                  </a:lnTo>
                  <a:lnTo>
                    <a:pt x="722" y="1178"/>
                  </a:lnTo>
                  <a:lnTo>
                    <a:pt x="746" y="1202"/>
                  </a:lnTo>
                  <a:lnTo>
                    <a:pt x="758" y="1212"/>
                  </a:lnTo>
                  <a:lnTo>
                    <a:pt x="772" y="1220"/>
                  </a:lnTo>
                  <a:lnTo>
                    <a:pt x="772" y="1220"/>
                  </a:lnTo>
                  <a:lnTo>
                    <a:pt x="786" y="1228"/>
                  </a:lnTo>
                  <a:lnTo>
                    <a:pt x="806" y="1234"/>
                  </a:lnTo>
                  <a:lnTo>
                    <a:pt x="850" y="1244"/>
                  </a:lnTo>
                  <a:lnTo>
                    <a:pt x="920" y="1260"/>
                  </a:lnTo>
                  <a:lnTo>
                    <a:pt x="920" y="1260"/>
                  </a:lnTo>
                  <a:lnTo>
                    <a:pt x="912" y="1230"/>
                  </a:lnTo>
                  <a:lnTo>
                    <a:pt x="908" y="1200"/>
                  </a:lnTo>
                  <a:lnTo>
                    <a:pt x="908" y="1174"/>
                  </a:lnTo>
                  <a:lnTo>
                    <a:pt x="912" y="1148"/>
                  </a:lnTo>
                  <a:lnTo>
                    <a:pt x="920" y="1126"/>
                  </a:lnTo>
                  <a:lnTo>
                    <a:pt x="930" y="1104"/>
                  </a:lnTo>
                  <a:lnTo>
                    <a:pt x="942" y="1082"/>
                  </a:lnTo>
                  <a:lnTo>
                    <a:pt x="958" y="1062"/>
                  </a:lnTo>
                  <a:lnTo>
                    <a:pt x="976" y="1044"/>
                  </a:lnTo>
                  <a:lnTo>
                    <a:pt x="994" y="1024"/>
                  </a:lnTo>
                  <a:lnTo>
                    <a:pt x="1036" y="990"/>
                  </a:lnTo>
                  <a:lnTo>
                    <a:pt x="1078" y="954"/>
                  </a:lnTo>
                  <a:lnTo>
                    <a:pt x="1122" y="916"/>
                  </a:lnTo>
                  <a:lnTo>
                    <a:pt x="1122" y="916"/>
                  </a:lnTo>
                  <a:lnTo>
                    <a:pt x="1158" y="884"/>
                  </a:lnTo>
                  <a:lnTo>
                    <a:pt x="1190" y="858"/>
                  </a:lnTo>
                  <a:lnTo>
                    <a:pt x="1206" y="846"/>
                  </a:lnTo>
                  <a:lnTo>
                    <a:pt x="1222" y="836"/>
                  </a:lnTo>
                  <a:lnTo>
                    <a:pt x="1240" y="828"/>
                  </a:lnTo>
                  <a:lnTo>
                    <a:pt x="1258" y="822"/>
                  </a:lnTo>
                  <a:lnTo>
                    <a:pt x="1258" y="822"/>
                  </a:lnTo>
                  <a:lnTo>
                    <a:pt x="1258" y="796"/>
                  </a:lnTo>
                  <a:lnTo>
                    <a:pt x="1258" y="796"/>
                  </a:lnTo>
                  <a:lnTo>
                    <a:pt x="1260" y="784"/>
                  </a:lnTo>
                  <a:lnTo>
                    <a:pt x="1262" y="778"/>
                  </a:lnTo>
                  <a:lnTo>
                    <a:pt x="1264" y="774"/>
                  </a:lnTo>
                  <a:lnTo>
                    <a:pt x="1268" y="766"/>
                  </a:lnTo>
                  <a:lnTo>
                    <a:pt x="1268" y="766"/>
                  </a:lnTo>
                  <a:lnTo>
                    <a:pt x="1268" y="752"/>
                  </a:lnTo>
                  <a:lnTo>
                    <a:pt x="1268" y="738"/>
                  </a:lnTo>
                  <a:lnTo>
                    <a:pt x="1268" y="722"/>
                  </a:lnTo>
                  <a:lnTo>
                    <a:pt x="1270" y="708"/>
                  </a:lnTo>
                  <a:lnTo>
                    <a:pt x="1270" y="708"/>
                  </a:lnTo>
                  <a:lnTo>
                    <a:pt x="1274" y="696"/>
                  </a:lnTo>
                  <a:lnTo>
                    <a:pt x="1276" y="680"/>
                  </a:lnTo>
                  <a:lnTo>
                    <a:pt x="1276" y="664"/>
                  </a:lnTo>
                  <a:lnTo>
                    <a:pt x="1276" y="664"/>
                  </a:lnTo>
                  <a:close/>
                </a:path>
              </a:pathLst>
            </a:custGeom>
            <a:solidFill>
              <a:schemeClr val="accent2"/>
            </a:solidFill>
            <a:ln w="3175">
              <a:solidFill>
                <a:schemeClr val="bg1"/>
              </a:solidFill>
            </a:ln>
            <a:effectLst/>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4" name="Freeform 8">
              <a:extLst>
                <a:ext uri="{FF2B5EF4-FFF2-40B4-BE49-F238E27FC236}">
                  <a16:creationId xmlns:a16="http://schemas.microsoft.com/office/drawing/2014/main" id="{3E1C892F-D499-44FF-A70F-0A4DAFB6E91C}"/>
                </a:ext>
              </a:extLst>
            </p:cNvPr>
            <p:cNvSpPr>
              <a:spLocks/>
            </p:cNvSpPr>
            <p:nvPr>
              <p:custDataLst>
                <p:tags r:id="rId8"/>
              </p:custDataLst>
            </p:nvPr>
          </p:nvSpPr>
          <p:spPr bwMode="auto">
            <a:xfrm>
              <a:off x="6286120" y="4006975"/>
              <a:ext cx="637512" cy="650111"/>
            </a:xfrm>
            <a:custGeom>
              <a:avLst/>
              <a:gdLst/>
              <a:ahLst/>
              <a:cxnLst>
                <a:cxn ang="0">
                  <a:pos x="506" y="316"/>
                </a:cxn>
                <a:cxn ang="0">
                  <a:pos x="506" y="316"/>
                </a:cxn>
                <a:cxn ang="0">
                  <a:pos x="482" y="306"/>
                </a:cxn>
                <a:cxn ang="0">
                  <a:pos x="474" y="300"/>
                </a:cxn>
                <a:cxn ang="0">
                  <a:pos x="472" y="294"/>
                </a:cxn>
                <a:cxn ang="0">
                  <a:pos x="472" y="294"/>
                </a:cxn>
                <a:cxn ang="0">
                  <a:pos x="468" y="286"/>
                </a:cxn>
                <a:cxn ang="0">
                  <a:pos x="464" y="274"/>
                </a:cxn>
                <a:cxn ang="0">
                  <a:pos x="456" y="260"/>
                </a:cxn>
                <a:cxn ang="0">
                  <a:pos x="438" y="256"/>
                </a:cxn>
                <a:cxn ang="0">
                  <a:pos x="436" y="238"/>
                </a:cxn>
                <a:cxn ang="0">
                  <a:pos x="422" y="206"/>
                </a:cxn>
                <a:cxn ang="0">
                  <a:pos x="386" y="180"/>
                </a:cxn>
                <a:cxn ang="0">
                  <a:pos x="380" y="170"/>
                </a:cxn>
                <a:cxn ang="0">
                  <a:pos x="332" y="124"/>
                </a:cxn>
                <a:cxn ang="0">
                  <a:pos x="308" y="112"/>
                </a:cxn>
                <a:cxn ang="0">
                  <a:pos x="266" y="56"/>
                </a:cxn>
                <a:cxn ang="0">
                  <a:pos x="256" y="58"/>
                </a:cxn>
                <a:cxn ang="0">
                  <a:pos x="224" y="38"/>
                </a:cxn>
                <a:cxn ang="0">
                  <a:pos x="224" y="38"/>
                </a:cxn>
                <a:cxn ang="0">
                  <a:pos x="230" y="32"/>
                </a:cxn>
                <a:cxn ang="0">
                  <a:pos x="238" y="20"/>
                </a:cxn>
                <a:cxn ang="0">
                  <a:pos x="238" y="20"/>
                </a:cxn>
                <a:cxn ang="0">
                  <a:pos x="240" y="12"/>
                </a:cxn>
                <a:cxn ang="0">
                  <a:pos x="242" y="0"/>
                </a:cxn>
                <a:cxn ang="0">
                  <a:pos x="0" y="22"/>
                </a:cxn>
                <a:cxn ang="0">
                  <a:pos x="78" y="292"/>
                </a:cxn>
                <a:cxn ang="0">
                  <a:pos x="78" y="292"/>
                </a:cxn>
                <a:cxn ang="0">
                  <a:pos x="88" y="304"/>
                </a:cxn>
                <a:cxn ang="0">
                  <a:pos x="96" y="312"/>
                </a:cxn>
                <a:cxn ang="0">
                  <a:pos x="98" y="320"/>
                </a:cxn>
                <a:cxn ang="0">
                  <a:pos x="98" y="320"/>
                </a:cxn>
                <a:cxn ang="0">
                  <a:pos x="98" y="332"/>
                </a:cxn>
                <a:cxn ang="0">
                  <a:pos x="106" y="342"/>
                </a:cxn>
                <a:cxn ang="0">
                  <a:pos x="104" y="352"/>
                </a:cxn>
                <a:cxn ang="0">
                  <a:pos x="92" y="358"/>
                </a:cxn>
                <a:cxn ang="0">
                  <a:pos x="90" y="374"/>
                </a:cxn>
                <a:cxn ang="0">
                  <a:pos x="106" y="410"/>
                </a:cxn>
                <a:cxn ang="0">
                  <a:pos x="106" y="482"/>
                </a:cxn>
                <a:cxn ang="0">
                  <a:pos x="126" y="510"/>
                </a:cxn>
                <a:cxn ang="0">
                  <a:pos x="388" y="504"/>
                </a:cxn>
                <a:cxn ang="0">
                  <a:pos x="390" y="514"/>
                </a:cxn>
                <a:cxn ang="0">
                  <a:pos x="410" y="516"/>
                </a:cxn>
                <a:cxn ang="0">
                  <a:pos x="410" y="492"/>
                </a:cxn>
                <a:cxn ang="0">
                  <a:pos x="404" y="474"/>
                </a:cxn>
                <a:cxn ang="0">
                  <a:pos x="448" y="472"/>
                </a:cxn>
                <a:cxn ang="0">
                  <a:pos x="448" y="472"/>
                </a:cxn>
                <a:cxn ang="0">
                  <a:pos x="448" y="464"/>
                </a:cxn>
                <a:cxn ang="0">
                  <a:pos x="446" y="454"/>
                </a:cxn>
                <a:cxn ang="0">
                  <a:pos x="450" y="434"/>
                </a:cxn>
                <a:cxn ang="0">
                  <a:pos x="456" y="414"/>
                </a:cxn>
                <a:cxn ang="0">
                  <a:pos x="464" y="394"/>
                </a:cxn>
                <a:cxn ang="0">
                  <a:pos x="486" y="356"/>
                </a:cxn>
                <a:cxn ang="0">
                  <a:pos x="498" y="336"/>
                </a:cxn>
                <a:cxn ang="0">
                  <a:pos x="506" y="316"/>
                </a:cxn>
                <a:cxn ang="0">
                  <a:pos x="506" y="316"/>
                </a:cxn>
              </a:cxnLst>
              <a:rect l="0" t="0" r="r" b="b"/>
              <a:pathLst>
                <a:path w="506" h="516">
                  <a:moveTo>
                    <a:pt x="506" y="316"/>
                  </a:moveTo>
                  <a:lnTo>
                    <a:pt x="506" y="316"/>
                  </a:lnTo>
                  <a:lnTo>
                    <a:pt x="482" y="306"/>
                  </a:lnTo>
                  <a:lnTo>
                    <a:pt x="474" y="300"/>
                  </a:lnTo>
                  <a:lnTo>
                    <a:pt x="472" y="294"/>
                  </a:lnTo>
                  <a:lnTo>
                    <a:pt x="472" y="294"/>
                  </a:lnTo>
                  <a:lnTo>
                    <a:pt x="468" y="286"/>
                  </a:lnTo>
                  <a:lnTo>
                    <a:pt x="464" y="274"/>
                  </a:lnTo>
                  <a:lnTo>
                    <a:pt x="456" y="260"/>
                  </a:lnTo>
                  <a:lnTo>
                    <a:pt x="438" y="256"/>
                  </a:lnTo>
                  <a:lnTo>
                    <a:pt x="436" y="238"/>
                  </a:lnTo>
                  <a:lnTo>
                    <a:pt x="422" y="206"/>
                  </a:lnTo>
                  <a:lnTo>
                    <a:pt x="386" y="180"/>
                  </a:lnTo>
                  <a:lnTo>
                    <a:pt x="380" y="170"/>
                  </a:lnTo>
                  <a:lnTo>
                    <a:pt x="332" y="124"/>
                  </a:lnTo>
                  <a:lnTo>
                    <a:pt x="308" y="112"/>
                  </a:lnTo>
                  <a:lnTo>
                    <a:pt x="266" y="56"/>
                  </a:lnTo>
                  <a:lnTo>
                    <a:pt x="256" y="58"/>
                  </a:lnTo>
                  <a:lnTo>
                    <a:pt x="224" y="38"/>
                  </a:lnTo>
                  <a:lnTo>
                    <a:pt x="224" y="38"/>
                  </a:lnTo>
                  <a:lnTo>
                    <a:pt x="230" y="32"/>
                  </a:lnTo>
                  <a:lnTo>
                    <a:pt x="238" y="20"/>
                  </a:lnTo>
                  <a:lnTo>
                    <a:pt x="238" y="20"/>
                  </a:lnTo>
                  <a:lnTo>
                    <a:pt x="240" y="12"/>
                  </a:lnTo>
                  <a:lnTo>
                    <a:pt x="242" y="0"/>
                  </a:lnTo>
                  <a:lnTo>
                    <a:pt x="0" y="22"/>
                  </a:lnTo>
                  <a:lnTo>
                    <a:pt x="78" y="292"/>
                  </a:lnTo>
                  <a:lnTo>
                    <a:pt x="78" y="292"/>
                  </a:lnTo>
                  <a:lnTo>
                    <a:pt x="88" y="304"/>
                  </a:lnTo>
                  <a:lnTo>
                    <a:pt x="96" y="312"/>
                  </a:lnTo>
                  <a:lnTo>
                    <a:pt x="98" y="320"/>
                  </a:lnTo>
                  <a:lnTo>
                    <a:pt x="98" y="320"/>
                  </a:lnTo>
                  <a:lnTo>
                    <a:pt x="98" y="332"/>
                  </a:lnTo>
                  <a:lnTo>
                    <a:pt x="106" y="342"/>
                  </a:lnTo>
                  <a:lnTo>
                    <a:pt x="104" y="352"/>
                  </a:lnTo>
                  <a:lnTo>
                    <a:pt x="92" y="358"/>
                  </a:lnTo>
                  <a:lnTo>
                    <a:pt x="90" y="374"/>
                  </a:lnTo>
                  <a:lnTo>
                    <a:pt x="106" y="410"/>
                  </a:lnTo>
                  <a:lnTo>
                    <a:pt x="106" y="482"/>
                  </a:lnTo>
                  <a:lnTo>
                    <a:pt x="126" y="510"/>
                  </a:lnTo>
                  <a:lnTo>
                    <a:pt x="388" y="504"/>
                  </a:lnTo>
                  <a:lnTo>
                    <a:pt x="390" y="514"/>
                  </a:lnTo>
                  <a:lnTo>
                    <a:pt x="410" y="516"/>
                  </a:lnTo>
                  <a:lnTo>
                    <a:pt x="410" y="492"/>
                  </a:lnTo>
                  <a:lnTo>
                    <a:pt x="404" y="474"/>
                  </a:lnTo>
                  <a:lnTo>
                    <a:pt x="448" y="472"/>
                  </a:lnTo>
                  <a:lnTo>
                    <a:pt x="448" y="472"/>
                  </a:lnTo>
                  <a:lnTo>
                    <a:pt x="448" y="464"/>
                  </a:lnTo>
                  <a:lnTo>
                    <a:pt x="446" y="454"/>
                  </a:lnTo>
                  <a:lnTo>
                    <a:pt x="450" y="434"/>
                  </a:lnTo>
                  <a:lnTo>
                    <a:pt x="456" y="414"/>
                  </a:lnTo>
                  <a:lnTo>
                    <a:pt x="464" y="394"/>
                  </a:lnTo>
                  <a:lnTo>
                    <a:pt x="486" y="356"/>
                  </a:lnTo>
                  <a:lnTo>
                    <a:pt x="498" y="336"/>
                  </a:lnTo>
                  <a:lnTo>
                    <a:pt x="506" y="316"/>
                  </a:lnTo>
                  <a:lnTo>
                    <a:pt x="506" y="31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5" name="Freeform 9">
              <a:extLst>
                <a:ext uri="{FF2B5EF4-FFF2-40B4-BE49-F238E27FC236}">
                  <a16:creationId xmlns:a16="http://schemas.microsoft.com/office/drawing/2014/main" id="{81359206-9EDE-4367-B921-5DA69FE48F9D}"/>
                </a:ext>
              </a:extLst>
            </p:cNvPr>
            <p:cNvSpPr>
              <a:spLocks/>
            </p:cNvSpPr>
            <p:nvPr>
              <p:custDataLst>
                <p:tags r:id="rId9"/>
              </p:custDataLst>
            </p:nvPr>
          </p:nvSpPr>
          <p:spPr bwMode="auto">
            <a:xfrm>
              <a:off x="6568338" y="3951539"/>
              <a:ext cx="584596" cy="453566"/>
            </a:xfrm>
            <a:custGeom>
              <a:avLst/>
              <a:gdLst/>
              <a:ahLst/>
              <a:cxnLst>
                <a:cxn ang="0">
                  <a:pos x="0" y="82"/>
                </a:cxn>
                <a:cxn ang="0">
                  <a:pos x="32" y="102"/>
                </a:cxn>
                <a:cxn ang="0">
                  <a:pos x="42" y="100"/>
                </a:cxn>
                <a:cxn ang="0">
                  <a:pos x="84" y="156"/>
                </a:cxn>
                <a:cxn ang="0">
                  <a:pos x="108" y="168"/>
                </a:cxn>
                <a:cxn ang="0">
                  <a:pos x="156" y="214"/>
                </a:cxn>
                <a:cxn ang="0">
                  <a:pos x="162" y="224"/>
                </a:cxn>
                <a:cxn ang="0">
                  <a:pos x="198" y="250"/>
                </a:cxn>
                <a:cxn ang="0">
                  <a:pos x="212" y="282"/>
                </a:cxn>
                <a:cxn ang="0">
                  <a:pos x="214" y="300"/>
                </a:cxn>
                <a:cxn ang="0">
                  <a:pos x="232" y="304"/>
                </a:cxn>
                <a:cxn ang="0">
                  <a:pos x="232" y="304"/>
                </a:cxn>
                <a:cxn ang="0">
                  <a:pos x="240" y="318"/>
                </a:cxn>
                <a:cxn ang="0">
                  <a:pos x="244" y="330"/>
                </a:cxn>
                <a:cxn ang="0">
                  <a:pos x="248" y="338"/>
                </a:cxn>
                <a:cxn ang="0">
                  <a:pos x="248" y="338"/>
                </a:cxn>
                <a:cxn ang="0">
                  <a:pos x="250" y="344"/>
                </a:cxn>
                <a:cxn ang="0">
                  <a:pos x="258" y="350"/>
                </a:cxn>
                <a:cxn ang="0">
                  <a:pos x="282" y="360"/>
                </a:cxn>
                <a:cxn ang="0">
                  <a:pos x="282" y="360"/>
                </a:cxn>
                <a:cxn ang="0">
                  <a:pos x="288" y="344"/>
                </a:cxn>
                <a:cxn ang="0">
                  <a:pos x="292" y="326"/>
                </a:cxn>
                <a:cxn ang="0">
                  <a:pos x="292" y="310"/>
                </a:cxn>
                <a:cxn ang="0">
                  <a:pos x="288" y="292"/>
                </a:cxn>
                <a:cxn ang="0">
                  <a:pos x="288" y="292"/>
                </a:cxn>
                <a:cxn ang="0">
                  <a:pos x="298" y="292"/>
                </a:cxn>
                <a:cxn ang="0">
                  <a:pos x="308" y="290"/>
                </a:cxn>
                <a:cxn ang="0">
                  <a:pos x="316" y="286"/>
                </a:cxn>
                <a:cxn ang="0">
                  <a:pos x="326" y="280"/>
                </a:cxn>
                <a:cxn ang="0">
                  <a:pos x="336" y="270"/>
                </a:cxn>
                <a:cxn ang="0">
                  <a:pos x="344" y="260"/>
                </a:cxn>
                <a:cxn ang="0">
                  <a:pos x="362" y="236"/>
                </a:cxn>
                <a:cxn ang="0">
                  <a:pos x="396" y="182"/>
                </a:cxn>
                <a:cxn ang="0">
                  <a:pos x="410" y="158"/>
                </a:cxn>
                <a:cxn ang="0">
                  <a:pos x="424" y="140"/>
                </a:cxn>
                <a:cxn ang="0">
                  <a:pos x="424" y="140"/>
                </a:cxn>
                <a:cxn ang="0">
                  <a:pos x="434" y="132"/>
                </a:cxn>
                <a:cxn ang="0">
                  <a:pos x="444" y="124"/>
                </a:cxn>
                <a:cxn ang="0">
                  <a:pos x="464" y="112"/>
                </a:cxn>
                <a:cxn ang="0">
                  <a:pos x="344" y="12"/>
                </a:cxn>
                <a:cxn ang="0">
                  <a:pos x="234" y="34"/>
                </a:cxn>
                <a:cxn ang="0">
                  <a:pos x="234" y="18"/>
                </a:cxn>
                <a:cxn ang="0">
                  <a:pos x="208" y="0"/>
                </a:cxn>
                <a:cxn ang="0">
                  <a:pos x="74" y="8"/>
                </a:cxn>
                <a:cxn ang="0">
                  <a:pos x="20" y="44"/>
                </a:cxn>
                <a:cxn ang="0">
                  <a:pos x="18" y="44"/>
                </a:cxn>
                <a:cxn ang="0">
                  <a:pos x="18" y="44"/>
                </a:cxn>
                <a:cxn ang="0">
                  <a:pos x="16" y="56"/>
                </a:cxn>
                <a:cxn ang="0">
                  <a:pos x="14" y="64"/>
                </a:cxn>
                <a:cxn ang="0">
                  <a:pos x="14" y="64"/>
                </a:cxn>
                <a:cxn ang="0">
                  <a:pos x="6" y="76"/>
                </a:cxn>
                <a:cxn ang="0">
                  <a:pos x="0" y="82"/>
                </a:cxn>
                <a:cxn ang="0">
                  <a:pos x="0" y="82"/>
                </a:cxn>
              </a:cxnLst>
              <a:rect l="0" t="0" r="r" b="b"/>
              <a:pathLst>
                <a:path w="464" h="360">
                  <a:moveTo>
                    <a:pt x="0" y="82"/>
                  </a:moveTo>
                  <a:lnTo>
                    <a:pt x="32" y="102"/>
                  </a:lnTo>
                  <a:lnTo>
                    <a:pt x="42" y="100"/>
                  </a:lnTo>
                  <a:lnTo>
                    <a:pt x="84" y="156"/>
                  </a:lnTo>
                  <a:lnTo>
                    <a:pt x="108" y="168"/>
                  </a:lnTo>
                  <a:lnTo>
                    <a:pt x="156" y="214"/>
                  </a:lnTo>
                  <a:lnTo>
                    <a:pt x="162" y="224"/>
                  </a:lnTo>
                  <a:lnTo>
                    <a:pt x="198" y="250"/>
                  </a:lnTo>
                  <a:lnTo>
                    <a:pt x="212" y="282"/>
                  </a:lnTo>
                  <a:lnTo>
                    <a:pt x="214" y="300"/>
                  </a:lnTo>
                  <a:lnTo>
                    <a:pt x="232" y="304"/>
                  </a:lnTo>
                  <a:lnTo>
                    <a:pt x="232" y="304"/>
                  </a:lnTo>
                  <a:lnTo>
                    <a:pt x="240" y="318"/>
                  </a:lnTo>
                  <a:lnTo>
                    <a:pt x="244" y="330"/>
                  </a:lnTo>
                  <a:lnTo>
                    <a:pt x="248" y="338"/>
                  </a:lnTo>
                  <a:lnTo>
                    <a:pt x="248" y="338"/>
                  </a:lnTo>
                  <a:lnTo>
                    <a:pt x="250" y="344"/>
                  </a:lnTo>
                  <a:lnTo>
                    <a:pt x="258" y="350"/>
                  </a:lnTo>
                  <a:lnTo>
                    <a:pt x="282" y="360"/>
                  </a:lnTo>
                  <a:lnTo>
                    <a:pt x="282" y="360"/>
                  </a:lnTo>
                  <a:lnTo>
                    <a:pt x="288" y="344"/>
                  </a:lnTo>
                  <a:lnTo>
                    <a:pt x="292" y="326"/>
                  </a:lnTo>
                  <a:lnTo>
                    <a:pt x="292" y="310"/>
                  </a:lnTo>
                  <a:lnTo>
                    <a:pt x="288" y="292"/>
                  </a:lnTo>
                  <a:lnTo>
                    <a:pt x="288" y="292"/>
                  </a:lnTo>
                  <a:lnTo>
                    <a:pt x="298" y="292"/>
                  </a:lnTo>
                  <a:lnTo>
                    <a:pt x="308" y="290"/>
                  </a:lnTo>
                  <a:lnTo>
                    <a:pt x="316" y="286"/>
                  </a:lnTo>
                  <a:lnTo>
                    <a:pt x="326" y="280"/>
                  </a:lnTo>
                  <a:lnTo>
                    <a:pt x="336" y="270"/>
                  </a:lnTo>
                  <a:lnTo>
                    <a:pt x="344" y="260"/>
                  </a:lnTo>
                  <a:lnTo>
                    <a:pt x="362" y="236"/>
                  </a:lnTo>
                  <a:lnTo>
                    <a:pt x="396" y="182"/>
                  </a:lnTo>
                  <a:lnTo>
                    <a:pt x="410" y="158"/>
                  </a:lnTo>
                  <a:lnTo>
                    <a:pt x="424" y="140"/>
                  </a:lnTo>
                  <a:lnTo>
                    <a:pt x="424" y="140"/>
                  </a:lnTo>
                  <a:lnTo>
                    <a:pt x="434" y="132"/>
                  </a:lnTo>
                  <a:lnTo>
                    <a:pt x="444" y="124"/>
                  </a:lnTo>
                  <a:lnTo>
                    <a:pt x="464" y="112"/>
                  </a:lnTo>
                  <a:lnTo>
                    <a:pt x="344" y="12"/>
                  </a:lnTo>
                  <a:lnTo>
                    <a:pt x="234" y="34"/>
                  </a:lnTo>
                  <a:lnTo>
                    <a:pt x="234" y="18"/>
                  </a:lnTo>
                  <a:lnTo>
                    <a:pt x="208" y="0"/>
                  </a:lnTo>
                  <a:lnTo>
                    <a:pt x="74" y="8"/>
                  </a:lnTo>
                  <a:lnTo>
                    <a:pt x="20" y="44"/>
                  </a:lnTo>
                  <a:lnTo>
                    <a:pt x="18" y="44"/>
                  </a:lnTo>
                  <a:lnTo>
                    <a:pt x="18" y="44"/>
                  </a:lnTo>
                  <a:lnTo>
                    <a:pt x="16" y="56"/>
                  </a:lnTo>
                  <a:lnTo>
                    <a:pt x="14" y="64"/>
                  </a:lnTo>
                  <a:lnTo>
                    <a:pt x="14" y="64"/>
                  </a:lnTo>
                  <a:lnTo>
                    <a:pt x="6" y="76"/>
                  </a:lnTo>
                  <a:lnTo>
                    <a:pt x="0" y="82"/>
                  </a:lnTo>
                  <a:lnTo>
                    <a:pt x="0" y="8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6" name="Freeform 10">
              <a:extLst>
                <a:ext uri="{FF2B5EF4-FFF2-40B4-BE49-F238E27FC236}">
                  <a16:creationId xmlns:a16="http://schemas.microsoft.com/office/drawing/2014/main" id="{0C7B82D5-91AA-4EC2-83C0-721D35E4C55D}"/>
                </a:ext>
              </a:extLst>
            </p:cNvPr>
            <p:cNvSpPr>
              <a:spLocks/>
            </p:cNvSpPr>
            <p:nvPr>
              <p:custDataLst>
                <p:tags r:id="rId10"/>
              </p:custDataLst>
            </p:nvPr>
          </p:nvSpPr>
          <p:spPr bwMode="auto">
            <a:xfrm>
              <a:off x="5396627" y="2341381"/>
              <a:ext cx="561917" cy="645071"/>
            </a:xfrm>
            <a:custGeom>
              <a:avLst/>
              <a:gdLst/>
              <a:ahLst/>
              <a:cxnLst>
                <a:cxn ang="0">
                  <a:pos x="428" y="428"/>
                </a:cxn>
                <a:cxn ang="0">
                  <a:pos x="432" y="364"/>
                </a:cxn>
                <a:cxn ang="0">
                  <a:pos x="436" y="302"/>
                </a:cxn>
                <a:cxn ang="0">
                  <a:pos x="436" y="270"/>
                </a:cxn>
                <a:cxn ang="0">
                  <a:pos x="446" y="196"/>
                </a:cxn>
                <a:cxn ang="0">
                  <a:pos x="432" y="170"/>
                </a:cxn>
                <a:cxn ang="0">
                  <a:pos x="412" y="124"/>
                </a:cxn>
                <a:cxn ang="0">
                  <a:pos x="390" y="112"/>
                </a:cxn>
                <a:cxn ang="0">
                  <a:pos x="376" y="94"/>
                </a:cxn>
                <a:cxn ang="0">
                  <a:pos x="372" y="92"/>
                </a:cxn>
                <a:cxn ang="0">
                  <a:pos x="356" y="94"/>
                </a:cxn>
                <a:cxn ang="0">
                  <a:pos x="218" y="64"/>
                </a:cxn>
                <a:cxn ang="0">
                  <a:pos x="210" y="26"/>
                </a:cxn>
                <a:cxn ang="0">
                  <a:pos x="184" y="22"/>
                </a:cxn>
                <a:cxn ang="0">
                  <a:pos x="154" y="4"/>
                </a:cxn>
                <a:cxn ang="0">
                  <a:pos x="150" y="0"/>
                </a:cxn>
                <a:cxn ang="0">
                  <a:pos x="140" y="4"/>
                </a:cxn>
                <a:cxn ang="0">
                  <a:pos x="124" y="18"/>
                </a:cxn>
                <a:cxn ang="0">
                  <a:pos x="102" y="30"/>
                </a:cxn>
                <a:cxn ang="0">
                  <a:pos x="86" y="36"/>
                </a:cxn>
                <a:cxn ang="0">
                  <a:pos x="62" y="38"/>
                </a:cxn>
                <a:cxn ang="0">
                  <a:pos x="50" y="34"/>
                </a:cxn>
                <a:cxn ang="0">
                  <a:pos x="46" y="100"/>
                </a:cxn>
                <a:cxn ang="0">
                  <a:pos x="22" y="174"/>
                </a:cxn>
                <a:cxn ang="0">
                  <a:pos x="12" y="258"/>
                </a:cxn>
                <a:cxn ang="0">
                  <a:pos x="84" y="304"/>
                </a:cxn>
                <a:cxn ang="0">
                  <a:pos x="146" y="358"/>
                </a:cxn>
                <a:cxn ang="0">
                  <a:pos x="160" y="452"/>
                </a:cxn>
                <a:cxn ang="0">
                  <a:pos x="194" y="504"/>
                </a:cxn>
                <a:cxn ang="0">
                  <a:pos x="446" y="502"/>
                </a:cxn>
                <a:cxn ang="0">
                  <a:pos x="434" y="466"/>
                </a:cxn>
                <a:cxn ang="0">
                  <a:pos x="428" y="428"/>
                </a:cxn>
              </a:cxnLst>
              <a:rect l="0" t="0" r="r" b="b"/>
              <a:pathLst>
                <a:path w="446" h="512">
                  <a:moveTo>
                    <a:pt x="428" y="428"/>
                  </a:moveTo>
                  <a:lnTo>
                    <a:pt x="428" y="428"/>
                  </a:lnTo>
                  <a:lnTo>
                    <a:pt x="428" y="396"/>
                  </a:lnTo>
                  <a:lnTo>
                    <a:pt x="432" y="364"/>
                  </a:lnTo>
                  <a:lnTo>
                    <a:pt x="434" y="332"/>
                  </a:lnTo>
                  <a:lnTo>
                    <a:pt x="436" y="302"/>
                  </a:lnTo>
                  <a:lnTo>
                    <a:pt x="436" y="302"/>
                  </a:lnTo>
                  <a:lnTo>
                    <a:pt x="436" y="270"/>
                  </a:lnTo>
                  <a:lnTo>
                    <a:pt x="438" y="242"/>
                  </a:lnTo>
                  <a:lnTo>
                    <a:pt x="446" y="196"/>
                  </a:lnTo>
                  <a:lnTo>
                    <a:pt x="432" y="188"/>
                  </a:lnTo>
                  <a:lnTo>
                    <a:pt x="432" y="170"/>
                  </a:lnTo>
                  <a:lnTo>
                    <a:pt x="404" y="162"/>
                  </a:lnTo>
                  <a:lnTo>
                    <a:pt x="412" y="124"/>
                  </a:lnTo>
                  <a:lnTo>
                    <a:pt x="390" y="112"/>
                  </a:lnTo>
                  <a:lnTo>
                    <a:pt x="390" y="112"/>
                  </a:lnTo>
                  <a:lnTo>
                    <a:pt x="386" y="108"/>
                  </a:lnTo>
                  <a:lnTo>
                    <a:pt x="376" y="94"/>
                  </a:lnTo>
                  <a:lnTo>
                    <a:pt x="376" y="94"/>
                  </a:lnTo>
                  <a:lnTo>
                    <a:pt x="372" y="92"/>
                  </a:lnTo>
                  <a:lnTo>
                    <a:pt x="368" y="92"/>
                  </a:lnTo>
                  <a:lnTo>
                    <a:pt x="356" y="94"/>
                  </a:lnTo>
                  <a:lnTo>
                    <a:pt x="340" y="102"/>
                  </a:lnTo>
                  <a:lnTo>
                    <a:pt x="218" y="64"/>
                  </a:lnTo>
                  <a:lnTo>
                    <a:pt x="210" y="26"/>
                  </a:lnTo>
                  <a:lnTo>
                    <a:pt x="210" y="26"/>
                  </a:lnTo>
                  <a:lnTo>
                    <a:pt x="196" y="26"/>
                  </a:lnTo>
                  <a:lnTo>
                    <a:pt x="184" y="22"/>
                  </a:lnTo>
                  <a:lnTo>
                    <a:pt x="170" y="16"/>
                  </a:lnTo>
                  <a:lnTo>
                    <a:pt x="154" y="4"/>
                  </a:lnTo>
                  <a:lnTo>
                    <a:pt x="154" y="4"/>
                  </a:lnTo>
                  <a:lnTo>
                    <a:pt x="150" y="0"/>
                  </a:lnTo>
                  <a:lnTo>
                    <a:pt x="144" y="2"/>
                  </a:lnTo>
                  <a:lnTo>
                    <a:pt x="140" y="4"/>
                  </a:lnTo>
                  <a:lnTo>
                    <a:pt x="132" y="10"/>
                  </a:lnTo>
                  <a:lnTo>
                    <a:pt x="124" y="18"/>
                  </a:lnTo>
                  <a:lnTo>
                    <a:pt x="114" y="24"/>
                  </a:lnTo>
                  <a:lnTo>
                    <a:pt x="102" y="30"/>
                  </a:lnTo>
                  <a:lnTo>
                    <a:pt x="86" y="36"/>
                  </a:lnTo>
                  <a:lnTo>
                    <a:pt x="86" y="36"/>
                  </a:lnTo>
                  <a:lnTo>
                    <a:pt x="72" y="38"/>
                  </a:lnTo>
                  <a:lnTo>
                    <a:pt x="62" y="38"/>
                  </a:lnTo>
                  <a:lnTo>
                    <a:pt x="54" y="36"/>
                  </a:lnTo>
                  <a:lnTo>
                    <a:pt x="50" y="34"/>
                  </a:lnTo>
                  <a:lnTo>
                    <a:pt x="48" y="34"/>
                  </a:lnTo>
                  <a:lnTo>
                    <a:pt x="46" y="100"/>
                  </a:lnTo>
                  <a:lnTo>
                    <a:pt x="0" y="148"/>
                  </a:lnTo>
                  <a:lnTo>
                    <a:pt x="22" y="174"/>
                  </a:lnTo>
                  <a:lnTo>
                    <a:pt x="14" y="214"/>
                  </a:lnTo>
                  <a:lnTo>
                    <a:pt x="12" y="258"/>
                  </a:lnTo>
                  <a:lnTo>
                    <a:pt x="54" y="288"/>
                  </a:lnTo>
                  <a:lnTo>
                    <a:pt x="84" y="304"/>
                  </a:lnTo>
                  <a:lnTo>
                    <a:pt x="98" y="326"/>
                  </a:lnTo>
                  <a:lnTo>
                    <a:pt x="146" y="358"/>
                  </a:lnTo>
                  <a:lnTo>
                    <a:pt x="146" y="412"/>
                  </a:lnTo>
                  <a:lnTo>
                    <a:pt x="160" y="452"/>
                  </a:lnTo>
                  <a:lnTo>
                    <a:pt x="160" y="486"/>
                  </a:lnTo>
                  <a:lnTo>
                    <a:pt x="194" y="504"/>
                  </a:lnTo>
                  <a:lnTo>
                    <a:pt x="200" y="512"/>
                  </a:lnTo>
                  <a:lnTo>
                    <a:pt x="446" y="502"/>
                  </a:lnTo>
                  <a:lnTo>
                    <a:pt x="446" y="502"/>
                  </a:lnTo>
                  <a:lnTo>
                    <a:pt x="434" y="466"/>
                  </a:lnTo>
                  <a:lnTo>
                    <a:pt x="430" y="446"/>
                  </a:lnTo>
                  <a:lnTo>
                    <a:pt x="428" y="428"/>
                  </a:lnTo>
                  <a:lnTo>
                    <a:pt x="428" y="428"/>
                  </a:lnTo>
                  <a:close/>
                </a:path>
              </a:pathLst>
            </a:custGeom>
            <a:solidFill>
              <a:schemeClr val="bg2">
                <a:lumMod val="75000"/>
              </a:schemeClr>
            </a:solid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7" name="Freeform 11">
              <a:extLst>
                <a:ext uri="{FF2B5EF4-FFF2-40B4-BE49-F238E27FC236}">
                  <a16:creationId xmlns:a16="http://schemas.microsoft.com/office/drawing/2014/main" id="{304AA25B-39D4-4B73-9A78-6955EC1EAA19}"/>
                </a:ext>
              </a:extLst>
            </p:cNvPr>
            <p:cNvSpPr>
              <a:spLocks/>
            </p:cNvSpPr>
            <p:nvPr>
              <p:custDataLst>
                <p:tags r:id="rId11"/>
              </p:custDataLst>
            </p:nvPr>
          </p:nvSpPr>
          <p:spPr bwMode="auto">
            <a:xfrm>
              <a:off x="6588497" y="3137641"/>
              <a:ext cx="511521" cy="519081"/>
            </a:xfrm>
            <a:custGeom>
              <a:avLst/>
              <a:gdLst/>
              <a:ahLst/>
              <a:cxnLst>
                <a:cxn ang="0">
                  <a:pos x="138" y="40"/>
                </a:cxn>
                <a:cxn ang="0">
                  <a:pos x="132" y="88"/>
                </a:cxn>
                <a:cxn ang="0">
                  <a:pos x="130" y="116"/>
                </a:cxn>
                <a:cxn ang="0">
                  <a:pos x="110" y="138"/>
                </a:cxn>
                <a:cxn ang="0">
                  <a:pos x="82" y="162"/>
                </a:cxn>
                <a:cxn ang="0">
                  <a:pos x="72" y="168"/>
                </a:cxn>
                <a:cxn ang="0">
                  <a:pos x="56" y="190"/>
                </a:cxn>
                <a:cxn ang="0">
                  <a:pos x="60" y="200"/>
                </a:cxn>
                <a:cxn ang="0">
                  <a:pos x="60" y="210"/>
                </a:cxn>
                <a:cxn ang="0">
                  <a:pos x="56" y="212"/>
                </a:cxn>
                <a:cxn ang="0">
                  <a:pos x="46" y="214"/>
                </a:cxn>
                <a:cxn ang="0">
                  <a:pos x="32" y="216"/>
                </a:cxn>
                <a:cxn ang="0">
                  <a:pos x="28" y="220"/>
                </a:cxn>
                <a:cxn ang="0">
                  <a:pos x="26" y="238"/>
                </a:cxn>
                <a:cxn ang="0">
                  <a:pos x="30" y="254"/>
                </a:cxn>
                <a:cxn ang="0">
                  <a:pos x="0" y="314"/>
                </a:cxn>
                <a:cxn ang="0">
                  <a:pos x="54" y="376"/>
                </a:cxn>
                <a:cxn ang="0">
                  <a:pos x="84" y="408"/>
                </a:cxn>
                <a:cxn ang="0">
                  <a:pos x="130" y="390"/>
                </a:cxn>
                <a:cxn ang="0">
                  <a:pos x="166" y="390"/>
                </a:cxn>
                <a:cxn ang="0">
                  <a:pos x="214" y="364"/>
                </a:cxn>
                <a:cxn ang="0">
                  <a:pos x="254" y="226"/>
                </a:cxn>
                <a:cxn ang="0">
                  <a:pos x="304" y="188"/>
                </a:cxn>
                <a:cxn ang="0">
                  <a:pos x="340" y="160"/>
                </a:cxn>
                <a:cxn ang="0">
                  <a:pos x="354" y="102"/>
                </a:cxn>
                <a:cxn ang="0">
                  <a:pos x="406" y="92"/>
                </a:cxn>
                <a:cxn ang="0">
                  <a:pos x="400" y="88"/>
                </a:cxn>
                <a:cxn ang="0">
                  <a:pos x="374" y="80"/>
                </a:cxn>
                <a:cxn ang="0">
                  <a:pos x="364" y="80"/>
                </a:cxn>
                <a:cxn ang="0">
                  <a:pos x="348" y="82"/>
                </a:cxn>
                <a:cxn ang="0">
                  <a:pos x="336" y="90"/>
                </a:cxn>
                <a:cxn ang="0">
                  <a:pos x="308" y="92"/>
                </a:cxn>
                <a:cxn ang="0">
                  <a:pos x="282" y="116"/>
                </a:cxn>
                <a:cxn ang="0">
                  <a:pos x="248" y="88"/>
                </a:cxn>
                <a:cxn ang="0">
                  <a:pos x="152" y="0"/>
                </a:cxn>
                <a:cxn ang="0">
                  <a:pos x="126" y="12"/>
                </a:cxn>
              </a:cxnLst>
              <a:rect l="0" t="0" r="r" b="b"/>
              <a:pathLst>
                <a:path w="406" h="412">
                  <a:moveTo>
                    <a:pt x="126" y="12"/>
                  </a:moveTo>
                  <a:lnTo>
                    <a:pt x="138" y="40"/>
                  </a:lnTo>
                  <a:lnTo>
                    <a:pt x="128" y="58"/>
                  </a:lnTo>
                  <a:lnTo>
                    <a:pt x="132" y="88"/>
                  </a:lnTo>
                  <a:lnTo>
                    <a:pt x="120" y="96"/>
                  </a:lnTo>
                  <a:lnTo>
                    <a:pt x="130" y="116"/>
                  </a:lnTo>
                  <a:lnTo>
                    <a:pt x="130" y="116"/>
                  </a:lnTo>
                  <a:lnTo>
                    <a:pt x="110" y="138"/>
                  </a:lnTo>
                  <a:lnTo>
                    <a:pt x="94" y="152"/>
                  </a:lnTo>
                  <a:lnTo>
                    <a:pt x="82" y="162"/>
                  </a:lnTo>
                  <a:lnTo>
                    <a:pt x="82" y="162"/>
                  </a:lnTo>
                  <a:lnTo>
                    <a:pt x="72" y="168"/>
                  </a:lnTo>
                  <a:lnTo>
                    <a:pt x="64" y="178"/>
                  </a:lnTo>
                  <a:lnTo>
                    <a:pt x="56" y="190"/>
                  </a:lnTo>
                  <a:lnTo>
                    <a:pt x="56" y="190"/>
                  </a:lnTo>
                  <a:lnTo>
                    <a:pt x="60" y="200"/>
                  </a:lnTo>
                  <a:lnTo>
                    <a:pt x="60" y="208"/>
                  </a:lnTo>
                  <a:lnTo>
                    <a:pt x="60" y="210"/>
                  </a:lnTo>
                  <a:lnTo>
                    <a:pt x="56" y="212"/>
                  </a:lnTo>
                  <a:lnTo>
                    <a:pt x="56" y="212"/>
                  </a:lnTo>
                  <a:lnTo>
                    <a:pt x="50" y="214"/>
                  </a:lnTo>
                  <a:lnTo>
                    <a:pt x="46" y="214"/>
                  </a:lnTo>
                  <a:lnTo>
                    <a:pt x="40" y="214"/>
                  </a:lnTo>
                  <a:lnTo>
                    <a:pt x="32" y="216"/>
                  </a:lnTo>
                  <a:lnTo>
                    <a:pt x="32" y="216"/>
                  </a:lnTo>
                  <a:lnTo>
                    <a:pt x="28" y="220"/>
                  </a:lnTo>
                  <a:lnTo>
                    <a:pt x="26" y="224"/>
                  </a:lnTo>
                  <a:lnTo>
                    <a:pt x="26" y="238"/>
                  </a:lnTo>
                  <a:lnTo>
                    <a:pt x="28" y="250"/>
                  </a:lnTo>
                  <a:lnTo>
                    <a:pt x="30" y="254"/>
                  </a:lnTo>
                  <a:lnTo>
                    <a:pt x="0" y="282"/>
                  </a:lnTo>
                  <a:lnTo>
                    <a:pt x="0" y="314"/>
                  </a:lnTo>
                  <a:lnTo>
                    <a:pt x="38" y="368"/>
                  </a:lnTo>
                  <a:lnTo>
                    <a:pt x="54" y="376"/>
                  </a:lnTo>
                  <a:lnTo>
                    <a:pt x="64" y="388"/>
                  </a:lnTo>
                  <a:lnTo>
                    <a:pt x="84" y="408"/>
                  </a:lnTo>
                  <a:lnTo>
                    <a:pt x="108" y="412"/>
                  </a:lnTo>
                  <a:lnTo>
                    <a:pt x="130" y="390"/>
                  </a:lnTo>
                  <a:lnTo>
                    <a:pt x="144" y="404"/>
                  </a:lnTo>
                  <a:lnTo>
                    <a:pt x="166" y="390"/>
                  </a:lnTo>
                  <a:lnTo>
                    <a:pt x="176" y="376"/>
                  </a:lnTo>
                  <a:lnTo>
                    <a:pt x="214" y="364"/>
                  </a:lnTo>
                  <a:lnTo>
                    <a:pt x="248" y="262"/>
                  </a:lnTo>
                  <a:lnTo>
                    <a:pt x="254" y="226"/>
                  </a:lnTo>
                  <a:lnTo>
                    <a:pt x="284" y="236"/>
                  </a:lnTo>
                  <a:lnTo>
                    <a:pt x="304" y="188"/>
                  </a:lnTo>
                  <a:lnTo>
                    <a:pt x="320" y="180"/>
                  </a:lnTo>
                  <a:lnTo>
                    <a:pt x="340" y="160"/>
                  </a:lnTo>
                  <a:lnTo>
                    <a:pt x="352" y="136"/>
                  </a:lnTo>
                  <a:lnTo>
                    <a:pt x="354" y="102"/>
                  </a:lnTo>
                  <a:lnTo>
                    <a:pt x="402" y="128"/>
                  </a:lnTo>
                  <a:lnTo>
                    <a:pt x="406" y="92"/>
                  </a:lnTo>
                  <a:lnTo>
                    <a:pt x="406" y="92"/>
                  </a:lnTo>
                  <a:lnTo>
                    <a:pt x="400" y="88"/>
                  </a:lnTo>
                  <a:lnTo>
                    <a:pt x="390" y="84"/>
                  </a:lnTo>
                  <a:lnTo>
                    <a:pt x="374" y="80"/>
                  </a:lnTo>
                  <a:lnTo>
                    <a:pt x="374" y="80"/>
                  </a:lnTo>
                  <a:lnTo>
                    <a:pt x="364" y="80"/>
                  </a:lnTo>
                  <a:lnTo>
                    <a:pt x="356" y="80"/>
                  </a:lnTo>
                  <a:lnTo>
                    <a:pt x="348" y="82"/>
                  </a:lnTo>
                  <a:lnTo>
                    <a:pt x="344" y="84"/>
                  </a:lnTo>
                  <a:lnTo>
                    <a:pt x="336" y="90"/>
                  </a:lnTo>
                  <a:lnTo>
                    <a:pt x="332" y="92"/>
                  </a:lnTo>
                  <a:lnTo>
                    <a:pt x="308" y="92"/>
                  </a:lnTo>
                  <a:lnTo>
                    <a:pt x="300" y="106"/>
                  </a:lnTo>
                  <a:lnTo>
                    <a:pt x="282" y="116"/>
                  </a:lnTo>
                  <a:lnTo>
                    <a:pt x="254" y="150"/>
                  </a:lnTo>
                  <a:lnTo>
                    <a:pt x="248" y="88"/>
                  </a:lnTo>
                  <a:lnTo>
                    <a:pt x="162" y="104"/>
                  </a:lnTo>
                  <a:lnTo>
                    <a:pt x="152" y="0"/>
                  </a:lnTo>
                  <a:lnTo>
                    <a:pt x="138" y="0"/>
                  </a:lnTo>
                  <a:lnTo>
                    <a:pt x="126" y="1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8" name="Freeform 12">
              <a:extLst>
                <a:ext uri="{FF2B5EF4-FFF2-40B4-BE49-F238E27FC236}">
                  <a16:creationId xmlns:a16="http://schemas.microsoft.com/office/drawing/2014/main" id="{561839D3-77D9-46DD-9227-D5EBA5589470}"/>
                </a:ext>
              </a:extLst>
            </p:cNvPr>
            <p:cNvSpPr>
              <a:spLocks/>
            </p:cNvSpPr>
            <p:nvPr>
              <p:custDataLst>
                <p:tags r:id="rId12"/>
              </p:custDataLst>
            </p:nvPr>
          </p:nvSpPr>
          <p:spPr bwMode="auto">
            <a:xfrm>
              <a:off x="4260192" y="3767593"/>
              <a:ext cx="985245" cy="521601"/>
            </a:xfrm>
            <a:custGeom>
              <a:avLst/>
              <a:gdLst/>
              <a:ahLst/>
              <a:cxnLst>
                <a:cxn ang="0">
                  <a:pos x="98" y="0"/>
                </a:cxn>
                <a:cxn ang="0">
                  <a:pos x="4" y="2"/>
                </a:cxn>
                <a:cxn ang="0">
                  <a:pos x="0" y="60"/>
                </a:cxn>
                <a:cxn ang="0">
                  <a:pos x="274" y="80"/>
                </a:cxn>
                <a:cxn ang="0">
                  <a:pos x="260" y="294"/>
                </a:cxn>
                <a:cxn ang="0">
                  <a:pos x="260" y="294"/>
                </a:cxn>
                <a:cxn ang="0">
                  <a:pos x="270" y="300"/>
                </a:cxn>
                <a:cxn ang="0">
                  <a:pos x="278" y="306"/>
                </a:cxn>
                <a:cxn ang="0">
                  <a:pos x="284" y="316"/>
                </a:cxn>
                <a:cxn ang="0">
                  <a:pos x="284" y="316"/>
                </a:cxn>
                <a:cxn ang="0">
                  <a:pos x="288" y="318"/>
                </a:cxn>
                <a:cxn ang="0">
                  <a:pos x="294" y="322"/>
                </a:cxn>
                <a:cxn ang="0">
                  <a:pos x="310" y="322"/>
                </a:cxn>
                <a:cxn ang="0">
                  <a:pos x="330" y="322"/>
                </a:cxn>
                <a:cxn ang="0">
                  <a:pos x="332" y="348"/>
                </a:cxn>
                <a:cxn ang="0">
                  <a:pos x="332" y="348"/>
                </a:cxn>
                <a:cxn ang="0">
                  <a:pos x="344" y="348"/>
                </a:cxn>
                <a:cxn ang="0">
                  <a:pos x="356" y="348"/>
                </a:cxn>
                <a:cxn ang="0">
                  <a:pos x="368" y="352"/>
                </a:cxn>
                <a:cxn ang="0">
                  <a:pos x="368" y="352"/>
                </a:cxn>
                <a:cxn ang="0">
                  <a:pos x="412" y="366"/>
                </a:cxn>
                <a:cxn ang="0">
                  <a:pos x="438" y="360"/>
                </a:cxn>
                <a:cxn ang="0">
                  <a:pos x="438" y="360"/>
                </a:cxn>
                <a:cxn ang="0">
                  <a:pos x="438" y="362"/>
                </a:cxn>
                <a:cxn ang="0">
                  <a:pos x="436" y="364"/>
                </a:cxn>
                <a:cxn ang="0">
                  <a:pos x="438" y="370"/>
                </a:cxn>
                <a:cxn ang="0">
                  <a:pos x="444" y="378"/>
                </a:cxn>
                <a:cxn ang="0">
                  <a:pos x="444" y="378"/>
                </a:cxn>
                <a:cxn ang="0">
                  <a:pos x="454" y="386"/>
                </a:cxn>
                <a:cxn ang="0">
                  <a:pos x="460" y="390"/>
                </a:cxn>
                <a:cxn ang="0">
                  <a:pos x="468" y="394"/>
                </a:cxn>
                <a:cxn ang="0">
                  <a:pos x="486" y="382"/>
                </a:cxn>
                <a:cxn ang="0">
                  <a:pos x="486" y="382"/>
                </a:cxn>
                <a:cxn ang="0">
                  <a:pos x="506" y="386"/>
                </a:cxn>
                <a:cxn ang="0">
                  <a:pos x="520" y="392"/>
                </a:cxn>
                <a:cxn ang="0">
                  <a:pos x="532" y="396"/>
                </a:cxn>
                <a:cxn ang="0">
                  <a:pos x="532" y="396"/>
                </a:cxn>
                <a:cxn ang="0">
                  <a:pos x="536" y="398"/>
                </a:cxn>
                <a:cxn ang="0">
                  <a:pos x="540" y="398"/>
                </a:cxn>
                <a:cxn ang="0">
                  <a:pos x="550" y="394"/>
                </a:cxn>
                <a:cxn ang="0">
                  <a:pos x="562" y="386"/>
                </a:cxn>
                <a:cxn ang="0">
                  <a:pos x="608" y="402"/>
                </a:cxn>
                <a:cxn ang="0">
                  <a:pos x="656" y="392"/>
                </a:cxn>
                <a:cxn ang="0">
                  <a:pos x="692" y="380"/>
                </a:cxn>
                <a:cxn ang="0">
                  <a:pos x="704" y="392"/>
                </a:cxn>
                <a:cxn ang="0">
                  <a:pos x="722" y="378"/>
                </a:cxn>
                <a:cxn ang="0">
                  <a:pos x="760" y="414"/>
                </a:cxn>
                <a:cxn ang="0">
                  <a:pos x="782" y="410"/>
                </a:cxn>
                <a:cxn ang="0">
                  <a:pos x="774" y="30"/>
                </a:cxn>
                <a:cxn ang="0">
                  <a:pos x="98" y="0"/>
                </a:cxn>
              </a:cxnLst>
              <a:rect l="0" t="0" r="r" b="b"/>
              <a:pathLst>
                <a:path w="782" h="414">
                  <a:moveTo>
                    <a:pt x="98" y="0"/>
                  </a:moveTo>
                  <a:lnTo>
                    <a:pt x="4" y="2"/>
                  </a:lnTo>
                  <a:lnTo>
                    <a:pt x="0" y="60"/>
                  </a:lnTo>
                  <a:lnTo>
                    <a:pt x="274" y="80"/>
                  </a:lnTo>
                  <a:lnTo>
                    <a:pt x="260" y="294"/>
                  </a:lnTo>
                  <a:lnTo>
                    <a:pt x="260" y="294"/>
                  </a:lnTo>
                  <a:lnTo>
                    <a:pt x="270" y="300"/>
                  </a:lnTo>
                  <a:lnTo>
                    <a:pt x="278" y="306"/>
                  </a:lnTo>
                  <a:lnTo>
                    <a:pt x="284" y="316"/>
                  </a:lnTo>
                  <a:lnTo>
                    <a:pt x="284" y="316"/>
                  </a:lnTo>
                  <a:lnTo>
                    <a:pt x="288" y="318"/>
                  </a:lnTo>
                  <a:lnTo>
                    <a:pt x="294" y="322"/>
                  </a:lnTo>
                  <a:lnTo>
                    <a:pt x="310" y="322"/>
                  </a:lnTo>
                  <a:lnTo>
                    <a:pt x="330" y="322"/>
                  </a:lnTo>
                  <a:lnTo>
                    <a:pt x="332" y="348"/>
                  </a:lnTo>
                  <a:lnTo>
                    <a:pt x="332" y="348"/>
                  </a:lnTo>
                  <a:lnTo>
                    <a:pt x="344" y="348"/>
                  </a:lnTo>
                  <a:lnTo>
                    <a:pt x="356" y="348"/>
                  </a:lnTo>
                  <a:lnTo>
                    <a:pt x="368" y="352"/>
                  </a:lnTo>
                  <a:lnTo>
                    <a:pt x="368" y="352"/>
                  </a:lnTo>
                  <a:lnTo>
                    <a:pt x="412" y="366"/>
                  </a:lnTo>
                  <a:lnTo>
                    <a:pt x="438" y="360"/>
                  </a:lnTo>
                  <a:lnTo>
                    <a:pt x="438" y="360"/>
                  </a:lnTo>
                  <a:lnTo>
                    <a:pt x="438" y="362"/>
                  </a:lnTo>
                  <a:lnTo>
                    <a:pt x="436" y="364"/>
                  </a:lnTo>
                  <a:lnTo>
                    <a:pt x="438" y="370"/>
                  </a:lnTo>
                  <a:lnTo>
                    <a:pt x="444" y="378"/>
                  </a:lnTo>
                  <a:lnTo>
                    <a:pt x="444" y="378"/>
                  </a:lnTo>
                  <a:lnTo>
                    <a:pt x="454" y="386"/>
                  </a:lnTo>
                  <a:lnTo>
                    <a:pt x="460" y="390"/>
                  </a:lnTo>
                  <a:lnTo>
                    <a:pt x="468" y="394"/>
                  </a:lnTo>
                  <a:lnTo>
                    <a:pt x="486" y="382"/>
                  </a:lnTo>
                  <a:lnTo>
                    <a:pt x="486" y="382"/>
                  </a:lnTo>
                  <a:lnTo>
                    <a:pt x="506" y="386"/>
                  </a:lnTo>
                  <a:lnTo>
                    <a:pt x="520" y="392"/>
                  </a:lnTo>
                  <a:lnTo>
                    <a:pt x="532" y="396"/>
                  </a:lnTo>
                  <a:lnTo>
                    <a:pt x="532" y="396"/>
                  </a:lnTo>
                  <a:lnTo>
                    <a:pt x="536" y="398"/>
                  </a:lnTo>
                  <a:lnTo>
                    <a:pt x="540" y="398"/>
                  </a:lnTo>
                  <a:lnTo>
                    <a:pt x="550" y="394"/>
                  </a:lnTo>
                  <a:lnTo>
                    <a:pt x="562" y="386"/>
                  </a:lnTo>
                  <a:lnTo>
                    <a:pt x="608" y="402"/>
                  </a:lnTo>
                  <a:lnTo>
                    <a:pt x="656" y="392"/>
                  </a:lnTo>
                  <a:lnTo>
                    <a:pt x="692" y="380"/>
                  </a:lnTo>
                  <a:lnTo>
                    <a:pt x="704" y="392"/>
                  </a:lnTo>
                  <a:lnTo>
                    <a:pt x="722" y="378"/>
                  </a:lnTo>
                  <a:lnTo>
                    <a:pt x="760" y="414"/>
                  </a:lnTo>
                  <a:lnTo>
                    <a:pt x="782" y="410"/>
                  </a:lnTo>
                  <a:lnTo>
                    <a:pt x="774" y="30"/>
                  </a:lnTo>
                  <a:lnTo>
                    <a:pt x="98" y="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9" name="Freeform 13">
              <a:extLst>
                <a:ext uri="{FF2B5EF4-FFF2-40B4-BE49-F238E27FC236}">
                  <a16:creationId xmlns:a16="http://schemas.microsoft.com/office/drawing/2014/main" id="{EDB315A5-2C0E-4EAB-BF8B-03BDB89EB842}"/>
                </a:ext>
              </a:extLst>
            </p:cNvPr>
            <p:cNvSpPr>
              <a:spLocks/>
            </p:cNvSpPr>
            <p:nvPr>
              <p:custDataLst>
                <p:tags r:id="rId13"/>
              </p:custDataLst>
            </p:nvPr>
          </p:nvSpPr>
          <p:spPr bwMode="auto">
            <a:xfrm>
              <a:off x="3443774" y="2482491"/>
              <a:ext cx="821458" cy="677829"/>
            </a:xfrm>
            <a:custGeom>
              <a:avLst/>
              <a:gdLst/>
              <a:ahLst/>
              <a:cxnLst>
                <a:cxn ang="0">
                  <a:pos x="606" y="538"/>
                </a:cxn>
                <a:cxn ang="0">
                  <a:pos x="652" y="82"/>
                </a:cxn>
                <a:cxn ang="0">
                  <a:pos x="88" y="0"/>
                </a:cxn>
                <a:cxn ang="0">
                  <a:pos x="24" y="346"/>
                </a:cxn>
                <a:cxn ang="0">
                  <a:pos x="0" y="466"/>
                </a:cxn>
                <a:cxn ang="0">
                  <a:pos x="606" y="538"/>
                </a:cxn>
              </a:cxnLst>
              <a:rect l="0" t="0" r="r" b="b"/>
              <a:pathLst>
                <a:path w="652" h="538">
                  <a:moveTo>
                    <a:pt x="606" y="538"/>
                  </a:moveTo>
                  <a:lnTo>
                    <a:pt x="652" y="82"/>
                  </a:lnTo>
                  <a:lnTo>
                    <a:pt x="88" y="0"/>
                  </a:lnTo>
                  <a:lnTo>
                    <a:pt x="24" y="346"/>
                  </a:lnTo>
                  <a:lnTo>
                    <a:pt x="0" y="466"/>
                  </a:lnTo>
                  <a:lnTo>
                    <a:pt x="606" y="53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0" name="Freeform 14">
              <a:extLst>
                <a:ext uri="{FF2B5EF4-FFF2-40B4-BE49-F238E27FC236}">
                  <a16:creationId xmlns:a16="http://schemas.microsoft.com/office/drawing/2014/main" id="{45A6B27D-7A5E-4DBF-B996-6305854F4F13}"/>
                </a:ext>
              </a:extLst>
            </p:cNvPr>
            <p:cNvSpPr>
              <a:spLocks/>
            </p:cNvSpPr>
            <p:nvPr>
              <p:custDataLst>
                <p:tags r:id="rId14"/>
              </p:custDataLst>
            </p:nvPr>
          </p:nvSpPr>
          <p:spPr bwMode="auto">
            <a:xfrm>
              <a:off x="3448814" y="3681920"/>
              <a:ext cx="816418" cy="841616"/>
            </a:xfrm>
            <a:custGeom>
              <a:avLst/>
              <a:gdLst/>
              <a:ahLst/>
              <a:cxnLst>
                <a:cxn ang="0">
                  <a:pos x="96" y="0"/>
                </a:cxn>
                <a:cxn ang="0">
                  <a:pos x="0" y="656"/>
                </a:cxn>
                <a:cxn ang="0">
                  <a:pos x="82" y="668"/>
                </a:cxn>
                <a:cxn ang="0">
                  <a:pos x="94" y="614"/>
                </a:cxn>
                <a:cxn ang="0">
                  <a:pos x="94" y="614"/>
                </a:cxn>
                <a:cxn ang="0">
                  <a:pos x="130" y="618"/>
                </a:cxn>
                <a:cxn ang="0">
                  <a:pos x="168" y="622"/>
                </a:cxn>
                <a:cxn ang="0">
                  <a:pos x="208" y="628"/>
                </a:cxn>
                <a:cxn ang="0">
                  <a:pos x="226" y="632"/>
                </a:cxn>
                <a:cxn ang="0">
                  <a:pos x="244" y="638"/>
                </a:cxn>
                <a:cxn ang="0">
                  <a:pos x="248" y="608"/>
                </a:cxn>
                <a:cxn ang="0">
                  <a:pos x="594" y="650"/>
                </a:cxn>
                <a:cxn ang="0">
                  <a:pos x="632" y="128"/>
                </a:cxn>
                <a:cxn ang="0">
                  <a:pos x="644" y="128"/>
                </a:cxn>
                <a:cxn ang="0">
                  <a:pos x="648" y="70"/>
                </a:cxn>
                <a:cxn ang="0">
                  <a:pos x="96" y="0"/>
                </a:cxn>
              </a:cxnLst>
              <a:rect l="0" t="0" r="r" b="b"/>
              <a:pathLst>
                <a:path w="648" h="668">
                  <a:moveTo>
                    <a:pt x="96" y="0"/>
                  </a:moveTo>
                  <a:lnTo>
                    <a:pt x="0" y="656"/>
                  </a:lnTo>
                  <a:lnTo>
                    <a:pt x="82" y="668"/>
                  </a:lnTo>
                  <a:lnTo>
                    <a:pt x="94" y="614"/>
                  </a:lnTo>
                  <a:lnTo>
                    <a:pt x="94" y="614"/>
                  </a:lnTo>
                  <a:lnTo>
                    <a:pt x="130" y="618"/>
                  </a:lnTo>
                  <a:lnTo>
                    <a:pt x="168" y="622"/>
                  </a:lnTo>
                  <a:lnTo>
                    <a:pt x="208" y="628"/>
                  </a:lnTo>
                  <a:lnTo>
                    <a:pt x="226" y="632"/>
                  </a:lnTo>
                  <a:lnTo>
                    <a:pt x="244" y="638"/>
                  </a:lnTo>
                  <a:lnTo>
                    <a:pt x="248" y="608"/>
                  </a:lnTo>
                  <a:lnTo>
                    <a:pt x="594" y="650"/>
                  </a:lnTo>
                  <a:lnTo>
                    <a:pt x="632" y="128"/>
                  </a:lnTo>
                  <a:lnTo>
                    <a:pt x="644" y="128"/>
                  </a:lnTo>
                  <a:lnTo>
                    <a:pt x="648" y="70"/>
                  </a:lnTo>
                  <a:lnTo>
                    <a:pt x="96" y="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1" name="Freeform 15">
              <a:extLst>
                <a:ext uri="{FF2B5EF4-FFF2-40B4-BE49-F238E27FC236}">
                  <a16:creationId xmlns:a16="http://schemas.microsoft.com/office/drawing/2014/main" id="{E8BC68BE-E981-4A30-A54D-9FDF852E34F4}"/>
                </a:ext>
              </a:extLst>
            </p:cNvPr>
            <p:cNvSpPr>
              <a:spLocks/>
            </p:cNvSpPr>
            <p:nvPr>
              <p:custDataLst>
                <p:tags r:id="rId15"/>
              </p:custDataLst>
            </p:nvPr>
          </p:nvSpPr>
          <p:spPr bwMode="auto">
            <a:xfrm>
              <a:off x="3007847" y="2852903"/>
              <a:ext cx="650111" cy="829017"/>
            </a:xfrm>
            <a:custGeom>
              <a:avLst/>
              <a:gdLst/>
              <a:ahLst/>
              <a:cxnLst>
                <a:cxn ang="0">
                  <a:pos x="346" y="172"/>
                </a:cxn>
                <a:cxn ang="0">
                  <a:pos x="370" y="52"/>
                </a:cxn>
                <a:cxn ang="0">
                  <a:pos x="124" y="0"/>
                </a:cxn>
                <a:cxn ang="0">
                  <a:pos x="124" y="0"/>
                </a:cxn>
                <a:cxn ang="0">
                  <a:pos x="66" y="270"/>
                </a:cxn>
                <a:cxn ang="0">
                  <a:pos x="0" y="580"/>
                </a:cxn>
                <a:cxn ang="0">
                  <a:pos x="446" y="658"/>
                </a:cxn>
                <a:cxn ang="0">
                  <a:pos x="446" y="658"/>
                </a:cxn>
                <a:cxn ang="0">
                  <a:pos x="516" y="192"/>
                </a:cxn>
                <a:cxn ang="0">
                  <a:pos x="346" y="172"/>
                </a:cxn>
              </a:cxnLst>
              <a:rect l="0" t="0" r="r" b="b"/>
              <a:pathLst>
                <a:path w="516" h="658">
                  <a:moveTo>
                    <a:pt x="346" y="172"/>
                  </a:moveTo>
                  <a:lnTo>
                    <a:pt x="370" y="52"/>
                  </a:lnTo>
                  <a:lnTo>
                    <a:pt x="124" y="0"/>
                  </a:lnTo>
                  <a:lnTo>
                    <a:pt x="124" y="0"/>
                  </a:lnTo>
                  <a:lnTo>
                    <a:pt x="66" y="270"/>
                  </a:lnTo>
                  <a:lnTo>
                    <a:pt x="0" y="580"/>
                  </a:lnTo>
                  <a:lnTo>
                    <a:pt x="446" y="658"/>
                  </a:lnTo>
                  <a:lnTo>
                    <a:pt x="446" y="658"/>
                  </a:lnTo>
                  <a:lnTo>
                    <a:pt x="516" y="192"/>
                  </a:lnTo>
                  <a:lnTo>
                    <a:pt x="346" y="17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2" name="Freeform 16">
              <a:extLst>
                <a:ext uri="{FF2B5EF4-FFF2-40B4-BE49-F238E27FC236}">
                  <a16:creationId xmlns:a16="http://schemas.microsoft.com/office/drawing/2014/main" id="{624C8902-ED99-4BCC-96F5-0B9457B13075}"/>
                </a:ext>
              </a:extLst>
            </p:cNvPr>
            <p:cNvSpPr>
              <a:spLocks/>
            </p:cNvSpPr>
            <p:nvPr>
              <p:custDataLst>
                <p:tags r:id="rId16"/>
              </p:custDataLst>
            </p:nvPr>
          </p:nvSpPr>
          <p:spPr bwMode="auto">
            <a:xfrm>
              <a:off x="3569765" y="3094804"/>
              <a:ext cx="851696" cy="675309"/>
            </a:xfrm>
            <a:custGeom>
              <a:avLst/>
              <a:gdLst/>
              <a:ahLst/>
              <a:cxnLst>
                <a:cxn ang="0">
                  <a:pos x="506" y="52"/>
                </a:cxn>
                <a:cxn ang="0">
                  <a:pos x="70" y="0"/>
                </a:cxn>
                <a:cxn ang="0">
                  <a:pos x="0" y="466"/>
                </a:cxn>
                <a:cxn ang="0">
                  <a:pos x="552" y="536"/>
                </a:cxn>
                <a:cxn ang="0">
                  <a:pos x="646" y="534"/>
                </a:cxn>
                <a:cxn ang="0">
                  <a:pos x="676" y="78"/>
                </a:cxn>
                <a:cxn ang="0">
                  <a:pos x="506" y="52"/>
                </a:cxn>
              </a:cxnLst>
              <a:rect l="0" t="0" r="r" b="b"/>
              <a:pathLst>
                <a:path w="676" h="536">
                  <a:moveTo>
                    <a:pt x="506" y="52"/>
                  </a:moveTo>
                  <a:lnTo>
                    <a:pt x="70" y="0"/>
                  </a:lnTo>
                  <a:lnTo>
                    <a:pt x="0" y="466"/>
                  </a:lnTo>
                  <a:lnTo>
                    <a:pt x="552" y="536"/>
                  </a:lnTo>
                  <a:lnTo>
                    <a:pt x="646" y="534"/>
                  </a:lnTo>
                  <a:lnTo>
                    <a:pt x="676" y="78"/>
                  </a:lnTo>
                  <a:lnTo>
                    <a:pt x="506" y="5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3" name="Freeform 17">
              <a:extLst>
                <a:ext uri="{FF2B5EF4-FFF2-40B4-BE49-F238E27FC236}">
                  <a16:creationId xmlns:a16="http://schemas.microsoft.com/office/drawing/2014/main" id="{ECAFB9AC-4961-425E-B72C-A696A7E7D3D0}"/>
                </a:ext>
              </a:extLst>
            </p:cNvPr>
            <p:cNvSpPr>
              <a:spLocks/>
            </p:cNvSpPr>
            <p:nvPr>
              <p:custDataLst>
                <p:tags r:id="rId17"/>
              </p:custDataLst>
            </p:nvPr>
          </p:nvSpPr>
          <p:spPr bwMode="auto">
            <a:xfrm>
              <a:off x="2123394" y="1963410"/>
              <a:ext cx="909651" cy="808859"/>
            </a:xfrm>
            <a:custGeom>
              <a:avLst/>
              <a:gdLst/>
              <a:ahLst/>
              <a:cxnLst>
                <a:cxn ang="0">
                  <a:pos x="500" y="136"/>
                </a:cxn>
                <a:cxn ang="0">
                  <a:pos x="474" y="138"/>
                </a:cxn>
                <a:cxn ang="0">
                  <a:pos x="416" y="126"/>
                </a:cxn>
                <a:cxn ang="0">
                  <a:pos x="362" y="136"/>
                </a:cxn>
                <a:cxn ang="0">
                  <a:pos x="328" y="116"/>
                </a:cxn>
                <a:cxn ang="0">
                  <a:pos x="316" y="112"/>
                </a:cxn>
                <a:cxn ang="0">
                  <a:pos x="290" y="108"/>
                </a:cxn>
                <a:cxn ang="0">
                  <a:pos x="274" y="104"/>
                </a:cxn>
                <a:cxn ang="0">
                  <a:pos x="260" y="92"/>
                </a:cxn>
                <a:cxn ang="0">
                  <a:pos x="252" y="74"/>
                </a:cxn>
                <a:cxn ang="0">
                  <a:pos x="244" y="34"/>
                </a:cxn>
                <a:cxn ang="0">
                  <a:pos x="242" y="30"/>
                </a:cxn>
                <a:cxn ang="0">
                  <a:pos x="222" y="16"/>
                </a:cxn>
                <a:cxn ang="0">
                  <a:pos x="180" y="0"/>
                </a:cxn>
                <a:cxn ang="0">
                  <a:pos x="174" y="24"/>
                </a:cxn>
                <a:cxn ang="0">
                  <a:pos x="162" y="60"/>
                </a:cxn>
                <a:cxn ang="0">
                  <a:pos x="118" y="170"/>
                </a:cxn>
                <a:cxn ang="0">
                  <a:pos x="102" y="204"/>
                </a:cxn>
                <a:cxn ang="0">
                  <a:pos x="70" y="272"/>
                </a:cxn>
                <a:cxn ang="0">
                  <a:pos x="60" y="308"/>
                </a:cxn>
                <a:cxn ang="0">
                  <a:pos x="50" y="310"/>
                </a:cxn>
                <a:cxn ang="0">
                  <a:pos x="36" y="316"/>
                </a:cxn>
                <a:cxn ang="0">
                  <a:pos x="24" y="330"/>
                </a:cxn>
                <a:cxn ang="0">
                  <a:pos x="12" y="358"/>
                </a:cxn>
                <a:cxn ang="0">
                  <a:pos x="4" y="404"/>
                </a:cxn>
                <a:cxn ang="0">
                  <a:pos x="330" y="580"/>
                </a:cxn>
                <a:cxn ang="0">
                  <a:pos x="618" y="458"/>
                </a:cxn>
                <a:cxn ang="0">
                  <a:pos x="626" y="442"/>
                </a:cxn>
                <a:cxn ang="0">
                  <a:pos x="640" y="406"/>
                </a:cxn>
                <a:cxn ang="0">
                  <a:pos x="640" y="388"/>
                </a:cxn>
                <a:cxn ang="0">
                  <a:pos x="636" y="374"/>
                </a:cxn>
                <a:cxn ang="0">
                  <a:pos x="624" y="358"/>
                </a:cxn>
                <a:cxn ang="0">
                  <a:pos x="700" y="282"/>
                </a:cxn>
                <a:cxn ang="0">
                  <a:pos x="720" y="234"/>
                </a:cxn>
                <a:cxn ang="0">
                  <a:pos x="722" y="226"/>
                </a:cxn>
                <a:cxn ang="0">
                  <a:pos x="714" y="206"/>
                </a:cxn>
                <a:cxn ang="0">
                  <a:pos x="548" y="142"/>
                </a:cxn>
              </a:cxnLst>
              <a:rect l="0" t="0" r="r" b="b"/>
              <a:pathLst>
                <a:path w="722" h="642">
                  <a:moveTo>
                    <a:pt x="530" y="142"/>
                  </a:moveTo>
                  <a:lnTo>
                    <a:pt x="500" y="136"/>
                  </a:lnTo>
                  <a:lnTo>
                    <a:pt x="486" y="144"/>
                  </a:lnTo>
                  <a:lnTo>
                    <a:pt x="474" y="138"/>
                  </a:lnTo>
                  <a:lnTo>
                    <a:pt x="428" y="142"/>
                  </a:lnTo>
                  <a:lnTo>
                    <a:pt x="416" y="126"/>
                  </a:lnTo>
                  <a:lnTo>
                    <a:pt x="362" y="136"/>
                  </a:lnTo>
                  <a:lnTo>
                    <a:pt x="362" y="136"/>
                  </a:lnTo>
                  <a:lnTo>
                    <a:pt x="342" y="124"/>
                  </a:lnTo>
                  <a:lnTo>
                    <a:pt x="328" y="116"/>
                  </a:lnTo>
                  <a:lnTo>
                    <a:pt x="316" y="112"/>
                  </a:lnTo>
                  <a:lnTo>
                    <a:pt x="316" y="112"/>
                  </a:lnTo>
                  <a:lnTo>
                    <a:pt x="300" y="112"/>
                  </a:lnTo>
                  <a:lnTo>
                    <a:pt x="290" y="108"/>
                  </a:lnTo>
                  <a:lnTo>
                    <a:pt x="274" y="104"/>
                  </a:lnTo>
                  <a:lnTo>
                    <a:pt x="274" y="104"/>
                  </a:lnTo>
                  <a:lnTo>
                    <a:pt x="266" y="98"/>
                  </a:lnTo>
                  <a:lnTo>
                    <a:pt x="260" y="92"/>
                  </a:lnTo>
                  <a:lnTo>
                    <a:pt x="254" y="82"/>
                  </a:lnTo>
                  <a:lnTo>
                    <a:pt x="252" y="74"/>
                  </a:lnTo>
                  <a:lnTo>
                    <a:pt x="246" y="52"/>
                  </a:lnTo>
                  <a:lnTo>
                    <a:pt x="244" y="34"/>
                  </a:lnTo>
                  <a:lnTo>
                    <a:pt x="244" y="34"/>
                  </a:lnTo>
                  <a:lnTo>
                    <a:pt x="242" y="30"/>
                  </a:lnTo>
                  <a:lnTo>
                    <a:pt x="236" y="24"/>
                  </a:lnTo>
                  <a:lnTo>
                    <a:pt x="222" y="16"/>
                  </a:lnTo>
                  <a:lnTo>
                    <a:pt x="202" y="6"/>
                  </a:lnTo>
                  <a:lnTo>
                    <a:pt x="180" y="0"/>
                  </a:lnTo>
                  <a:lnTo>
                    <a:pt x="180" y="0"/>
                  </a:lnTo>
                  <a:lnTo>
                    <a:pt x="174" y="24"/>
                  </a:lnTo>
                  <a:lnTo>
                    <a:pt x="174" y="24"/>
                  </a:lnTo>
                  <a:lnTo>
                    <a:pt x="162" y="60"/>
                  </a:lnTo>
                  <a:lnTo>
                    <a:pt x="148" y="98"/>
                  </a:lnTo>
                  <a:lnTo>
                    <a:pt x="118" y="170"/>
                  </a:lnTo>
                  <a:lnTo>
                    <a:pt x="118" y="170"/>
                  </a:lnTo>
                  <a:lnTo>
                    <a:pt x="102" y="204"/>
                  </a:lnTo>
                  <a:lnTo>
                    <a:pt x="86" y="238"/>
                  </a:lnTo>
                  <a:lnTo>
                    <a:pt x="70" y="272"/>
                  </a:lnTo>
                  <a:lnTo>
                    <a:pt x="64" y="290"/>
                  </a:lnTo>
                  <a:lnTo>
                    <a:pt x="60" y="308"/>
                  </a:lnTo>
                  <a:lnTo>
                    <a:pt x="60" y="308"/>
                  </a:lnTo>
                  <a:lnTo>
                    <a:pt x="50" y="310"/>
                  </a:lnTo>
                  <a:lnTo>
                    <a:pt x="42" y="312"/>
                  </a:lnTo>
                  <a:lnTo>
                    <a:pt x="36" y="316"/>
                  </a:lnTo>
                  <a:lnTo>
                    <a:pt x="30" y="322"/>
                  </a:lnTo>
                  <a:lnTo>
                    <a:pt x="24" y="330"/>
                  </a:lnTo>
                  <a:lnTo>
                    <a:pt x="20" y="338"/>
                  </a:lnTo>
                  <a:lnTo>
                    <a:pt x="12" y="358"/>
                  </a:lnTo>
                  <a:lnTo>
                    <a:pt x="6" y="380"/>
                  </a:lnTo>
                  <a:lnTo>
                    <a:pt x="4" y="404"/>
                  </a:lnTo>
                  <a:lnTo>
                    <a:pt x="0" y="456"/>
                  </a:lnTo>
                  <a:lnTo>
                    <a:pt x="330" y="580"/>
                  </a:lnTo>
                  <a:lnTo>
                    <a:pt x="578" y="642"/>
                  </a:lnTo>
                  <a:lnTo>
                    <a:pt x="618" y="458"/>
                  </a:lnTo>
                  <a:lnTo>
                    <a:pt x="618" y="458"/>
                  </a:lnTo>
                  <a:lnTo>
                    <a:pt x="626" y="442"/>
                  </a:lnTo>
                  <a:lnTo>
                    <a:pt x="640" y="406"/>
                  </a:lnTo>
                  <a:lnTo>
                    <a:pt x="640" y="406"/>
                  </a:lnTo>
                  <a:lnTo>
                    <a:pt x="642" y="398"/>
                  </a:lnTo>
                  <a:lnTo>
                    <a:pt x="640" y="388"/>
                  </a:lnTo>
                  <a:lnTo>
                    <a:pt x="638" y="380"/>
                  </a:lnTo>
                  <a:lnTo>
                    <a:pt x="636" y="374"/>
                  </a:lnTo>
                  <a:lnTo>
                    <a:pt x="628" y="362"/>
                  </a:lnTo>
                  <a:lnTo>
                    <a:pt x="624" y="358"/>
                  </a:lnTo>
                  <a:lnTo>
                    <a:pt x="700" y="282"/>
                  </a:lnTo>
                  <a:lnTo>
                    <a:pt x="700" y="282"/>
                  </a:lnTo>
                  <a:lnTo>
                    <a:pt x="708" y="266"/>
                  </a:lnTo>
                  <a:lnTo>
                    <a:pt x="720" y="234"/>
                  </a:lnTo>
                  <a:lnTo>
                    <a:pt x="720" y="234"/>
                  </a:lnTo>
                  <a:lnTo>
                    <a:pt x="722" y="226"/>
                  </a:lnTo>
                  <a:lnTo>
                    <a:pt x="718" y="216"/>
                  </a:lnTo>
                  <a:lnTo>
                    <a:pt x="714" y="206"/>
                  </a:lnTo>
                  <a:lnTo>
                    <a:pt x="710" y="198"/>
                  </a:lnTo>
                  <a:lnTo>
                    <a:pt x="548" y="142"/>
                  </a:lnTo>
                  <a:lnTo>
                    <a:pt x="530" y="14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4" name="Freeform 18">
              <a:extLst>
                <a:ext uri="{FF2B5EF4-FFF2-40B4-BE49-F238E27FC236}">
                  <a16:creationId xmlns:a16="http://schemas.microsoft.com/office/drawing/2014/main" id="{8F5CE246-277D-46D3-8259-733A24B41C5D}"/>
                </a:ext>
              </a:extLst>
            </p:cNvPr>
            <p:cNvSpPr>
              <a:spLocks/>
            </p:cNvSpPr>
            <p:nvPr>
              <p:custDataLst>
                <p:tags r:id="rId18"/>
              </p:custDataLst>
            </p:nvPr>
          </p:nvSpPr>
          <p:spPr bwMode="auto">
            <a:xfrm>
              <a:off x="2350177" y="1605597"/>
              <a:ext cx="763502" cy="607274"/>
            </a:xfrm>
            <a:custGeom>
              <a:avLst/>
              <a:gdLst/>
              <a:ahLst/>
              <a:cxnLst>
                <a:cxn ang="0">
                  <a:pos x="528" y="434"/>
                </a:cxn>
                <a:cxn ang="0">
                  <a:pos x="524" y="404"/>
                </a:cxn>
                <a:cxn ang="0">
                  <a:pos x="606" y="132"/>
                </a:cxn>
                <a:cxn ang="0">
                  <a:pos x="336" y="46"/>
                </a:cxn>
                <a:cxn ang="0">
                  <a:pos x="202" y="0"/>
                </a:cxn>
                <a:cxn ang="0">
                  <a:pos x="202" y="36"/>
                </a:cxn>
                <a:cxn ang="0">
                  <a:pos x="198" y="66"/>
                </a:cxn>
                <a:cxn ang="0">
                  <a:pos x="188" y="86"/>
                </a:cxn>
                <a:cxn ang="0">
                  <a:pos x="182" y="92"/>
                </a:cxn>
                <a:cxn ang="0">
                  <a:pos x="166" y="94"/>
                </a:cxn>
                <a:cxn ang="0">
                  <a:pos x="132" y="78"/>
                </a:cxn>
                <a:cxn ang="0">
                  <a:pos x="96" y="58"/>
                </a:cxn>
                <a:cxn ang="0">
                  <a:pos x="36" y="28"/>
                </a:cxn>
                <a:cxn ang="0">
                  <a:pos x="32" y="48"/>
                </a:cxn>
                <a:cxn ang="0">
                  <a:pos x="26" y="106"/>
                </a:cxn>
                <a:cxn ang="0">
                  <a:pos x="28" y="184"/>
                </a:cxn>
                <a:cxn ang="0">
                  <a:pos x="26" y="200"/>
                </a:cxn>
                <a:cxn ang="0">
                  <a:pos x="12" y="242"/>
                </a:cxn>
                <a:cxn ang="0">
                  <a:pos x="0" y="284"/>
                </a:cxn>
                <a:cxn ang="0">
                  <a:pos x="22" y="290"/>
                </a:cxn>
                <a:cxn ang="0">
                  <a:pos x="56" y="308"/>
                </a:cxn>
                <a:cxn ang="0">
                  <a:pos x="64" y="318"/>
                </a:cxn>
                <a:cxn ang="0">
                  <a:pos x="66" y="336"/>
                </a:cxn>
                <a:cxn ang="0">
                  <a:pos x="74" y="366"/>
                </a:cxn>
                <a:cxn ang="0">
                  <a:pos x="86" y="382"/>
                </a:cxn>
                <a:cxn ang="0">
                  <a:pos x="94" y="388"/>
                </a:cxn>
                <a:cxn ang="0">
                  <a:pos x="120" y="396"/>
                </a:cxn>
                <a:cxn ang="0">
                  <a:pos x="136" y="396"/>
                </a:cxn>
                <a:cxn ang="0">
                  <a:pos x="162" y="408"/>
                </a:cxn>
                <a:cxn ang="0">
                  <a:pos x="236" y="410"/>
                </a:cxn>
                <a:cxn ang="0">
                  <a:pos x="294" y="422"/>
                </a:cxn>
                <a:cxn ang="0">
                  <a:pos x="320" y="420"/>
                </a:cxn>
                <a:cxn ang="0">
                  <a:pos x="368" y="426"/>
                </a:cxn>
                <a:cxn ang="0">
                  <a:pos x="530" y="482"/>
                </a:cxn>
                <a:cxn ang="0">
                  <a:pos x="520" y="468"/>
                </a:cxn>
                <a:cxn ang="0">
                  <a:pos x="526" y="448"/>
                </a:cxn>
                <a:cxn ang="0">
                  <a:pos x="528" y="434"/>
                </a:cxn>
              </a:cxnLst>
              <a:rect l="0" t="0" r="r" b="b"/>
              <a:pathLst>
                <a:path w="606" h="482">
                  <a:moveTo>
                    <a:pt x="528" y="434"/>
                  </a:moveTo>
                  <a:lnTo>
                    <a:pt x="528" y="434"/>
                  </a:lnTo>
                  <a:lnTo>
                    <a:pt x="526" y="412"/>
                  </a:lnTo>
                  <a:lnTo>
                    <a:pt x="524" y="404"/>
                  </a:lnTo>
                  <a:lnTo>
                    <a:pt x="606" y="132"/>
                  </a:lnTo>
                  <a:lnTo>
                    <a:pt x="606" y="132"/>
                  </a:lnTo>
                  <a:lnTo>
                    <a:pt x="468" y="88"/>
                  </a:lnTo>
                  <a:lnTo>
                    <a:pt x="336" y="46"/>
                  </a:lnTo>
                  <a:lnTo>
                    <a:pt x="202" y="0"/>
                  </a:lnTo>
                  <a:lnTo>
                    <a:pt x="202" y="0"/>
                  </a:lnTo>
                  <a:lnTo>
                    <a:pt x="204" y="12"/>
                  </a:lnTo>
                  <a:lnTo>
                    <a:pt x="202" y="36"/>
                  </a:lnTo>
                  <a:lnTo>
                    <a:pt x="200" y="52"/>
                  </a:lnTo>
                  <a:lnTo>
                    <a:pt x="198" y="66"/>
                  </a:lnTo>
                  <a:lnTo>
                    <a:pt x="194" y="78"/>
                  </a:lnTo>
                  <a:lnTo>
                    <a:pt x="188" y="86"/>
                  </a:lnTo>
                  <a:lnTo>
                    <a:pt x="188" y="86"/>
                  </a:lnTo>
                  <a:lnTo>
                    <a:pt x="182" y="92"/>
                  </a:lnTo>
                  <a:lnTo>
                    <a:pt x="174" y="94"/>
                  </a:lnTo>
                  <a:lnTo>
                    <a:pt x="166" y="94"/>
                  </a:lnTo>
                  <a:lnTo>
                    <a:pt x="156" y="92"/>
                  </a:lnTo>
                  <a:lnTo>
                    <a:pt x="132" y="78"/>
                  </a:lnTo>
                  <a:lnTo>
                    <a:pt x="96" y="58"/>
                  </a:lnTo>
                  <a:lnTo>
                    <a:pt x="96" y="58"/>
                  </a:lnTo>
                  <a:lnTo>
                    <a:pt x="62" y="40"/>
                  </a:lnTo>
                  <a:lnTo>
                    <a:pt x="36" y="28"/>
                  </a:lnTo>
                  <a:lnTo>
                    <a:pt x="36" y="28"/>
                  </a:lnTo>
                  <a:lnTo>
                    <a:pt x="32" y="48"/>
                  </a:lnTo>
                  <a:lnTo>
                    <a:pt x="28" y="66"/>
                  </a:lnTo>
                  <a:lnTo>
                    <a:pt x="26" y="106"/>
                  </a:lnTo>
                  <a:lnTo>
                    <a:pt x="26" y="144"/>
                  </a:lnTo>
                  <a:lnTo>
                    <a:pt x="28" y="184"/>
                  </a:lnTo>
                  <a:lnTo>
                    <a:pt x="28" y="184"/>
                  </a:lnTo>
                  <a:lnTo>
                    <a:pt x="26" y="200"/>
                  </a:lnTo>
                  <a:lnTo>
                    <a:pt x="22" y="214"/>
                  </a:lnTo>
                  <a:lnTo>
                    <a:pt x="12" y="242"/>
                  </a:lnTo>
                  <a:lnTo>
                    <a:pt x="12" y="242"/>
                  </a:lnTo>
                  <a:lnTo>
                    <a:pt x="0" y="284"/>
                  </a:lnTo>
                  <a:lnTo>
                    <a:pt x="0" y="284"/>
                  </a:lnTo>
                  <a:lnTo>
                    <a:pt x="22" y="290"/>
                  </a:lnTo>
                  <a:lnTo>
                    <a:pt x="42" y="300"/>
                  </a:lnTo>
                  <a:lnTo>
                    <a:pt x="56" y="308"/>
                  </a:lnTo>
                  <a:lnTo>
                    <a:pt x="62" y="314"/>
                  </a:lnTo>
                  <a:lnTo>
                    <a:pt x="64" y="318"/>
                  </a:lnTo>
                  <a:lnTo>
                    <a:pt x="64" y="318"/>
                  </a:lnTo>
                  <a:lnTo>
                    <a:pt x="66" y="336"/>
                  </a:lnTo>
                  <a:lnTo>
                    <a:pt x="72" y="358"/>
                  </a:lnTo>
                  <a:lnTo>
                    <a:pt x="74" y="366"/>
                  </a:lnTo>
                  <a:lnTo>
                    <a:pt x="80" y="376"/>
                  </a:lnTo>
                  <a:lnTo>
                    <a:pt x="86" y="382"/>
                  </a:lnTo>
                  <a:lnTo>
                    <a:pt x="94" y="388"/>
                  </a:lnTo>
                  <a:lnTo>
                    <a:pt x="94" y="388"/>
                  </a:lnTo>
                  <a:lnTo>
                    <a:pt x="110" y="392"/>
                  </a:lnTo>
                  <a:lnTo>
                    <a:pt x="120" y="396"/>
                  </a:lnTo>
                  <a:lnTo>
                    <a:pt x="136" y="396"/>
                  </a:lnTo>
                  <a:lnTo>
                    <a:pt x="136" y="396"/>
                  </a:lnTo>
                  <a:lnTo>
                    <a:pt x="148" y="400"/>
                  </a:lnTo>
                  <a:lnTo>
                    <a:pt x="162" y="408"/>
                  </a:lnTo>
                  <a:lnTo>
                    <a:pt x="182" y="420"/>
                  </a:lnTo>
                  <a:lnTo>
                    <a:pt x="236" y="410"/>
                  </a:lnTo>
                  <a:lnTo>
                    <a:pt x="248" y="426"/>
                  </a:lnTo>
                  <a:lnTo>
                    <a:pt x="294" y="422"/>
                  </a:lnTo>
                  <a:lnTo>
                    <a:pt x="306" y="428"/>
                  </a:lnTo>
                  <a:lnTo>
                    <a:pt x="320" y="420"/>
                  </a:lnTo>
                  <a:lnTo>
                    <a:pt x="350" y="426"/>
                  </a:lnTo>
                  <a:lnTo>
                    <a:pt x="368" y="426"/>
                  </a:lnTo>
                  <a:lnTo>
                    <a:pt x="530" y="482"/>
                  </a:lnTo>
                  <a:lnTo>
                    <a:pt x="530" y="482"/>
                  </a:lnTo>
                  <a:lnTo>
                    <a:pt x="520" y="468"/>
                  </a:lnTo>
                  <a:lnTo>
                    <a:pt x="520" y="468"/>
                  </a:lnTo>
                  <a:lnTo>
                    <a:pt x="524" y="458"/>
                  </a:lnTo>
                  <a:lnTo>
                    <a:pt x="526" y="448"/>
                  </a:lnTo>
                  <a:lnTo>
                    <a:pt x="528" y="434"/>
                  </a:lnTo>
                  <a:lnTo>
                    <a:pt x="528" y="43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5" name="Freeform 19">
              <a:extLst>
                <a:ext uri="{FF2B5EF4-FFF2-40B4-BE49-F238E27FC236}">
                  <a16:creationId xmlns:a16="http://schemas.microsoft.com/office/drawing/2014/main" id="{1B10BA27-622C-46D0-986C-25BFCF88EFDF}"/>
                </a:ext>
              </a:extLst>
            </p:cNvPr>
            <p:cNvSpPr>
              <a:spLocks/>
            </p:cNvSpPr>
            <p:nvPr>
              <p:custDataLst>
                <p:tags r:id="rId19"/>
              </p:custDataLst>
            </p:nvPr>
          </p:nvSpPr>
          <p:spPr bwMode="auto">
            <a:xfrm>
              <a:off x="7578782" y="1860098"/>
              <a:ext cx="448526" cy="685388"/>
            </a:xfrm>
            <a:custGeom>
              <a:avLst/>
              <a:gdLst/>
              <a:ahLst/>
              <a:cxnLst>
                <a:cxn ang="0">
                  <a:pos x="328" y="234"/>
                </a:cxn>
                <a:cxn ang="0">
                  <a:pos x="328" y="222"/>
                </a:cxn>
                <a:cxn ang="0">
                  <a:pos x="330" y="214"/>
                </a:cxn>
                <a:cxn ang="0">
                  <a:pos x="292" y="198"/>
                </a:cxn>
                <a:cxn ang="0">
                  <a:pos x="258" y="174"/>
                </a:cxn>
                <a:cxn ang="0">
                  <a:pos x="232" y="142"/>
                </a:cxn>
                <a:cxn ang="0">
                  <a:pos x="216" y="104"/>
                </a:cxn>
                <a:cxn ang="0">
                  <a:pos x="210" y="72"/>
                </a:cxn>
                <a:cxn ang="0">
                  <a:pos x="202" y="40"/>
                </a:cxn>
                <a:cxn ang="0">
                  <a:pos x="186" y="12"/>
                </a:cxn>
                <a:cxn ang="0">
                  <a:pos x="172" y="4"/>
                </a:cxn>
                <a:cxn ang="0">
                  <a:pos x="156" y="0"/>
                </a:cxn>
                <a:cxn ang="0">
                  <a:pos x="150" y="0"/>
                </a:cxn>
                <a:cxn ang="0">
                  <a:pos x="132" y="12"/>
                </a:cxn>
                <a:cxn ang="0">
                  <a:pos x="112" y="26"/>
                </a:cxn>
                <a:cxn ang="0">
                  <a:pos x="106" y="28"/>
                </a:cxn>
                <a:cxn ang="0">
                  <a:pos x="90" y="28"/>
                </a:cxn>
                <a:cxn ang="0">
                  <a:pos x="66" y="26"/>
                </a:cxn>
                <a:cxn ang="0">
                  <a:pos x="52" y="32"/>
                </a:cxn>
                <a:cxn ang="0">
                  <a:pos x="46" y="40"/>
                </a:cxn>
                <a:cxn ang="0">
                  <a:pos x="34" y="78"/>
                </a:cxn>
                <a:cxn ang="0">
                  <a:pos x="32" y="122"/>
                </a:cxn>
                <a:cxn ang="0">
                  <a:pos x="36" y="206"/>
                </a:cxn>
                <a:cxn ang="0">
                  <a:pos x="34" y="228"/>
                </a:cxn>
                <a:cxn ang="0">
                  <a:pos x="28" y="258"/>
                </a:cxn>
                <a:cxn ang="0">
                  <a:pos x="20" y="276"/>
                </a:cxn>
                <a:cxn ang="0">
                  <a:pos x="0" y="290"/>
                </a:cxn>
                <a:cxn ang="0">
                  <a:pos x="72" y="510"/>
                </a:cxn>
                <a:cxn ang="0">
                  <a:pos x="90" y="542"/>
                </a:cxn>
                <a:cxn ang="0">
                  <a:pos x="102" y="544"/>
                </a:cxn>
                <a:cxn ang="0">
                  <a:pos x="106" y="528"/>
                </a:cxn>
                <a:cxn ang="0">
                  <a:pos x="124" y="492"/>
                </a:cxn>
                <a:cxn ang="0">
                  <a:pos x="130" y="476"/>
                </a:cxn>
                <a:cxn ang="0">
                  <a:pos x="140" y="448"/>
                </a:cxn>
                <a:cxn ang="0">
                  <a:pos x="158" y="428"/>
                </a:cxn>
                <a:cxn ang="0">
                  <a:pos x="168" y="420"/>
                </a:cxn>
                <a:cxn ang="0">
                  <a:pos x="190" y="402"/>
                </a:cxn>
                <a:cxn ang="0">
                  <a:pos x="198" y="392"/>
                </a:cxn>
                <a:cxn ang="0">
                  <a:pos x="204" y="370"/>
                </a:cxn>
                <a:cxn ang="0">
                  <a:pos x="208" y="352"/>
                </a:cxn>
                <a:cxn ang="0">
                  <a:pos x="212" y="348"/>
                </a:cxn>
                <a:cxn ang="0">
                  <a:pos x="222" y="344"/>
                </a:cxn>
                <a:cxn ang="0">
                  <a:pos x="232" y="346"/>
                </a:cxn>
                <a:cxn ang="0">
                  <a:pos x="250" y="352"/>
                </a:cxn>
                <a:cxn ang="0">
                  <a:pos x="260" y="350"/>
                </a:cxn>
                <a:cxn ang="0">
                  <a:pos x="270" y="342"/>
                </a:cxn>
                <a:cxn ang="0">
                  <a:pos x="284" y="320"/>
                </a:cxn>
                <a:cxn ang="0">
                  <a:pos x="290" y="308"/>
                </a:cxn>
                <a:cxn ang="0">
                  <a:pos x="312" y="284"/>
                </a:cxn>
                <a:cxn ang="0">
                  <a:pos x="338" y="262"/>
                </a:cxn>
                <a:cxn ang="0">
                  <a:pos x="350" y="272"/>
                </a:cxn>
                <a:cxn ang="0">
                  <a:pos x="356" y="256"/>
                </a:cxn>
                <a:cxn ang="0">
                  <a:pos x="350" y="250"/>
                </a:cxn>
                <a:cxn ang="0">
                  <a:pos x="332" y="238"/>
                </a:cxn>
                <a:cxn ang="0">
                  <a:pos x="328" y="234"/>
                </a:cxn>
              </a:cxnLst>
              <a:rect l="0" t="0" r="r" b="b"/>
              <a:pathLst>
                <a:path w="356" h="544">
                  <a:moveTo>
                    <a:pt x="328" y="234"/>
                  </a:moveTo>
                  <a:lnTo>
                    <a:pt x="328" y="234"/>
                  </a:lnTo>
                  <a:lnTo>
                    <a:pt x="328" y="228"/>
                  </a:lnTo>
                  <a:lnTo>
                    <a:pt x="328" y="222"/>
                  </a:lnTo>
                  <a:lnTo>
                    <a:pt x="330" y="214"/>
                  </a:lnTo>
                  <a:lnTo>
                    <a:pt x="330" y="214"/>
                  </a:lnTo>
                  <a:lnTo>
                    <a:pt x="310" y="208"/>
                  </a:lnTo>
                  <a:lnTo>
                    <a:pt x="292" y="198"/>
                  </a:lnTo>
                  <a:lnTo>
                    <a:pt x="274" y="188"/>
                  </a:lnTo>
                  <a:lnTo>
                    <a:pt x="258" y="174"/>
                  </a:lnTo>
                  <a:lnTo>
                    <a:pt x="244" y="160"/>
                  </a:lnTo>
                  <a:lnTo>
                    <a:pt x="232" y="142"/>
                  </a:lnTo>
                  <a:lnTo>
                    <a:pt x="224" y="124"/>
                  </a:lnTo>
                  <a:lnTo>
                    <a:pt x="216" y="104"/>
                  </a:lnTo>
                  <a:lnTo>
                    <a:pt x="216" y="104"/>
                  </a:lnTo>
                  <a:lnTo>
                    <a:pt x="210" y="72"/>
                  </a:lnTo>
                  <a:lnTo>
                    <a:pt x="208" y="56"/>
                  </a:lnTo>
                  <a:lnTo>
                    <a:pt x="202" y="40"/>
                  </a:lnTo>
                  <a:lnTo>
                    <a:pt x="194" y="24"/>
                  </a:lnTo>
                  <a:lnTo>
                    <a:pt x="186" y="12"/>
                  </a:lnTo>
                  <a:lnTo>
                    <a:pt x="180" y="8"/>
                  </a:lnTo>
                  <a:lnTo>
                    <a:pt x="172" y="4"/>
                  </a:lnTo>
                  <a:lnTo>
                    <a:pt x="166" y="2"/>
                  </a:lnTo>
                  <a:lnTo>
                    <a:pt x="156" y="0"/>
                  </a:lnTo>
                  <a:lnTo>
                    <a:pt x="156" y="0"/>
                  </a:lnTo>
                  <a:lnTo>
                    <a:pt x="150" y="0"/>
                  </a:lnTo>
                  <a:lnTo>
                    <a:pt x="144" y="2"/>
                  </a:lnTo>
                  <a:lnTo>
                    <a:pt x="132" y="12"/>
                  </a:lnTo>
                  <a:lnTo>
                    <a:pt x="120" y="22"/>
                  </a:lnTo>
                  <a:lnTo>
                    <a:pt x="112" y="26"/>
                  </a:lnTo>
                  <a:lnTo>
                    <a:pt x="106" y="28"/>
                  </a:lnTo>
                  <a:lnTo>
                    <a:pt x="106" y="28"/>
                  </a:lnTo>
                  <a:lnTo>
                    <a:pt x="98" y="28"/>
                  </a:lnTo>
                  <a:lnTo>
                    <a:pt x="90" y="28"/>
                  </a:lnTo>
                  <a:lnTo>
                    <a:pt x="74" y="26"/>
                  </a:lnTo>
                  <a:lnTo>
                    <a:pt x="66" y="26"/>
                  </a:lnTo>
                  <a:lnTo>
                    <a:pt x="60" y="28"/>
                  </a:lnTo>
                  <a:lnTo>
                    <a:pt x="52" y="32"/>
                  </a:lnTo>
                  <a:lnTo>
                    <a:pt x="46" y="40"/>
                  </a:lnTo>
                  <a:lnTo>
                    <a:pt x="46" y="40"/>
                  </a:lnTo>
                  <a:lnTo>
                    <a:pt x="40" y="58"/>
                  </a:lnTo>
                  <a:lnTo>
                    <a:pt x="34" y="78"/>
                  </a:lnTo>
                  <a:lnTo>
                    <a:pt x="32" y="98"/>
                  </a:lnTo>
                  <a:lnTo>
                    <a:pt x="32" y="122"/>
                  </a:lnTo>
                  <a:lnTo>
                    <a:pt x="36" y="166"/>
                  </a:lnTo>
                  <a:lnTo>
                    <a:pt x="36" y="206"/>
                  </a:lnTo>
                  <a:lnTo>
                    <a:pt x="36" y="206"/>
                  </a:lnTo>
                  <a:lnTo>
                    <a:pt x="34" y="228"/>
                  </a:lnTo>
                  <a:lnTo>
                    <a:pt x="32" y="246"/>
                  </a:lnTo>
                  <a:lnTo>
                    <a:pt x="28" y="258"/>
                  </a:lnTo>
                  <a:lnTo>
                    <a:pt x="24" y="268"/>
                  </a:lnTo>
                  <a:lnTo>
                    <a:pt x="20" y="276"/>
                  </a:lnTo>
                  <a:lnTo>
                    <a:pt x="14" y="282"/>
                  </a:lnTo>
                  <a:lnTo>
                    <a:pt x="0" y="290"/>
                  </a:lnTo>
                  <a:lnTo>
                    <a:pt x="66" y="492"/>
                  </a:lnTo>
                  <a:lnTo>
                    <a:pt x="72" y="510"/>
                  </a:lnTo>
                  <a:lnTo>
                    <a:pt x="90" y="522"/>
                  </a:lnTo>
                  <a:lnTo>
                    <a:pt x="90" y="542"/>
                  </a:lnTo>
                  <a:lnTo>
                    <a:pt x="102" y="544"/>
                  </a:lnTo>
                  <a:lnTo>
                    <a:pt x="102" y="544"/>
                  </a:lnTo>
                  <a:lnTo>
                    <a:pt x="104" y="536"/>
                  </a:lnTo>
                  <a:lnTo>
                    <a:pt x="106" y="528"/>
                  </a:lnTo>
                  <a:lnTo>
                    <a:pt x="114" y="510"/>
                  </a:lnTo>
                  <a:lnTo>
                    <a:pt x="124" y="492"/>
                  </a:lnTo>
                  <a:lnTo>
                    <a:pt x="130" y="476"/>
                  </a:lnTo>
                  <a:lnTo>
                    <a:pt x="130" y="476"/>
                  </a:lnTo>
                  <a:lnTo>
                    <a:pt x="136" y="460"/>
                  </a:lnTo>
                  <a:lnTo>
                    <a:pt x="140" y="448"/>
                  </a:lnTo>
                  <a:lnTo>
                    <a:pt x="148" y="438"/>
                  </a:lnTo>
                  <a:lnTo>
                    <a:pt x="158" y="428"/>
                  </a:lnTo>
                  <a:lnTo>
                    <a:pt x="158" y="428"/>
                  </a:lnTo>
                  <a:lnTo>
                    <a:pt x="168" y="420"/>
                  </a:lnTo>
                  <a:lnTo>
                    <a:pt x="180" y="412"/>
                  </a:lnTo>
                  <a:lnTo>
                    <a:pt x="190" y="402"/>
                  </a:lnTo>
                  <a:lnTo>
                    <a:pt x="198" y="392"/>
                  </a:lnTo>
                  <a:lnTo>
                    <a:pt x="198" y="392"/>
                  </a:lnTo>
                  <a:lnTo>
                    <a:pt x="202" y="382"/>
                  </a:lnTo>
                  <a:lnTo>
                    <a:pt x="204" y="370"/>
                  </a:lnTo>
                  <a:lnTo>
                    <a:pt x="206" y="358"/>
                  </a:lnTo>
                  <a:lnTo>
                    <a:pt x="208" y="352"/>
                  </a:lnTo>
                  <a:lnTo>
                    <a:pt x="212" y="348"/>
                  </a:lnTo>
                  <a:lnTo>
                    <a:pt x="212" y="348"/>
                  </a:lnTo>
                  <a:lnTo>
                    <a:pt x="218" y="344"/>
                  </a:lnTo>
                  <a:lnTo>
                    <a:pt x="222" y="344"/>
                  </a:lnTo>
                  <a:lnTo>
                    <a:pt x="228" y="344"/>
                  </a:lnTo>
                  <a:lnTo>
                    <a:pt x="232" y="346"/>
                  </a:lnTo>
                  <a:lnTo>
                    <a:pt x="244" y="350"/>
                  </a:lnTo>
                  <a:lnTo>
                    <a:pt x="250" y="352"/>
                  </a:lnTo>
                  <a:lnTo>
                    <a:pt x="260" y="350"/>
                  </a:lnTo>
                  <a:lnTo>
                    <a:pt x="260" y="350"/>
                  </a:lnTo>
                  <a:lnTo>
                    <a:pt x="266" y="346"/>
                  </a:lnTo>
                  <a:lnTo>
                    <a:pt x="270" y="342"/>
                  </a:lnTo>
                  <a:lnTo>
                    <a:pt x="278" y="332"/>
                  </a:lnTo>
                  <a:lnTo>
                    <a:pt x="284" y="320"/>
                  </a:lnTo>
                  <a:lnTo>
                    <a:pt x="290" y="308"/>
                  </a:lnTo>
                  <a:lnTo>
                    <a:pt x="290" y="308"/>
                  </a:lnTo>
                  <a:lnTo>
                    <a:pt x="300" y="296"/>
                  </a:lnTo>
                  <a:lnTo>
                    <a:pt x="312" y="284"/>
                  </a:lnTo>
                  <a:lnTo>
                    <a:pt x="338" y="262"/>
                  </a:lnTo>
                  <a:lnTo>
                    <a:pt x="338" y="262"/>
                  </a:lnTo>
                  <a:lnTo>
                    <a:pt x="350" y="272"/>
                  </a:lnTo>
                  <a:lnTo>
                    <a:pt x="350" y="272"/>
                  </a:lnTo>
                  <a:lnTo>
                    <a:pt x="356" y="262"/>
                  </a:lnTo>
                  <a:lnTo>
                    <a:pt x="356" y="256"/>
                  </a:lnTo>
                  <a:lnTo>
                    <a:pt x="354" y="252"/>
                  </a:lnTo>
                  <a:lnTo>
                    <a:pt x="350" y="250"/>
                  </a:lnTo>
                  <a:lnTo>
                    <a:pt x="338" y="244"/>
                  </a:lnTo>
                  <a:lnTo>
                    <a:pt x="332" y="238"/>
                  </a:lnTo>
                  <a:lnTo>
                    <a:pt x="328" y="234"/>
                  </a:lnTo>
                  <a:lnTo>
                    <a:pt x="328" y="23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6" name="Freeform 20">
              <a:extLst>
                <a:ext uri="{FF2B5EF4-FFF2-40B4-BE49-F238E27FC236}">
                  <a16:creationId xmlns:a16="http://schemas.microsoft.com/office/drawing/2014/main" id="{94ECC503-E0CA-4087-9766-036BDBBEEE3A}"/>
                </a:ext>
              </a:extLst>
            </p:cNvPr>
            <p:cNvSpPr>
              <a:spLocks/>
            </p:cNvSpPr>
            <p:nvPr>
              <p:custDataLst>
                <p:tags r:id="rId20"/>
              </p:custDataLst>
            </p:nvPr>
          </p:nvSpPr>
          <p:spPr bwMode="auto">
            <a:xfrm>
              <a:off x="7460351" y="2565644"/>
              <a:ext cx="395610" cy="216704"/>
            </a:xfrm>
            <a:custGeom>
              <a:avLst/>
              <a:gdLst/>
              <a:ahLst/>
              <a:cxnLst>
                <a:cxn ang="0">
                  <a:pos x="310" y="100"/>
                </a:cxn>
                <a:cxn ang="0">
                  <a:pos x="310" y="100"/>
                </a:cxn>
                <a:cxn ang="0">
                  <a:pos x="306" y="94"/>
                </a:cxn>
                <a:cxn ang="0">
                  <a:pos x="302" y="90"/>
                </a:cxn>
                <a:cxn ang="0">
                  <a:pos x="302" y="90"/>
                </a:cxn>
                <a:cxn ang="0">
                  <a:pos x="298" y="96"/>
                </a:cxn>
                <a:cxn ang="0">
                  <a:pos x="288" y="104"/>
                </a:cxn>
                <a:cxn ang="0">
                  <a:pos x="282" y="108"/>
                </a:cxn>
                <a:cxn ang="0">
                  <a:pos x="274" y="112"/>
                </a:cxn>
                <a:cxn ang="0">
                  <a:pos x="266" y="112"/>
                </a:cxn>
                <a:cxn ang="0">
                  <a:pos x="258" y="112"/>
                </a:cxn>
                <a:cxn ang="0">
                  <a:pos x="258" y="112"/>
                </a:cxn>
                <a:cxn ang="0">
                  <a:pos x="250" y="108"/>
                </a:cxn>
                <a:cxn ang="0">
                  <a:pos x="244" y="102"/>
                </a:cxn>
                <a:cxn ang="0">
                  <a:pos x="232" y="92"/>
                </a:cxn>
                <a:cxn ang="0">
                  <a:pos x="220" y="82"/>
                </a:cxn>
                <a:cxn ang="0">
                  <a:pos x="212" y="78"/>
                </a:cxn>
                <a:cxn ang="0">
                  <a:pos x="204" y="76"/>
                </a:cxn>
                <a:cxn ang="0">
                  <a:pos x="204" y="76"/>
                </a:cxn>
                <a:cxn ang="0">
                  <a:pos x="208" y="66"/>
                </a:cxn>
                <a:cxn ang="0">
                  <a:pos x="216" y="54"/>
                </a:cxn>
                <a:cxn ang="0">
                  <a:pos x="220" y="42"/>
                </a:cxn>
                <a:cxn ang="0">
                  <a:pos x="222" y="38"/>
                </a:cxn>
                <a:cxn ang="0">
                  <a:pos x="222" y="32"/>
                </a:cxn>
                <a:cxn ang="0">
                  <a:pos x="222" y="32"/>
                </a:cxn>
                <a:cxn ang="0">
                  <a:pos x="218" y="22"/>
                </a:cxn>
                <a:cxn ang="0">
                  <a:pos x="212" y="16"/>
                </a:cxn>
                <a:cxn ang="0">
                  <a:pos x="204" y="8"/>
                </a:cxn>
                <a:cxn ang="0">
                  <a:pos x="200" y="0"/>
                </a:cxn>
                <a:cxn ang="0">
                  <a:pos x="162" y="36"/>
                </a:cxn>
                <a:cxn ang="0">
                  <a:pos x="4" y="82"/>
                </a:cxn>
                <a:cxn ang="0">
                  <a:pos x="0" y="162"/>
                </a:cxn>
                <a:cxn ang="0">
                  <a:pos x="6" y="168"/>
                </a:cxn>
                <a:cxn ang="0">
                  <a:pos x="184" y="122"/>
                </a:cxn>
                <a:cxn ang="0">
                  <a:pos x="184" y="130"/>
                </a:cxn>
                <a:cxn ang="0">
                  <a:pos x="218" y="172"/>
                </a:cxn>
                <a:cxn ang="0">
                  <a:pos x="218" y="172"/>
                </a:cxn>
                <a:cxn ang="0">
                  <a:pos x="226" y="166"/>
                </a:cxn>
                <a:cxn ang="0">
                  <a:pos x="234" y="160"/>
                </a:cxn>
                <a:cxn ang="0">
                  <a:pos x="234" y="160"/>
                </a:cxn>
                <a:cxn ang="0">
                  <a:pos x="258" y="152"/>
                </a:cxn>
                <a:cxn ang="0">
                  <a:pos x="274" y="146"/>
                </a:cxn>
                <a:cxn ang="0">
                  <a:pos x="288" y="140"/>
                </a:cxn>
                <a:cxn ang="0">
                  <a:pos x="302" y="132"/>
                </a:cxn>
                <a:cxn ang="0">
                  <a:pos x="310" y="122"/>
                </a:cxn>
                <a:cxn ang="0">
                  <a:pos x="314" y="118"/>
                </a:cxn>
                <a:cxn ang="0">
                  <a:pos x="314" y="112"/>
                </a:cxn>
                <a:cxn ang="0">
                  <a:pos x="314" y="106"/>
                </a:cxn>
                <a:cxn ang="0">
                  <a:pos x="310" y="100"/>
                </a:cxn>
                <a:cxn ang="0">
                  <a:pos x="310" y="100"/>
                </a:cxn>
              </a:cxnLst>
              <a:rect l="0" t="0" r="r" b="b"/>
              <a:pathLst>
                <a:path w="314" h="172">
                  <a:moveTo>
                    <a:pt x="310" y="100"/>
                  </a:moveTo>
                  <a:lnTo>
                    <a:pt x="310" y="100"/>
                  </a:lnTo>
                  <a:lnTo>
                    <a:pt x="306" y="94"/>
                  </a:lnTo>
                  <a:lnTo>
                    <a:pt x="302" y="90"/>
                  </a:lnTo>
                  <a:lnTo>
                    <a:pt x="302" y="90"/>
                  </a:lnTo>
                  <a:lnTo>
                    <a:pt x="298" y="96"/>
                  </a:lnTo>
                  <a:lnTo>
                    <a:pt x="288" y="104"/>
                  </a:lnTo>
                  <a:lnTo>
                    <a:pt x="282" y="108"/>
                  </a:lnTo>
                  <a:lnTo>
                    <a:pt x="274" y="112"/>
                  </a:lnTo>
                  <a:lnTo>
                    <a:pt x="266" y="112"/>
                  </a:lnTo>
                  <a:lnTo>
                    <a:pt x="258" y="112"/>
                  </a:lnTo>
                  <a:lnTo>
                    <a:pt x="258" y="112"/>
                  </a:lnTo>
                  <a:lnTo>
                    <a:pt x="250" y="108"/>
                  </a:lnTo>
                  <a:lnTo>
                    <a:pt x="244" y="102"/>
                  </a:lnTo>
                  <a:lnTo>
                    <a:pt x="232" y="92"/>
                  </a:lnTo>
                  <a:lnTo>
                    <a:pt x="220" y="82"/>
                  </a:lnTo>
                  <a:lnTo>
                    <a:pt x="212" y="78"/>
                  </a:lnTo>
                  <a:lnTo>
                    <a:pt x="204" y="76"/>
                  </a:lnTo>
                  <a:lnTo>
                    <a:pt x="204" y="76"/>
                  </a:lnTo>
                  <a:lnTo>
                    <a:pt x="208" y="66"/>
                  </a:lnTo>
                  <a:lnTo>
                    <a:pt x="216" y="54"/>
                  </a:lnTo>
                  <a:lnTo>
                    <a:pt x="220" y="42"/>
                  </a:lnTo>
                  <a:lnTo>
                    <a:pt x="222" y="38"/>
                  </a:lnTo>
                  <a:lnTo>
                    <a:pt x="222" y="32"/>
                  </a:lnTo>
                  <a:lnTo>
                    <a:pt x="222" y="32"/>
                  </a:lnTo>
                  <a:lnTo>
                    <a:pt x="218" y="22"/>
                  </a:lnTo>
                  <a:lnTo>
                    <a:pt x="212" y="16"/>
                  </a:lnTo>
                  <a:lnTo>
                    <a:pt x="204" y="8"/>
                  </a:lnTo>
                  <a:lnTo>
                    <a:pt x="200" y="0"/>
                  </a:lnTo>
                  <a:lnTo>
                    <a:pt x="162" y="36"/>
                  </a:lnTo>
                  <a:lnTo>
                    <a:pt x="4" y="82"/>
                  </a:lnTo>
                  <a:lnTo>
                    <a:pt x="0" y="162"/>
                  </a:lnTo>
                  <a:lnTo>
                    <a:pt x="6" y="168"/>
                  </a:lnTo>
                  <a:lnTo>
                    <a:pt x="184" y="122"/>
                  </a:lnTo>
                  <a:lnTo>
                    <a:pt x="184" y="130"/>
                  </a:lnTo>
                  <a:lnTo>
                    <a:pt x="218" y="172"/>
                  </a:lnTo>
                  <a:lnTo>
                    <a:pt x="218" y="172"/>
                  </a:lnTo>
                  <a:lnTo>
                    <a:pt x="226" y="166"/>
                  </a:lnTo>
                  <a:lnTo>
                    <a:pt x="234" y="160"/>
                  </a:lnTo>
                  <a:lnTo>
                    <a:pt x="234" y="160"/>
                  </a:lnTo>
                  <a:lnTo>
                    <a:pt x="258" y="152"/>
                  </a:lnTo>
                  <a:lnTo>
                    <a:pt x="274" y="146"/>
                  </a:lnTo>
                  <a:lnTo>
                    <a:pt x="288" y="140"/>
                  </a:lnTo>
                  <a:lnTo>
                    <a:pt x="302" y="132"/>
                  </a:lnTo>
                  <a:lnTo>
                    <a:pt x="310" y="122"/>
                  </a:lnTo>
                  <a:lnTo>
                    <a:pt x="314" y="118"/>
                  </a:lnTo>
                  <a:lnTo>
                    <a:pt x="314" y="112"/>
                  </a:lnTo>
                  <a:lnTo>
                    <a:pt x="314" y="106"/>
                  </a:lnTo>
                  <a:lnTo>
                    <a:pt x="310" y="100"/>
                  </a:lnTo>
                  <a:lnTo>
                    <a:pt x="310" y="10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7" name="Freeform 21">
              <a:extLst>
                <a:ext uri="{FF2B5EF4-FFF2-40B4-BE49-F238E27FC236}">
                  <a16:creationId xmlns:a16="http://schemas.microsoft.com/office/drawing/2014/main" id="{C303A27C-8005-41CA-88BF-8C4A1B67CD3F}"/>
                </a:ext>
              </a:extLst>
            </p:cNvPr>
            <p:cNvSpPr>
              <a:spLocks/>
            </p:cNvSpPr>
            <p:nvPr>
              <p:custDataLst>
                <p:tags r:id="rId21"/>
              </p:custDataLst>
            </p:nvPr>
          </p:nvSpPr>
          <p:spPr bwMode="auto">
            <a:xfrm>
              <a:off x="7467910" y="2731952"/>
              <a:ext cx="199065" cy="249461"/>
            </a:xfrm>
            <a:custGeom>
              <a:avLst/>
              <a:gdLst/>
              <a:ahLst/>
              <a:cxnLst>
                <a:cxn ang="0">
                  <a:pos x="140" y="0"/>
                </a:cxn>
                <a:cxn ang="0">
                  <a:pos x="0" y="36"/>
                </a:cxn>
                <a:cxn ang="0">
                  <a:pos x="2" y="38"/>
                </a:cxn>
                <a:cxn ang="0">
                  <a:pos x="18" y="124"/>
                </a:cxn>
                <a:cxn ang="0">
                  <a:pos x="8" y="142"/>
                </a:cxn>
                <a:cxn ang="0">
                  <a:pos x="38" y="198"/>
                </a:cxn>
                <a:cxn ang="0">
                  <a:pos x="38" y="198"/>
                </a:cxn>
                <a:cxn ang="0">
                  <a:pos x="56" y="184"/>
                </a:cxn>
                <a:cxn ang="0">
                  <a:pos x="76" y="168"/>
                </a:cxn>
                <a:cxn ang="0">
                  <a:pos x="118" y="142"/>
                </a:cxn>
                <a:cxn ang="0">
                  <a:pos x="118" y="142"/>
                </a:cxn>
                <a:cxn ang="0">
                  <a:pos x="140" y="128"/>
                </a:cxn>
                <a:cxn ang="0">
                  <a:pos x="150" y="120"/>
                </a:cxn>
                <a:cxn ang="0">
                  <a:pos x="158" y="112"/>
                </a:cxn>
                <a:cxn ang="0">
                  <a:pos x="154" y="44"/>
                </a:cxn>
                <a:cxn ang="0">
                  <a:pos x="140" y="0"/>
                </a:cxn>
              </a:cxnLst>
              <a:rect l="0" t="0" r="r" b="b"/>
              <a:pathLst>
                <a:path w="158" h="198">
                  <a:moveTo>
                    <a:pt x="140" y="0"/>
                  </a:moveTo>
                  <a:lnTo>
                    <a:pt x="0" y="36"/>
                  </a:lnTo>
                  <a:lnTo>
                    <a:pt x="2" y="38"/>
                  </a:lnTo>
                  <a:lnTo>
                    <a:pt x="18" y="124"/>
                  </a:lnTo>
                  <a:lnTo>
                    <a:pt x="8" y="142"/>
                  </a:lnTo>
                  <a:lnTo>
                    <a:pt x="38" y="198"/>
                  </a:lnTo>
                  <a:lnTo>
                    <a:pt x="38" y="198"/>
                  </a:lnTo>
                  <a:lnTo>
                    <a:pt x="56" y="184"/>
                  </a:lnTo>
                  <a:lnTo>
                    <a:pt x="76" y="168"/>
                  </a:lnTo>
                  <a:lnTo>
                    <a:pt x="118" y="142"/>
                  </a:lnTo>
                  <a:lnTo>
                    <a:pt x="118" y="142"/>
                  </a:lnTo>
                  <a:lnTo>
                    <a:pt x="140" y="128"/>
                  </a:lnTo>
                  <a:lnTo>
                    <a:pt x="150" y="120"/>
                  </a:lnTo>
                  <a:lnTo>
                    <a:pt x="158" y="112"/>
                  </a:lnTo>
                  <a:lnTo>
                    <a:pt x="154" y="44"/>
                  </a:lnTo>
                  <a:lnTo>
                    <a:pt x="140" y="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8" name="Freeform 22">
              <a:extLst>
                <a:ext uri="{FF2B5EF4-FFF2-40B4-BE49-F238E27FC236}">
                  <a16:creationId xmlns:a16="http://schemas.microsoft.com/office/drawing/2014/main" id="{C2CB9F4A-51F5-47B6-B43B-A1E89C2DA578}"/>
                </a:ext>
              </a:extLst>
            </p:cNvPr>
            <p:cNvSpPr>
              <a:spLocks/>
            </p:cNvSpPr>
            <p:nvPr>
              <p:custDataLst>
                <p:tags r:id="rId22"/>
              </p:custDataLst>
            </p:nvPr>
          </p:nvSpPr>
          <p:spPr bwMode="auto">
            <a:xfrm>
              <a:off x="7644297" y="2719353"/>
              <a:ext cx="90713" cy="153708"/>
            </a:xfrm>
            <a:custGeom>
              <a:avLst/>
              <a:gdLst/>
              <a:ahLst/>
              <a:cxnLst>
                <a:cxn ang="0">
                  <a:pos x="72" y="50"/>
                </a:cxn>
                <a:cxn ang="0">
                  <a:pos x="38" y="8"/>
                </a:cxn>
                <a:cxn ang="0">
                  <a:pos x="38" y="0"/>
                </a:cxn>
                <a:cxn ang="0">
                  <a:pos x="0" y="10"/>
                </a:cxn>
                <a:cxn ang="0">
                  <a:pos x="14" y="54"/>
                </a:cxn>
                <a:cxn ang="0">
                  <a:pos x="18" y="122"/>
                </a:cxn>
                <a:cxn ang="0">
                  <a:pos x="18" y="122"/>
                </a:cxn>
                <a:cxn ang="0">
                  <a:pos x="18" y="122"/>
                </a:cxn>
                <a:cxn ang="0">
                  <a:pos x="18" y="122"/>
                </a:cxn>
                <a:cxn ang="0">
                  <a:pos x="30" y="104"/>
                </a:cxn>
                <a:cxn ang="0">
                  <a:pos x="44" y="86"/>
                </a:cxn>
                <a:cxn ang="0">
                  <a:pos x="56" y="68"/>
                </a:cxn>
                <a:cxn ang="0">
                  <a:pos x="72" y="50"/>
                </a:cxn>
                <a:cxn ang="0">
                  <a:pos x="72" y="50"/>
                </a:cxn>
              </a:cxnLst>
              <a:rect l="0" t="0" r="r" b="b"/>
              <a:pathLst>
                <a:path w="72" h="122">
                  <a:moveTo>
                    <a:pt x="72" y="50"/>
                  </a:moveTo>
                  <a:lnTo>
                    <a:pt x="38" y="8"/>
                  </a:lnTo>
                  <a:lnTo>
                    <a:pt x="38" y="0"/>
                  </a:lnTo>
                  <a:lnTo>
                    <a:pt x="0" y="10"/>
                  </a:lnTo>
                  <a:lnTo>
                    <a:pt x="14" y="54"/>
                  </a:lnTo>
                  <a:lnTo>
                    <a:pt x="18" y="122"/>
                  </a:lnTo>
                  <a:lnTo>
                    <a:pt x="18" y="122"/>
                  </a:lnTo>
                  <a:lnTo>
                    <a:pt x="18" y="122"/>
                  </a:lnTo>
                  <a:lnTo>
                    <a:pt x="18" y="122"/>
                  </a:lnTo>
                  <a:lnTo>
                    <a:pt x="30" y="104"/>
                  </a:lnTo>
                  <a:lnTo>
                    <a:pt x="44" y="86"/>
                  </a:lnTo>
                  <a:lnTo>
                    <a:pt x="56" y="68"/>
                  </a:lnTo>
                  <a:lnTo>
                    <a:pt x="72" y="50"/>
                  </a:lnTo>
                  <a:lnTo>
                    <a:pt x="72" y="5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9" name="Freeform 23">
              <a:extLst>
                <a:ext uri="{FF2B5EF4-FFF2-40B4-BE49-F238E27FC236}">
                  <a16:creationId xmlns:a16="http://schemas.microsoft.com/office/drawing/2014/main" id="{BD6DBCC8-1D41-4C12-9EB6-DF649E1FE31D}"/>
                </a:ext>
              </a:extLst>
            </p:cNvPr>
            <p:cNvSpPr>
              <a:spLocks/>
            </p:cNvSpPr>
            <p:nvPr>
              <p:custDataLst>
                <p:tags r:id="rId23"/>
              </p:custDataLst>
            </p:nvPr>
          </p:nvSpPr>
          <p:spPr bwMode="auto">
            <a:xfrm>
              <a:off x="6802681" y="2343901"/>
              <a:ext cx="713106" cy="672789"/>
            </a:xfrm>
            <a:custGeom>
              <a:avLst/>
              <a:gdLst/>
              <a:ahLst/>
              <a:cxnLst>
                <a:cxn ang="0">
                  <a:pos x="536" y="450"/>
                </a:cxn>
                <a:cxn ang="0">
                  <a:pos x="530" y="346"/>
                </a:cxn>
                <a:cxn ang="0">
                  <a:pos x="526" y="256"/>
                </a:cxn>
                <a:cxn ang="0">
                  <a:pos x="488" y="158"/>
                </a:cxn>
                <a:cxn ang="0">
                  <a:pos x="488" y="144"/>
                </a:cxn>
                <a:cxn ang="0">
                  <a:pos x="474" y="108"/>
                </a:cxn>
                <a:cxn ang="0">
                  <a:pos x="472" y="96"/>
                </a:cxn>
                <a:cxn ang="0">
                  <a:pos x="472" y="58"/>
                </a:cxn>
                <a:cxn ang="0">
                  <a:pos x="458" y="0"/>
                </a:cxn>
                <a:cxn ang="0">
                  <a:pos x="398" y="12"/>
                </a:cxn>
                <a:cxn ang="0">
                  <a:pos x="348" y="20"/>
                </a:cxn>
                <a:cxn ang="0">
                  <a:pos x="316" y="28"/>
                </a:cxn>
                <a:cxn ang="0">
                  <a:pos x="296" y="46"/>
                </a:cxn>
                <a:cxn ang="0">
                  <a:pos x="286" y="72"/>
                </a:cxn>
                <a:cxn ang="0">
                  <a:pos x="280" y="100"/>
                </a:cxn>
                <a:cxn ang="0">
                  <a:pos x="274" y="164"/>
                </a:cxn>
                <a:cxn ang="0">
                  <a:pos x="266" y="208"/>
                </a:cxn>
                <a:cxn ang="0">
                  <a:pos x="262" y="222"/>
                </a:cxn>
                <a:cxn ang="0">
                  <a:pos x="248" y="242"/>
                </a:cxn>
                <a:cxn ang="0">
                  <a:pos x="232" y="256"/>
                </a:cxn>
                <a:cxn ang="0">
                  <a:pos x="202" y="264"/>
                </a:cxn>
                <a:cxn ang="0">
                  <a:pos x="150" y="276"/>
                </a:cxn>
                <a:cxn ang="0">
                  <a:pos x="98" y="286"/>
                </a:cxn>
                <a:cxn ang="0">
                  <a:pos x="78" y="294"/>
                </a:cxn>
                <a:cxn ang="0">
                  <a:pos x="70" y="302"/>
                </a:cxn>
                <a:cxn ang="0">
                  <a:pos x="58" y="318"/>
                </a:cxn>
                <a:cxn ang="0">
                  <a:pos x="46" y="358"/>
                </a:cxn>
                <a:cxn ang="0">
                  <a:pos x="40" y="378"/>
                </a:cxn>
                <a:cxn ang="0">
                  <a:pos x="22" y="406"/>
                </a:cxn>
                <a:cxn ang="0">
                  <a:pos x="0" y="430"/>
                </a:cxn>
                <a:cxn ang="0">
                  <a:pos x="370" y="382"/>
                </a:cxn>
                <a:cxn ang="0">
                  <a:pos x="406" y="422"/>
                </a:cxn>
                <a:cxn ang="0">
                  <a:pos x="444" y="438"/>
                </a:cxn>
                <a:cxn ang="0">
                  <a:pos x="548" y="534"/>
                </a:cxn>
                <a:cxn ang="0">
                  <a:pos x="552" y="522"/>
                </a:cxn>
                <a:cxn ang="0">
                  <a:pos x="560" y="512"/>
                </a:cxn>
                <a:cxn ang="0">
                  <a:pos x="566" y="506"/>
                </a:cxn>
              </a:cxnLst>
              <a:rect l="0" t="0" r="r" b="b"/>
              <a:pathLst>
                <a:path w="566" h="534">
                  <a:moveTo>
                    <a:pt x="566" y="506"/>
                  </a:moveTo>
                  <a:lnTo>
                    <a:pt x="536" y="450"/>
                  </a:lnTo>
                  <a:lnTo>
                    <a:pt x="546" y="432"/>
                  </a:lnTo>
                  <a:lnTo>
                    <a:pt x="530" y="346"/>
                  </a:lnTo>
                  <a:lnTo>
                    <a:pt x="522" y="338"/>
                  </a:lnTo>
                  <a:lnTo>
                    <a:pt x="526" y="256"/>
                  </a:lnTo>
                  <a:lnTo>
                    <a:pt x="502" y="168"/>
                  </a:lnTo>
                  <a:lnTo>
                    <a:pt x="488" y="158"/>
                  </a:lnTo>
                  <a:lnTo>
                    <a:pt x="488" y="144"/>
                  </a:lnTo>
                  <a:lnTo>
                    <a:pt x="488" y="144"/>
                  </a:lnTo>
                  <a:lnTo>
                    <a:pt x="480" y="124"/>
                  </a:lnTo>
                  <a:lnTo>
                    <a:pt x="474" y="108"/>
                  </a:lnTo>
                  <a:lnTo>
                    <a:pt x="472" y="96"/>
                  </a:lnTo>
                  <a:lnTo>
                    <a:pt x="472" y="96"/>
                  </a:lnTo>
                  <a:lnTo>
                    <a:pt x="470" y="74"/>
                  </a:lnTo>
                  <a:lnTo>
                    <a:pt x="472" y="58"/>
                  </a:lnTo>
                  <a:lnTo>
                    <a:pt x="464" y="48"/>
                  </a:lnTo>
                  <a:lnTo>
                    <a:pt x="458" y="0"/>
                  </a:lnTo>
                  <a:lnTo>
                    <a:pt x="458" y="0"/>
                  </a:lnTo>
                  <a:lnTo>
                    <a:pt x="398" y="12"/>
                  </a:lnTo>
                  <a:lnTo>
                    <a:pt x="348" y="20"/>
                  </a:lnTo>
                  <a:lnTo>
                    <a:pt x="348" y="20"/>
                  </a:lnTo>
                  <a:lnTo>
                    <a:pt x="330" y="24"/>
                  </a:lnTo>
                  <a:lnTo>
                    <a:pt x="316" y="28"/>
                  </a:lnTo>
                  <a:lnTo>
                    <a:pt x="306" y="36"/>
                  </a:lnTo>
                  <a:lnTo>
                    <a:pt x="296" y="46"/>
                  </a:lnTo>
                  <a:lnTo>
                    <a:pt x="290" y="58"/>
                  </a:lnTo>
                  <a:lnTo>
                    <a:pt x="286" y="72"/>
                  </a:lnTo>
                  <a:lnTo>
                    <a:pt x="282" y="86"/>
                  </a:lnTo>
                  <a:lnTo>
                    <a:pt x="280" y="100"/>
                  </a:lnTo>
                  <a:lnTo>
                    <a:pt x="276" y="132"/>
                  </a:lnTo>
                  <a:lnTo>
                    <a:pt x="274" y="164"/>
                  </a:lnTo>
                  <a:lnTo>
                    <a:pt x="270" y="194"/>
                  </a:lnTo>
                  <a:lnTo>
                    <a:pt x="266" y="208"/>
                  </a:lnTo>
                  <a:lnTo>
                    <a:pt x="262" y="222"/>
                  </a:lnTo>
                  <a:lnTo>
                    <a:pt x="262" y="222"/>
                  </a:lnTo>
                  <a:lnTo>
                    <a:pt x="256" y="234"/>
                  </a:lnTo>
                  <a:lnTo>
                    <a:pt x="248" y="242"/>
                  </a:lnTo>
                  <a:lnTo>
                    <a:pt x="242" y="250"/>
                  </a:lnTo>
                  <a:lnTo>
                    <a:pt x="232" y="256"/>
                  </a:lnTo>
                  <a:lnTo>
                    <a:pt x="218" y="260"/>
                  </a:lnTo>
                  <a:lnTo>
                    <a:pt x="202" y="264"/>
                  </a:lnTo>
                  <a:lnTo>
                    <a:pt x="150" y="276"/>
                  </a:lnTo>
                  <a:lnTo>
                    <a:pt x="150" y="276"/>
                  </a:lnTo>
                  <a:lnTo>
                    <a:pt x="108" y="284"/>
                  </a:lnTo>
                  <a:lnTo>
                    <a:pt x="98" y="286"/>
                  </a:lnTo>
                  <a:lnTo>
                    <a:pt x="88" y="290"/>
                  </a:lnTo>
                  <a:lnTo>
                    <a:pt x="78" y="294"/>
                  </a:lnTo>
                  <a:lnTo>
                    <a:pt x="70" y="302"/>
                  </a:lnTo>
                  <a:lnTo>
                    <a:pt x="70" y="302"/>
                  </a:lnTo>
                  <a:lnTo>
                    <a:pt x="64" y="310"/>
                  </a:lnTo>
                  <a:lnTo>
                    <a:pt x="58" y="318"/>
                  </a:lnTo>
                  <a:lnTo>
                    <a:pt x="52" y="338"/>
                  </a:lnTo>
                  <a:lnTo>
                    <a:pt x="46" y="358"/>
                  </a:lnTo>
                  <a:lnTo>
                    <a:pt x="40" y="378"/>
                  </a:lnTo>
                  <a:lnTo>
                    <a:pt x="40" y="378"/>
                  </a:lnTo>
                  <a:lnTo>
                    <a:pt x="32" y="392"/>
                  </a:lnTo>
                  <a:lnTo>
                    <a:pt x="22" y="406"/>
                  </a:lnTo>
                  <a:lnTo>
                    <a:pt x="12" y="418"/>
                  </a:lnTo>
                  <a:lnTo>
                    <a:pt x="0" y="430"/>
                  </a:lnTo>
                  <a:lnTo>
                    <a:pt x="4" y="462"/>
                  </a:lnTo>
                  <a:lnTo>
                    <a:pt x="370" y="382"/>
                  </a:lnTo>
                  <a:lnTo>
                    <a:pt x="402" y="398"/>
                  </a:lnTo>
                  <a:lnTo>
                    <a:pt x="406" y="422"/>
                  </a:lnTo>
                  <a:lnTo>
                    <a:pt x="418" y="444"/>
                  </a:lnTo>
                  <a:lnTo>
                    <a:pt x="444" y="438"/>
                  </a:lnTo>
                  <a:lnTo>
                    <a:pt x="524" y="474"/>
                  </a:lnTo>
                  <a:lnTo>
                    <a:pt x="548" y="534"/>
                  </a:lnTo>
                  <a:lnTo>
                    <a:pt x="548" y="534"/>
                  </a:lnTo>
                  <a:lnTo>
                    <a:pt x="552" y="522"/>
                  </a:lnTo>
                  <a:lnTo>
                    <a:pt x="560" y="512"/>
                  </a:lnTo>
                  <a:lnTo>
                    <a:pt x="560" y="512"/>
                  </a:lnTo>
                  <a:lnTo>
                    <a:pt x="566" y="506"/>
                  </a:lnTo>
                  <a:lnTo>
                    <a:pt x="566" y="50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0" name="Freeform 24">
              <a:extLst>
                <a:ext uri="{FF2B5EF4-FFF2-40B4-BE49-F238E27FC236}">
                  <a16:creationId xmlns:a16="http://schemas.microsoft.com/office/drawing/2014/main" id="{7D5E5F93-F6BF-4793-B161-A7B519909526}"/>
                </a:ext>
              </a:extLst>
            </p:cNvPr>
            <p:cNvSpPr>
              <a:spLocks/>
            </p:cNvSpPr>
            <p:nvPr>
              <p:custDataLst>
                <p:tags r:id="rId24"/>
              </p:custDataLst>
            </p:nvPr>
          </p:nvSpPr>
          <p:spPr bwMode="auto">
            <a:xfrm>
              <a:off x="7331841" y="2898259"/>
              <a:ext cx="161268" cy="415769"/>
            </a:xfrm>
            <a:custGeom>
              <a:avLst/>
              <a:gdLst/>
              <a:ahLst/>
              <a:cxnLst>
                <a:cxn ang="0">
                  <a:pos x="128" y="94"/>
                </a:cxn>
                <a:cxn ang="0">
                  <a:pos x="104" y="34"/>
                </a:cxn>
                <a:cxn ang="0">
                  <a:pos x="26" y="0"/>
                </a:cxn>
                <a:cxn ang="0">
                  <a:pos x="10" y="32"/>
                </a:cxn>
                <a:cxn ang="0">
                  <a:pos x="0" y="54"/>
                </a:cxn>
                <a:cxn ang="0">
                  <a:pos x="10" y="74"/>
                </a:cxn>
                <a:cxn ang="0">
                  <a:pos x="2" y="94"/>
                </a:cxn>
                <a:cxn ang="0">
                  <a:pos x="48" y="150"/>
                </a:cxn>
                <a:cxn ang="0">
                  <a:pos x="12" y="188"/>
                </a:cxn>
                <a:cxn ang="0">
                  <a:pos x="12" y="188"/>
                </a:cxn>
                <a:cxn ang="0">
                  <a:pos x="8" y="194"/>
                </a:cxn>
                <a:cxn ang="0">
                  <a:pos x="6" y="202"/>
                </a:cxn>
                <a:cxn ang="0">
                  <a:pos x="4" y="210"/>
                </a:cxn>
                <a:cxn ang="0">
                  <a:pos x="2" y="222"/>
                </a:cxn>
                <a:cxn ang="0">
                  <a:pos x="6" y="236"/>
                </a:cxn>
                <a:cxn ang="0">
                  <a:pos x="12" y="250"/>
                </a:cxn>
                <a:cxn ang="0">
                  <a:pos x="24" y="266"/>
                </a:cxn>
                <a:cxn ang="0">
                  <a:pos x="24" y="266"/>
                </a:cxn>
                <a:cxn ang="0">
                  <a:pos x="78" y="330"/>
                </a:cxn>
                <a:cxn ang="0">
                  <a:pos x="78" y="330"/>
                </a:cxn>
                <a:cxn ang="0">
                  <a:pos x="80" y="296"/>
                </a:cxn>
                <a:cxn ang="0">
                  <a:pos x="82" y="280"/>
                </a:cxn>
                <a:cxn ang="0">
                  <a:pos x="84" y="266"/>
                </a:cxn>
                <a:cxn ang="0">
                  <a:pos x="84" y="266"/>
                </a:cxn>
                <a:cxn ang="0">
                  <a:pos x="94" y="242"/>
                </a:cxn>
                <a:cxn ang="0">
                  <a:pos x="104" y="218"/>
                </a:cxn>
                <a:cxn ang="0">
                  <a:pos x="104" y="218"/>
                </a:cxn>
                <a:cxn ang="0">
                  <a:pos x="112" y="202"/>
                </a:cxn>
                <a:cxn ang="0">
                  <a:pos x="116" y="190"/>
                </a:cxn>
                <a:cxn ang="0">
                  <a:pos x="118" y="174"/>
                </a:cxn>
                <a:cxn ang="0">
                  <a:pos x="114" y="158"/>
                </a:cxn>
                <a:cxn ang="0">
                  <a:pos x="114" y="158"/>
                </a:cxn>
                <a:cxn ang="0">
                  <a:pos x="120" y="150"/>
                </a:cxn>
                <a:cxn ang="0">
                  <a:pos x="122" y="142"/>
                </a:cxn>
                <a:cxn ang="0">
                  <a:pos x="124" y="126"/>
                </a:cxn>
                <a:cxn ang="0">
                  <a:pos x="126" y="110"/>
                </a:cxn>
                <a:cxn ang="0">
                  <a:pos x="128" y="94"/>
                </a:cxn>
                <a:cxn ang="0">
                  <a:pos x="128" y="94"/>
                </a:cxn>
              </a:cxnLst>
              <a:rect l="0" t="0" r="r" b="b"/>
              <a:pathLst>
                <a:path w="128" h="330">
                  <a:moveTo>
                    <a:pt x="128" y="94"/>
                  </a:moveTo>
                  <a:lnTo>
                    <a:pt x="104" y="34"/>
                  </a:lnTo>
                  <a:lnTo>
                    <a:pt x="26" y="0"/>
                  </a:lnTo>
                  <a:lnTo>
                    <a:pt x="10" y="32"/>
                  </a:lnTo>
                  <a:lnTo>
                    <a:pt x="0" y="54"/>
                  </a:lnTo>
                  <a:lnTo>
                    <a:pt x="10" y="74"/>
                  </a:lnTo>
                  <a:lnTo>
                    <a:pt x="2" y="94"/>
                  </a:lnTo>
                  <a:lnTo>
                    <a:pt x="48" y="150"/>
                  </a:lnTo>
                  <a:lnTo>
                    <a:pt x="12" y="188"/>
                  </a:lnTo>
                  <a:lnTo>
                    <a:pt x="12" y="188"/>
                  </a:lnTo>
                  <a:lnTo>
                    <a:pt x="8" y="194"/>
                  </a:lnTo>
                  <a:lnTo>
                    <a:pt x="6" y="202"/>
                  </a:lnTo>
                  <a:lnTo>
                    <a:pt x="4" y="210"/>
                  </a:lnTo>
                  <a:lnTo>
                    <a:pt x="2" y="222"/>
                  </a:lnTo>
                  <a:lnTo>
                    <a:pt x="6" y="236"/>
                  </a:lnTo>
                  <a:lnTo>
                    <a:pt x="12" y="250"/>
                  </a:lnTo>
                  <a:lnTo>
                    <a:pt x="24" y="266"/>
                  </a:lnTo>
                  <a:lnTo>
                    <a:pt x="24" y="266"/>
                  </a:lnTo>
                  <a:lnTo>
                    <a:pt x="78" y="330"/>
                  </a:lnTo>
                  <a:lnTo>
                    <a:pt x="78" y="330"/>
                  </a:lnTo>
                  <a:lnTo>
                    <a:pt x="80" y="296"/>
                  </a:lnTo>
                  <a:lnTo>
                    <a:pt x="82" y="280"/>
                  </a:lnTo>
                  <a:lnTo>
                    <a:pt x="84" y="266"/>
                  </a:lnTo>
                  <a:lnTo>
                    <a:pt x="84" y="266"/>
                  </a:lnTo>
                  <a:lnTo>
                    <a:pt x="94" y="242"/>
                  </a:lnTo>
                  <a:lnTo>
                    <a:pt x="104" y="218"/>
                  </a:lnTo>
                  <a:lnTo>
                    <a:pt x="104" y="218"/>
                  </a:lnTo>
                  <a:lnTo>
                    <a:pt x="112" y="202"/>
                  </a:lnTo>
                  <a:lnTo>
                    <a:pt x="116" y="190"/>
                  </a:lnTo>
                  <a:lnTo>
                    <a:pt x="118" y="174"/>
                  </a:lnTo>
                  <a:lnTo>
                    <a:pt x="114" y="158"/>
                  </a:lnTo>
                  <a:lnTo>
                    <a:pt x="114" y="158"/>
                  </a:lnTo>
                  <a:lnTo>
                    <a:pt x="120" y="150"/>
                  </a:lnTo>
                  <a:lnTo>
                    <a:pt x="122" y="142"/>
                  </a:lnTo>
                  <a:lnTo>
                    <a:pt x="124" y="126"/>
                  </a:lnTo>
                  <a:lnTo>
                    <a:pt x="126" y="110"/>
                  </a:lnTo>
                  <a:lnTo>
                    <a:pt x="128" y="94"/>
                  </a:lnTo>
                  <a:lnTo>
                    <a:pt x="128" y="9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1" name="Freeform 25">
              <a:extLst>
                <a:ext uri="{FF2B5EF4-FFF2-40B4-BE49-F238E27FC236}">
                  <a16:creationId xmlns:a16="http://schemas.microsoft.com/office/drawing/2014/main" id="{7CD9AB97-5A24-4D23-A6AA-280681F20B8F}"/>
                </a:ext>
              </a:extLst>
            </p:cNvPr>
            <p:cNvSpPr>
              <a:spLocks/>
            </p:cNvSpPr>
            <p:nvPr>
              <p:custDataLst>
                <p:tags r:id="rId25"/>
              </p:custDataLst>
            </p:nvPr>
          </p:nvSpPr>
          <p:spPr bwMode="auto">
            <a:xfrm>
              <a:off x="7301603" y="3142681"/>
              <a:ext cx="128510" cy="201585"/>
            </a:xfrm>
            <a:custGeom>
              <a:avLst/>
              <a:gdLst/>
              <a:ahLst/>
              <a:cxnLst>
                <a:cxn ang="0">
                  <a:pos x="0" y="20"/>
                </a:cxn>
                <a:cxn ang="0">
                  <a:pos x="0" y="20"/>
                </a:cxn>
                <a:cxn ang="0">
                  <a:pos x="2" y="36"/>
                </a:cxn>
                <a:cxn ang="0">
                  <a:pos x="6" y="56"/>
                </a:cxn>
                <a:cxn ang="0">
                  <a:pos x="20" y="102"/>
                </a:cxn>
                <a:cxn ang="0">
                  <a:pos x="38" y="160"/>
                </a:cxn>
                <a:cxn ang="0">
                  <a:pos x="102" y="152"/>
                </a:cxn>
                <a:cxn ang="0">
                  <a:pos x="102" y="152"/>
                </a:cxn>
                <a:cxn ang="0">
                  <a:pos x="102" y="136"/>
                </a:cxn>
                <a:cxn ang="0">
                  <a:pos x="102" y="136"/>
                </a:cxn>
                <a:cxn ang="0">
                  <a:pos x="48" y="72"/>
                </a:cxn>
                <a:cxn ang="0">
                  <a:pos x="48" y="72"/>
                </a:cxn>
                <a:cxn ang="0">
                  <a:pos x="38" y="60"/>
                </a:cxn>
                <a:cxn ang="0">
                  <a:pos x="32" y="48"/>
                </a:cxn>
                <a:cxn ang="0">
                  <a:pos x="28" y="36"/>
                </a:cxn>
                <a:cxn ang="0">
                  <a:pos x="26" y="26"/>
                </a:cxn>
                <a:cxn ang="0">
                  <a:pos x="26" y="18"/>
                </a:cxn>
                <a:cxn ang="0">
                  <a:pos x="28" y="10"/>
                </a:cxn>
                <a:cxn ang="0">
                  <a:pos x="34" y="0"/>
                </a:cxn>
                <a:cxn ang="0">
                  <a:pos x="34" y="0"/>
                </a:cxn>
                <a:cxn ang="0">
                  <a:pos x="22" y="0"/>
                </a:cxn>
                <a:cxn ang="0">
                  <a:pos x="10" y="4"/>
                </a:cxn>
                <a:cxn ang="0">
                  <a:pos x="6" y="8"/>
                </a:cxn>
                <a:cxn ang="0">
                  <a:pos x="4" y="10"/>
                </a:cxn>
                <a:cxn ang="0">
                  <a:pos x="2" y="16"/>
                </a:cxn>
                <a:cxn ang="0">
                  <a:pos x="0" y="20"/>
                </a:cxn>
                <a:cxn ang="0">
                  <a:pos x="0" y="20"/>
                </a:cxn>
              </a:cxnLst>
              <a:rect l="0" t="0" r="r" b="b"/>
              <a:pathLst>
                <a:path w="102" h="160">
                  <a:moveTo>
                    <a:pt x="0" y="20"/>
                  </a:moveTo>
                  <a:lnTo>
                    <a:pt x="0" y="20"/>
                  </a:lnTo>
                  <a:lnTo>
                    <a:pt x="2" y="36"/>
                  </a:lnTo>
                  <a:lnTo>
                    <a:pt x="6" y="56"/>
                  </a:lnTo>
                  <a:lnTo>
                    <a:pt x="20" y="102"/>
                  </a:lnTo>
                  <a:lnTo>
                    <a:pt x="38" y="160"/>
                  </a:lnTo>
                  <a:lnTo>
                    <a:pt x="102" y="152"/>
                  </a:lnTo>
                  <a:lnTo>
                    <a:pt x="102" y="152"/>
                  </a:lnTo>
                  <a:lnTo>
                    <a:pt x="102" y="136"/>
                  </a:lnTo>
                  <a:lnTo>
                    <a:pt x="102" y="136"/>
                  </a:lnTo>
                  <a:lnTo>
                    <a:pt x="48" y="72"/>
                  </a:lnTo>
                  <a:lnTo>
                    <a:pt x="48" y="72"/>
                  </a:lnTo>
                  <a:lnTo>
                    <a:pt x="38" y="60"/>
                  </a:lnTo>
                  <a:lnTo>
                    <a:pt x="32" y="48"/>
                  </a:lnTo>
                  <a:lnTo>
                    <a:pt x="28" y="36"/>
                  </a:lnTo>
                  <a:lnTo>
                    <a:pt x="26" y="26"/>
                  </a:lnTo>
                  <a:lnTo>
                    <a:pt x="26" y="18"/>
                  </a:lnTo>
                  <a:lnTo>
                    <a:pt x="28" y="10"/>
                  </a:lnTo>
                  <a:lnTo>
                    <a:pt x="34" y="0"/>
                  </a:lnTo>
                  <a:lnTo>
                    <a:pt x="34" y="0"/>
                  </a:lnTo>
                  <a:lnTo>
                    <a:pt x="22" y="0"/>
                  </a:lnTo>
                  <a:lnTo>
                    <a:pt x="10" y="4"/>
                  </a:lnTo>
                  <a:lnTo>
                    <a:pt x="6" y="8"/>
                  </a:lnTo>
                  <a:lnTo>
                    <a:pt x="4" y="10"/>
                  </a:lnTo>
                  <a:lnTo>
                    <a:pt x="2" y="16"/>
                  </a:lnTo>
                  <a:lnTo>
                    <a:pt x="0" y="20"/>
                  </a:lnTo>
                  <a:lnTo>
                    <a:pt x="0" y="2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2" name="Freeform 26">
              <a:extLst>
                <a:ext uri="{FF2B5EF4-FFF2-40B4-BE49-F238E27FC236}">
                  <a16:creationId xmlns:a16="http://schemas.microsoft.com/office/drawing/2014/main" id="{32A4916D-6B80-417F-B581-722CED6AF03E}"/>
                </a:ext>
              </a:extLst>
            </p:cNvPr>
            <p:cNvSpPr>
              <a:spLocks/>
            </p:cNvSpPr>
            <p:nvPr>
              <p:custDataLst>
                <p:tags r:id="rId26"/>
              </p:custDataLst>
            </p:nvPr>
          </p:nvSpPr>
          <p:spPr bwMode="auto">
            <a:xfrm>
              <a:off x="6732126" y="2825185"/>
              <a:ext cx="660190" cy="443486"/>
            </a:xfrm>
            <a:custGeom>
              <a:avLst/>
              <a:gdLst/>
              <a:ahLst/>
              <a:cxnLst>
                <a:cxn ang="0">
                  <a:pos x="36" y="236"/>
                </a:cxn>
                <a:cxn ang="0">
                  <a:pos x="48" y="352"/>
                </a:cxn>
                <a:cxn ang="0">
                  <a:pos x="452" y="276"/>
                </a:cxn>
                <a:cxn ang="0">
                  <a:pos x="452" y="276"/>
                </a:cxn>
                <a:cxn ang="0">
                  <a:pos x="452" y="272"/>
                </a:cxn>
                <a:cxn ang="0">
                  <a:pos x="452" y="272"/>
                </a:cxn>
                <a:cxn ang="0">
                  <a:pos x="454" y="268"/>
                </a:cxn>
                <a:cxn ang="0">
                  <a:pos x="456" y="262"/>
                </a:cxn>
                <a:cxn ang="0">
                  <a:pos x="458" y="260"/>
                </a:cxn>
                <a:cxn ang="0">
                  <a:pos x="462" y="256"/>
                </a:cxn>
                <a:cxn ang="0">
                  <a:pos x="474" y="252"/>
                </a:cxn>
                <a:cxn ang="0">
                  <a:pos x="486" y="252"/>
                </a:cxn>
                <a:cxn ang="0">
                  <a:pos x="486" y="252"/>
                </a:cxn>
                <a:cxn ang="0">
                  <a:pos x="488" y="246"/>
                </a:cxn>
                <a:cxn ang="0">
                  <a:pos x="524" y="208"/>
                </a:cxn>
                <a:cxn ang="0">
                  <a:pos x="478" y="152"/>
                </a:cxn>
                <a:cxn ang="0">
                  <a:pos x="486" y="132"/>
                </a:cxn>
                <a:cxn ang="0">
                  <a:pos x="476" y="112"/>
                </a:cxn>
                <a:cxn ang="0">
                  <a:pos x="486" y="90"/>
                </a:cxn>
                <a:cxn ang="0">
                  <a:pos x="502" y="58"/>
                </a:cxn>
                <a:cxn ang="0">
                  <a:pos x="500" y="56"/>
                </a:cxn>
                <a:cxn ang="0">
                  <a:pos x="474" y="62"/>
                </a:cxn>
                <a:cxn ang="0">
                  <a:pos x="462" y="40"/>
                </a:cxn>
                <a:cxn ang="0">
                  <a:pos x="458" y="16"/>
                </a:cxn>
                <a:cxn ang="0">
                  <a:pos x="426" y="0"/>
                </a:cxn>
                <a:cxn ang="0">
                  <a:pos x="60" y="80"/>
                </a:cxn>
                <a:cxn ang="0">
                  <a:pos x="56" y="48"/>
                </a:cxn>
                <a:cxn ang="0">
                  <a:pos x="56" y="48"/>
                </a:cxn>
                <a:cxn ang="0">
                  <a:pos x="28" y="70"/>
                </a:cxn>
                <a:cxn ang="0">
                  <a:pos x="0" y="90"/>
                </a:cxn>
                <a:cxn ang="0">
                  <a:pos x="18" y="224"/>
                </a:cxn>
                <a:cxn ang="0">
                  <a:pos x="36" y="236"/>
                </a:cxn>
              </a:cxnLst>
              <a:rect l="0" t="0" r="r" b="b"/>
              <a:pathLst>
                <a:path w="524" h="352">
                  <a:moveTo>
                    <a:pt x="36" y="236"/>
                  </a:moveTo>
                  <a:lnTo>
                    <a:pt x="48" y="352"/>
                  </a:lnTo>
                  <a:lnTo>
                    <a:pt x="452" y="276"/>
                  </a:lnTo>
                  <a:lnTo>
                    <a:pt x="452" y="276"/>
                  </a:lnTo>
                  <a:lnTo>
                    <a:pt x="452" y="272"/>
                  </a:lnTo>
                  <a:lnTo>
                    <a:pt x="452" y="272"/>
                  </a:lnTo>
                  <a:lnTo>
                    <a:pt x="454" y="268"/>
                  </a:lnTo>
                  <a:lnTo>
                    <a:pt x="456" y="262"/>
                  </a:lnTo>
                  <a:lnTo>
                    <a:pt x="458" y="260"/>
                  </a:lnTo>
                  <a:lnTo>
                    <a:pt x="462" y="256"/>
                  </a:lnTo>
                  <a:lnTo>
                    <a:pt x="474" y="252"/>
                  </a:lnTo>
                  <a:lnTo>
                    <a:pt x="486" y="252"/>
                  </a:lnTo>
                  <a:lnTo>
                    <a:pt x="486" y="252"/>
                  </a:lnTo>
                  <a:lnTo>
                    <a:pt x="488" y="246"/>
                  </a:lnTo>
                  <a:lnTo>
                    <a:pt x="524" y="208"/>
                  </a:lnTo>
                  <a:lnTo>
                    <a:pt x="478" y="152"/>
                  </a:lnTo>
                  <a:lnTo>
                    <a:pt x="486" y="132"/>
                  </a:lnTo>
                  <a:lnTo>
                    <a:pt x="476" y="112"/>
                  </a:lnTo>
                  <a:lnTo>
                    <a:pt x="486" y="90"/>
                  </a:lnTo>
                  <a:lnTo>
                    <a:pt x="502" y="58"/>
                  </a:lnTo>
                  <a:lnTo>
                    <a:pt x="500" y="56"/>
                  </a:lnTo>
                  <a:lnTo>
                    <a:pt x="474" y="62"/>
                  </a:lnTo>
                  <a:lnTo>
                    <a:pt x="462" y="40"/>
                  </a:lnTo>
                  <a:lnTo>
                    <a:pt x="458" y="16"/>
                  </a:lnTo>
                  <a:lnTo>
                    <a:pt x="426" y="0"/>
                  </a:lnTo>
                  <a:lnTo>
                    <a:pt x="60" y="80"/>
                  </a:lnTo>
                  <a:lnTo>
                    <a:pt x="56" y="48"/>
                  </a:lnTo>
                  <a:lnTo>
                    <a:pt x="56" y="48"/>
                  </a:lnTo>
                  <a:lnTo>
                    <a:pt x="28" y="70"/>
                  </a:lnTo>
                  <a:lnTo>
                    <a:pt x="0" y="90"/>
                  </a:lnTo>
                  <a:lnTo>
                    <a:pt x="18" y="224"/>
                  </a:lnTo>
                  <a:lnTo>
                    <a:pt x="36" y="23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3" name="Freeform 27">
              <a:extLst>
                <a:ext uri="{FF2B5EF4-FFF2-40B4-BE49-F238E27FC236}">
                  <a16:creationId xmlns:a16="http://schemas.microsoft.com/office/drawing/2014/main" id="{229A4155-FF34-43A2-BBCF-29B800BEBC87}"/>
                </a:ext>
              </a:extLst>
            </p:cNvPr>
            <p:cNvSpPr>
              <a:spLocks/>
            </p:cNvSpPr>
            <p:nvPr>
              <p:custDataLst>
                <p:tags r:id="rId27"/>
              </p:custDataLst>
            </p:nvPr>
          </p:nvSpPr>
          <p:spPr bwMode="auto">
            <a:xfrm>
              <a:off x="6900953" y="3172918"/>
              <a:ext cx="529160" cy="377971"/>
            </a:xfrm>
            <a:custGeom>
              <a:avLst/>
              <a:gdLst/>
              <a:ahLst/>
              <a:cxnLst>
                <a:cxn ang="0">
                  <a:pos x="416" y="138"/>
                </a:cxn>
                <a:cxn ang="0">
                  <a:pos x="416" y="138"/>
                </a:cxn>
                <a:cxn ang="0">
                  <a:pos x="420" y="128"/>
                </a:cxn>
                <a:cxn ang="0">
                  <a:pos x="356" y="136"/>
                </a:cxn>
                <a:cxn ang="0">
                  <a:pos x="356" y="136"/>
                </a:cxn>
                <a:cxn ang="0">
                  <a:pos x="338" y="80"/>
                </a:cxn>
                <a:cxn ang="0">
                  <a:pos x="326" y="36"/>
                </a:cxn>
                <a:cxn ang="0">
                  <a:pos x="322" y="16"/>
                </a:cxn>
                <a:cxn ang="0">
                  <a:pos x="318" y="0"/>
                </a:cxn>
                <a:cxn ang="0">
                  <a:pos x="0" y="60"/>
                </a:cxn>
                <a:cxn ang="0">
                  <a:pos x="6" y="122"/>
                </a:cxn>
                <a:cxn ang="0">
                  <a:pos x="34" y="88"/>
                </a:cxn>
                <a:cxn ang="0">
                  <a:pos x="52" y="78"/>
                </a:cxn>
                <a:cxn ang="0">
                  <a:pos x="60" y="64"/>
                </a:cxn>
                <a:cxn ang="0">
                  <a:pos x="84" y="64"/>
                </a:cxn>
                <a:cxn ang="0">
                  <a:pos x="84" y="64"/>
                </a:cxn>
                <a:cxn ang="0">
                  <a:pos x="88" y="62"/>
                </a:cxn>
                <a:cxn ang="0">
                  <a:pos x="96" y="56"/>
                </a:cxn>
                <a:cxn ang="0">
                  <a:pos x="100" y="54"/>
                </a:cxn>
                <a:cxn ang="0">
                  <a:pos x="108" y="52"/>
                </a:cxn>
                <a:cxn ang="0">
                  <a:pos x="116" y="52"/>
                </a:cxn>
                <a:cxn ang="0">
                  <a:pos x="126" y="52"/>
                </a:cxn>
                <a:cxn ang="0">
                  <a:pos x="126" y="52"/>
                </a:cxn>
                <a:cxn ang="0">
                  <a:pos x="142" y="56"/>
                </a:cxn>
                <a:cxn ang="0">
                  <a:pos x="152" y="60"/>
                </a:cxn>
                <a:cxn ang="0">
                  <a:pos x="158" y="64"/>
                </a:cxn>
                <a:cxn ang="0">
                  <a:pos x="156" y="76"/>
                </a:cxn>
                <a:cxn ang="0">
                  <a:pos x="184" y="82"/>
                </a:cxn>
                <a:cxn ang="0">
                  <a:pos x="190" y="104"/>
                </a:cxn>
                <a:cxn ang="0">
                  <a:pos x="222" y="104"/>
                </a:cxn>
                <a:cxn ang="0">
                  <a:pos x="230" y="116"/>
                </a:cxn>
                <a:cxn ang="0">
                  <a:pos x="226" y="158"/>
                </a:cxn>
                <a:cxn ang="0">
                  <a:pos x="226" y="178"/>
                </a:cxn>
                <a:cxn ang="0">
                  <a:pos x="310" y="198"/>
                </a:cxn>
                <a:cxn ang="0">
                  <a:pos x="324" y="226"/>
                </a:cxn>
                <a:cxn ang="0">
                  <a:pos x="320" y="252"/>
                </a:cxn>
                <a:cxn ang="0">
                  <a:pos x="386" y="300"/>
                </a:cxn>
                <a:cxn ang="0">
                  <a:pos x="386" y="300"/>
                </a:cxn>
                <a:cxn ang="0">
                  <a:pos x="386" y="300"/>
                </a:cxn>
                <a:cxn ang="0">
                  <a:pos x="386" y="300"/>
                </a:cxn>
                <a:cxn ang="0">
                  <a:pos x="390" y="260"/>
                </a:cxn>
                <a:cxn ang="0">
                  <a:pos x="396" y="218"/>
                </a:cxn>
                <a:cxn ang="0">
                  <a:pos x="406" y="178"/>
                </a:cxn>
                <a:cxn ang="0">
                  <a:pos x="416" y="138"/>
                </a:cxn>
                <a:cxn ang="0">
                  <a:pos x="416" y="138"/>
                </a:cxn>
              </a:cxnLst>
              <a:rect l="0" t="0" r="r" b="b"/>
              <a:pathLst>
                <a:path w="420" h="300">
                  <a:moveTo>
                    <a:pt x="416" y="138"/>
                  </a:moveTo>
                  <a:lnTo>
                    <a:pt x="416" y="138"/>
                  </a:lnTo>
                  <a:lnTo>
                    <a:pt x="420" y="128"/>
                  </a:lnTo>
                  <a:lnTo>
                    <a:pt x="356" y="136"/>
                  </a:lnTo>
                  <a:lnTo>
                    <a:pt x="356" y="136"/>
                  </a:lnTo>
                  <a:lnTo>
                    <a:pt x="338" y="80"/>
                  </a:lnTo>
                  <a:lnTo>
                    <a:pt x="326" y="36"/>
                  </a:lnTo>
                  <a:lnTo>
                    <a:pt x="322" y="16"/>
                  </a:lnTo>
                  <a:lnTo>
                    <a:pt x="318" y="0"/>
                  </a:lnTo>
                  <a:lnTo>
                    <a:pt x="0" y="60"/>
                  </a:lnTo>
                  <a:lnTo>
                    <a:pt x="6" y="122"/>
                  </a:lnTo>
                  <a:lnTo>
                    <a:pt x="34" y="88"/>
                  </a:lnTo>
                  <a:lnTo>
                    <a:pt x="52" y="78"/>
                  </a:lnTo>
                  <a:lnTo>
                    <a:pt x="60" y="64"/>
                  </a:lnTo>
                  <a:lnTo>
                    <a:pt x="84" y="64"/>
                  </a:lnTo>
                  <a:lnTo>
                    <a:pt x="84" y="64"/>
                  </a:lnTo>
                  <a:lnTo>
                    <a:pt x="88" y="62"/>
                  </a:lnTo>
                  <a:lnTo>
                    <a:pt x="96" y="56"/>
                  </a:lnTo>
                  <a:lnTo>
                    <a:pt x="100" y="54"/>
                  </a:lnTo>
                  <a:lnTo>
                    <a:pt x="108" y="52"/>
                  </a:lnTo>
                  <a:lnTo>
                    <a:pt x="116" y="52"/>
                  </a:lnTo>
                  <a:lnTo>
                    <a:pt x="126" y="52"/>
                  </a:lnTo>
                  <a:lnTo>
                    <a:pt x="126" y="52"/>
                  </a:lnTo>
                  <a:lnTo>
                    <a:pt x="142" y="56"/>
                  </a:lnTo>
                  <a:lnTo>
                    <a:pt x="152" y="60"/>
                  </a:lnTo>
                  <a:lnTo>
                    <a:pt x="158" y="64"/>
                  </a:lnTo>
                  <a:lnTo>
                    <a:pt x="156" y="76"/>
                  </a:lnTo>
                  <a:lnTo>
                    <a:pt x="184" y="82"/>
                  </a:lnTo>
                  <a:lnTo>
                    <a:pt x="190" y="104"/>
                  </a:lnTo>
                  <a:lnTo>
                    <a:pt x="222" y="104"/>
                  </a:lnTo>
                  <a:lnTo>
                    <a:pt x="230" y="116"/>
                  </a:lnTo>
                  <a:lnTo>
                    <a:pt x="226" y="158"/>
                  </a:lnTo>
                  <a:lnTo>
                    <a:pt x="226" y="178"/>
                  </a:lnTo>
                  <a:lnTo>
                    <a:pt x="310" y="198"/>
                  </a:lnTo>
                  <a:lnTo>
                    <a:pt x="324" y="226"/>
                  </a:lnTo>
                  <a:lnTo>
                    <a:pt x="320" y="252"/>
                  </a:lnTo>
                  <a:lnTo>
                    <a:pt x="386" y="300"/>
                  </a:lnTo>
                  <a:lnTo>
                    <a:pt x="386" y="300"/>
                  </a:lnTo>
                  <a:lnTo>
                    <a:pt x="386" y="300"/>
                  </a:lnTo>
                  <a:lnTo>
                    <a:pt x="386" y="300"/>
                  </a:lnTo>
                  <a:lnTo>
                    <a:pt x="390" y="260"/>
                  </a:lnTo>
                  <a:lnTo>
                    <a:pt x="396" y="218"/>
                  </a:lnTo>
                  <a:lnTo>
                    <a:pt x="406" y="178"/>
                  </a:lnTo>
                  <a:lnTo>
                    <a:pt x="416" y="138"/>
                  </a:lnTo>
                  <a:lnTo>
                    <a:pt x="416" y="13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4" name="Freeform 28">
              <a:extLst>
                <a:ext uri="{FF2B5EF4-FFF2-40B4-BE49-F238E27FC236}">
                  <a16:creationId xmlns:a16="http://schemas.microsoft.com/office/drawing/2014/main" id="{7E012908-AA65-42EB-A69D-656D901E71C1}"/>
                </a:ext>
              </a:extLst>
            </p:cNvPr>
            <p:cNvSpPr>
              <a:spLocks/>
            </p:cNvSpPr>
            <p:nvPr>
              <p:custDataLst>
                <p:tags r:id="rId28"/>
              </p:custDataLst>
            </p:nvPr>
          </p:nvSpPr>
          <p:spPr bwMode="auto">
            <a:xfrm>
              <a:off x="6069416" y="2482491"/>
              <a:ext cx="418288" cy="569477"/>
            </a:xfrm>
            <a:custGeom>
              <a:avLst/>
              <a:gdLst/>
              <a:ahLst/>
              <a:cxnLst>
                <a:cxn ang="0">
                  <a:pos x="288" y="432"/>
                </a:cxn>
                <a:cxn ang="0">
                  <a:pos x="286" y="412"/>
                </a:cxn>
                <a:cxn ang="0">
                  <a:pos x="294" y="390"/>
                </a:cxn>
                <a:cxn ang="0">
                  <a:pos x="312" y="350"/>
                </a:cxn>
                <a:cxn ang="0">
                  <a:pos x="324" y="312"/>
                </a:cxn>
                <a:cxn ang="0">
                  <a:pos x="330" y="272"/>
                </a:cxn>
                <a:cxn ang="0">
                  <a:pos x="330" y="234"/>
                </a:cxn>
                <a:cxn ang="0">
                  <a:pos x="318" y="196"/>
                </a:cxn>
                <a:cxn ang="0">
                  <a:pos x="310" y="176"/>
                </a:cxn>
                <a:cxn ang="0">
                  <a:pos x="304" y="170"/>
                </a:cxn>
                <a:cxn ang="0">
                  <a:pos x="298" y="174"/>
                </a:cxn>
                <a:cxn ang="0">
                  <a:pos x="286" y="182"/>
                </a:cxn>
                <a:cxn ang="0">
                  <a:pos x="250" y="208"/>
                </a:cxn>
                <a:cxn ang="0">
                  <a:pos x="230" y="220"/>
                </a:cxn>
                <a:cxn ang="0">
                  <a:pos x="212" y="220"/>
                </a:cxn>
                <a:cxn ang="0">
                  <a:pos x="208" y="218"/>
                </a:cxn>
                <a:cxn ang="0">
                  <a:pos x="206" y="210"/>
                </a:cxn>
                <a:cxn ang="0">
                  <a:pos x="218" y="186"/>
                </a:cxn>
                <a:cxn ang="0">
                  <a:pos x="228" y="160"/>
                </a:cxn>
                <a:cxn ang="0">
                  <a:pos x="238" y="124"/>
                </a:cxn>
                <a:cxn ang="0">
                  <a:pos x="240" y="88"/>
                </a:cxn>
                <a:cxn ang="0">
                  <a:pos x="232" y="54"/>
                </a:cxn>
                <a:cxn ang="0">
                  <a:pos x="210" y="26"/>
                </a:cxn>
                <a:cxn ang="0">
                  <a:pos x="198" y="16"/>
                </a:cxn>
                <a:cxn ang="0">
                  <a:pos x="178" y="2"/>
                </a:cxn>
                <a:cxn ang="0">
                  <a:pos x="160" y="0"/>
                </a:cxn>
                <a:cxn ang="0">
                  <a:pos x="142" y="2"/>
                </a:cxn>
                <a:cxn ang="0">
                  <a:pos x="120" y="18"/>
                </a:cxn>
                <a:cxn ang="0">
                  <a:pos x="88" y="46"/>
                </a:cxn>
                <a:cxn ang="0">
                  <a:pos x="72" y="60"/>
                </a:cxn>
                <a:cxn ang="0">
                  <a:pos x="46" y="72"/>
                </a:cxn>
                <a:cxn ang="0">
                  <a:pos x="28" y="82"/>
                </a:cxn>
                <a:cxn ang="0">
                  <a:pos x="24" y="88"/>
                </a:cxn>
                <a:cxn ang="0">
                  <a:pos x="12" y="116"/>
                </a:cxn>
                <a:cxn ang="0">
                  <a:pos x="6" y="146"/>
                </a:cxn>
                <a:cxn ang="0">
                  <a:pos x="2" y="210"/>
                </a:cxn>
                <a:cxn ang="0">
                  <a:pos x="4" y="220"/>
                </a:cxn>
                <a:cxn ang="0">
                  <a:pos x="14" y="248"/>
                </a:cxn>
                <a:cxn ang="0">
                  <a:pos x="28" y="276"/>
                </a:cxn>
                <a:cxn ang="0">
                  <a:pos x="32" y="286"/>
                </a:cxn>
                <a:cxn ang="0">
                  <a:pos x="34" y="322"/>
                </a:cxn>
                <a:cxn ang="0">
                  <a:pos x="32" y="360"/>
                </a:cxn>
                <a:cxn ang="0">
                  <a:pos x="22" y="406"/>
                </a:cxn>
                <a:cxn ang="0">
                  <a:pos x="6" y="440"/>
                </a:cxn>
                <a:cxn ang="0">
                  <a:pos x="176" y="452"/>
                </a:cxn>
              </a:cxnLst>
              <a:rect l="0" t="0" r="r" b="b"/>
              <a:pathLst>
                <a:path w="332" h="452">
                  <a:moveTo>
                    <a:pt x="288" y="432"/>
                  </a:moveTo>
                  <a:lnTo>
                    <a:pt x="288" y="432"/>
                  </a:lnTo>
                  <a:lnTo>
                    <a:pt x="286" y="422"/>
                  </a:lnTo>
                  <a:lnTo>
                    <a:pt x="286" y="412"/>
                  </a:lnTo>
                  <a:lnTo>
                    <a:pt x="290" y="402"/>
                  </a:lnTo>
                  <a:lnTo>
                    <a:pt x="294" y="390"/>
                  </a:lnTo>
                  <a:lnTo>
                    <a:pt x="304" y="368"/>
                  </a:lnTo>
                  <a:lnTo>
                    <a:pt x="312" y="350"/>
                  </a:lnTo>
                  <a:lnTo>
                    <a:pt x="312" y="350"/>
                  </a:lnTo>
                  <a:lnTo>
                    <a:pt x="324" y="312"/>
                  </a:lnTo>
                  <a:lnTo>
                    <a:pt x="328" y="292"/>
                  </a:lnTo>
                  <a:lnTo>
                    <a:pt x="330" y="272"/>
                  </a:lnTo>
                  <a:lnTo>
                    <a:pt x="332" y="254"/>
                  </a:lnTo>
                  <a:lnTo>
                    <a:pt x="330" y="234"/>
                  </a:lnTo>
                  <a:lnTo>
                    <a:pt x="326" y="214"/>
                  </a:lnTo>
                  <a:lnTo>
                    <a:pt x="318" y="196"/>
                  </a:lnTo>
                  <a:lnTo>
                    <a:pt x="318" y="196"/>
                  </a:lnTo>
                  <a:lnTo>
                    <a:pt x="310" y="176"/>
                  </a:lnTo>
                  <a:lnTo>
                    <a:pt x="306" y="172"/>
                  </a:lnTo>
                  <a:lnTo>
                    <a:pt x="304" y="170"/>
                  </a:lnTo>
                  <a:lnTo>
                    <a:pt x="302" y="172"/>
                  </a:lnTo>
                  <a:lnTo>
                    <a:pt x="298" y="174"/>
                  </a:lnTo>
                  <a:lnTo>
                    <a:pt x="286" y="182"/>
                  </a:lnTo>
                  <a:lnTo>
                    <a:pt x="286" y="182"/>
                  </a:lnTo>
                  <a:lnTo>
                    <a:pt x="270" y="192"/>
                  </a:lnTo>
                  <a:lnTo>
                    <a:pt x="250" y="208"/>
                  </a:lnTo>
                  <a:lnTo>
                    <a:pt x="240" y="216"/>
                  </a:lnTo>
                  <a:lnTo>
                    <a:pt x="230" y="220"/>
                  </a:lnTo>
                  <a:lnTo>
                    <a:pt x="220" y="222"/>
                  </a:lnTo>
                  <a:lnTo>
                    <a:pt x="212" y="220"/>
                  </a:lnTo>
                  <a:lnTo>
                    <a:pt x="212" y="220"/>
                  </a:lnTo>
                  <a:lnTo>
                    <a:pt x="208" y="218"/>
                  </a:lnTo>
                  <a:lnTo>
                    <a:pt x="206" y="214"/>
                  </a:lnTo>
                  <a:lnTo>
                    <a:pt x="206" y="210"/>
                  </a:lnTo>
                  <a:lnTo>
                    <a:pt x="210" y="204"/>
                  </a:lnTo>
                  <a:lnTo>
                    <a:pt x="218" y="186"/>
                  </a:lnTo>
                  <a:lnTo>
                    <a:pt x="228" y="160"/>
                  </a:lnTo>
                  <a:lnTo>
                    <a:pt x="228" y="160"/>
                  </a:lnTo>
                  <a:lnTo>
                    <a:pt x="234" y="142"/>
                  </a:lnTo>
                  <a:lnTo>
                    <a:pt x="238" y="124"/>
                  </a:lnTo>
                  <a:lnTo>
                    <a:pt x="240" y="106"/>
                  </a:lnTo>
                  <a:lnTo>
                    <a:pt x="240" y="88"/>
                  </a:lnTo>
                  <a:lnTo>
                    <a:pt x="236" y="72"/>
                  </a:lnTo>
                  <a:lnTo>
                    <a:pt x="232" y="54"/>
                  </a:lnTo>
                  <a:lnTo>
                    <a:pt x="222" y="40"/>
                  </a:lnTo>
                  <a:lnTo>
                    <a:pt x="210" y="26"/>
                  </a:lnTo>
                  <a:lnTo>
                    <a:pt x="210" y="26"/>
                  </a:lnTo>
                  <a:lnTo>
                    <a:pt x="198" y="16"/>
                  </a:lnTo>
                  <a:lnTo>
                    <a:pt x="188" y="8"/>
                  </a:lnTo>
                  <a:lnTo>
                    <a:pt x="178" y="2"/>
                  </a:lnTo>
                  <a:lnTo>
                    <a:pt x="168" y="0"/>
                  </a:lnTo>
                  <a:lnTo>
                    <a:pt x="160" y="0"/>
                  </a:lnTo>
                  <a:lnTo>
                    <a:pt x="150" y="0"/>
                  </a:lnTo>
                  <a:lnTo>
                    <a:pt x="142" y="2"/>
                  </a:lnTo>
                  <a:lnTo>
                    <a:pt x="134" y="6"/>
                  </a:lnTo>
                  <a:lnTo>
                    <a:pt x="120" y="18"/>
                  </a:lnTo>
                  <a:lnTo>
                    <a:pt x="104" y="30"/>
                  </a:lnTo>
                  <a:lnTo>
                    <a:pt x="88" y="46"/>
                  </a:lnTo>
                  <a:lnTo>
                    <a:pt x="72" y="60"/>
                  </a:lnTo>
                  <a:lnTo>
                    <a:pt x="72" y="60"/>
                  </a:lnTo>
                  <a:lnTo>
                    <a:pt x="60" y="66"/>
                  </a:lnTo>
                  <a:lnTo>
                    <a:pt x="46" y="72"/>
                  </a:lnTo>
                  <a:lnTo>
                    <a:pt x="34" y="78"/>
                  </a:lnTo>
                  <a:lnTo>
                    <a:pt x="28" y="82"/>
                  </a:lnTo>
                  <a:lnTo>
                    <a:pt x="24" y="88"/>
                  </a:lnTo>
                  <a:lnTo>
                    <a:pt x="24" y="88"/>
                  </a:lnTo>
                  <a:lnTo>
                    <a:pt x="16" y="102"/>
                  </a:lnTo>
                  <a:lnTo>
                    <a:pt x="12" y="116"/>
                  </a:lnTo>
                  <a:lnTo>
                    <a:pt x="8" y="130"/>
                  </a:lnTo>
                  <a:lnTo>
                    <a:pt x="6" y="146"/>
                  </a:lnTo>
                  <a:lnTo>
                    <a:pt x="2" y="176"/>
                  </a:lnTo>
                  <a:lnTo>
                    <a:pt x="2" y="210"/>
                  </a:lnTo>
                  <a:lnTo>
                    <a:pt x="2" y="210"/>
                  </a:lnTo>
                  <a:lnTo>
                    <a:pt x="4" y="220"/>
                  </a:lnTo>
                  <a:lnTo>
                    <a:pt x="6" y="230"/>
                  </a:lnTo>
                  <a:lnTo>
                    <a:pt x="14" y="248"/>
                  </a:lnTo>
                  <a:lnTo>
                    <a:pt x="24" y="266"/>
                  </a:lnTo>
                  <a:lnTo>
                    <a:pt x="28" y="276"/>
                  </a:lnTo>
                  <a:lnTo>
                    <a:pt x="32" y="286"/>
                  </a:lnTo>
                  <a:lnTo>
                    <a:pt x="32" y="286"/>
                  </a:lnTo>
                  <a:lnTo>
                    <a:pt x="34" y="304"/>
                  </a:lnTo>
                  <a:lnTo>
                    <a:pt x="34" y="322"/>
                  </a:lnTo>
                  <a:lnTo>
                    <a:pt x="32" y="360"/>
                  </a:lnTo>
                  <a:lnTo>
                    <a:pt x="32" y="360"/>
                  </a:lnTo>
                  <a:lnTo>
                    <a:pt x="28" y="382"/>
                  </a:lnTo>
                  <a:lnTo>
                    <a:pt x="22" y="406"/>
                  </a:lnTo>
                  <a:lnTo>
                    <a:pt x="12" y="428"/>
                  </a:lnTo>
                  <a:lnTo>
                    <a:pt x="6" y="440"/>
                  </a:lnTo>
                  <a:lnTo>
                    <a:pt x="0" y="448"/>
                  </a:lnTo>
                  <a:lnTo>
                    <a:pt x="176" y="452"/>
                  </a:lnTo>
                  <a:lnTo>
                    <a:pt x="288" y="43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5" name="Freeform 29">
              <a:extLst>
                <a:ext uri="{FF2B5EF4-FFF2-40B4-BE49-F238E27FC236}">
                  <a16:creationId xmlns:a16="http://schemas.microsoft.com/office/drawing/2014/main" id="{0375CD39-96DF-4BE5-A9BA-4D503A1C9A2F}"/>
                </a:ext>
              </a:extLst>
            </p:cNvPr>
            <p:cNvSpPr>
              <a:spLocks/>
            </p:cNvSpPr>
            <p:nvPr>
              <p:custDataLst>
                <p:tags r:id="rId29"/>
              </p:custDataLst>
            </p:nvPr>
          </p:nvSpPr>
          <p:spPr bwMode="auto">
            <a:xfrm>
              <a:off x="5661207" y="2260747"/>
              <a:ext cx="597195" cy="327575"/>
            </a:xfrm>
            <a:custGeom>
              <a:avLst/>
              <a:gdLst/>
              <a:ahLst/>
              <a:cxnLst>
                <a:cxn ang="0">
                  <a:pos x="130" y="166"/>
                </a:cxn>
                <a:cxn ang="0">
                  <a:pos x="158" y="156"/>
                </a:cxn>
                <a:cxn ang="0">
                  <a:pos x="166" y="158"/>
                </a:cxn>
                <a:cxn ang="0">
                  <a:pos x="176" y="172"/>
                </a:cxn>
                <a:cxn ang="0">
                  <a:pos x="202" y="188"/>
                </a:cxn>
                <a:cxn ang="0">
                  <a:pos x="222" y="234"/>
                </a:cxn>
                <a:cxn ang="0">
                  <a:pos x="236" y="260"/>
                </a:cxn>
                <a:cxn ang="0">
                  <a:pos x="244" y="218"/>
                </a:cxn>
                <a:cxn ang="0">
                  <a:pos x="246" y="206"/>
                </a:cxn>
                <a:cxn ang="0">
                  <a:pos x="256" y="194"/>
                </a:cxn>
                <a:cxn ang="0">
                  <a:pos x="278" y="188"/>
                </a:cxn>
                <a:cxn ang="0">
                  <a:pos x="296" y="180"/>
                </a:cxn>
                <a:cxn ang="0">
                  <a:pos x="308" y="174"/>
                </a:cxn>
                <a:cxn ang="0">
                  <a:pos x="338" y="150"/>
                </a:cxn>
                <a:cxn ang="0">
                  <a:pos x="358" y="136"/>
                </a:cxn>
                <a:cxn ang="0">
                  <a:pos x="384" y="132"/>
                </a:cxn>
                <a:cxn ang="0">
                  <a:pos x="400" y="134"/>
                </a:cxn>
                <a:cxn ang="0">
                  <a:pos x="426" y="142"/>
                </a:cxn>
                <a:cxn ang="0">
                  <a:pos x="442" y="140"/>
                </a:cxn>
                <a:cxn ang="0">
                  <a:pos x="456" y="134"/>
                </a:cxn>
                <a:cxn ang="0">
                  <a:pos x="472" y="122"/>
                </a:cxn>
                <a:cxn ang="0">
                  <a:pos x="472" y="108"/>
                </a:cxn>
                <a:cxn ang="0">
                  <a:pos x="460" y="96"/>
                </a:cxn>
                <a:cxn ang="0">
                  <a:pos x="430" y="78"/>
                </a:cxn>
                <a:cxn ang="0">
                  <a:pos x="382" y="64"/>
                </a:cxn>
                <a:cxn ang="0">
                  <a:pos x="366" y="62"/>
                </a:cxn>
                <a:cxn ang="0">
                  <a:pos x="336" y="68"/>
                </a:cxn>
                <a:cxn ang="0">
                  <a:pos x="280" y="86"/>
                </a:cxn>
                <a:cxn ang="0">
                  <a:pos x="250" y="90"/>
                </a:cxn>
                <a:cxn ang="0">
                  <a:pos x="234" y="88"/>
                </a:cxn>
                <a:cxn ang="0">
                  <a:pos x="196" y="76"/>
                </a:cxn>
                <a:cxn ang="0">
                  <a:pos x="182" y="68"/>
                </a:cxn>
                <a:cxn ang="0">
                  <a:pos x="178" y="62"/>
                </a:cxn>
                <a:cxn ang="0">
                  <a:pos x="172" y="36"/>
                </a:cxn>
                <a:cxn ang="0">
                  <a:pos x="170" y="20"/>
                </a:cxn>
                <a:cxn ang="0">
                  <a:pos x="162" y="6"/>
                </a:cxn>
                <a:cxn ang="0">
                  <a:pos x="152" y="2"/>
                </a:cxn>
                <a:cxn ang="0">
                  <a:pos x="130" y="2"/>
                </a:cxn>
                <a:cxn ang="0">
                  <a:pos x="100" y="20"/>
                </a:cxn>
                <a:cxn ang="0">
                  <a:pos x="84" y="34"/>
                </a:cxn>
                <a:cxn ang="0">
                  <a:pos x="22" y="82"/>
                </a:cxn>
                <a:cxn ang="0">
                  <a:pos x="0" y="90"/>
                </a:cxn>
                <a:cxn ang="0">
                  <a:pos x="130" y="166"/>
                </a:cxn>
              </a:cxnLst>
              <a:rect l="0" t="0" r="r" b="b"/>
              <a:pathLst>
                <a:path w="474" h="260">
                  <a:moveTo>
                    <a:pt x="130" y="166"/>
                  </a:moveTo>
                  <a:lnTo>
                    <a:pt x="130" y="166"/>
                  </a:lnTo>
                  <a:lnTo>
                    <a:pt x="146" y="158"/>
                  </a:lnTo>
                  <a:lnTo>
                    <a:pt x="158" y="156"/>
                  </a:lnTo>
                  <a:lnTo>
                    <a:pt x="162" y="156"/>
                  </a:lnTo>
                  <a:lnTo>
                    <a:pt x="166" y="158"/>
                  </a:lnTo>
                  <a:lnTo>
                    <a:pt x="166" y="158"/>
                  </a:lnTo>
                  <a:lnTo>
                    <a:pt x="176" y="172"/>
                  </a:lnTo>
                  <a:lnTo>
                    <a:pt x="180" y="176"/>
                  </a:lnTo>
                  <a:lnTo>
                    <a:pt x="202" y="188"/>
                  </a:lnTo>
                  <a:lnTo>
                    <a:pt x="194" y="226"/>
                  </a:lnTo>
                  <a:lnTo>
                    <a:pt x="222" y="234"/>
                  </a:lnTo>
                  <a:lnTo>
                    <a:pt x="222" y="252"/>
                  </a:lnTo>
                  <a:lnTo>
                    <a:pt x="236" y="260"/>
                  </a:lnTo>
                  <a:lnTo>
                    <a:pt x="236" y="260"/>
                  </a:lnTo>
                  <a:lnTo>
                    <a:pt x="244" y="218"/>
                  </a:lnTo>
                  <a:lnTo>
                    <a:pt x="244" y="218"/>
                  </a:lnTo>
                  <a:lnTo>
                    <a:pt x="246" y="206"/>
                  </a:lnTo>
                  <a:lnTo>
                    <a:pt x="250" y="200"/>
                  </a:lnTo>
                  <a:lnTo>
                    <a:pt x="256" y="194"/>
                  </a:lnTo>
                  <a:lnTo>
                    <a:pt x="262" y="192"/>
                  </a:lnTo>
                  <a:lnTo>
                    <a:pt x="278" y="188"/>
                  </a:lnTo>
                  <a:lnTo>
                    <a:pt x="286" y="184"/>
                  </a:lnTo>
                  <a:lnTo>
                    <a:pt x="296" y="180"/>
                  </a:lnTo>
                  <a:lnTo>
                    <a:pt x="296" y="180"/>
                  </a:lnTo>
                  <a:lnTo>
                    <a:pt x="308" y="174"/>
                  </a:lnTo>
                  <a:lnTo>
                    <a:pt x="318" y="166"/>
                  </a:lnTo>
                  <a:lnTo>
                    <a:pt x="338" y="150"/>
                  </a:lnTo>
                  <a:lnTo>
                    <a:pt x="348" y="142"/>
                  </a:lnTo>
                  <a:lnTo>
                    <a:pt x="358" y="136"/>
                  </a:lnTo>
                  <a:lnTo>
                    <a:pt x="372" y="132"/>
                  </a:lnTo>
                  <a:lnTo>
                    <a:pt x="384" y="132"/>
                  </a:lnTo>
                  <a:lnTo>
                    <a:pt x="384" y="132"/>
                  </a:lnTo>
                  <a:lnTo>
                    <a:pt x="400" y="134"/>
                  </a:lnTo>
                  <a:lnTo>
                    <a:pt x="414" y="138"/>
                  </a:lnTo>
                  <a:lnTo>
                    <a:pt x="426" y="142"/>
                  </a:lnTo>
                  <a:lnTo>
                    <a:pt x="434" y="142"/>
                  </a:lnTo>
                  <a:lnTo>
                    <a:pt x="442" y="140"/>
                  </a:lnTo>
                  <a:lnTo>
                    <a:pt x="442" y="140"/>
                  </a:lnTo>
                  <a:lnTo>
                    <a:pt x="456" y="134"/>
                  </a:lnTo>
                  <a:lnTo>
                    <a:pt x="466" y="128"/>
                  </a:lnTo>
                  <a:lnTo>
                    <a:pt x="472" y="122"/>
                  </a:lnTo>
                  <a:lnTo>
                    <a:pt x="474" y="116"/>
                  </a:lnTo>
                  <a:lnTo>
                    <a:pt x="472" y="108"/>
                  </a:lnTo>
                  <a:lnTo>
                    <a:pt x="466" y="102"/>
                  </a:lnTo>
                  <a:lnTo>
                    <a:pt x="460" y="96"/>
                  </a:lnTo>
                  <a:lnTo>
                    <a:pt x="452" y="90"/>
                  </a:lnTo>
                  <a:lnTo>
                    <a:pt x="430" y="78"/>
                  </a:lnTo>
                  <a:lnTo>
                    <a:pt x="406" y="70"/>
                  </a:lnTo>
                  <a:lnTo>
                    <a:pt x="382" y="64"/>
                  </a:lnTo>
                  <a:lnTo>
                    <a:pt x="366" y="62"/>
                  </a:lnTo>
                  <a:lnTo>
                    <a:pt x="366" y="62"/>
                  </a:lnTo>
                  <a:lnTo>
                    <a:pt x="350" y="64"/>
                  </a:lnTo>
                  <a:lnTo>
                    <a:pt x="336" y="68"/>
                  </a:lnTo>
                  <a:lnTo>
                    <a:pt x="308" y="78"/>
                  </a:lnTo>
                  <a:lnTo>
                    <a:pt x="280" y="86"/>
                  </a:lnTo>
                  <a:lnTo>
                    <a:pt x="264" y="88"/>
                  </a:lnTo>
                  <a:lnTo>
                    <a:pt x="250" y="90"/>
                  </a:lnTo>
                  <a:lnTo>
                    <a:pt x="250" y="90"/>
                  </a:lnTo>
                  <a:lnTo>
                    <a:pt x="234" y="88"/>
                  </a:lnTo>
                  <a:lnTo>
                    <a:pt x="214" y="82"/>
                  </a:lnTo>
                  <a:lnTo>
                    <a:pt x="196" y="76"/>
                  </a:lnTo>
                  <a:lnTo>
                    <a:pt x="188" y="72"/>
                  </a:lnTo>
                  <a:lnTo>
                    <a:pt x="182" y="68"/>
                  </a:lnTo>
                  <a:lnTo>
                    <a:pt x="182" y="68"/>
                  </a:lnTo>
                  <a:lnTo>
                    <a:pt x="178" y="62"/>
                  </a:lnTo>
                  <a:lnTo>
                    <a:pt x="174" y="54"/>
                  </a:lnTo>
                  <a:lnTo>
                    <a:pt x="172" y="36"/>
                  </a:lnTo>
                  <a:lnTo>
                    <a:pt x="172" y="28"/>
                  </a:lnTo>
                  <a:lnTo>
                    <a:pt x="170" y="20"/>
                  </a:lnTo>
                  <a:lnTo>
                    <a:pt x="168" y="12"/>
                  </a:lnTo>
                  <a:lnTo>
                    <a:pt x="162" y="6"/>
                  </a:lnTo>
                  <a:lnTo>
                    <a:pt x="162" y="6"/>
                  </a:lnTo>
                  <a:lnTo>
                    <a:pt x="152" y="2"/>
                  </a:lnTo>
                  <a:lnTo>
                    <a:pt x="142" y="0"/>
                  </a:lnTo>
                  <a:lnTo>
                    <a:pt x="130" y="2"/>
                  </a:lnTo>
                  <a:lnTo>
                    <a:pt x="120" y="8"/>
                  </a:lnTo>
                  <a:lnTo>
                    <a:pt x="100" y="20"/>
                  </a:lnTo>
                  <a:lnTo>
                    <a:pt x="84" y="34"/>
                  </a:lnTo>
                  <a:lnTo>
                    <a:pt x="84" y="34"/>
                  </a:lnTo>
                  <a:lnTo>
                    <a:pt x="42" y="68"/>
                  </a:lnTo>
                  <a:lnTo>
                    <a:pt x="22" y="82"/>
                  </a:lnTo>
                  <a:lnTo>
                    <a:pt x="10" y="86"/>
                  </a:lnTo>
                  <a:lnTo>
                    <a:pt x="0" y="90"/>
                  </a:lnTo>
                  <a:lnTo>
                    <a:pt x="8" y="128"/>
                  </a:lnTo>
                  <a:lnTo>
                    <a:pt x="130" y="16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6" name="Freeform 30">
              <a:extLst>
                <a:ext uri="{FF2B5EF4-FFF2-40B4-BE49-F238E27FC236}">
                  <a16:creationId xmlns:a16="http://schemas.microsoft.com/office/drawing/2014/main" id="{F4710926-E94B-4694-87F2-44AD861C055E}"/>
                </a:ext>
              </a:extLst>
            </p:cNvPr>
            <p:cNvSpPr>
              <a:spLocks/>
            </p:cNvSpPr>
            <p:nvPr>
              <p:custDataLst>
                <p:tags r:id="rId30"/>
              </p:custDataLst>
            </p:nvPr>
          </p:nvSpPr>
          <p:spPr bwMode="auto">
            <a:xfrm>
              <a:off x="6107213" y="4601650"/>
              <a:ext cx="1020523" cy="841616"/>
            </a:xfrm>
            <a:custGeom>
              <a:avLst/>
              <a:gdLst/>
              <a:ahLst/>
              <a:cxnLst>
                <a:cxn ang="0">
                  <a:pos x="800" y="412"/>
                </a:cxn>
                <a:cxn ang="0">
                  <a:pos x="780" y="374"/>
                </a:cxn>
                <a:cxn ang="0">
                  <a:pos x="758" y="338"/>
                </a:cxn>
                <a:cxn ang="0">
                  <a:pos x="730" y="298"/>
                </a:cxn>
                <a:cxn ang="0">
                  <a:pos x="726" y="286"/>
                </a:cxn>
                <a:cxn ang="0">
                  <a:pos x="724" y="266"/>
                </a:cxn>
                <a:cxn ang="0">
                  <a:pos x="718" y="238"/>
                </a:cxn>
                <a:cxn ang="0">
                  <a:pos x="680" y="168"/>
                </a:cxn>
                <a:cxn ang="0">
                  <a:pos x="646" y="106"/>
                </a:cxn>
                <a:cxn ang="0">
                  <a:pos x="600" y="22"/>
                </a:cxn>
                <a:cxn ang="0">
                  <a:pos x="590" y="0"/>
                </a:cxn>
                <a:cxn ang="0">
                  <a:pos x="552" y="20"/>
                </a:cxn>
                <a:cxn ang="0">
                  <a:pos x="532" y="42"/>
                </a:cxn>
                <a:cxn ang="0">
                  <a:pos x="268" y="38"/>
                </a:cxn>
                <a:cxn ang="0">
                  <a:pos x="0" y="38"/>
                </a:cxn>
                <a:cxn ang="0">
                  <a:pos x="18" y="82"/>
                </a:cxn>
                <a:cxn ang="0">
                  <a:pos x="16" y="120"/>
                </a:cxn>
                <a:cxn ang="0">
                  <a:pos x="102" y="100"/>
                </a:cxn>
                <a:cxn ang="0">
                  <a:pos x="128" y="102"/>
                </a:cxn>
                <a:cxn ang="0">
                  <a:pos x="148" y="106"/>
                </a:cxn>
                <a:cxn ang="0">
                  <a:pos x="202" y="132"/>
                </a:cxn>
                <a:cxn ang="0">
                  <a:pos x="234" y="148"/>
                </a:cxn>
                <a:cxn ang="0">
                  <a:pos x="268" y="152"/>
                </a:cxn>
                <a:cxn ang="0">
                  <a:pos x="282" y="150"/>
                </a:cxn>
                <a:cxn ang="0">
                  <a:pos x="324" y="128"/>
                </a:cxn>
                <a:cxn ang="0">
                  <a:pos x="352" y="116"/>
                </a:cxn>
                <a:cxn ang="0">
                  <a:pos x="370" y="114"/>
                </a:cxn>
                <a:cxn ang="0">
                  <a:pos x="376" y="116"/>
                </a:cxn>
                <a:cxn ang="0">
                  <a:pos x="396" y="130"/>
                </a:cxn>
                <a:cxn ang="0">
                  <a:pos x="426" y="164"/>
                </a:cxn>
                <a:cxn ang="0">
                  <a:pos x="442" y="178"/>
                </a:cxn>
                <a:cxn ang="0">
                  <a:pos x="456" y="190"/>
                </a:cxn>
                <a:cxn ang="0">
                  <a:pos x="482" y="216"/>
                </a:cxn>
                <a:cxn ang="0">
                  <a:pos x="492" y="234"/>
                </a:cxn>
                <a:cxn ang="0">
                  <a:pos x="496" y="248"/>
                </a:cxn>
                <a:cxn ang="0">
                  <a:pos x="496" y="282"/>
                </a:cxn>
                <a:cxn ang="0">
                  <a:pos x="494" y="298"/>
                </a:cxn>
                <a:cxn ang="0">
                  <a:pos x="504" y="330"/>
                </a:cxn>
                <a:cxn ang="0">
                  <a:pos x="518" y="362"/>
                </a:cxn>
                <a:cxn ang="0">
                  <a:pos x="536" y="400"/>
                </a:cxn>
                <a:cxn ang="0">
                  <a:pos x="580" y="470"/>
                </a:cxn>
                <a:cxn ang="0">
                  <a:pos x="604" y="504"/>
                </a:cxn>
                <a:cxn ang="0">
                  <a:pos x="642" y="554"/>
                </a:cxn>
                <a:cxn ang="0">
                  <a:pos x="658" y="568"/>
                </a:cxn>
                <a:cxn ang="0">
                  <a:pos x="684" y="602"/>
                </a:cxn>
                <a:cxn ang="0">
                  <a:pos x="712" y="634"/>
                </a:cxn>
                <a:cxn ang="0">
                  <a:pos x="718" y="638"/>
                </a:cxn>
                <a:cxn ang="0">
                  <a:pos x="730" y="640"/>
                </a:cxn>
                <a:cxn ang="0">
                  <a:pos x="746" y="636"/>
                </a:cxn>
                <a:cxn ang="0">
                  <a:pos x="758" y="636"/>
                </a:cxn>
                <a:cxn ang="0">
                  <a:pos x="762" y="638"/>
                </a:cxn>
                <a:cxn ang="0">
                  <a:pos x="764" y="652"/>
                </a:cxn>
                <a:cxn ang="0">
                  <a:pos x="766" y="666"/>
                </a:cxn>
                <a:cxn ang="0">
                  <a:pos x="770" y="668"/>
                </a:cxn>
                <a:cxn ang="0">
                  <a:pos x="780" y="664"/>
                </a:cxn>
                <a:cxn ang="0">
                  <a:pos x="788" y="654"/>
                </a:cxn>
                <a:cxn ang="0">
                  <a:pos x="796" y="632"/>
                </a:cxn>
                <a:cxn ang="0">
                  <a:pos x="800" y="604"/>
                </a:cxn>
                <a:cxn ang="0">
                  <a:pos x="804" y="548"/>
                </a:cxn>
                <a:cxn ang="0">
                  <a:pos x="806" y="518"/>
                </a:cxn>
                <a:cxn ang="0">
                  <a:pos x="810" y="466"/>
                </a:cxn>
                <a:cxn ang="0">
                  <a:pos x="804" y="426"/>
                </a:cxn>
                <a:cxn ang="0">
                  <a:pos x="800" y="412"/>
                </a:cxn>
              </a:cxnLst>
              <a:rect l="0" t="0" r="r" b="b"/>
              <a:pathLst>
                <a:path w="810" h="668">
                  <a:moveTo>
                    <a:pt x="800" y="412"/>
                  </a:moveTo>
                  <a:lnTo>
                    <a:pt x="800" y="412"/>
                  </a:lnTo>
                  <a:lnTo>
                    <a:pt x="792" y="394"/>
                  </a:lnTo>
                  <a:lnTo>
                    <a:pt x="780" y="374"/>
                  </a:lnTo>
                  <a:lnTo>
                    <a:pt x="758" y="338"/>
                  </a:lnTo>
                  <a:lnTo>
                    <a:pt x="758" y="338"/>
                  </a:lnTo>
                  <a:lnTo>
                    <a:pt x="740" y="312"/>
                  </a:lnTo>
                  <a:lnTo>
                    <a:pt x="730" y="298"/>
                  </a:lnTo>
                  <a:lnTo>
                    <a:pt x="728" y="292"/>
                  </a:lnTo>
                  <a:lnTo>
                    <a:pt x="726" y="286"/>
                  </a:lnTo>
                  <a:lnTo>
                    <a:pt x="726" y="286"/>
                  </a:lnTo>
                  <a:lnTo>
                    <a:pt x="724" y="266"/>
                  </a:lnTo>
                  <a:lnTo>
                    <a:pt x="718" y="238"/>
                  </a:lnTo>
                  <a:lnTo>
                    <a:pt x="718" y="238"/>
                  </a:lnTo>
                  <a:lnTo>
                    <a:pt x="706" y="214"/>
                  </a:lnTo>
                  <a:lnTo>
                    <a:pt x="680" y="168"/>
                  </a:lnTo>
                  <a:lnTo>
                    <a:pt x="646" y="106"/>
                  </a:lnTo>
                  <a:lnTo>
                    <a:pt x="646" y="106"/>
                  </a:lnTo>
                  <a:lnTo>
                    <a:pt x="600" y="22"/>
                  </a:lnTo>
                  <a:lnTo>
                    <a:pt x="600" y="22"/>
                  </a:lnTo>
                  <a:lnTo>
                    <a:pt x="594" y="12"/>
                  </a:lnTo>
                  <a:lnTo>
                    <a:pt x="590" y="0"/>
                  </a:lnTo>
                  <a:lnTo>
                    <a:pt x="546" y="2"/>
                  </a:lnTo>
                  <a:lnTo>
                    <a:pt x="552" y="20"/>
                  </a:lnTo>
                  <a:lnTo>
                    <a:pt x="552" y="44"/>
                  </a:lnTo>
                  <a:lnTo>
                    <a:pt x="532" y="42"/>
                  </a:lnTo>
                  <a:lnTo>
                    <a:pt x="530" y="32"/>
                  </a:lnTo>
                  <a:lnTo>
                    <a:pt x="268" y="38"/>
                  </a:lnTo>
                  <a:lnTo>
                    <a:pt x="248" y="10"/>
                  </a:lnTo>
                  <a:lnTo>
                    <a:pt x="0" y="38"/>
                  </a:lnTo>
                  <a:lnTo>
                    <a:pt x="0" y="54"/>
                  </a:lnTo>
                  <a:lnTo>
                    <a:pt x="18" y="82"/>
                  </a:lnTo>
                  <a:lnTo>
                    <a:pt x="16" y="120"/>
                  </a:lnTo>
                  <a:lnTo>
                    <a:pt x="16" y="120"/>
                  </a:lnTo>
                  <a:lnTo>
                    <a:pt x="72" y="106"/>
                  </a:lnTo>
                  <a:lnTo>
                    <a:pt x="102" y="100"/>
                  </a:lnTo>
                  <a:lnTo>
                    <a:pt x="114" y="100"/>
                  </a:lnTo>
                  <a:lnTo>
                    <a:pt x="128" y="102"/>
                  </a:lnTo>
                  <a:lnTo>
                    <a:pt x="128" y="102"/>
                  </a:lnTo>
                  <a:lnTo>
                    <a:pt x="148" y="106"/>
                  </a:lnTo>
                  <a:lnTo>
                    <a:pt x="166" y="114"/>
                  </a:lnTo>
                  <a:lnTo>
                    <a:pt x="202" y="132"/>
                  </a:lnTo>
                  <a:lnTo>
                    <a:pt x="218" y="140"/>
                  </a:lnTo>
                  <a:lnTo>
                    <a:pt x="234" y="148"/>
                  </a:lnTo>
                  <a:lnTo>
                    <a:pt x="252" y="152"/>
                  </a:lnTo>
                  <a:lnTo>
                    <a:pt x="268" y="152"/>
                  </a:lnTo>
                  <a:lnTo>
                    <a:pt x="268" y="152"/>
                  </a:lnTo>
                  <a:lnTo>
                    <a:pt x="282" y="150"/>
                  </a:lnTo>
                  <a:lnTo>
                    <a:pt x="296" y="144"/>
                  </a:lnTo>
                  <a:lnTo>
                    <a:pt x="324" y="128"/>
                  </a:lnTo>
                  <a:lnTo>
                    <a:pt x="338" y="122"/>
                  </a:lnTo>
                  <a:lnTo>
                    <a:pt x="352" y="116"/>
                  </a:lnTo>
                  <a:lnTo>
                    <a:pt x="364" y="114"/>
                  </a:lnTo>
                  <a:lnTo>
                    <a:pt x="370" y="114"/>
                  </a:lnTo>
                  <a:lnTo>
                    <a:pt x="376" y="116"/>
                  </a:lnTo>
                  <a:lnTo>
                    <a:pt x="376" y="116"/>
                  </a:lnTo>
                  <a:lnTo>
                    <a:pt x="386" y="122"/>
                  </a:lnTo>
                  <a:lnTo>
                    <a:pt x="396" y="130"/>
                  </a:lnTo>
                  <a:lnTo>
                    <a:pt x="412" y="146"/>
                  </a:lnTo>
                  <a:lnTo>
                    <a:pt x="426" y="164"/>
                  </a:lnTo>
                  <a:lnTo>
                    <a:pt x="434" y="172"/>
                  </a:lnTo>
                  <a:lnTo>
                    <a:pt x="442" y="178"/>
                  </a:lnTo>
                  <a:lnTo>
                    <a:pt x="442" y="178"/>
                  </a:lnTo>
                  <a:lnTo>
                    <a:pt x="456" y="190"/>
                  </a:lnTo>
                  <a:lnTo>
                    <a:pt x="470" y="202"/>
                  </a:lnTo>
                  <a:lnTo>
                    <a:pt x="482" y="216"/>
                  </a:lnTo>
                  <a:lnTo>
                    <a:pt x="492" y="234"/>
                  </a:lnTo>
                  <a:lnTo>
                    <a:pt x="492" y="234"/>
                  </a:lnTo>
                  <a:lnTo>
                    <a:pt x="494" y="240"/>
                  </a:lnTo>
                  <a:lnTo>
                    <a:pt x="496" y="248"/>
                  </a:lnTo>
                  <a:lnTo>
                    <a:pt x="496" y="264"/>
                  </a:lnTo>
                  <a:lnTo>
                    <a:pt x="496" y="282"/>
                  </a:lnTo>
                  <a:lnTo>
                    <a:pt x="494" y="298"/>
                  </a:lnTo>
                  <a:lnTo>
                    <a:pt x="494" y="298"/>
                  </a:lnTo>
                  <a:lnTo>
                    <a:pt x="498" y="314"/>
                  </a:lnTo>
                  <a:lnTo>
                    <a:pt x="504" y="330"/>
                  </a:lnTo>
                  <a:lnTo>
                    <a:pt x="512" y="344"/>
                  </a:lnTo>
                  <a:lnTo>
                    <a:pt x="518" y="362"/>
                  </a:lnTo>
                  <a:lnTo>
                    <a:pt x="518" y="362"/>
                  </a:lnTo>
                  <a:lnTo>
                    <a:pt x="536" y="400"/>
                  </a:lnTo>
                  <a:lnTo>
                    <a:pt x="556" y="436"/>
                  </a:lnTo>
                  <a:lnTo>
                    <a:pt x="580" y="470"/>
                  </a:lnTo>
                  <a:lnTo>
                    <a:pt x="604" y="504"/>
                  </a:lnTo>
                  <a:lnTo>
                    <a:pt x="604" y="504"/>
                  </a:lnTo>
                  <a:lnTo>
                    <a:pt x="630" y="538"/>
                  </a:lnTo>
                  <a:lnTo>
                    <a:pt x="642" y="554"/>
                  </a:lnTo>
                  <a:lnTo>
                    <a:pt x="658" y="568"/>
                  </a:lnTo>
                  <a:lnTo>
                    <a:pt x="658" y="568"/>
                  </a:lnTo>
                  <a:lnTo>
                    <a:pt x="672" y="584"/>
                  </a:lnTo>
                  <a:lnTo>
                    <a:pt x="684" y="602"/>
                  </a:lnTo>
                  <a:lnTo>
                    <a:pt x="698" y="618"/>
                  </a:lnTo>
                  <a:lnTo>
                    <a:pt x="712" y="634"/>
                  </a:lnTo>
                  <a:lnTo>
                    <a:pt x="712" y="634"/>
                  </a:lnTo>
                  <a:lnTo>
                    <a:pt x="718" y="638"/>
                  </a:lnTo>
                  <a:lnTo>
                    <a:pt x="724" y="640"/>
                  </a:lnTo>
                  <a:lnTo>
                    <a:pt x="730" y="640"/>
                  </a:lnTo>
                  <a:lnTo>
                    <a:pt x="736" y="640"/>
                  </a:lnTo>
                  <a:lnTo>
                    <a:pt x="746" y="636"/>
                  </a:lnTo>
                  <a:lnTo>
                    <a:pt x="752" y="634"/>
                  </a:lnTo>
                  <a:lnTo>
                    <a:pt x="758" y="636"/>
                  </a:lnTo>
                  <a:lnTo>
                    <a:pt x="758" y="636"/>
                  </a:lnTo>
                  <a:lnTo>
                    <a:pt x="762" y="638"/>
                  </a:lnTo>
                  <a:lnTo>
                    <a:pt x="764" y="642"/>
                  </a:lnTo>
                  <a:lnTo>
                    <a:pt x="764" y="652"/>
                  </a:lnTo>
                  <a:lnTo>
                    <a:pt x="764" y="662"/>
                  </a:lnTo>
                  <a:lnTo>
                    <a:pt x="766" y="666"/>
                  </a:lnTo>
                  <a:lnTo>
                    <a:pt x="770" y="668"/>
                  </a:lnTo>
                  <a:lnTo>
                    <a:pt x="770" y="668"/>
                  </a:lnTo>
                  <a:lnTo>
                    <a:pt x="776" y="668"/>
                  </a:lnTo>
                  <a:lnTo>
                    <a:pt x="780" y="664"/>
                  </a:lnTo>
                  <a:lnTo>
                    <a:pt x="784" y="660"/>
                  </a:lnTo>
                  <a:lnTo>
                    <a:pt x="788" y="654"/>
                  </a:lnTo>
                  <a:lnTo>
                    <a:pt x="794" y="642"/>
                  </a:lnTo>
                  <a:lnTo>
                    <a:pt x="796" y="632"/>
                  </a:lnTo>
                  <a:lnTo>
                    <a:pt x="796" y="632"/>
                  </a:lnTo>
                  <a:lnTo>
                    <a:pt x="800" y="604"/>
                  </a:lnTo>
                  <a:lnTo>
                    <a:pt x="802" y="576"/>
                  </a:lnTo>
                  <a:lnTo>
                    <a:pt x="804" y="548"/>
                  </a:lnTo>
                  <a:lnTo>
                    <a:pt x="806" y="518"/>
                  </a:lnTo>
                  <a:lnTo>
                    <a:pt x="806" y="518"/>
                  </a:lnTo>
                  <a:lnTo>
                    <a:pt x="808" y="492"/>
                  </a:lnTo>
                  <a:lnTo>
                    <a:pt x="810" y="466"/>
                  </a:lnTo>
                  <a:lnTo>
                    <a:pt x="808" y="438"/>
                  </a:lnTo>
                  <a:lnTo>
                    <a:pt x="804" y="426"/>
                  </a:lnTo>
                  <a:lnTo>
                    <a:pt x="800" y="412"/>
                  </a:lnTo>
                  <a:lnTo>
                    <a:pt x="800" y="412"/>
                  </a:lnTo>
                  <a:close/>
                </a:path>
              </a:pathLst>
            </a:custGeom>
            <a:solidFill>
              <a:schemeClr val="bg2">
                <a:lumMod val="75000"/>
              </a:schemeClr>
            </a:solid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7" name="Freeform 31">
              <a:extLst>
                <a:ext uri="{FF2B5EF4-FFF2-40B4-BE49-F238E27FC236}">
                  <a16:creationId xmlns:a16="http://schemas.microsoft.com/office/drawing/2014/main" id="{10CDF005-AE71-4F8D-BEA0-3FAB1479030E}"/>
                </a:ext>
              </a:extLst>
            </p:cNvPr>
            <p:cNvSpPr>
              <a:spLocks/>
            </p:cNvSpPr>
            <p:nvPr>
              <p:custDataLst>
                <p:tags r:id="rId31"/>
              </p:custDataLst>
            </p:nvPr>
          </p:nvSpPr>
          <p:spPr bwMode="auto">
            <a:xfrm>
              <a:off x="5991302" y="4034693"/>
              <a:ext cx="428368" cy="723185"/>
            </a:xfrm>
            <a:custGeom>
              <a:avLst/>
              <a:gdLst/>
              <a:ahLst/>
              <a:cxnLst>
                <a:cxn ang="0">
                  <a:pos x="326" y="336"/>
                </a:cxn>
                <a:cxn ang="0">
                  <a:pos x="338" y="330"/>
                </a:cxn>
                <a:cxn ang="0">
                  <a:pos x="340" y="320"/>
                </a:cxn>
                <a:cxn ang="0">
                  <a:pos x="332" y="310"/>
                </a:cxn>
                <a:cxn ang="0">
                  <a:pos x="332" y="310"/>
                </a:cxn>
                <a:cxn ang="0">
                  <a:pos x="332" y="298"/>
                </a:cxn>
                <a:cxn ang="0">
                  <a:pos x="332" y="298"/>
                </a:cxn>
                <a:cxn ang="0">
                  <a:pos x="330" y="290"/>
                </a:cxn>
                <a:cxn ang="0">
                  <a:pos x="322" y="282"/>
                </a:cxn>
                <a:cxn ang="0">
                  <a:pos x="312" y="270"/>
                </a:cxn>
                <a:cxn ang="0">
                  <a:pos x="234" y="0"/>
                </a:cxn>
                <a:cxn ang="0">
                  <a:pos x="0" y="22"/>
                </a:cxn>
                <a:cxn ang="0">
                  <a:pos x="10" y="38"/>
                </a:cxn>
                <a:cxn ang="0">
                  <a:pos x="14" y="570"/>
                </a:cxn>
                <a:cxn ang="0">
                  <a:pos x="14" y="570"/>
                </a:cxn>
                <a:cxn ang="0">
                  <a:pos x="52" y="572"/>
                </a:cxn>
                <a:cxn ang="0">
                  <a:pos x="84" y="574"/>
                </a:cxn>
                <a:cxn ang="0">
                  <a:pos x="84" y="574"/>
                </a:cxn>
                <a:cxn ang="0">
                  <a:pos x="96" y="572"/>
                </a:cxn>
                <a:cxn ang="0">
                  <a:pos x="108" y="570"/>
                </a:cxn>
                <a:cxn ang="0">
                  <a:pos x="110" y="532"/>
                </a:cxn>
                <a:cxn ang="0">
                  <a:pos x="92" y="504"/>
                </a:cxn>
                <a:cxn ang="0">
                  <a:pos x="92" y="488"/>
                </a:cxn>
                <a:cxn ang="0">
                  <a:pos x="340" y="460"/>
                </a:cxn>
                <a:cxn ang="0">
                  <a:pos x="340" y="388"/>
                </a:cxn>
                <a:cxn ang="0">
                  <a:pos x="324" y="352"/>
                </a:cxn>
                <a:cxn ang="0">
                  <a:pos x="326" y="336"/>
                </a:cxn>
              </a:cxnLst>
              <a:rect l="0" t="0" r="r" b="b"/>
              <a:pathLst>
                <a:path w="340" h="574">
                  <a:moveTo>
                    <a:pt x="326" y="336"/>
                  </a:moveTo>
                  <a:lnTo>
                    <a:pt x="338" y="330"/>
                  </a:lnTo>
                  <a:lnTo>
                    <a:pt x="340" y="320"/>
                  </a:lnTo>
                  <a:lnTo>
                    <a:pt x="332" y="310"/>
                  </a:lnTo>
                  <a:lnTo>
                    <a:pt x="332" y="310"/>
                  </a:lnTo>
                  <a:lnTo>
                    <a:pt x="332" y="298"/>
                  </a:lnTo>
                  <a:lnTo>
                    <a:pt x="332" y="298"/>
                  </a:lnTo>
                  <a:lnTo>
                    <a:pt x="330" y="290"/>
                  </a:lnTo>
                  <a:lnTo>
                    <a:pt x="322" y="282"/>
                  </a:lnTo>
                  <a:lnTo>
                    <a:pt x="312" y="270"/>
                  </a:lnTo>
                  <a:lnTo>
                    <a:pt x="234" y="0"/>
                  </a:lnTo>
                  <a:lnTo>
                    <a:pt x="0" y="22"/>
                  </a:lnTo>
                  <a:lnTo>
                    <a:pt x="10" y="38"/>
                  </a:lnTo>
                  <a:lnTo>
                    <a:pt x="14" y="570"/>
                  </a:lnTo>
                  <a:lnTo>
                    <a:pt x="14" y="570"/>
                  </a:lnTo>
                  <a:lnTo>
                    <a:pt x="52" y="572"/>
                  </a:lnTo>
                  <a:lnTo>
                    <a:pt x="84" y="574"/>
                  </a:lnTo>
                  <a:lnTo>
                    <a:pt x="84" y="574"/>
                  </a:lnTo>
                  <a:lnTo>
                    <a:pt x="96" y="572"/>
                  </a:lnTo>
                  <a:lnTo>
                    <a:pt x="108" y="570"/>
                  </a:lnTo>
                  <a:lnTo>
                    <a:pt x="110" y="532"/>
                  </a:lnTo>
                  <a:lnTo>
                    <a:pt x="92" y="504"/>
                  </a:lnTo>
                  <a:lnTo>
                    <a:pt x="92" y="488"/>
                  </a:lnTo>
                  <a:lnTo>
                    <a:pt x="340" y="460"/>
                  </a:lnTo>
                  <a:lnTo>
                    <a:pt x="340" y="388"/>
                  </a:lnTo>
                  <a:lnTo>
                    <a:pt x="324" y="352"/>
                  </a:lnTo>
                  <a:lnTo>
                    <a:pt x="326" y="33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8" name="Freeform 32">
              <a:extLst>
                <a:ext uri="{FF2B5EF4-FFF2-40B4-BE49-F238E27FC236}">
                  <a16:creationId xmlns:a16="http://schemas.microsoft.com/office/drawing/2014/main" id="{F5E2C7BA-91D9-49E6-A9BE-94C35A6EFD12}"/>
                </a:ext>
              </a:extLst>
            </p:cNvPr>
            <p:cNvSpPr>
              <a:spLocks/>
            </p:cNvSpPr>
            <p:nvPr>
              <p:custDataLst>
                <p:tags r:id="rId32"/>
              </p:custDataLst>
            </p:nvPr>
          </p:nvSpPr>
          <p:spPr bwMode="auto">
            <a:xfrm>
              <a:off x="5598212" y="4062411"/>
              <a:ext cx="410729" cy="735784"/>
            </a:xfrm>
            <a:custGeom>
              <a:avLst/>
              <a:gdLst/>
              <a:ahLst/>
              <a:cxnLst>
                <a:cxn ang="0">
                  <a:pos x="312" y="0"/>
                </a:cxn>
                <a:cxn ang="0">
                  <a:pos x="118" y="18"/>
                </a:cxn>
                <a:cxn ang="0">
                  <a:pos x="116" y="22"/>
                </a:cxn>
                <a:cxn ang="0">
                  <a:pos x="96" y="42"/>
                </a:cxn>
                <a:cxn ang="0">
                  <a:pos x="90" y="76"/>
                </a:cxn>
                <a:cxn ang="0">
                  <a:pos x="62" y="100"/>
                </a:cxn>
                <a:cxn ang="0">
                  <a:pos x="52" y="138"/>
                </a:cxn>
                <a:cxn ang="0">
                  <a:pos x="34" y="178"/>
                </a:cxn>
                <a:cxn ang="0">
                  <a:pos x="42" y="200"/>
                </a:cxn>
                <a:cxn ang="0">
                  <a:pos x="42" y="200"/>
                </a:cxn>
                <a:cxn ang="0">
                  <a:pos x="44" y="218"/>
                </a:cxn>
                <a:cxn ang="0">
                  <a:pos x="46" y="234"/>
                </a:cxn>
                <a:cxn ang="0">
                  <a:pos x="46" y="248"/>
                </a:cxn>
                <a:cxn ang="0">
                  <a:pos x="46" y="248"/>
                </a:cxn>
                <a:cxn ang="0">
                  <a:pos x="44" y="268"/>
                </a:cxn>
                <a:cxn ang="0">
                  <a:pos x="44" y="276"/>
                </a:cxn>
                <a:cxn ang="0">
                  <a:pos x="48" y="286"/>
                </a:cxn>
                <a:cxn ang="0">
                  <a:pos x="48" y="286"/>
                </a:cxn>
                <a:cxn ang="0">
                  <a:pos x="50" y="296"/>
                </a:cxn>
                <a:cxn ang="0">
                  <a:pos x="48" y="302"/>
                </a:cxn>
                <a:cxn ang="0">
                  <a:pos x="46" y="304"/>
                </a:cxn>
                <a:cxn ang="0">
                  <a:pos x="46" y="306"/>
                </a:cxn>
                <a:cxn ang="0">
                  <a:pos x="64" y="332"/>
                </a:cxn>
                <a:cxn ang="0">
                  <a:pos x="60" y="358"/>
                </a:cxn>
                <a:cxn ang="0">
                  <a:pos x="40" y="370"/>
                </a:cxn>
                <a:cxn ang="0">
                  <a:pos x="12" y="446"/>
                </a:cxn>
                <a:cxn ang="0">
                  <a:pos x="0" y="462"/>
                </a:cxn>
                <a:cxn ang="0">
                  <a:pos x="10" y="482"/>
                </a:cxn>
                <a:cxn ang="0">
                  <a:pos x="192" y="482"/>
                </a:cxn>
                <a:cxn ang="0">
                  <a:pos x="194" y="500"/>
                </a:cxn>
                <a:cxn ang="0">
                  <a:pos x="194" y="500"/>
                </a:cxn>
                <a:cxn ang="0">
                  <a:pos x="186" y="508"/>
                </a:cxn>
                <a:cxn ang="0">
                  <a:pos x="182" y="516"/>
                </a:cxn>
                <a:cxn ang="0">
                  <a:pos x="182" y="520"/>
                </a:cxn>
                <a:cxn ang="0">
                  <a:pos x="182" y="522"/>
                </a:cxn>
                <a:cxn ang="0">
                  <a:pos x="182" y="522"/>
                </a:cxn>
                <a:cxn ang="0">
                  <a:pos x="188" y="530"/>
                </a:cxn>
                <a:cxn ang="0">
                  <a:pos x="196" y="536"/>
                </a:cxn>
                <a:cxn ang="0">
                  <a:pos x="204" y="542"/>
                </a:cxn>
                <a:cxn ang="0">
                  <a:pos x="244" y="584"/>
                </a:cxn>
                <a:cxn ang="0">
                  <a:pos x="244" y="584"/>
                </a:cxn>
                <a:cxn ang="0">
                  <a:pos x="246" y="576"/>
                </a:cxn>
                <a:cxn ang="0">
                  <a:pos x="252" y="568"/>
                </a:cxn>
                <a:cxn ang="0">
                  <a:pos x="252" y="568"/>
                </a:cxn>
                <a:cxn ang="0">
                  <a:pos x="258" y="562"/>
                </a:cxn>
                <a:cxn ang="0">
                  <a:pos x="264" y="556"/>
                </a:cxn>
                <a:cxn ang="0">
                  <a:pos x="272" y="552"/>
                </a:cxn>
                <a:cxn ang="0">
                  <a:pos x="282" y="550"/>
                </a:cxn>
                <a:cxn ang="0">
                  <a:pos x="302" y="548"/>
                </a:cxn>
                <a:cxn ang="0">
                  <a:pos x="326" y="548"/>
                </a:cxn>
                <a:cxn ang="0">
                  <a:pos x="322" y="16"/>
                </a:cxn>
                <a:cxn ang="0">
                  <a:pos x="312" y="0"/>
                </a:cxn>
              </a:cxnLst>
              <a:rect l="0" t="0" r="r" b="b"/>
              <a:pathLst>
                <a:path w="326" h="584">
                  <a:moveTo>
                    <a:pt x="312" y="0"/>
                  </a:moveTo>
                  <a:lnTo>
                    <a:pt x="118" y="18"/>
                  </a:lnTo>
                  <a:lnTo>
                    <a:pt x="116" y="22"/>
                  </a:lnTo>
                  <a:lnTo>
                    <a:pt x="96" y="42"/>
                  </a:lnTo>
                  <a:lnTo>
                    <a:pt x="90" y="76"/>
                  </a:lnTo>
                  <a:lnTo>
                    <a:pt x="62" y="100"/>
                  </a:lnTo>
                  <a:lnTo>
                    <a:pt x="52" y="138"/>
                  </a:lnTo>
                  <a:lnTo>
                    <a:pt x="34" y="178"/>
                  </a:lnTo>
                  <a:lnTo>
                    <a:pt x="42" y="200"/>
                  </a:lnTo>
                  <a:lnTo>
                    <a:pt x="42" y="200"/>
                  </a:lnTo>
                  <a:lnTo>
                    <a:pt x="44" y="218"/>
                  </a:lnTo>
                  <a:lnTo>
                    <a:pt x="46" y="234"/>
                  </a:lnTo>
                  <a:lnTo>
                    <a:pt x="46" y="248"/>
                  </a:lnTo>
                  <a:lnTo>
                    <a:pt x="46" y="248"/>
                  </a:lnTo>
                  <a:lnTo>
                    <a:pt x="44" y="268"/>
                  </a:lnTo>
                  <a:lnTo>
                    <a:pt x="44" y="276"/>
                  </a:lnTo>
                  <a:lnTo>
                    <a:pt x="48" y="286"/>
                  </a:lnTo>
                  <a:lnTo>
                    <a:pt x="48" y="286"/>
                  </a:lnTo>
                  <a:lnTo>
                    <a:pt x="50" y="296"/>
                  </a:lnTo>
                  <a:lnTo>
                    <a:pt x="48" y="302"/>
                  </a:lnTo>
                  <a:lnTo>
                    <a:pt x="46" y="304"/>
                  </a:lnTo>
                  <a:lnTo>
                    <a:pt x="46" y="306"/>
                  </a:lnTo>
                  <a:lnTo>
                    <a:pt x="64" y="332"/>
                  </a:lnTo>
                  <a:lnTo>
                    <a:pt x="60" y="358"/>
                  </a:lnTo>
                  <a:lnTo>
                    <a:pt x="40" y="370"/>
                  </a:lnTo>
                  <a:lnTo>
                    <a:pt x="12" y="446"/>
                  </a:lnTo>
                  <a:lnTo>
                    <a:pt x="0" y="462"/>
                  </a:lnTo>
                  <a:lnTo>
                    <a:pt x="10" y="482"/>
                  </a:lnTo>
                  <a:lnTo>
                    <a:pt x="192" y="482"/>
                  </a:lnTo>
                  <a:lnTo>
                    <a:pt x="194" y="500"/>
                  </a:lnTo>
                  <a:lnTo>
                    <a:pt x="194" y="500"/>
                  </a:lnTo>
                  <a:lnTo>
                    <a:pt x="186" y="508"/>
                  </a:lnTo>
                  <a:lnTo>
                    <a:pt x="182" y="516"/>
                  </a:lnTo>
                  <a:lnTo>
                    <a:pt x="182" y="520"/>
                  </a:lnTo>
                  <a:lnTo>
                    <a:pt x="182" y="522"/>
                  </a:lnTo>
                  <a:lnTo>
                    <a:pt x="182" y="522"/>
                  </a:lnTo>
                  <a:lnTo>
                    <a:pt x="188" y="530"/>
                  </a:lnTo>
                  <a:lnTo>
                    <a:pt x="196" y="536"/>
                  </a:lnTo>
                  <a:lnTo>
                    <a:pt x="204" y="542"/>
                  </a:lnTo>
                  <a:lnTo>
                    <a:pt x="244" y="584"/>
                  </a:lnTo>
                  <a:lnTo>
                    <a:pt x="244" y="584"/>
                  </a:lnTo>
                  <a:lnTo>
                    <a:pt x="246" y="576"/>
                  </a:lnTo>
                  <a:lnTo>
                    <a:pt x="252" y="568"/>
                  </a:lnTo>
                  <a:lnTo>
                    <a:pt x="252" y="568"/>
                  </a:lnTo>
                  <a:lnTo>
                    <a:pt x="258" y="562"/>
                  </a:lnTo>
                  <a:lnTo>
                    <a:pt x="264" y="556"/>
                  </a:lnTo>
                  <a:lnTo>
                    <a:pt x="272" y="552"/>
                  </a:lnTo>
                  <a:lnTo>
                    <a:pt x="282" y="550"/>
                  </a:lnTo>
                  <a:lnTo>
                    <a:pt x="302" y="548"/>
                  </a:lnTo>
                  <a:lnTo>
                    <a:pt x="326" y="548"/>
                  </a:lnTo>
                  <a:lnTo>
                    <a:pt x="322" y="16"/>
                  </a:lnTo>
                  <a:lnTo>
                    <a:pt x="312" y="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9" name="Freeform 33">
              <a:extLst>
                <a:ext uri="{FF2B5EF4-FFF2-40B4-BE49-F238E27FC236}">
                  <a16:creationId xmlns:a16="http://schemas.microsoft.com/office/drawing/2014/main" id="{85F5DB81-C588-4AF9-818D-BCCFCD622735}"/>
                </a:ext>
              </a:extLst>
            </p:cNvPr>
            <p:cNvSpPr>
              <a:spLocks/>
            </p:cNvSpPr>
            <p:nvPr>
              <p:custDataLst>
                <p:tags r:id="rId33"/>
              </p:custDataLst>
            </p:nvPr>
          </p:nvSpPr>
          <p:spPr bwMode="auto">
            <a:xfrm>
              <a:off x="6444868" y="3611365"/>
              <a:ext cx="992805" cy="481284"/>
            </a:xfrm>
            <a:custGeom>
              <a:avLst/>
              <a:gdLst/>
              <a:ahLst/>
              <a:cxnLst>
                <a:cxn ang="0">
                  <a:pos x="788" y="104"/>
                </a:cxn>
                <a:cxn ang="0">
                  <a:pos x="770" y="50"/>
                </a:cxn>
                <a:cxn ang="0">
                  <a:pos x="754" y="0"/>
                </a:cxn>
                <a:cxn ang="0">
                  <a:pos x="222" y="102"/>
                </a:cxn>
                <a:cxn ang="0">
                  <a:pos x="226" y="134"/>
                </a:cxn>
                <a:cxn ang="0">
                  <a:pos x="220" y="134"/>
                </a:cxn>
                <a:cxn ang="0">
                  <a:pos x="208" y="148"/>
                </a:cxn>
                <a:cxn ang="0">
                  <a:pos x="198" y="168"/>
                </a:cxn>
                <a:cxn ang="0">
                  <a:pos x="156" y="190"/>
                </a:cxn>
                <a:cxn ang="0">
                  <a:pos x="152" y="186"/>
                </a:cxn>
                <a:cxn ang="0">
                  <a:pos x="144" y="186"/>
                </a:cxn>
                <a:cxn ang="0">
                  <a:pos x="130" y="200"/>
                </a:cxn>
                <a:cxn ang="0">
                  <a:pos x="116" y="220"/>
                </a:cxn>
                <a:cxn ang="0">
                  <a:pos x="48" y="258"/>
                </a:cxn>
                <a:cxn ang="0">
                  <a:pos x="26" y="292"/>
                </a:cxn>
                <a:cxn ang="0">
                  <a:pos x="2" y="302"/>
                </a:cxn>
                <a:cxn ang="0">
                  <a:pos x="118" y="314"/>
                </a:cxn>
                <a:cxn ang="0">
                  <a:pos x="306" y="270"/>
                </a:cxn>
                <a:cxn ang="0">
                  <a:pos x="332" y="304"/>
                </a:cxn>
                <a:cxn ang="0">
                  <a:pos x="562" y="382"/>
                </a:cxn>
                <a:cxn ang="0">
                  <a:pos x="586" y="370"/>
                </a:cxn>
                <a:cxn ang="0">
                  <a:pos x="608" y="356"/>
                </a:cxn>
                <a:cxn ang="0">
                  <a:pos x="620" y="344"/>
                </a:cxn>
                <a:cxn ang="0">
                  <a:pos x="650" y="300"/>
                </a:cxn>
                <a:cxn ang="0">
                  <a:pos x="670" y="274"/>
                </a:cxn>
                <a:cxn ang="0">
                  <a:pos x="700" y="256"/>
                </a:cxn>
                <a:cxn ang="0">
                  <a:pos x="716" y="250"/>
                </a:cxn>
                <a:cxn ang="0">
                  <a:pos x="738" y="232"/>
                </a:cxn>
                <a:cxn ang="0">
                  <a:pos x="750" y="208"/>
                </a:cxn>
                <a:cxn ang="0">
                  <a:pos x="766" y="164"/>
                </a:cxn>
                <a:cxn ang="0">
                  <a:pos x="774" y="148"/>
                </a:cxn>
                <a:cxn ang="0">
                  <a:pos x="786" y="126"/>
                </a:cxn>
                <a:cxn ang="0">
                  <a:pos x="788" y="112"/>
                </a:cxn>
                <a:cxn ang="0">
                  <a:pos x="788" y="104"/>
                </a:cxn>
              </a:cxnLst>
              <a:rect l="0" t="0" r="r" b="b"/>
              <a:pathLst>
                <a:path w="788" h="382">
                  <a:moveTo>
                    <a:pt x="788" y="104"/>
                  </a:moveTo>
                  <a:lnTo>
                    <a:pt x="788" y="104"/>
                  </a:lnTo>
                  <a:lnTo>
                    <a:pt x="778" y="76"/>
                  </a:lnTo>
                  <a:lnTo>
                    <a:pt x="770" y="50"/>
                  </a:lnTo>
                  <a:lnTo>
                    <a:pt x="760" y="26"/>
                  </a:lnTo>
                  <a:lnTo>
                    <a:pt x="754" y="0"/>
                  </a:lnTo>
                  <a:lnTo>
                    <a:pt x="226" y="102"/>
                  </a:lnTo>
                  <a:lnTo>
                    <a:pt x="222" y="102"/>
                  </a:lnTo>
                  <a:lnTo>
                    <a:pt x="226" y="134"/>
                  </a:lnTo>
                  <a:lnTo>
                    <a:pt x="226" y="134"/>
                  </a:lnTo>
                  <a:lnTo>
                    <a:pt x="224" y="134"/>
                  </a:lnTo>
                  <a:lnTo>
                    <a:pt x="220" y="134"/>
                  </a:lnTo>
                  <a:lnTo>
                    <a:pt x="214" y="138"/>
                  </a:lnTo>
                  <a:lnTo>
                    <a:pt x="208" y="148"/>
                  </a:lnTo>
                  <a:lnTo>
                    <a:pt x="208" y="148"/>
                  </a:lnTo>
                  <a:lnTo>
                    <a:pt x="198" y="168"/>
                  </a:lnTo>
                  <a:lnTo>
                    <a:pt x="180" y="164"/>
                  </a:lnTo>
                  <a:lnTo>
                    <a:pt x="156" y="190"/>
                  </a:lnTo>
                  <a:lnTo>
                    <a:pt x="156" y="190"/>
                  </a:lnTo>
                  <a:lnTo>
                    <a:pt x="152" y="186"/>
                  </a:lnTo>
                  <a:lnTo>
                    <a:pt x="148" y="184"/>
                  </a:lnTo>
                  <a:lnTo>
                    <a:pt x="144" y="186"/>
                  </a:lnTo>
                  <a:lnTo>
                    <a:pt x="144" y="186"/>
                  </a:lnTo>
                  <a:lnTo>
                    <a:pt x="130" y="200"/>
                  </a:lnTo>
                  <a:lnTo>
                    <a:pt x="118" y="200"/>
                  </a:lnTo>
                  <a:lnTo>
                    <a:pt x="116" y="220"/>
                  </a:lnTo>
                  <a:lnTo>
                    <a:pt x="72" y="254"/>
                  </a:lnTo>
                  <a:lnTo>
                    <a:pt x="48" y="258"/>
                  </a:lnTo>
                  <a:lnTo>
                    <a:pt x="26" y="270"/>
                  </a:lnTo>
                  <a:lnTo>
                    <a:pt x="26" y="292"/>
                  </a:lnTo>
                  <a:lnTo>
                    <a:pt x="8" y="294"/>
                  </a:lnTo>
                  <a:lnTo>
                    <a:pt x="2" y="302"/>
                  </a:lnTo>
                  <a:lnTo>
                    <a:pt x="0" y="324"/>
                  </a:lnTo>
                  <a:lnTo>
                    <a:pt x="118" y="314"/>
                  </a:lnTo>
                  <a:lnTo>
                    <a:pt x="172" y="278"/>
                  </a:lnTo>
                  <a:lnTo>
                    <a:pt x="306" y="270"/>
                  </a:lnTo>
                  <a:lnTo>
                    <a:pt x="332" y="288"/>
                  </a:lnTo>
                  <a:lnTo>
                    <a:pt x="332" y="304"/>
                  </a:lnTo>
                  <a:lnTo>
                    <a:pt x="442" y="282"/>
                  </a:lnTo>
                  <a:lnTo>
                    <a:pt x="562" y="382"/>
                  </a:lnTo>
                  <a:lnTo>
                    <a:pt x="562" y="382"/>
                  </a:lnTo>
                  <a:lnTo>
                    <a:pt x="586" y="370"/>
                  </a:lnTo>
                  <a:lnTo>
                    <a:pt x="598" y="364"/>
                  </a:lnTo>
                  <a:lnTo>
                    <a:pt x="608" y="356"/>
                  </a:lnTo>
                  <a:lnTo>
                    <a:pt x="608" y="356"/>
                  </a:lnTo>
                  <a:lnTo>
                    <a:pt x="620" y="344"/>
                  </a:lnTo>
                  <a:lnTo>
                    <a:pt x="630" y="330"/>
                  </a:lnTo>
                  <a:lnTo>
                    <a:pt x="650" y="300"/>
                  </a:lnTo>
                  <a:lnTo>
                    <a:pt x="660" y="286"/>
                  </a:lnTo>
                  <a:lnTo>
                    <a:pt x="670" y="274"/>
                  </a:lnTo>
                  <a:lnTo>
                    <a:pt x="684" y="264"/>
                  </a:lnTo>
                  <a:lnTo>
                    <a:pt x="700" y="256"/>
                  </a:lnTo>
                  <a:lnTo>
                    <a:pt x="700" y="256"/>
                  </a:lnTo>
                  <a:lnTo>
                    <a:pt x="716" y="250"/>
                  </a:lnTo>
                  <a:lnTo>
                    <a:pt x="728" y="240"/>
                  </a:lnTo>
                  <a:lnTo>
                    <a:pt x="738" y="232"/>
                  </a:lnTo>
                  <a:lnTo>
                    <a:pt x="744" y="220"/>
                  </a:lnTo>
                  <a:lnTo>
                    <a:pt x="750" y="208"/>
                  </a:lnTo>
                  <a:lnTo>
                    <a:pt x="756" y="194"/>
                  </a:lnTo>
                  <a:lnTo>
                    <a:pt x="766" y="164"/>
                  </a:lnTo>
                  <a:lnTo>
                    <a:pt x="766" y="164"/>
                  </a:lnTo>
                  <a:lnTo>
                    <a:pt x="774" y="148"/>
                  </a:lnTo>
                  <a:lnTo>
                    <a:pt x="782" y="134"/>
                  </a:lnTo>
                  <a:lnTo>
                    <a:pt x="786" y="126"/>
                  </a:lnTo>
                  <a:lnTo>
                    <a:pt x="788" y="120"/>
                  </a:lnTo>
                  <a:lnTo>
                    <a:pt x="788" y="112"/>
                  </a:lnTo>
                  <a:lnTo>
                    <a:pt x="788" y="104"/>
                  </a:lnTo>
                  <a:lnTo>
                    <a:pt x="788" y="10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0" name="Freeform 34">
              <a:extLst>
                <a:ext uri="{FF2B5EF4-FFF2-40B4-BE49-F238E27FC236}">
                  <a16:creationId xmlns:a16="http://schemas.microsoft.com/office/drawing/2014/main" id="{D87B20DF-3B42-49FC-956C-7BEA393605DB}"/>
                </a:ext>
              </a:extLst>
            </p:cNvPr>
            <p:cNvSpPr>
              <a:spLocks/>
            </p:cNvSpPr>
            <p:nvPr>
              <p:custDataLst>
                <p:tags r:id="rId34"/>
              </p:custDataLst>
            </p:nvPr>
          </p:nvSpPr>
          <p:spPr bwMode="auto">
            <a:xfrm>
              <a:off x="5746881" y="3739875"/>
              <a:ext cx="982726" cy="345214"/>
            </a:xfrm>
            <a:custGeom>
              <a:avLst/>
              <a:gdLst/>
              <a:ahLst/>
              <a:cxnLst>
                <a:cxn ang="0">
                  <a:pos x="562" y="192"/>
                </a:cxn>
                <a:cxn ang="0">
                  <a:pos x="580" y="190"/>
                </a:cxn>
                <a:cxn ang="0">
                  <a:pos x="580" y="168"/>
                </a:cxn>
                <a:cxn ang="0">
                  <a:pos x="602" y="156"/>
                </a:cxn>
                <a:cxn ang="0">
                  <a:pos x="626" y="152"/>
                </a:cxn>
                <a:cxn ang="0">
                  <a:pos x="670" y="118"/>
                </a:cxn>
                <a:cxn ang="0">
                  <a:pos x="672" y="98"/>
                </a:cxn>
                <a:cxn ang="0">
                  <a:pos x="684" y="98"/>
                </a:cxn>
                <a:cxn ang="0">
                  <a:pos x="684" y="98"/>
                </a:cxn>
                <a:cxn ang="0">
                  <a:pos x="698" y="84"/>
                </a:cxn>
                <a:cxn ang="0">
                  <a:pos x="698" y="84"/>
                </a:cxn>
                <a:cxn ang="0">
                  <a:pos x="702" y="82"/>
                </a:cxn>
                <a:cxn ang="0">
                  <a:pos x="706" y="84"/>
                </a:cxn>
                <a:cxn ang="0">
                  <a:pos x="710" y="88"/>
                </a:cxn>
                <a:cxn ang="0">
                  <a:pos x="734" y="62"/>
                </a:cxn>
                <a:cxn ang="0">
                  <a:pos x="752" y="66"/>
                </a:cxn>
                <a:cxn ang="0">
                  <a:pos x="752" y="66"/>
                </a:cxn>
                <a:cxn ang="0">
                  <a:pos x="762" y="46"/>
                </a:cxn>
                <a:cxn ang="0">
                  <a:pos x="762" y="46"/>
                </a:cxn>
                <a:cxn ang="0">
                  <a:pos x="768" y="36"/>
                </a:cxn>
                <a:cxn ang="0">
                  <a:pos x="774" y="32"/>
                </a:cxn>
                <a:cxn ang="0">
                  <a:pos x="778" y="32"/>
                </a:cxn>
                <a:cxn ang="0">
                  <a:pos x="780" y="32"/>
                </a:cxn>
                <a:cxn ang="0">
                  <a:pos x="776" y="0"/>
                </a:cxn>
                <a:cxn ang="0">
                  <a:pos x="220" y="68"/>
                </a:cxn>
                <a:cxn ang="0">
                  <a:pos x="210" y="60"/>
                </a:cxn>
                <a:cxn ang="0">
                  <a:pos x="194" y="60"/>
                </a:cxn>
                <a:cxn ang="0">
                  <a:pos x="192" y="84"/>
                </a:cxn>
                <a:cxn ang="0">
                  <a:pos x="58" y="92"/>
                </a:cxn>
                <a:cxn ang="0">
                  <a:pos x="56" y="94"/>
                </a:cxn>
                <a:cxn ang="0">
                  <a:pos x="44" y="170"/>
                </a:cxn>
                <a:cxn ang="0">
                  <a:pos x="32" y="180"/>
                </a:cxn>
                <a:cxn ang="0">
                  <a:pos x="0" y="274"/>
                </a:cxn>
                <a:cxn ang="0">
                  <a:pos x="554" y="222"/>
                </a:cxn>
                <a:cxn ang="0">
                  <a:pos x="556" y="200"/>
                </a:cxn>
                <a:cxn ang="0">
                  <a:pos x="562" y="192"/>
                </a:cxn>
              </a:cxnLst>
              <a:rect l="0" t="0" r="r" b="b"/>
              <a:pathLst>
                <a:path w="780" h="274">
                  <a:moveTo>
                    <a:pt x="562" y="192"/>
                  </a:moveTo>
                  <a:lnTo>
                    <a:pt x="580" y="190"/>
                  </a:lnTo>
                  <a:lnTo>
                    <a:pt x="580" y="168"/>
                  </a:lnTo>
                  <a:lnTo>
                    <a:pt x="602" y="156"/>
                  </a:lnTo>
                  <a:lnTo>
                    <a:pt x="626" y="152"/>
                  </a:lnTo>
                  <a:lnTo>
                    <a:pt x="670" y="118"/>
                  </a:lnTo>
                  <a:lnTo>
                    <a:pt x="672" y="98"/>
                  </a:lnTo>
                  <a:lnTo>
                    <a:pt x="684" y="98"/>
                  </a:lnTo>
                  <a:lnTo>
                    <a:pt x="684" y="98"/>
                  </a:lnTo>
                  <a:lnTo>
                    <a:pt x="698" y="84"/>
                  </a:lnTo>
                  <a:lnTo>
                    <a:pt x="698" y="84"/>
                  </a:lnTo>
                  <a:lnTo>
                    <a:pt x="702" y="82"/>
                  </a:lnTo>
                  <a:lnTo>
                    <a:pt x="706" y="84"/>
                  </a:lnTo>
                  <a:lnTo>
                    <a:pt x="710" y="88"/>
                  </a:lnTo>
                  <a:lnTo>
                    <a:pt x="734" y="62"/>
                  </a:lnTo>
                  <a:lnTo>
                    <a:pt x="752" y="66"/>
                  </a:lnTo>
                  <a:lnTo>
                    <a:pt x="752" y="66"/>
                  </a:lnTo>
                  <a:lnTo>
                    <a:pt x="762" y="46"/>
                  </a:lnTo>
                  <a:lnTo>
                    <a:pt x="762" y="46"/>
                  </a:lnTo>
                  <a:lnTo>
                    <a:pt x="768" y="36"/>
                  </a:lnTo>
                  <a:lnTo>
                    <a:pt x="774" y="32"/>
                  </a:lnTo>
                  <a:lnTo>
                    <a:pt x="778" y="32"/>
                  </a:lnTo>
                  <a:lnTo>
                    <a:pt x="780" y="32"/>
                  </a:lnTo>
                  <a:lnTo>
                    <a:pt x="776" y="0"/>
                  </a:lnTo>
                  <a:lnTo>
                    <a:pt x="220" y="68"/>
                  </a:lnTo>
                  <a:lnTo>
                    <a:pt x="210" y="60"/>
                  </a:lnTo>
                  <a:lnTo>
                    <a:pt x="194" y="60"/>
                  </a:lnTo>
                  <a:lnTo>
                    <a:pt x="192" y="84"/>
                  </a:lnTo>
                  <a:lnTo>
                    <a:pt x="58" y="92"/>
                  </a:lnTo>
                  <a:lnTo>
                    <a:pt x="56" y="94"/>
                  </a:lnTo>
                  <a:lnTo>
                    <a:pt x="44" y="170"/>
                  </a:lnTo>
                  <a:lnTo>
                    <a:pt x="32" y="180"/>
                  </a:lnTo>
                  <a:lnTo>
                    <a:pt x="0" y="274"/>
                  </a:lnTo>
                  <a:lnTo>
                    <a:pt x="554" y="222"/>
                  </a:lnTo>
                  <a:lnTo>
                    <a:pt x="556" y="200"/>
                  </a:lnTo>
                  <a:lnTo>
                    <a:pt x="562" y="19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1" name="Freeform 35">
              <a:extLst>
                <a:ext uri="{FF2B5EF4-FFF2-40B4-BE49-F238E27FC236}">
                  <a16:creationId xmlns:a16="http://schemas.microsoft.com/office/drawing/2014/main" id="{D3F25588-87E8-4674-B99D-515A4A4586F9}"/>
                </a:ext>
              </a:extLst>
            </p:cNvPr>
            <p:cNvSpPr>
              <a:spLocks/>
            </p:cNvSpPr>
            <p:nvPr>
              <p:custDataLst>
                <p:tags r:id="rId35"/>
              </p:custDataLst>
            </p:nvPr>
          </p:nvSpPr>
          <p:spPr bwMode="auto">
            <a:xfrm>
              <a:off x="5819955" y="3419860"/>
              <a:ext cx="844136" cy="435927"/>
            </a:xfrm>
            <a:custGeom>
              <a:avLst/>
              <a:gdLst/>
              <a:ahLst/>
              <a:cxnLst>
                <a:cxn ang="0">
                  <a:pos x="616" y="216"/>
                </a:cxn>
                <a:cxn ang="0">
                  <a:pos x="664" y="152"/>
                </a:cxn>
                <a:cxn ang="0">
                  <a:pos x="610" y="90"/>
                </a:cxn>
                <a:cxn ang="0">
                  <a:pos x="570" y="30"/>
                </a:cxn>
                <a:cxn ang="0">
                  <a:pos x="530" y="42"/>
                </a:cxn>
                <a:cxn ang="0">
                  <a:pos x="490" y="36"/>
                </a:cxn>
                <a:cxn ang="0">
                  <a:pos x="438" y="2"/>
                </a:cxn>
                <a:cxn ang="0">
                  <a:pos x="398" y="18"/>
                </a:cxn>
                <a:cxn ang="0">
                  <a:pos x="374" y="54"/>
                </a:cxn>
                <a:cxn ang="0">
                  <a:pos x="372" y="52"/>
                </a:cxn>
                <a:cxn ang="0">
                  <a:pos x="364" y="48"/>
                </a:cxn>
                <a:cxn ang="0">
                  <a:pos x="356" y="52"/>
                </a:cxn>
                <a:cxn ang="0">
                  <a:pos x="352" y="56"/>
                </a:cxn>
                <a:cxn ang="0">
                  <a:pos x="350" y="64"/>
                </a:cxn>
                <a:cxn ang="0">
                  <a:pos x="356" y="74"/>
                </a:cxn>
                <a:cxn ang="0">
                  <a:pos x="358" y="76"/>
                </a:cxn>
                <a:cxn ang="0">
                  <a:pos x="336" y="98"/>
                </a:cxn>
                <a:cxn ang="0">
                  <a:pos x="324" y="116"/>
                </a:cxn>
                <a:cxn ang="0">
                  <a:pos x="318" y="132"/>
                </a:cxn>
                <a:cxn ang="0">
                  <a:pos x="308" y="146"/>
                </a:cxn>
                <a:cxn ang="0">
                  <a:pos x="306" y="154"/>
                </a:cxn>
                <a:cxn ang="0">
                  <a:pos x="290" y="146"/>
                </a:cxn>
                <a:cxn ang="0">
                  <a:pos x="280" y="138"/>
                </a:cxn>
                <a:cxn ang="0">
                  <a:pos x="268" y="136"/>
                </a:cxn>
                <a:cxn ang="0">
                  <a:pos x="266" y="138"/>
                </a:cxn>
                <a:cxn ang="0">
                  <a:pos x="258" y="152"/>
                </a:cxn>
                <a:cxn ang="0">
                  <a:pos x="256" y="164"/>
                </a:cxn>
                <a:cxn ang="0">
                  <a:pos x="234" y="160"/>
                </a:cxn>
                <a:cxn ang="0">
                  <a:pos x="228" y="162"/>
                </a:cxn>
                <a:cxn ang="0">
                  <a:pos x="210" y="174"/>
                </a:cxn>
                <a:cxn ang="0">
                  <a:pos x="138" y="174"/>
                </a:cxn>
                <a:cxn ang="0">
                  <a:pos x="118" y="190"/>
                </a:cxn>
                <a:cxn ang="0">
                  <a:pos x="120" y="222"/>
                </a:cxn>
                <a:cxn ang="0">
                  <a:pos x="94" y="232"/>
                </a:cxn>
                <a:cxn ang="0">
                  <a:pos x="86" y="234"/>
                </a:cxn>
                <a:cxn ang="0">
                  <a:pos x="86" y="240"/>
                </a:cxn>
                <a:cxn ang="0">
                  <a:pos x="96" y="264"/>
                </a:cxn>
                <a:cxn ang="0">
                  <a:pos x="46" y="264"/>
                </a:cxn>
                <a:cxn ang="0">
                  <a:pos x="30" y="282"/>
                </a:cxn>
                <a:cxn ang="0">
                  <a:pos x="0" y="346"/>
                </a:cxn>
                <a:cxn ang="0">
                  <a:pos x="136" y="314"/>
                </a:cxn>
                <a:cxn ang="0">
                  <a:pos x="162" y="322"/>
                </a:cxn>
                <a:cxn ang="0">
                  <a:pos x="596" y="242"/>
                </a:cxn>
              </a:cxnLst>
              <a:rect l="0" t="0" r="r" b="b"/>
              <a:pathLst>
                <a:path w="670" h="346">
                  <a:moveTo>
                    <a:pt x="610" y="230"/>
                  </a:moveTo>
                  <a:lnTo>
                    <a:pt x="616" y="216"/>
                  </a:lnTo>
                  <a:lnTo>
                    <a:pt x="670" y="158"/>
                  </a:lnTo>
                  <a:lnTo>
                    <a:pt x="664" y="152"/>
                  </a:lnTo>
                  <a:lnTo>
                    <a:pt x="648" y="144"/>
                  </a:lnTo>
                  <a:lnTo>
                    <a:pt x="610" y="90"/>
                  </a:lnTo>
                  <a:lnTo>
                    <a:pt x="610" y="60"/>
                  </a:lnTo>
                  <a:lnTo>
                    <a:pt x="570" y="30"/>
                  </a:lnTo>
                  <a:lnTo>
                    <a:pt x="548" y="50"/>
                  </a:lnTo>
                  <a:lnTo>
                    <a:pt x="530" y="42"/>
                  </a:lnTo>
                  <a:lnTo>
                    <a:pt x="506" y="46"/>
                  </a:lnTo>
                  <a:lnTo>
                    <a:pt x="490" y="36"/>
                  </a:lnTo>
                  <a:lnTo>
                    <a:pt x="456" y="34"/>
                  </a:lnTo>
                  <a:lnTo>
                    <a:pt x="438" y="2"/>
                  </a:lnTo>
                  <a:lnTo>
                    <a:pt x="404" y="0"/>
                  </a:lnTo>
                  <a:lnTo>
                    <a:pt x="398" y="18"/>
                  </a:lnTo>
                  <a:lnTo>
                    <a:pt x="408" y="48"/>
                  </a:lnTo>
                  <a:lnTo>
                    <a:pt x="374" y="54"/>
                  </a:lnTo>
                  <a:lnTo>
                    <a:pt x="374" y="54"/>
                  </a:lnTo>
                  <a:lnTo>
                    <a:pt x="372" y="52"/>
                  </a:lnTo>
                  <a:lnTo>
                    <a:pt x="370" y="50"/>
                  </a:lnTo>
                  <a:lnTo>
                    <a:pt x="364" y="48"/>
                  </a:lnTo>
                  <a:lnTo>
                    <a:pt x="360" y="50"/>
                  </a:lnTo>
                  <a:lnTo>
                    <a:pt x="356" y="52"/>
                  </a:lnTo>
                  <a:lnTo>
                    <a:pt x="356" y="52"/>
                  </a:lnTo>
                  <a:lnTo>
                    <a:pt x="352" y="56"/>
                  </a:lnTo>
                  <a:lnTo>
                    <a:pt x="350" y="60"/>
                  </a:lnTo>
                  <a:lnTo>
                    <a:pt x="350" y="64"/>
                  </a:lnTo>
                  <a:lnTo>
                    <a:pt x="352" y="68"/>
                  </a:lnTo>
                  <a:lnTo>
                    <a:pt x="356" y="74"/>
                  </a:lnTo>
                  <a:lnTo>
                    <a:pt x="358" y="76"/>
                  </a:lnTo>
                  <a:lnTo>
                    <a:pt x="358" y="76"/>
                  </a:lnTo>
                  <a:lnTo>
                    <a:pt x="336" y="98"/>
                  </a:lnTo>
                  <a:lnTo>
                    <a:pt x="336" y="98"/>
                  </a:lnTo>
                  <a:lnTo>
                    <a:pt x="328" y="106"/>
                  </a:lnTo>
                  <a:lnTo>
                    <a:pt x="324" y="116"/>
                  </a:lnTo>
                  <a:lnTo>
                    <a:pt x="322" y="124"/>
                  </a:lnTo>
                  <a:lnTo>
                    <a:pt x="318" y="132"/>
                  </a:lnTo>
                  <a:lnTo>
                    <a:pt x="318" y="132"/>
                  </a:lnTo>
                  <a:lnTo>
                    <a:pt x="308" y="146"/>
                  </a:lnTo>
                  <a:lnTo>
                    <a:pt x="306" y="154"/>
                  </a:lnTo>
                  <a:lnTo>
                    <a:pt x="306" y="154"/>
                  </a:lnTo>
                  <a:lnTo>
                    <a:pt x="300" y="152"/>
                  </a:lnTo>
                  <a:lnTo>
                    <a:pt x="290" y="146"/>
                  </a:lnTo>
                  <a:lnTo>
                    <a:pt x="290" y="146"/>
                  </a:lnTo>
                  <a:lnTo>
                    <a:pt x="280" y="138"/>
                  </a:lnTo>
                  <a:lnTo>
                    <a:pt x="274" y="136"/>
                  </a:lnTo>
                  <a:lnTo>
                    <a:pt x="268" y="136"/>
                  </a:lnTo>
                  <a:lnTo>
                    <a:pt x="268" y="136"/>
                  </a:lnTo>
                  <a:lnTo>
                    <a:pt x="266" y="138"/>
                  </a:lnTo>
                  <a:lnTo>
                    <a:pt x="262" y="142"/>
                  </a:lnTo>
                  <a:lnTo>
                    <a:pt x="258" y="152"/>
                  </a:lnTo>
                  <a:lnTo>
                    <a:pt x="256" y="164"/>
                  </a:lnTo>
                  <a:lnTo>
                    <a:pt x="256" y="164"/>
                  </a:lnTo>
                  <a:lnTo>
                    <a:pt x="246" y="162"/>
                  </a:lnTo>
                  <a:lnTo>
                    <a:pt x="234" y="160"/>
                  </a:lnTo>
                  <a:lnTo>
                    <a:pt x="234" y="160"/>
                  </a:lnTo>
                  <a:lnTo>
                    <a:pt x="228" y="162"/>
                  </a:lnTo>
                  <a:lnTo>
                    <a:pt x="220" y="166"/>
                  </a:lnTo>
                  <a:lnTo>
                    <a:pt x="210" y="174"/>
                  </a:lnTo>
                  <a:lnTo>
                    <a:pt x="178" y="174"/>
                  </a:lnTo>
                  <a:lnTo>
                    <a:pt x="138" y="174"/>
                  </a:lnTo>
                  <a:lnTo>
                    <a:pt x="128" y="184"/>
                  </a:lnTo>
                  <a:lnTo>
                    <a:pt x="118" y="190"/>
                  </a:lnTo>
                  <a:lnTo>
                    <a:pt x="120" y="222"/>
                  </a:lnTo>
                  <a:lnTo>
                    <a:pt x="120" y="222"/>
                  </a:lnTo>
                  <a:lnTo>
                    <a:pt x="106" y="228"/>
                  </a:lnTo>
                  <a:lnTo>
                    <a:pt x="94" y="232"/>
                  </a:lnTo>
                  <a:lnTo>
                    <a:pt x="86" y="234"/>
                  </a:lnTo>
                  <a:lnTo>
                    <a:pt x="86" y="234"/>
                  </a:lnTo>
                  <a:lnTo>
                    <a:pt x="86" y="236"/>
                  </a:lnTo>
                  <a:lnTo>
                    <a:pt x="86" y="240"/>
                  </a:lnTo>
                  <a:lnTo>
                    <a:pt x="88" y="250"/>
                  </a:lnTo>
                  <a:lnTo>
                    <a:pt x="96" y="264"/>
                  </a:lnTo>
                  <a:lnTo>
                    <a:pt x="84" y="276"/>
                  </a:lnTo>
                  <a:lnTo>
                    <a:pt x="46" y="264"/>
                  </a:lnTo>
                  <a:lnTo>
                    <a:pt x="26" y="280"/>
                  </a:lnTo>
                  <a:lnTo>
                    <a:pt x="30" y="282"/>
                  </a:lnTo>
                  <a:lnTo>
                    <a:pt x="32" y="320"/>
                  </a:lnTo>
                  <a:lnTo>
                    <a:pt x="0" y="346"/>
                  </a:lnTo>
                  <a:lnTo>
                    <a:pt x="134" y="338"/>
                  </a:lnTo>
                  <a:lnTo>
                    <a:pt x="136" y="314"/>
                  </a:lnTo>
                  <a:lnTo>
                    <a:pt x="152" y="314"/>
                  </a:lnTo>
                  <a:lnTo>
                    <a:pt x="162" y="322"/>
                  </a:lnTo>
                  <a:lnTo>
                    <a:pt x="578" y="272"/>
                  </a:lnTo>
                  <a:lnTo>
                    <a:pt x="596" y="242"/>
                  </a:lnTo>
                  <a:lnTo>
                    <a:pt x="610" y="23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2" name="Freeform 36">
              <a:extLst>
                <a:ext uri="{FF2B5EF4-FFF2-40B4-BE49-F238E27FC236}">
                  <a16:creationId xmlns:a16="http://schemas.microsoft.com/office/drawing/2014/main" id="{0437FBF0-35DF-4744-8F47-DD183BD52904}"/>
                </a:ext>
              </a:extLst>
            </p:cNvPr>
            <p:cNvSpPr>
              <a:spLocks/>
            </p:cNvSpPr>
            <p:nvPr>
              <p:custDataLst>
                <p:tags r:id="rId36"/>
              </p:custDataLst>
            </p:nvPr>
          </p:nvSpPr>
          <p:spPr bwMode="auto">
            <a:xfrm>
              <a:off x="6548180" y="3266151"/>
              <a:ext cx="846656" cy="496402"/>
            </a:xfrm>
            <a:custGeom>
              <a:avLst/>
              <a:gdLst/>
              <a:ahLst/>
              <a:cxnLst>
                <a:cxn ang="0">
                  <a:pos x="672" y="274"/>
                </a:cxn>
                <a:cxn ang="0">
                  <a:pos x="672" y="274"/>
                </a:cxn>
                <a:cxn ang="0">
                  <a:pos x="668" y="252"/>
                </a:cxn>
                <a:cxn ang="0">
                  <a:pos x="666" y="226"/>
                </a:cxn>
                <a:cxn ang="0">
                  <a:pos x="600" y="178"/>
                </a:cxn>
                <a:cxn ang="0">
                  <a:pos x="604" y="152"/>
                </a:cxn>
                <a:cxn ang="0">
                  <a:pos x="590" y="124"/>
                </a:cxn>
                <a:cxn ang="0">
                  <a:pos x="506" y="104"/>
                </a:cxn>
                <a:cxn ang="0">
                  <a:pos x="506" y="84"/>
                </a:cxn>
                <a:cxn ang="0">
                  <a:pos x="510" y="42"/>
                </a:cxn>
                <a:cxn ang="0">
                  <a:pos x="502" y="30"/>
                </a:cxn>
                <a:cxn ang="0">
                  <a:pos x="470" y="30"/>
                </a:cxn>
                <a:cxn ang="0">
                  <a:pos x="464" y="8"/>
                </a:cxn>
                <a:cxn ang="0">
                  <a:pos x="436" y="2"/>
                </a:cxn>
                <a:cxn ang="0">
                  <a:pos x="434" y="26"/>
                </a:cxn>
                <a:cxn ang="0">
                  <a:pos x="386" y="0"/>
                </a:cxn>
                <a:cxn ang="0">
                  <a:pos x="384" y="34"/>
                </a:cxn>
                <a:cxn ang="0">
                  <a:pos x="372" y="58"/>
                </a:cxn>
                <a:cxn ang="0">
                  <a:pos x="352" y="78"/>
                </a:cxn>
                <a:cxn ang="0">
                  <a:pos x="336" y="86"/>
                </a:cxn>
                <a:cxn ang="0">
                  <a:pos x="316" y="134"/>
                </a:cxn>
                <a:cxn ang="0">
                  <a:pos x="286" y="124"/>
                </a:cxn>
                <a:cxn ang="0">
                  <a:pos x="280" y="160"/>
                </a:cxn>
                <a:cxn ang="0">
                  <a:pos x="246" y="262"/>
                </a:cxn>
                <a:cxn ang="0">
                  <a:pos x="208" y="274"/>
                </a:cxn>
                <a:cxn ang="0">
                  <a:pos x="198" y="288"/>
                </a:cxn>
                <a:cxn ang="0">
                  <a:pos x="176" y="302"/>
                </a:cxn>
                <a:cxn ang="0">
                  <a:pos x="162" y="288"/>
                </a:cxn>
                <a:cxn ang="0">
                  <a:pos x="140" y="310"/>
                </a:cxn>
                <a:cxn ang="0">
                  <a:pos x="116" y="306"/>
                </a:cxn>
                <a:cxn ang="0">
                  <a:pos x="96" y="286"/>
                </a:cxn>
                <a:cxn ang="0">
                  <a:pos x="92" y="280"/>
                </a:cxn>
                <a:cxn ang="0">
                  <a:pos x="38" y="338"/>
                </a:cxn>
                <a:cxn ang="0">
                  <a:pos x="32" y="352"/>
                </a:cxn>
                <a:cxn ang="0">
                  <a:pos x="18" y="364"/>
                </a:cxn>
                <a:cxn ang="0">
                  <a:pos x="0" y="394"/>
                </a:cxn>
                <a:cxn ang="0">
                  <a:pos x="144" y="376"/>
                </a:cxn>
                <a:cxn ang="0">
                  <a:pos x="672" y="274"/>
                </a:cxn>
              </a:cxnLst>
              <a:rect l="0" t="0" r="r" b="b"/>
              <a:pathLst>
                <a:path w="672" h="394">
                  <a:moveTo>
                    <a:pt x="672" y="274"/>
                  </a:moveTo>
                  <a:lnTo>
                    <a:pt x="672" y="274"/>
                  </a:lnTo>
                  <a:lnTo>
                    <a:pt x="668" y="252"/>
                  </a:lnTo>
                  <a:lnTo>
                    <a:pt x="666" y="226"/>
                  </a:lnTo>
                  <a:lnTo>
                    <a:pt x="600" y="178"/>
                  </a:lnTo>
                  <a:lnTo>
                    <a:pt x="604" y="152"/>
                  </a:lnTo>
                  <a:lnTo>
                    <a:pt x="590" y="124"/>
                  </a:lnTo>
                  <a:lnTo>
                    <a:pt x="506" y="104"/>
                  </a:lnTo>
                  <a:lnTo>
                    <a:pt x="506" y="84"/>
                  </a:lnTo>
                  <a:lnTo>
                    <a:pt x="510" y="42"/>
                  </a:lnTo>
                  <a:lnTo>
                    <a:pt x="502" y="30"/>
                  </a:lnTo>
                  <a:lnTo>
                    <a:pt x="470" y="30"/>
                  </a:lnTo>
                  <a:lnTo>
                    <a:pt x="464" y="8"/>
                  </a:lnTo>
                  <a:lnTo>
                    <a:pt x="436" y="2"/>
                  </a:lnTo>
                  <a:lnTo>
                    <a:pt x="434" y="26"/>
                  </a:lnTo>
                  <a:lnTo>
                    <a:pt x="386" y="0"/>
                  </a:lnTo>
                  <a:lnTo>
                    <a:pt x="384" y="34"/>
                  </a:lnTo>
                  <a:lnTo>
                    <a:pt x="372" y="58"/>
                  </a:lnTo>
                  <a:lnTo>
                    <a:pt x="352" y="78"/>
                  </a:lnTo>
                  <a:lnTo>
                    <a:pt x="336" y="86"/>
                  </a:lnTo>
                  <a:lnTo>
                    <a:pt x="316" y="134"/>
                  </a:lnTo>
                  <a:lnTo>
                    <a:pt x="286" y="124"/>
                  </a:lnTo>
                  <a:lnTo>
                    <a:pt x="280" y="160"/>
                  </a:lnTo>
                  <a:lnTo>
                    <a:pt x="246" y="262"/>
                  </a:lnTo>
                  <a:lnTo>
                    <a:pt x="208" y="274"/>
                  </a:lnTo>
                  <a:lnTo>
                    <a:pt x="198" y="288"/>
                  </a:lnTo>
                  <a:lnTo>
                    <a:pt x="176" y="302"/>
                  </a:lnTo>
                  <a:lnTo>
                    <a:pt x="162" y="288"/>
                  </a:lnTo>
                  <a:lnTo>
                    <a:pt x="140" y="310"/>
                  </a:lnTo>
                  <a:lnTo>
                    <a:pt x="116" y="306"/>
                  </a:lnTo>
                  <a:lnTo>
                    <a:pt x="96" y="286"/>
                  </a:lnTo>
                  <a:lnTo>
                    <a:pt x="92" y="280"/>
                  </a:lnTo>
                  <a:lnTo>
                    <a:pt x="38" y="338"/>
                  </a:lnTo>
                  <a:lnTo>
                    <a:pt x="32" y="352"/>
                  </a:lnTo>
                  <a:lnTo>
                    <a:pt x="18" y="364"/>
                  </a:lnTo>
                  <a:lnTo>
                    <a:pt x="0" y="394"/>
                  </a:lnTo>
                  <a:lnTo>
                    <a:pt x="144" y="376"/>
                  </a:lnTo>
                  <a:lnTo>
                    <a:pt x="672" y="27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3" name="Freeform 37">
              <a:extLst>
                <a:ext uri="{FF2B5EF4-FFF2-40B4-BE49-F238E27FC236}">
                  <a16:creationId xmlns:a16="http://schemas.microsoft.com/office/drawing/2014/main" id="{1894799A-A5A6-4004-AF09-E468284DE99E}"/>
                </a:ext>
              </a:extLst>
            </p:cNvPr>
            <p:cNvSpPr>
              <a:spLocks/>
            </p:cNvSpPr>
            <p:nvPr>
              <p:custDataLst>
                <p:tags r:id="rId37"/>
              </p:custDataLst>
            </p:nvPr>
          </p:nvSpPr>
          <p:spPr bwMode="auto">
            <a:xfrm>
              <a:off x="6278560" y="2938576"/>
              <a:ext cx="501442" cy="556878"/>
            </a:xfrm>
            <a:custGeom>
              <a:avLst/>
              <a:gdLst/>
              <a:ahLst/>
              <a:cxnLst>
                <a:cxn ang="0">
                  <a:pos x="396" y="146"/>
                </a:cxn>
                <a:cxn ang="0">
                  <a:pos x="360" y="0"/>
                </a:cxn>
                <a:cxn ang="0">
                  <a:pos x="304" y="38"/>
                </a:cxn>
                <a:cxn ang="0">
                  <a:pos x="258" y="70"/>
                </a:cxn>
                <a:cxn ang="0">
                  <a:pos x="220" y="90"/>
                </a:cxn>
                <a:cxn ang="0">
                  <a:pos x="192" y="100"/>
                </a:cxn>
                <a:cxn ang="0">
                  <a:pos x="170" y="102"/>
                </a:cxn>
                <a:cxn ang="0">
                  <a:pos x="154" y="98"/>
                </a:cxn>
                <a:cxn ang="0">
                  <a:pos x="132" y="82"/>
                </a:cxn>
                <a:cxn ang="0">
                  <a:pos x="124" y="74"/>
                </a:cxn>
                <a:cxn ang="0">
                  <a:pos x="10" y="90"/>
                </a:cxn>
                <a:cxn ang="0">
                  <a:pos x="34" y="384"/>
                </a:cxn>
                <a:cxn ang="0">
                  <a:pos x="40" y="382"/>
                </a:cxn>
                <a:cxn ang="0">
                  <a:pos x="92" y="416"/>
                </a:cxn>
                <a:cxn ang="0">
                  <a:pos x="142" y="428"/>
                </a:cxn>
                <a:cxn ang="0">
                  <a:pos x="184" y="432"/>
                </a:cxn>
                <a:cxn ang="0">
                  <a:pos x="246" y="442"/>
                </a:cxn>
                <a:cxn ang="0">
                  <a:pos x="276" y="412"/>
                </a:cxn>
                <a:cxn ang="0">
                  <a:pos x="274" y="408"/>
                </a:cxn>
                <a:cxn ang="0">
                  <a:pos x="272" y="382"/>
                </a:cxn>
                <a:cxn ang="0">
                  <a:pos x="278" y="374"/>
                </a:cxn>
                <a:cxn ang="0">
                  <a:pos x="286" y="372"/>
                </a:cxn>
                <a:cxn ang="0">
                  <a:pos x="296" y="372"/>
                </a:cxn>
                <a:cxn ang="0">
                  <a:pos x="302" y="370"/>
                </a:cxn>
                <a:cxn ang="0">
                  <a:pos x="306" y="366"/>
                </a:cxn>
                <a:cxn ang="0">
                  <a:pos x="302" y="348"/>
                </a:cxn>
                <a:cxn ang="0">
                  <a:pos x="310" y="336"/>
                </a:cxn>
                <a:cxn ang="0">
                  <a:pos x="328" y="320"/>
                </a:cxn>
                <a:cxn ang="0">
                  <a:pos x="340" y="310"/>
                </a:cxn>
                <a:cxn ang="0">
                  <a:pos x="376" y="274"/>
                </a:cxn>
                <a:cxn ang="0">
                  <a:pos x="378" y="246"/>
                </a:cxn>
                <a:cxn ang="0">
                  <a:pos x="384" y="198"/>
                </a:cxn>
                <a:cxn ang="0">
                  <a:pos x="384" y="158"/>
                </a:cxn>
              </a:cxnLst>
              <a:rect l="0" t="0" r="r" b="b"/>
              <a:pathLst>
                <a:path w="398" h="442">
                  <a:moveTo>
                    <a:pt x="398" y="158"/>
                  </a:moveTo>
                  <a:lnTo>
                    <a:pt x="396" y="146"/>
                  </a:lnTo>
                  <a:lnTo>
                    <a:pt x="378" y="134"/>
                  </a:lnTo>
                  <a:lnTo>
                    <a:pt x="360" y="0"/>
                  </a:lnTo>
                  <a:lnTo>
                    <a:pt x="360" y="0"/>
                  </a:lnTo>
                  <a:lnTo>
                    <a:pt x="304" y="38"/>
                  </a:lnTo>
                  <a:lnTo>
                    <a:pt x="304" y="38"/>
                  </a:lnTo>
                  <a:lnTo>
                    <a:pt x="258" y="70"/>
                  </a:lnTo>
                  <a:lnTo>
                    <a:pt x="238" y="80"/>
                  </a:lnTo>
                  <a:lnTo>
                    <a:pt x="220" y="90"/>
                  </a:lnTo>
                  <a:lnTo>
                    <a:pt x="206" y="96"/>
                  </a:lnTo>
                  <a:lnTo>
                    <a:pt x="192" y="100"/>
                  </a:lnTo>
                  <a:lnTo>
                    <a:pt x="180" y="102"/>
                  </a:lnTo>
                  <a:lnTo>
                    <a:pt x="170" y="102"/>
                  </a:lnTo>
                  <a:lnTo>
                    <a:pt x="162" y="100"/>
                  </a:lnTo>
                  <a:lnTo>
                    <a:pt x="154" y="98"/>
                  </a:lnTo>
                  <a:lnTo>
                    <a:pt x="142" y="92"/>
                  </a:lnTo>
                  <a:lnTo>
                    <a:pt x="132" y="82"/>
                  </a:lnTo>
                  <a:lnTo>
                    <a:pt x="124" y="74"/>
                  </a:lnTo>
                  <a:lnTo>
                    <a:pt x="124" y="74"/>
                  </a:lnTo>
                  <a:lnTo>
                    <a:pt x="122" y="70"/>
                  </a:lnTo>
                  <a:lnTo>
                    <a:pt x="10" y="90"/>
                  </a:lnTo>
                  <a:lnTo>
                    <a:pt x="0" y="90"/>
                  </a:lnTo>
                  <a:lnTo>
                    <a:pt x="34" y="384"/>
                  </a:lnTo>
                  <a:lnTo>
                    <a:pt x="38" y="388"/>
                  </a:lnTo>
                  <a:lnTo>
                    <a:pt x="40" y="382"/>
                  </a:lnTo>
                  <a:lnTo>
                    <a:pt x="74" y="384"/>
                  </a:lnTo>
                  <a:lnTo>
                    <a:pt x="92" y="416"/>
                  </a:lnTo>
                  <a:lnTo>
                    <a:pt x="126" y="418"/>
                  </a:lnTo>
                  <a:lnTo>
                    <a:pt x="142" y="428"/>
                  </a:lnTo>
                  <a:lnTo>
                    <a:pt x="166" y="424"/>
                  </a:lnTo>
                  <a:lnTo>
                    <a:pt x="184" y="432"/>
                  </a:lnTo>
                  <a:lnTo>
                    <a:pt x="206" y="412"/>
                  </a:lnTo>
                  <a:lnTo>
                    <a:pt x="246" y="442"/>
                  </a:lnTo>
                  <a:lnTo>
                    <a:pt x="246" y="440"/>
                  </a:lnTo>
                  <a:lnTo>
                    <a:pt x="276" y="412"/>
                  </a:lnTo>
                  <a:lnTo>
                    <a:pt x="276" y="412"/>
                  </a:lnTo>
                  <a:lnTo>
                    <a:pt x="274" y="408"/>
                  </a:lnTo>
                  <a:lnTo>
                    <a:pt x="272" y="396"/>
                  </a:lnTo>
                  <a:lnTo>
                    <a:pt x="272" y="382"/>
                  </a:lnTo>
                  <a:lnTo>
                    <a:pt x="274" y="378"/>
                  </a:lnTo>
                  <a:lnTo>
                    <a:pt x="278" y="374"/>
                  </a:lnTo>
                  <a:lnTo>
                    <a:pt x="278" y="374"/>
                  </a:lnTo>
                  <a:lnTo>
                    <a:pt x="286" y="372"/>
                  </a:lnTo>
                  <a:lnTo>
                    <a:pt x="292" y="372"/>
                  </a:lnTo>
                  <a:lnTo>
                    <a:pt x="296" y="372"/>
                  </a:lnTo>
                  <a:lnTo>
                    <a:pt x="302" y="370"/>
                  </a:lnTo>
                  <a:lnTo>
                    <a:pt x="302" y="370"/>
                  </a:lnTo>
                  <a:lnTo>
                    <a:pt x="306" y="368"/>
                  </a:lnTo>
                  <a:lnTo>
                    <a:pt x="306" y="366"/>
                  </a:lnTo>
                  <a:lnTo>
                    <a:pt x="306" y="358"/>
                  </a:lnTo>
                  <a:lnTo>
                    <a:pt x="302" y="348"/>
                  </a:lnTo>
                  <a:lnTo>
                    <a:pt x="302" y="348"/>
                  </a:lnTo>
                  <a:lnTo>
                    <a:pt x="310" y="336"/>
                  </a:lnTo>
                  <a:lnTo>
                    <a:pt x="318" y="326"/>
                  </a:lnTo>
                  <a:lnTo>
                    <a:pt x="328" y="320"/>
                  </a:lnTo>
                  <a:lnTo>
                    <a:pt x="328" y="320"/>
                  </a:lnTo>
                  <a:lnTo>
                    <a:pt x="340" y="310"/>
                  </a:lnTo>
                  <a:lnTo>
                    <a:pt x="356" y="296"/>
                  </a:lnTo>
                  <a:lnTo>
                    <a:pt x="376" y="274"/>
                  </a:lnTo>
                  <a:lnTo>
                    <a:pt x="366" y="254"/>
                  </a:lnTo>
                  <a:lnTo>
                    <a:pt x="378" y="246"/>
                  </a:lnTo>
                  <a:lnTo>
                    <a:pt x="374" y="216"/>
                  </a:lnTo>
                  <a:lnTo>
                    <a:pt x="384" y="198"/>
                  </a:lnTo>
                  <a:lnTo>
                    <a:pt x="372" y="170"/>
                  </a:lnTo>
                  <a:lnTo>
                    <a:pt x="384" y="158"/>
                  </a:lnTo>
                  <a:lnTo>
                    <a:pt x="398" y="15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4" name="Freeform 38">
              <a:extLst>
                <a:ext uri="{FF2B5EF4-FFF2-40B4-BE49-F238E27FC236}">
                  <a16:creationId xmlns:a16="http://schemas.microsoft.com/office/drawing/2014/main" id="{8720C8A9-7E10-4DCE-96B9-D020B00E287C}"/>
                </a:ext>
              </a:extLst>
            </p:cNvPr>
            <p:cNvSpPr>
              <a:spLocks/>
            </p:cNvSpPr>
            <p:nvPr>
              <p:custDataLst>
                <p:tags r:id="rId38"/>
              </p:custDataLst>
            </p:nvPr>
          </p:nvSpPr>
          <p:spPr bwMode="auto">
            <a:xfrm>
              <a:off x="5565454" y="2973853"/>
              <a:ext cx="456085" cy="798780"/>
            </a:xfrm>
            <a:custGeom>
              <a:avLst/>
              <a:gdLst/>
              <a:ahLst/>
              <a:cxnLst>
                <a:cxn ang="0">
                  <a:pos x="326" y="490"/>
                </a:cxn>
                <a:cxn ang="0">
                  <a:pos x="350" y="374"/>
                </a:cxn>
                <a:cxn ang="0">
                  <a:pos x="338" y="82"/>
                </a:cxn>
                <a:cxn ang="0">
                  <a:pos x="330" y="82"/>
                </a:cxn>
                <a:cxn ang="0">
                  <a:pos x="324" y="74"/>
                </a:cxn>
                <a:cxn ang="0">
                  <a:pos x="322" y="58"/>
                </a:cxn>
                <a:cxn ang="0">
                  <a:pos x="322" y="40"/>
                </a:cxn>
                <a:cxn ang="0">
                  <a:pos x="312" y="0"/>
                </a:cxn>
                <a:cxn ang="0">
                  <a:pos x="88" y="42"/>
                </a:cxn>
                <a:cxn ang="0">
                  <a:pos x="112" y="88"/>
                </a:cxn>
                <a:cxn ang="0">
                  <a:pos x="106" y="90"/>
                </a:cxn>
                <a:cxn ang="0">
                  <a:pos x="96" y="104"/>
                </a:cxn>
                <a:cxn ang="0">
                  <a:pos x="90" y="114"/>
                </a:cxn>
                <a:cxn ang="0">
                  <a:pos x="74" y="134"/>
                </a:cxn>
                <a:cxn ang="0">
                  <a:pos x="64" y="138"/>
                </a:cxn>
                <a:cxn ang="0">
                  <a:pos x="44" y="140"/>
                </a:cxn>
                <a:cxn ang="0">
                  <a:pos x="38" y="142"/>
                </a:cxn>
                <a:cxn ang="0">
                  <a:pos x="36" y="150"/>
                </a:cxn>
                <a:cxn ang="0">
                  <a:pos x="38" y="156"/>
                </a:cxn>
                <a:cxn ang="0">
                  <a:pos x="42" y="172"/>
                </a:cxn>
                <a:cxn ang="0">
                  <a:pos x="42" y="182"/>
                </a:cxn>
                <a:cxn ang="0">
                  <a:pos x="36" y="202"/>
                </a:cxn>
                <a:cxn ang="0">
                  <a:pos x="16" y="242"/>
                </a:cxn>
                <a:cxn ang="0">
                  <a:pos x="6" y="260"/>
                </a:cxn>
                <a:cxn ang="0">
                  <a:pos x="2" y="270"/>
                </a:cxn>
                <a:cxn ang="0">
                  <a:pos x="2" y="288"/>
                </a:cxn>
                <a:cxn ang="0">
                  <a:pos x="4" y="296"/>
                </a:cxn>
                <a:cxn ang="0">
                  <a:pos x="16" y="338"/>
                </a:cxn>
                <a:cxn ang="0">
                  <a:pos x="84" y="434"/>
                </a:cxn>
                <a:cxn ang="0">
                  <a:pos x="94" y="432"/>
                </a:cxn>
                <a:cxn ang="0">
                  <a:pos x="120" y="430"/>
                </a:cxn>
                <a:cxn ang="0">
                  <a:pos x="128" y="436"/>
                </a:cxn>
                <a:cxn ang="0">
                  <a:pos x="130" y="444"/>
                </a:cxn>
                <a:cxn ang="0">
                  <a:pos x="128" y="448"/>
                </a:cxn>
                <a:cxn ang="0">
                  <a:pos x="120" y="474"/>
                </a:cxn>
                <a:cxn ang="0">
                  <a:pos x="118" y="510"/>
                </a:cxn>
                <a:cxn ang="0">
                  <a:pos x="146" y="540"/>
                </a:cxn>
                <a:cxn ang="0">
                  <a:pos x="206" y="596"/>
                </a:cxn>
                <a:cxn ang="0">
                  <a:pos x="228" y="634"/>
                </a:cxn>
                <a:cxn ang="0">
                  <a:pos x="286" y="630"/>
                </a:cxn>
                <a:cxn ang="0">
                  <a:pos x="298" y="618"/>
                </a:cxn>
                <a:cxn ang="0">
                  <a:pos x="288" y="594"/>
                </a:cxn>
                <a:cxn ang="0">
                  <a:pos x="288" y="588"/>
                </a:cxn>
                <a:cxn ang="0">
                  <a:pos x="296" y="586"/>
                </a:cxn>
                <a:cxn ang="0">
                  <a:pos x="322" y="576"/>
                </a:cxn>
                <a:cxn ang="0">
                  <a:pos x="324" y="542"/>
                </a:cxn>
                <a:cxn ang="0">
                  <a:pos x="326" y="506"/>
                </a:cxn>
              </a:cxnLst>
              <a:rect l="0" t="0" r="r" b="b"/>
              <a:pathLst>
                <a:path w="362" h="634">
                  <a:moveTo>
                    <a:pt x="326" y="506"/>
                  </a:moveTo>
                  <a:lnTo>
                    <a:pt x="326" y="490"/>
                  </a:lnTo>
                  <a:lnTo>
                    <a:pt x="362" y="434"/>
                  </a:lnTo>
                  <a:lnTo>
                    <a:pt x="350" y="374"/>
                  </a:lnTo>
                  <a:lnTo>
                    <a:pt x="356" y="348"/>
                  </a:lnTo>
                  <a:lnTo>
                    <a:pt x="338" y="82"/>
                  </a:lnTo>
                  <a:lnTo>
                    <a:pt x="338" y="82"/>
                  </a:lnTo>
                  <a:lnTo>
                    <a:pt x="330" y="82"/>
                  </a:lnTo>
                  <a:lnTo>
                    <a:pt x="326" y="78"/>
                  </a:lnTo>
                  <a:lnTo>
                    <a:pt x="324" y="74"/>
                  </a:lnTo>
                  <a:lnTo>
                    <a:pt x="322" y="70"/>
                  </a:lnTo>
                  <a:lnTo>
                    <a:pt x="322" y="58"/>
                  </a:lnTo>
                  <a:lnTo>
                    <a:pt x="322" y="40"/>
                  </a:lnTo>
                  <a:lnTo>
                    <a:pt x="322" y="40"/>
                  </a:lnTo>
                  <a:lnTo>
                    <a:pt x="318" y="20"/>
                  </a:lnTo>
                  <a:lnTo>
                    <a:pt x="312" y="0"/>
                  </a:lnTo>
                  <a:lnTo>
                    <a:pt x="66" y="10"/>
                  </a:lnTo>
                  <a:lnTo>
                    <a:pt x="88" y="42"/>
                  </a:lnTo>
                  <a:lnTo>
                    <a:pt x="112" y="50"/>
                  </a:lnTo>
                  <a:lnTo>
                    <a:pt x="112" y="88"/>
                  </a:lnTo>
                  <a:lnTo>
                    <a:pt x="112" y="88"/>
                  </a:lnTo>
                  <a:lnTo>
                    <a:pt x="106" y="90"/>
                  </a:lnTo>
                  <a:lnTo>
                    <a:pt x="100" y="96"/>
                  </a:lnTo>
                  <a:lnTo>
                    <a:pt x="96" y="104"/>
                  </a:lnTo>
                  <a:lnTo>
                    <a:pt x="96" y="104"/>
                  </a:lnTo>
                  <a:lnTo>
                    <a:pt x="90" y="114"/>
                  </a:lnTo>
                  <a:lnTo>
                    <a:pt x="82" y="124"/>
                  </a:lnTo>
                  <a:lnTo>
                    <a:pt x="74" y="134"/>
                  </a:lnTo>
                  <a:lnTo>
                    <a:pt x="64" y="138"/>
                  </a:lnTo>
                  <a:lnTo>
                    <a:pt x="64" y="138"/>
                  </a:lnTo>
                  <a:lnTo>
                    <a:pt x="52" y="140"/>
                  </a:lnTo>
                  <a:lnTo>
                    <a:pt x="44" y="140"/>
                  </a:lnTo>
                  <a:lnTo>
                    <a:pt x="42" y="140"/>
                  </a:lnTo>
                  <a:lnTo>
                    <a:pt x="38" y="142"/>
                  </a:lnTo>
                  <a:lnTo>
                    <a:pt x="38" y="146"/>
                  </a:lnTo>
                  <a:lnTo>
                    <a:pt x="36" y="150"/>
                  </a:lnTo>
                  <a:lnTo>
                    <a:pt x="36" y="150"/>
                  </a:lnTo>
                  <a:lnTo>
                    <a:pt x="38" y="156"/>
                  </a:lnTo>
                  <a:lnTo>
                    <a:pt x="38" y="162"/>
                  </a:lnTo>
                  <a:lnTo>
                    <a:pt x="42" y="172"/>
                  </a:lnTo>
                  <a:lnTo>
                    <a:pt x="42" y="176"/>
                  </a:lnTo>
                  <a:lnTo>
                    <a:pt x="42" y="182"/>
                  </a:lnTo>
                  <a:lnTo>
                    <a:pt x="40" y="190"/>
                  </a:lnTo>
                  <a:lnTo>
                    <a:pt x="36" y="202"/>
                  </a:lnTo>
                  <a:lnTo>
                    <a:pt x="36" y="202"/>
                  </a:lnTo>
                  <a:lnTo>
                    <a:pt x="16" y="242"/>
                  </a:lnTo>
                  <a:lnTo>
                    <a:pt x="6" y="260"/>
                  </a:lnTo>
                  <a:lnTo>
                    <a:pt x="6" y="260"/>
                  </a:lnTo>
                  <a:lnTo>
                    <a:pt x="4" y="262"/>
                  </a:lnTo>
                  <a:lnTo>
                    <a:pt x="2" y="270"/>
                  </a:lnTo>
                  <a:lnTo>
                    <a:pt x="0" y="280"/>
                  </a:lnTo>
                  <a:lnTo>
                    <a:pt x="2" y="288"/>
                  </a:lnTo>
                  <a:lnTo>
                    <a:pt x="4" y="296"/>
                  </a:lnTo>
                  <a:lnTo>
                    <a:pt x="4" y="296"/>
                  </a:lnTo>
                  <a:lnTo>
                    <a:pt x="14" y="326"/>
                  </a:lnTo>
                  <a:lnTo>
                    <a:pt x="16" y="338"/>
                  </a:lnTo>
                  <a:lnTo>
                    <a:pt x="72" y="390"/>
                  </a:lnTo>
                  <a:lnTo>
                    <a:pt x="84" y="434"/>
                  </a:lnTo>
                  <a:lnTo>
                    <a:pt x="84" y="434"/>
                  </a:lnTo>
                  <a:lnTo>
                    <a:pt x="94" y="432"/>
                  </a:lnTo>
                  <a:lnTo>
                    <a:pt x="112" y="428"/>
                  </a:lnTo>
                  <a:lnTo>
                    <a:pt x="120" y="430"/>
                  </a:lnTo>
                  <a:lnTo>
                    <a:pt x="126" y="432"/>
                  </a:lnTo>
                  <a:lnTo>
                    <a:pt x="128" y="436"/>
                  </a:lnTo>
                  <a:lnTo>
                    <a:pt x="130" y="438"/>
                  </a:lnTo>
                  <a:lnTo>
                    <a:pt x="130" y="444"/>
                  </a:lnTo>
                  <a:lnTo>
                    <a:pt x="128" y="448"/>
                  </a:lnTo>
                  <a:lnTo>
                    <a:pt x="128" y="448"/>
                  </a:lnTo>
                  <a:lnTo>
                    <a:pt x="122" y="462"/>
                  </a:lnTo>
                  <a:lnTo>
                    <a:pt x="120" y="474"/>
                  </a:lnTo>
                  <a:lnTo>
                    <a:pt x="118" y="494"/>
                  </a:lnTo>
                  <a:lnTo>
                    <a:pt x="118" y="510"/>
                  </a:lnTo>
                  <a:lnTo>
                    <a:pt x="118" y="516"/>
                  </a:lnTo>
                  <a:lnTo>
                    <a:pt x="146" y="540"/>
                  </a:lnTo>
                  <a:lnTo>
                    <a:pt x="188" y="562"/>
                  </a:lnTo>
                  <a:lnTo>
                    <a:pt x="206" y="596"/>
                  </a:lnTo>
                  <a:lnTo>
                    <a:pt x="200" y="622"/>
                  </a:lnTo>
                  <a:lnTo>
                    <a:pt x="228" y="634"/>
                  </a:lnTo>
                  <a:lnTo>
                    <a:pt x="248" y="618"/>
                  </a:lnTo>
                  <a:lnTo>
                    <a:pt x="286" y="630"/>
                  </a:lnTo>
                  <a:lnTo>
                    <a:pt x="298" y="618"/>
                  </a:lnTo>
                  <a:lnTo>
                    <a:pt x="298" y="618"/>
                  </a:lnTo>
                  <a:lnTo>
                    <a:pt x="290" y="604"/>
                  </a:lnTo>
                  <a:lnTo>
                    <a:pt x="288" y="594"/>
                  </a:lnTo>
                  <a:lnTo>
                    <a:pt x="288" y="590"/>
                  </a:lnTo>
                  <a:lnTo>
                    <a:pt x="288" y="588"/>
                  </a:lnTo>
                  <a:lnTo>
                    <a:pt x="288" y="588"/>
                  </a:lnTo>
                  <a:lnTo>
                    <a:pt x="296" y="586"/>
                  </a:lnTo>
                  <a:lnTo>
                    <a:pt x="308" y="582"/>
                  </a:lnTo>
                  <a:lnTo>
                    <a:pt x="322" y="576"/>
                  </a:lnTo>
                  <a:lnTo>
                    <a:pt x="320" y="544"/>
                  </a:lnTo>
                  <a:lnTo>
                    <a:pt x="324" y="542"/>
                  </a:lnTo>
                  <a:lnTo>
                    <a:pt x="316" y="524"/>
                  </a:lnTo>
                  <a:lnTo>
                    <a:pt x="326" y="50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5" name="Freeform 39">
              <a:extLst>
                <a:ext uri="{FF2B5EF4-FFF2-40B4-BE49-F238E27FC236}">
                  <a16:creationId xmlns:a16="http://schemas.microsoft.com/office/drawing/2014/main" id="{8F0A9B90-5232-4D7C-BDC2-E976FBB48623}"/>
                </a:ext>
              </a:extLst>
            </p:cNvPr>
            <p:cNvSpPr>
              <a:spLocks/>
            </p:cNvSpPr>
            <p:nvPr>
              <p:custDataLst>
                <p:tags r:id="rId39"/>
              </p:custDataLst>
            </p:nvPr>
          </p:nvSpPr>
          <p:spPr bwMode="auto">
            <a:xfrm>
              <a:off x="5963584" y="3046928"/>
              <a:ext cx="370412" cy="609794"/>
            </a:xfrm>
            <a:custGeom>
              <a:avLst/>
              <a:gdLst/>
              <a:ahLst/>
              <a:cxnLst>
                <a:cxn ang="0">
                  <a:pos x="288" y="302"/>
                </a:cxn>
                <a:cxn ang="0">
                  <a:pos x="250" y="4"/>
                </a:cxn>
                <a:cxn ang="0">
                  <a:pos x="84" y="0"/>
                </a:cxn>
                <a:cxn ang="0">
                  <a:pos x="64" y="18"/>
                </a:cxn>
                <a:cxn ang="0">
                  <a:pos x="36" y="24"/>
                </a:cxn>
                <a:cxn ang="0">
                  <a:pos x="22" y="24"/>
                </a:cxn>
                <a:cxn ang="0">
                  <a:pos x="34" y="316"/>
                </a:cxn>
                <a:cxn ang="0">
                  <a:pos x="10" y="432"/>
                </a:cxn>
                <a:cxn ang="0">
                  <a:pos x="0" y="466"/>
                </a:cxn>
                <a:cxn ang="0">
                  <a:pos x="14" y="480"/>
                </a:cxn>
                <a:cxn ang="0">
                  <a:pos x="64" y="470"/>
                </a:cxn>
                <a:cxn ang="0">
                  <a:pos x="96" y="470"/>
                </a:cxn>
                <a:cxn ang="0">
                  <a:pos x="114" y="458"/>
                </a:cxn>
                <a:cxn ang="0">
                  <a:pos x="120" y="456"/>
                </a:cxn>
                <a:cxn ang="0">
                  <a:pos x="142" y="460"/>
                </a:cxn>
                <a:cxn ang="0">
                  <a:pos x="144" y="448"/>
                </a:cxn>
                <a:cxn ang="0">
                  <a:pos x="152" y="434"/>
                </a:cxn>
                <a:cxn ang="0">
                  <a:pos x="154" y="432"/>
                </a:cxn>
                <a:cxn ang="0">
                  <a:pos x="166" y="434"/>
                </a:cxn>
                <a:cxn ang="0">
                  <a:pos x="176" y="442"/>
                </a:cxn>
                <a:cxn ang="0">
                  <a:pos x="192" y="450"/>
                </a:cxn>
                <a:cxn ang="0">
                  <a:pos x="194" y="442"/>
                </a:cxn>
                <a:cxn ang="0">
                  <a:pos x="204" y="428"/>
                </a:cxn>
                <a:cxn ang="0">
                  <a:pos x="210" y="412"/>
                </a:cxn>
                <a:cxn ang="0">
                  <a:pos x="222" y="394"/>
                </a:cxn>
                <a:cxn ang="0">
                  <a:pos x="244" y="372"/>
                </a:cxn>
                <a:cxn ang="0">
                  <a:pos x="242" y="370"/>
                </a:cxn>
                <a:cxn ang="0">
                  <a:pos x="236" y="360"/>
                </a:cxn>
                <a:cxn ang="0">
                  <a:pos x="238" y="352"/>
                </a:cxn>
                <a:cxn ang="0">
                  <a:pos x="242" y="348"/>
                </a:cxn>
                <a:cxn ang="0">
                  <a:pos x="250" y="344"/>
                </a:cxn>
                <a:cxn ang="0">
                  <a:pos x="258" y="348"/>
                </a:cxn>
                <a:cxn ang="0">
                  <a:pos x="294" y="344"/>
                </a:cxn>
              </a:cxnLst>
              <a:rect l="0" t="0" r="r" b="b"/>
              <a:pathLst>
                <a:path w="294" h="484">
                  <a:moveTo>
                    <a:pt x="284" y="314"/>
                  </a:moveTo>
                  <a:lnTo>
                    <a:pt x="288" y="302"/>
                  </a:lnTo>
                  <a:lnTo>
                    <a:pt x="284" y="298"/>
                  </a:lnTo>
                  <a:lnTo>
                    <a:pt x="250" y="4"/>
                  </a:lnTo>
                  <a:lnTo>
                    <a:pt x="84" y="0"/>
                  </a:lnTo>
                  <a:lnTo>
                    <a:pt x="84" y="0"/>
                  </a:lnTo>
                  <a:lnTo>
                    <a:pt x="74" y="10"/>
                  </a:lnTo>
                  <a:lnTo>
                    <a:pt x="64" y="18"/>
                  </a:lnTo>
                  <a:lnTo>
                    <a:pt x="50" y="22"/>
                  </a:lnTo>
                  <a:lnTo>
                    <a:pt x="36" y="24"/>
                  </a:lnTo>
                  <a:lnTo>
                    <a:pt x="36" y="24"/>
                  </a:lnTo>
                  <a:lnTo>
                    <a:pt x="22" y="24"/>
                  </a:lnTo>
                  <a:lnTo>
                    <a:pt x="40" y="290"/>
                  </a:lnTo>
                  <a:lnTo>
                    <a:pt x="34" y="316"/>
                  </a:lnTo>
                  <a:lnTo>
                    <a:pt x="46" y="376"/>
                  </a:lnTo>
                  <a:lnTo>
                    <a:pt x="10" y="432"/>
                  </a:lnTo>
                  <a:lnTo>
                    <a:pt x="10" y="448"/>
                  </a:lnTo>
                  <a:lnTo>
                    <a:pt x="0" y="466"/>
                  </a:lnTo>
                  <a:lnTo>
                    <a:pt x="8" y="484"/>
                  </a:lnTo>
                  <a:lnTo>
                    <a:pt x="14" y="480"/>
                  </a:lnTo>
                  <a:lnTo>
                    <a:pt x="24" y="470"/>
                  </a:lnTo>
                  <a:lnTo>
                    <a:pt x="64" y="470"/>
                  </a:lnTo>
                  <a:lnTo>
                    <a:pt x="96" y="470"/>
                  </a:lnTo>
                  <a:lnTo>
                    <a:pt x="96" y="470"/>
                  </a:lnTo>
                  <a:lnTo>
                    <a:pt x="106" y="462"/>
                  </a:lnTo>
                  <a:lnTo>
                    <a:pt x="114" y="458"/>
                  </a:lnTo>
                  <a:lnTo>
                    <a:pt x="120" y="456"/>
                  </a:lnTo>
                  <a:lnTo>
                    <a:pt x="120" y="456"/>
                  </a:lnTo>
                  <a:lnTo>
                    <a:pt x="132" y="458"/>
                  </a:lnTo>
                  <a:lnTo>
                    <a:pt x="142" y="460"/>
                  </a:lnTo>
                  <a:lnTo>
                    <a:pt x="142" y="460"/>
                  </a:lnTo>
                  <a:lnTo>
                    <a:pt x="144" y="448"/>
                  </a:lnTo>
                  <a:lnTo>
                    <a:pt x="148" y="438"/>
                  </a:lnTo>
                  <a:lnTo>
                    <a:pt x="152" y="434"/>
                  </a:lnTo>
                  <a:lnTo>
                    <a:pt x="154" y="432"/>
                  </a:lnTo>
                  <a:lnTo>
                    <a:pt x="154" y="432"/>
                  </a:lnTo>
                  <a:lnTo>
                    <a:pt x="160" y="432"/>
                  </a:lnTo>
                  <a:lnTo>
                    <a:pt x="166" y="434"/>
                  </a:lnTo>
                  <a:lnTo>
                    <a:pt x="176" y="442"/>
                  </a:lnTo>
                  <a:lnTo>
                    <a:pt x="176" y="442"/>
                  </a:lnTo>
                  <a:lnTo>
                    <a:pt x="186" y="448"/>
                  </a:lnTo>
                  <a:lnTo>
                    <a:pt x="192" y="450"/>
                  </a:lnTo>
                  <a:lnTo>
                    <a:pt x="192" y="450"/>
                  </a:lnTo>
                  <a:lnTo>
                    <a:pt x="194" y="442"/>
                  </a:lnTo>
                  <a:lnTo>
                    <a:pt x="204" y="428"/>
                  </a:lnTo>
                  <a:lnTo>
                    <a:pt x="204" y="428"/>
                  </a:lnTo>
                  <a:lnTo>
                    <a:pt x="208" y="420"/>
                  </a:lnTo>
                  <a:lnTo>
                    <a:pt x="210" y="412"/>
                  </a:lnTo>
                  <a:lnTo>
                    <a:pt x="214" y="402"/>
                  </a:lnTo>
                  <a:lnTo>
                    <a:pt x="222" y="394"/>
                  </a:lnTo>
                  <a:lnTo>
                    <a:pt x="222" y="394"/>
                  </a:lnTo>
                  <a:lnTo>
                    <a:pt x="244" y="372"/>
                  </a:lnTo>
                  <a:lnTo>
                    <a:pt x="244" y="372"/>
                  </a:lnTo>
                  <a:lnTo>
                    <a:pt x="242" y="370"/>
                  </a:lnTo>
                  <a:lnTo>
                    <a:pt x="238" y="364"/>
                  </a:lnTo>
                  <a:lnTo>
                    <a:pt x="236" y="360"/>
                  </a:lnTo>
                  <a:lnTo>
                    <a:pt x="236" y="356"/>
                  </a:lnTo>
                  <a:lnTo>
                    <a:pt x="238" y="352"/>
                  </a:lnTo>
                  <a:lnTo>
                    <a:pt x="242" y="348"/>
                  </a:lnTo>
                  <a:lnTo>
                    <a:pt x="242" y="348"/>
                  </a:lnTo>
                  <a:lnTo>
                    <a:pt x="246" y="346"/>
                  </a:lnTo>
                  <a:lnTo>
                    <a:pt x="250" y="344"/>
                  </a:lnTo>
                  <a:lnTo>
                    <a:pt x="256" y="346"/>
                  </a:lnTo>
                  <a:lnTo>
                    <a:pt x="258" y="348"/>
                  </a:lnTo>
                  <a:lnTo>
                    <a:pt x="260" y="350"/>
                  </a:lnTo>
                  <a:lnTo>
                    <a:pt x="294" y="344"/>
                  </a:lnTo>
                  <a:lnTo>
                    <a:pt x="284" y="31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6" name="Freeform 40">
              <a:extLst>
                <a:ext uri="{FF2B5EF4-FFF2-40B4-BE49-F238E27FC236}">
                  <a16:creationId xmlns:a16="http://schemas.microsoft.com/office/drawing/2014/main" id="{DD291CF0-FA1F-4DE1-BE85-A0A449C45BD0}"/>
                </a:ext>
              </a:extLst>
            </p:cNvPr>
            <p:cNvSpPr>
              <a:spLocks/>
            </p:cNvSpPr>
            <p:nvPr>
              <p:custDataLst>
                <p:tags r:id="rId40"/>
              </p:custDataLst>
            </p:nvPr>
          </p:nvSpPr>
          <p:spPr bwMode="auto">
            <a:xfrm>
              <a:off x="5235359" y="3865866"/>
              <a:ext cx="571997" cy="524120"/>
            </a:xfrm>
            <a:custGeom>
              <a:avLst/>
              <a:gdLst/>
              <a:ahLst/>
              <a:cxnLst>
                <a:cxn ang="0">
                  <a:pos x="334" y="404"/>
                </a:cxn>
                <a:cxn ang="0">
                  <a:pos x="334" y="404"/>
                </a:cxn>
                <a:cxn ang="0">
                  <a:pos x="334" y="390"/>
                </a:cxn>
                <a:cxn ang="0">
                  <a:pos x="332" y="374"/>
                </a:cxn>
                <a:cxn ang="0">
                  <a:pos x="330" y="356"/>
                </a:cxn>
                <a:cxn ang="0">
                  <a:pos x="322" y="334"/>
                </a:cxn>
                <a:cxn ang="0">
                  <a:pos x="340" y="294"/>
                </a:cxn>
                <a:cxn ang="0">
                  <a:pos x="350" y="256"/>
                </a:cxn>
                <a:cxn ang="0">
                  <a:pos x="378" y="232"/>
                </a:cxn>
                <a:cxn ang="0">
                  <a:pos x="384" y="198"/>
                </a:cxn>
                <a:cxn ang="0">
                  <a:pos x="404" y="178"/>
                </a:cxn>
                <a:cxn ang="0">
                  <a:pos x="438" y="80"/>
                </a:cxn>
                <a:cxn ang="0">
                  <a:pos x="450" y="70"/>
                </a:cxn>
                <a:cxn ang="0">
                  <a:pos x="454" y="50"/>
                </a:cxn>
                <a:cxn ang="0">
                  <a:pos x="386" y="48"/>
                </a:cxn>
                <a:cxn ang="0">
                  <a:pos x="410" y="22"/>
                </a:cxn>
                <a:cxn ang="0">
                  <a:pos x="404" y="0"/>
                </a:cxn>
                <a:cxn ang="0">
                  <a:pos x="0" y="6"/>
                </a:cxn>
                <a:cxn ang="0">
                  <a:pos x="8" y="342"/>
                </a:cxn>
                <a:cxn ang="0">
                  <a:pos x="38" y="350"/>
                </a:cxn>
                <a:cxn ang="0">
                  <a:pos x="54" y="350"/>
                </a:cxn>
                <a:cxn ang="0">
                  <a:pos x="60" y="378"/>
                </a:cxn>
                <a:cxn ang="0">
                  <a:pos x="58" y="416"/>
                </a:cxn>
                <a:cxn ang="0">
                  <a:pos x="334" y="406"/>
                </a:cxn>
                <a:cxn ang="0">
                  <a:pos x="334" y="406"/>
                </a:cxn>
                <a:cxn ang="0">
                  <a:pos x="334" y="404"/>
                </a:cxn>
                <a:cxn ang="0">
                  <a:pos x="334" y="404"/>
                </a:cxn>
              </a:cxnLst>
              <a:rect l="0" t="0" r="r" b="b"/>
              <a:pathLst>
                <a:path w="454" h="416">
                  <a:moveTo>
                    <a:pt x="334" y="404"/>
                  </a:moveTo>
                  <a:lnTo>
                    <a:pt x="334" y="404"/>
                  </a:lnTo>
                  <a:lnTo>
                    <a:pt x="334" y="390"/>
                  </a:lnTo>
                  <a:lnTo>
                    <a:pt x="332" y="374"/>
                  </a:lnTo>
                  <a:lnTo>
                    <a:pt x="330" y="356"/>
                  </a:lnTo>
                  <a:lnTo>
                    <a:pt x="322" y="334"/>
                  </a:lnTo>
                  <a:lnTo>
                    <a:pt x="340" y="294"/>
                  </a:lnTo>
                  <a:lnTo>
                    <a:pt x="350" y="256"/>
                  </a:lnTo>
                  <a:lnTo>
                    <a:pt x="378" y="232"/>
                  </a:lnTo>
                  <a:lnTo>
                    <a:pt x="384" y="198"/>
                  </a:lnTo>
                  <a:lnTo>
                    <a:pt x="404" y="178"/>
                  </a:lnTo>
                  <a:lnTo>
                    <a:pt x="438" y="80"/>
                  </a:lnTo>
                  <a:lnTo>
                    <a:pt x="450" y="70"/>
                  </a:lnTo>
                  <a:lnTo>
                    <a:pt x="454" y="50"/>
                  </a:lnTo>
                  <a:lnTo>
                    <a:pt x="386" y="48"/>
                  </a:lnTo>
                  <a:lnTo>
                    <a:pt x="410" y="22"/>
                  </a:lnTo>
                  <a:lnTo>
                    <a:pt x="404" y="0"/>
                  </a:lnTo>
                  <a:lnTo>
                    <a:pt x="0" y="6"/>
                  </a:lnTo>
                  <a:lnTo>
                    <a:pt x="8" y="342"/>
                  </a:lnTo>
                  <a:lnTo>
                    <a:pt x="38" y="350"/>
                  </a:lnTo>
                  <a:lnTo>
                    <a:pt x="54" y="350"/>
                  </a:lnTo>
                  <a:lnTo>
                    <a:pt x="60" y="378"/>
                  </a:lnTo>
                  <a:lnTo>
                    <a:pt x="58" y="416"/>
                  </a:lnTo>
                  <a:lnTo>
                    <a:pt x="334" y="406"/>
                  </a:lnTo>
                  <a:lnTo>
                    <a:pt x="334" y="406"/>
                  </a:lnTo>
                  <a:lnTo>
                    <a:pt x="334" y="404"/>
                  </a:lnTo>
                  <a:lnTo>
                    <a:pt x="334" y="40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7" name="Freeform 41">
              <a:extLst>
                <a:ext uri="{FF2B5EF4-FFF2-40B4-BE49-F238E27FC236}">
                  <a16:creationId xmlns:a16="http://schemas.microsoft.com/office/drawing/2014/main" id="{3A330089-9035-4399-BFD5-75111F01E566}"/>
                </a:ext>
              </a:extLst>
            </p:cNvPr>
            <p:cNvSpPr>
              <a:spLocks/>
            </p:cNvSpPr>
            <p:nvPr>
              <p:custDataLst>
                <p:tags r:id="rId41"/>
              </p:custDataLst>
            </p:nvPr>
          </p:nvSpPr>
          <p:spPr bwMode="auto">
            <a:xfrm>
              <a:off x="5305914" y="4377387"/>
              <a:ext cx="619873" cy="564437"/>
            </a:xfrm>
            <a:custGeom>
              <a:avLst/>
              <a:gdLst/>
              <a:ahLst/>
              <a:cxnLst>
                <a:cxn ang="0">
                  <a:pos x="492" y="424"/>
                </a:cxn>
                <a:cxn ang="0">
                  <a:pos x="488" y="402"/>
                </a:cxn>
                <a:cxn ang="0">
                  <a:pos x="476" y="356"/>
                </a:cxn>
                <a:cxn ang="0">
                  <a:pos x="476" y="334"/>
                </a:cxn>
                <a:cxn ang="0">
                  <a:pos x="436" y="292"/>
                </a:cxn>
                <a:cxn ang="0">
                  <a:pos x="420" y="280"/>
                </a:cxn>
                <a:cxn ang="0">
                  <a:pos x="414" y="272"/>
                </a:cxn>
                <a:cxn ang="0">
                  <a:pos x="414" y="266"/>
                </a:cxn>
                <a:cxn ang="0">
                  <a:pos x="426" y="250"/>
                </a:cxn>
                <a:cxn ang="0">
                  <a:pos x="242" y="232"/>
                </a:cxn>
                <a:cxn ang="0">
                  <a:pos x="244" y="196"/>
                </a:cxn>
                <a:cxn ang="0">
                  <a:pos x="292" y="108"/>
                </a:cxn>
                <a:cxn ang="0">
                  <a:pos x="278" y="56"/>
                </a:cxn>
                <a:cxn ang="0">
                  <a:pos x="278" y="54"/>
                </a:cxn>
                <a:cxn ang="0">
                  <a:pos x="282" y="46"/>
                </a:cxn>
                <a:cxn ang="0">
                  <a:pos x="280" y="36"/>
                </a:cxn>
                <a:cxn ang="0">
                  <a:pos x="276" y="18"/>
                </a:cxn>
                <a:cxn ang="0">
                  <a:pos x="2" y="10"/>
                </a:cxn>
                <a:cxn ang="0">
                  <a:pos x="22" y="156"/>
                </a:cxn>
                <a:cxn ang="0">
                  <a:pos x="42" y="204"/>
                </a:cxn>
                <a:cxn ang="0">
                  <a:pos x="46" y="240"/>
                </a:cxn>
                <a:cxn ang="0">
                  <a:pos x="44" y="272"/>
                </a:cxn>
                <a:cxn ang="0">
                  <a:pos x="40" y="284"/>
                </a:cxn>
                <a:cxn ang="0">
                  <a:pos x="38" y="314"/>
                </a:cxn>
                <a:cxn ang="0">
                  <a:pos x="38" y="342"/>
                </a:cxn>
                <a:cxn ang="0">
                  <a:pos x="34" y="350"/>
                </a:cxn>
                <a:cxn ang="0">
                  <a:pos x="30" y="360"/>
                </a:cxn>
                <a:cxn ang="0">
                  <a:pos x="28" y="372"/>
                </a:cxn>
                <a:cxn ang="0">
                  <a:pos x="28" y="398"/>
                </a:cxn>
                <a:cxn ang="0">
                  <a:pos x="74" y="392"/>
                </a:cxn>
                <a:cxn ang="0">
                  <a:pos x="130" y="400"/>
                </a:cxn>
                <a:cxn ang="0">
                  <a:pos x="146" y="404"/>
                </a:cxn>
                <a:cxn ang="0">
                  <a:pos x="170" y="406"/>
                </a:cxn>
                <a:cxn ang="0">
                  <a:pos x="184" y="402"/>
                </a:cxn>
                <a:cxn ang="0">
                  <a:pos x="190" y="396"/>
                </a:cxn>
                <a:cxn ang="0">
                  <a:pos x="196" y="386"/>
                </a:cxn>
                <a:cxn ang="0">
                  <a:pos x="206" y="380"/>
                </a:cxn>
                <a:cxn ang="0">
                  <a:pos x="218" y="378"/>
                </a:cxn>
                <a:cxn ang="0">
                  <a:pos x="236" y="386"/>
                </a:cxn>
                <a:cxn ang="0">
                  <a:pos x="258" y="410"/>
                </a:cxn>
                <a:cxn ang="0">
                  <a:pos x="272" y="422"/>
                </a:cxn>
                <a:cxn ang="0">
                  <a:pos x="312" y="440"/>
                </a:cxn>
                <a:cxn ang="0">
                  <a:pos x="356" y="448"/>
                </a:cxn>
                <a:cxn ang="0">
                  <a:pos x="354" y="446"/>
                </a:cxn>
                <a:cxn ang="0">
                  <a:pos x="364" y="444"/>
                </a:cxn>
                <a:cxn ang="0">
                  <a:pos x="438" y="430"/>
                </a:cxn>
                <a:cxn ang="0">
                  <a:pos x="448" y="430"/>
                </a:cxn>
                <a:cxn ang="0">
                  <a:pos x="446" y="432"/>
                </a:cxn>
                <a:cxn ang="0">
                  <a:pos x="460" y="434"/>
                </a:cxn>
                <a:cxn ang="0">
                  <a:pos x="482" y="446"/>
                </a:cxn>
                <a:cxn ang="0">
                  <a:pos x="488" y="444"/>
                </a:cxn>
                <a:cxn ang="0">
                  <a:pos x="492" y="438"/>
                </a:cxn>
                <a:cxn ang="0">
                  <a:pos x="492" y="424"/>
                </a:cxn>
              </a:cxnLst>
              <a:rect l="0" t="0" r="r" b="b"/>
              <a:pathLst>
                <a:path w="492" h="448">
                  <a:moveTo>
                    <a:pt x="492" y="424"/>
                  </a:moveTo>
                  <a:lnTo>
                    <a:pt x="492" y="424"/>
                  </a:lnTo>
                  <a:lnTo>
                    <a:pt x="492" y="414"/>
                  </a:lnTo>
                  <a:lnTo>
                    <a:pt x="488" y="402"/>
                  </a:lnTo>
                  <a:lnTo>
                    <a:pt x="482" y="380"/>
                  </a:lnTo>
                  <a:lnTo>
                    <a:pt x="476" y="356"/>
                  </a:lnTo>
                  <a:lnTo>
                    <a:pt x="474" y="346"/>
                  </a:lnTo>
                  <a:lnTo>
                    <a:pt x="476" y="334"/>
                  </a:lnTo>
                  <a:lnTo>
                    <a:pt x="436" y="292"/>
                  </a:lnTo>
                  <a:lnTo>
                    <a:pt x="436" y="292"/>
                  </a:lnTo>
                  <a:lnTo>
                    <a:pt x="428" y="286"/>
                  </a:lnTo>
                  <a:lnTo>
                    <a:pt x="420" y="280"/>
                  </a:lnTo>
                  <a:lnTo>
                    <a:pt x="414" y="272"/>
                  </a:lnTo>
                  <a:lnTo>
                    <a:pt x="414" y="272"/>
                  </a:lnTo>
                  <a:lnTo>
                    <a:pt x="414" y="270"/>
                  </a:lnTo>
                  <a:lnTo>
                    <a:pt x="414" y="266"/>
                  </a:lnTo>
                  <a:lnTo>
                    <a:pt x="418" y="258"/>
                  </a:lnTo>
                  <a:lnTo>
                    <a:pt x="426" y="250"/>
                  </a:lnTo>
                  <a:lnTo>
                    <a:pt x="424" y="232"/>
                  </a:lnTo>
                  <a:lnTo>
                    <a:pt x="242" y="232"/>
                  </a:lnTo>
                  <a:lnTo>
                    <a:pt x="232" y="212"/>
                  </a:lnTo>
                  <a:lnTo>
                    <a:pt x="244" y="196"/>
                  </a:lnTo>
                  <a:lnTo>
                    <a:pt x="272" y="120"/>
                  </a:lnTo>
                  <a:lnTo>
                    <a:pt x="292" y="108"/>
                  </a:lnTo>
                  <a:lnTo>
                    <a:pt x="296" y="82"/>
                  </a:lnTo>
                  <a:lnTo>
                    <a:pt x="278" y="56"/>
                  </a:lnTo>
                  <a:lnTo>
                    <a:pt x="278" y="56"/>
                  </a:lnTo>
                  <a:lnTo>
                    <a:pt x="278" y="54"/>
                  </a:lnTo>
                  <a:lnTo>
                    <a:pt x="280" y="52"/>
                  </a:lnTo>
                  <a:lnTo>
                    <a:pt x="282" y="46"/>
                  </a:lnTo>
                  <a:lnTo>
                    <a:pt x="280" y="36"/>
                  </a:lnTo>
                  <a:lnTo>
                    <a:pt x="280" y="36"/>
                  </a:lnTo>
                  <a:lnTo>
                    <a:pt x="276" y="26"/>
                  </a:lnTo>
                  <a:lnTo>
                    <a:pt x="276" y="18"/>
                  </a:lnTo>
                  <a:lnTo>
                    <a:pt x="278" y="0"/>
                  </a:lnTo>
                  <a:lnTo>
                    <a:pt x="2" y="10"/>
                  </a:lnTo>
                  <a:lnTo>
                    <a:pt x="0" y="128"/>
                  </a:lnTo>
                  <a:lnTo>
                    <a:pt x="22" y="156"/>
                  </a:lnTo>
                  <a:lnTo>
                    <a:pt x="22" y="180"/>
                  </a:lnTo>
                  <a:lnTo>
                    <a:pt x="42" y="204"/>
                  </a:lnTo>
                  <a:lnTo>
                    <a:pt x="46" y="240"/>
                  </a:lnTo>
                  <a:lnTo>
                    <a:pt x="46" y="240"/>
                  </a:lnTo>
                  <a:lnTo>
                    <a:pt x="46" y="256"/>
                  </a:lnTo>
                  <a:lnTo>
                    <a:pt x="44" y="272"/>
                  </a:lnTo>
                  <a:lnTo>
                    <a:pt x="40" y="284"/>
                  </a:lnTo>
                  <a:lnTo>
                    <a:pt x="40" y="284"/>
                  </a:lnTo>
                  <a:lnTo>
                    <a:pt x="38" y="298"/>
                  </a:lnTo>
                  <a:lnTo>
                    <a:pt x="38" y="314"/>
                  </a:lnTo>
                  <a:lnTo>
                    <a:pt x="38" y="328"/>
                  </a:lnTo>
                  <a:lnTo>
                    <a:pt x="38" y="342"/>
                  </a:lnTo>
                  <a:lnTo>
                    <a:pt x="38" y="342"/>
                  </a:lnTo>
                  <a:lnTo>
                    <a:pt x="34" y="350"/>
                  </a:lnTo>
                  <a:lnTo>
                    <a:pt x="32" y="354"/>
                  </a:lnTo>
                  <a:lnTo>
                    <a:pt x="30" y="360"/>
                  </a:lnTo>
                  <a:lnTo>
                    <a:pt x="28" y="372"/>
                  </a:lnTo>
                  <a:lnTo>
                    <a:pt x="28" y="372"/>
                  </a:lnTo>
                  <a:lnTo>
                    <a:pt x="28" y="398"/>
                  </a:lnTo>
                  <a:lnTo>
                    <a:pt x="28" y="398"/>
                  </a:lnTo>
                  <a:lnTo>
                    <a:pt x="50" y="392"/>
                  </a:lnTo>
                  <a:lnTo>
                    <a:pt x="74" y="392"/>
                  </a:lnTo>
                  <a:lnTo>
                    <a:pt x="100" y="394"/>
                  </a:lnTo>
                  <a:lnTo>
                    <a:pt x="130" y="400"/>
                  </a:lnTo>
                  <a:lnTo>
                    <a:pt x="130" y="400"/>
                  </a:lnTo>
                  <a:lnTo>
                    <a:pt x="146" y="404"/>
                  </a:lnTo>
                  <a:lnTo>
                    <a:pt x="162" y="406"/>
                  </a:lnTo>
                  <a:lnTo>
                    <a:pt x="170" y="406"/>
                  </a:lnTo>
                  <a:lnTo>
                    <a:pt x="178" y="406"/>
                  </a:lnTo>
                  <a:lnTo>
                    <a:pt x="184" y="402"/>
                  </a:lnTo>
                  <a:lnTo>
                    <a:pt x="190" y="396"/>
                  </a:lnTo>
                  <a:lnTo>
                    <a:pt x="190" y="396"/>
                  </a:lnTo>
                  <a:lnTo>
                    <a:pt x="194" y="390"/>
                  </a:lnTo>
                  <a:lnTo>
                    <a:pt x="196" y="386"/>
                  </a:lnTo>
                  <a:lnTo>
                    <a:pt x="200" y="382"/>
                  </a:lnTo>
                  <a:lnTo>
                    <a:pt x="206" y="380"/>
                  </a:lnTo>
                  <a:lnTo>
                    <a:pt x="206" y="380"/>
                  </a:lnTo>
                  <a:lnTo>
                    <a:pt x="218" y="378"/>
                  </a:lnTo>
                  <a:lnTo>
                    <a:pt x="228" y="380"/>
                  </a:lnTo>
                  <a:lnTo>
                    <a:pt x="236" y="386"/>
                  </a:lnTo>
                  <a:lnTo>
                    <a:pt x="244" y="394"/>
                  </a:lnTo>
                  <a:lnTo>
                    <a:pt x="258" y="410"/>
                  </a:lnTo>
                  <a:lnTo>
                    <a:pt x="264" y="418"/>
                  </a:lnTo>
                  <a:lnTo>
                    <a:pt x="272" y="422"/>
                  </a:lnTo>
                  <a:lnTo>
                    <a:pt x="272" y="422"/>
                  </a:lnTo>
                  <a:lnTo>
                    <a:pt x="312" y="440"/>
                  </a:lnTo>
                  <a:lnTo>
                    <a:pt x="330" y="444"/>
                  </a:lnTo>
                  <a:lnTo>
                    <a:pt x="356" y="448"/>
                  </a:lnTo>
                  <a:lnTo>
                    <a:pt x="356" y="448"/>
                  </a:lnTo>
                  <a:lnTo>
                    <a:pt x="354" y="446"/>
                  </a:lnTo>
                  <a:lnTo>
                    <a:pt x="356" y="446"/>
                  </a:lnTo>
                  <a:lnTo>
                    <a:pt x="364" y="444"/>
                  </a:lnTo>
                  <a:lnTo>
                    <a:pt x="402" y="436"/>
                  </a:lnTo>
                  <a:lnTo>
                    <a:pt x="438" y="430"/>
                  </a:lnTo>
                  <a:lnTo>
                    <a:pt x="448" y="430"/>
                  </a:lnTo>
                  <a:lnTo>
                    <a:pt x="448" y="430"/>
                  </a:lnTo>
                  <a:lnTo>
                    <a:pt x="446" y="432"/>
                  </a:lnTo>
                  <a:lnTo>
                    <a:pt x="446" y="432"/>
                  </a:lnTo>
                  <a:lnTo>
                    <a:pt x="452" y="432"/>
                  </a:lnTo>
                  <a:lnTo>
                    <a:pt x="460" y="434"/>
                  </a:lnTo>
                  <a:lnTo>
                    <a:pt x="476" y="444"/>
                  </a:lnTo>
                  <a:lnTo>
                    <a:pt x="482" y="446"/>
                  </a:lnTo>
                  <a:lnTo>
                    <a:pt x="486" y="446"/>
                  </a:lnTo>
                  <a:lnTo>
                    <a:pt x="488" y="444"/>
                  </a:lnTo>
                  <a:lnTo>
                    <a:pt x="490" y="442"/>
                  </a:lnTo>
                  <a:lnTo>
                    <a:pt x="492" y="438"/>
                  </a:lnTo>
                  <a:lnTo>
                    <a:pt x="492" y="424"/>
                  </a:lnTo>
                  <a:lnTo>
                    <a:pt x="492" y="42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8" name="Freeform 42">
              <a:extLst>
                <a:ext uri="{FF2B5EF4-FFF2-40B4-BE49-F238E27FC236}">
                  <a16:creationId xmlns:a16="http://schemas.microsoft.com/office/drawing/2014/main" id="{6CF73361-790F-43F0-9E5A-A81DBC6478ED}"/>
                </a:ext>
              </a:extLst>
            </p:cNvPr>
            <p:cNvSpPr>
              <a:spLocks/>
            </p:cNvSpPr>
            <p:nvPr>
              <p:custDataLst>
                <p:tags r:id="rId42"/>
              </p:custDataLst>
            </p:nvPr>
          </p:nvSpPr>
          <p:spPr bwMode="auto">
            <a:xfrm>
              <a:off x="5099290" y="3268671"/>
              <a:ext cx="760982" cy="660190"/>
            </a:xfrm>
            <a:custGeom>
              <a:avLst/>
              <a:gdLst/>
              <a:ahLst/>
              <a:cxnLst>
                <a:cxn ang="0">
                  <a:pos x="602" y="402"/>
                </a:cxn>
                <a:cxn ang="0">
                  <a:pos x="570" y="388"/>
                </a:cxn>
                <a:cxn ang="0">
                  <a:pos x="576" y="362"/>
                </a:cxn>
                <a:cxn ang="0">
                  <a:pos x="558" y="328"/>
                </a:cxn>
                <a:cxn ang="0">
                  <a:pos x="516" y="306"/>
                </a:cxn>
                <a:cxn ang="0">
                  <a:pos x="488" y="282"/>
                </a:cxn>
                <a:cxn ang="0">
                  <a:pos x="488" y="282"/>
                </a:cxn>
                <a:cxn ang="0">
                  <a:pos x="488" y="276"/>
                </a:cxn>
                <a:cxn ang="0">
                  <a:pos x="488" y="260"/>
                </a:cxn>
                <a:cxn ang="0">
                  <a:pos x="490" y="240"/>
                </a:cxn>
                <a:cxn ang="0">
                  <a:pos x="492" y="228"/>
                </a:cxn>
                <a:cxn ang="0">
                  <a:pos x="498" y="214"/>
                </a:cxn>
                <a:cxn ang="0">
                  <a:pos x="498" y="214"/>
                </a:cxn>
                <a:cxn ang="0">
                  <a:pos x="500" y="210"/>
                </a:cxn>
                <a:cxn ang="0">
                  <a:pos x="500" y="204"/>
                </a:cxn>
                <a:cxn ang="0">
                  <a:pos x="498" y="202"/>
                </a:cxn>
                <a:cxn ang="0">
                  <a:pos x="496" y="198"/>
                </a:cxn>
                <a:cxn ang="0">
                  <a:pos x="490" y="196"/>
                </a:cxn>
                <a:cxn ang="0">
                  <a:pos x="482" y="194"/>
                </a:cxn>
                <a:cxn ang="0">
                  <a:pos x="464" y="198"/>
                </a:cxn>
                <a:cxn ang="0">
                  <a:pos x="454" y="200"/>
                </a:cxn>
                <a:cxn ang="0">
                  <a:pos x="442" y="156"/>
                </a:cxn>
                <a:cxn ang="0">
                  <a:pos x="386" y="104"/>
                </a:cxn>
                <a:cxn ang="0">
                  <a:pos x="386" y="104"/>
                </a:cxn>
                <a:cxn ang="0">
                  <a:pos x="384" y="92"/>
                </a:cxn>
                <a:cxn ang="0">
                  <a:pos x="374" y="62"/>
                </a:cxn>
                <a:cxn ang="0">
                  <a:pos x="374" y="62"/>
                </a:cxn>
                <a:cxn ang="0">
                  <a:pos x="372" y="54"/>
                </a:cxn>
                <a:cxn ang="0">
                  <a:pos x="370" y="46"/>
                </a:cxn>
                <a:cxn ang="0">
                  <a:pos x="372" y="36"/>
                </a:cxn>
                <a:cxn ang="0">
                  <a:pos x="374" y="28"/>
                </a:cxn>
                <a:cxn ang="0">
                  <a:pos x="376" y="26"/>
                </a:cxn>
                <a:cxn ang="0">
                  <a:pos x="376" y="26"/>
                </a:cxn>
                <a:cxn ang="0">
                  <a:pos x="380" y="20"/>
                </a:cxn>
                <a:cxn ang="0">
                  <a:pos x="348" y="4"/>
                </a:cxn>
                <a:cxn ang="0">
                  <a:pos x="0" y="0"/>
                </a:cxn>
                <a:cxn ang="0">
                  <a:pos x="6" y="8"/>
                </a:cxn>
                <a:cxn ang="0">
                  <a:pos x="8" y="32"/>
                </a:cxn>
                <a:cxn ang="0">
                  <a:pos x="26" y="56"/>
                </a:cxn>
                <a:cxn ang="0">
                  <a:pos x="42" y="90"/>
                </a:cxn>
                <a:cxn ang="0">
                  <a:pos x="80" y="96"/>
                </a:cxn>
                <a:cxn ang="0">
                  <a:pos x="60" y="138"/>
                </a:cxn>
                <a:cxn ang="0">
                  <a:pos x="102" y="188"/>
                </a:cxn>
                <a:cxn ang="0">
                  <a:pos x="108" y="480"/>
                </a:cxn>
                <a:cxn ang="0">
                  <a:pos x="512" y="474"/>
                </a:cxn>
                <a:cxn ang="0">
                  <a:pos x="518" y="496"/>
                </a:cxn>
                <a:cxn ang="0">
                  <a:pos x="494" y="522"/>
                </a:cxn>
                <a:cxn ang="0">
                  <a:pos x="562" y="524"/>
                </a:cxn>
                <a:cxn ang="0">
                  <a:pos x="570" y="468"/>
                </a:cxn>
                <a:cxn ang="0">
                  <a:pos x="604" y="440"/>
                </a:cxn>
                <a:cxn ang="0">
                  <a:pos x="602" y="402"/>
                </a:cxn>
              </a:cxnLst>
              <a:rect l="0" t="0" r="r" b="b"/>
              <a:pathLst>
                <a:path w="604" h="524">
                  <a:moveTo>
                    <a:pt x="602" y="402"/>
                  </a:moveTo>
                  <a:lnTo>
                    <a:pt x="570" y="388"/>
                  </a:lnTo>
                  <a:lnTo>
                    <a:pt x="576" y="362"/>
                  </a:lnTo>
                  <a:lnTo>
                    <a:pt x="558" y="328"/>
                  </a:lnTo>
                  <a:lnTo>
                    <a:pt x="516" y="306"/>
                  </a:lnTo>
                  <a:lnTo>
                    <a:pt x="488" y="282"/>
                  </a:lnTo>
                  <a:lnTo>
                    <a:pt x="488" y="282"/>
                  </a:lnTo>
                  <a:lnTo>
                    <a:pt x="488" y="276"/>
                  </a:lnTo>
                  <a:lnTo>
                    <a:pt x="488" y="260"/>
                  </a:lnTo>
                  <a:lnTo>
                    <a:pt x="490" y="240"/>
                  </a:lnTo>
                  <a:lnTo>
                    <a:pt x="492" y="228"/>
                  </a:lnTo>
                  <a:lnTo>
                    <a:pt x="498" y="214"/>
                  </a:lnTo>
                  <a:lnTo>
                    <a:pt x="498" y="214"/>
                  </a:lnTo>
                  <a:lnTo>
                    <a:pt x="500" y="210"/>
                  </a:lnTo>
                  <a:lnTo>
                    <a:pt x="500" y="204"/>
                  </a:lnTo>
                  <a:lnTo>
                    <a:pt x="498" y="202"/>
                  </a:lnTo>
                  <a:lnTo>
                    <a:pt x="496" y="198"/>
                  </a:lnTo>
                  <a:lnTo>
                    <a:pt x="490" y="196"/>
                  </a:lnTo>
                  <a:lnTo>
                    <a:pt x="482" y="194"/>
                  </a:lnTo>
                  <a:lnTo>
                    <a:pt x="464" y="198"/>
                  </a:lnTo>
                  <a:lnTo>
                    <a:pt x="454" y="200"/>
                  </a:lnTo>
                  <a:lnTo>
                    <a:pt x="442" y="156"/>
                  </a:lnTo>
                  <a:lnTo>
                    <a:pt x="386" y="104"/>
                  </a:lnTo>
                  <a:lnTo>
                    <a:pt x="386" y="104"/>
                  </a:lnTo>
                  <a:lnTo>
                    <a:pt x="384" y="92"/>
                  </a:lnTo>
                  <a:lnTo>
                    <a:pt x="374" y="62"/>
                  </a:lnTo>
                  <a:lnTo>
                    <a:pt x="374" y="62"/>
                  </a:lnTo>
                  <a:lnTo>
                    <a:pt x="372" y="54"/>
                  </a:lnTo>
                  <a:lnTo>
                    <a:pt x="370" y="46"/>
                  </a:lnTo>
                  <a:lnTo>
                    <a:pt x="372" y="36"/>
                  </a:lnTo>
                  <a:lnTo>
                    <a:pt x="374" y="28"/>
                  </a:lnTo>
                  <a:lnTo>
                    <a:pt x="376" y="26"/>
                  </a:lnTo>
                  <a:lnTo>
                    <a:pt x="376" y="26"/>
                  </a:lnTo>
                  <a:lnTo>
                    <a:pt x="380" y="20"/>
                  </a:lnTo>
                  <a:lnTo>
                    <a:pt x="348" y="4"/>
                  </a:lnTo>
                  <a:lnTo>
                    <a:pt x="0" y="0"/>
                  </a:lnTo>
                  <a:lnTo>
                    <a:pt x="6" y="8"/>
                  </a:lnTo>
                  <a:lnTo>
                    <a:pt x="8" y="32"/>
                  </a:lnTo>
                  <a:lnTo>
                    <a:pt x="26" y="56"/>
                  </a:lnTo>
                  <a:lnTo>
                    <a:pt x="42" y="90"/>
                  </a:lnTo>
                  <a:lnTo>
                    <a:pt x="80" y="96"/>
                  </a:lnTo>
                  <a:lnTo>
                    <a:pt x="60" y="138"/>
                  </a:lnTo>
                  <a:lnTo>
                    <a:pt x="102" y="188"/>
                  </a:lnTo>
                  <a:lnTo>
                    <a:pt x="108" y="480"/>
                  </a:lnTo>
                  <a:lnTo>
                    <a:pt x="512" y="474"/>
                  </a:lnTo>
                  <a:lnTo>
                    <a:pt x="518" y="496"/>
                  </a:lnTo>
                  <a:lnTo>
                    <a:pt x="494" y="522"/>
                  </a:lnTo>
                  <a:lnTo>
                    <a:pt x="562" y="524"/>
                  </a:lnTo>
                  <a:lnTo>
                    <a:pt x="570" y="468"/>
                  </a:lnTo>
                  <a:lnTo>
                    <a:pt x="604" y="440"/>
                  </a:lnTo>
                  <a:lnTo>
                    <a:pt x="602" y="40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9" name="Freeform 43">
              <a:extLst>
                <a:ext uri="{FF2B5EF4-FFF2-40B4-BE49-F238E27FC236}">
                  <a16:creationId xmlns:a16="http://schemas.microsoft.com/office/drawing/2014/main" id="{9D02A8C3-3444-47D9-AEC4-9BD7DC34B85E}"/>
                </a:ext>
              </a:extLst>
            </p:cNvPr>
            <p:cNvSpPr>
              <a:spLocks/>
            </p:cNvSpPr>
            <p:nvPr>
              <p:custDataLst>
                <p:tags r:id="rId43"/>
              </p:custDataLst>
            </p:nvPr>
          </p:nvSpPr>
          <p:spPr bwMode="auto">
            <a:xfrm>
              <a:off x="5013616" y="2842823"/>
              <a:ext cx="692948" cy="451046"/>
            </a:xfrm>
            <a:custGeom>
              <a:avLst/>
              <a:gdLst/>
              <a:ahLst/>
              <a:cxnLst>
                <a:cxn ang="0">
                  <a:pos x="526" y="146"/>
                </a:cxn>
                <a:cxn ang="0">
                  <a:pos x="498" y="106"/>
                </a:cxn>
                <a:cxn ang="0">
                  <a:pos x="464" y="88"/>
                </a:cxn>
                <a:cxn ang="0">
                  <a:pos x="464" y="54"/>
                </a:cxn>
                <a:cxn ang="0">
                  <a:pos x="450" y="14"/>
                </a:cxn>
                <a:cxn ang="0">
                  <a:pos x="450" y="0"/>
                </a:cxn>
                <a:cxn ang="0">
                  <a:pos x="8" y="2"/>
                </a:cxn>
                <a:cxn ang="0">
                  <a:pos x="0" y="6"/>
                </a:cxn>
                <a:cxn ang="0">
                  <a:pos x="12" y="48"/>
                </a:cxn>
                <a:cxn ang="0">
                  <a:pos x="0" y="106"/>
                </a:cxn>
                <a:cxn ang="0">
                  <a:pos x="4" y="130"/>
                </a:cxn>
                <a:cxn ang="0">
                  <a:pos x="18" y="132"/>
                </a:cxn>
                <a:cxn ang="0">
                  <a:pos x="36" y="196"/>
                </a:cxn>
                <a:cxn ang="0">
                  <a:pos x="40" y="234"/>
                </a:cxn>
                <a:cxn ang="0">
                  <a:pos x="56" y="256"/>
                </a:cxn>
                <a:cxn ang="0">
                  <a:pos x="46" y="290"/>
                </a:cxn>
                <a:cxn ang="0">
                  <a:pos x="62" y="302"/>
                </a:cxn>
                <a:cxn ang="0">
                  <a:pos x="58" y="326"/>
                </a:cxn>
                <a:cxn ang="0">
                  <a:pos x="68" y="338"/>
                </a:cxn>
                <a:cxn ang="0">
                  <a:pos x="416" y="342"/>
                </a:cxn>
                <a:cxn ang="0">
                  <a:pos x="448" y="358"/>
                </a:cxn>
                <a:cxn ang="0">
                  <a:pos x="448" y="358"/>
                </a:cxn>
                <a:cxn ang="0">
                  <a:pos x="474" y="306"/>
                </a:cxn>
                <a:cxn ang="0">
                  <a:pos x="474" y="306"/>
                </a:cxn>
                <a:cxn ang="0">
                  <a:pos x="478" y="294"/>
                </a:cxn>
                <a:cxn ang="0">
                  <a:pos x="480" y="286"/>
                </a:cxn>
                <a:cxn ang="0">
                  <a:pos x="480" y="280"/>
                </a:cxn>
                <a:cxn ang="0">
                  <a:pos x="480" y="276"/>
                </a:cxn>
                <a:cxn ang="0">
                  <a:pos x="476" y="266"/>
                </a:cxn>
                <a:cxn ang="0">
                  <a:pos x="476" y="260"/>
                </a:cxn>
                <a:cxn ang="0">
                  <a:pos x="474" y="254"/>
                </a:cxn>
                <a:cxn ang="0">
                  <a:pos x="474" y="254"/>
                </a:cxn>
                <a:cxn ang="0">
                  <a:pos x="476" y="250"/>
                </a:cxn>
                <a:cxn ang="0">
                  <a:pos x="476" y="246"/>
                </a:cxn>
                <a:cxn ang="0">
                  <a:pos x="480" y="244"/>
                </a:cxn>
                <a:cxn ang="0">
                  <a:pos x="482" y="244"/>
                </a:cxn>
                <a:cxn ang="0">
                  <a:pos x="490" y="244"/>
                </a:cxn>
                <a:cxn ang="0">
                  <a:pos x="502" y="242"/>
                </a:cxn>
                <a:cxn ang="0">
                  <a:pos x="502" y="242"/>
                </a:cxn>
                <a:cxn ang="0">
                  <a:pos x="512" y="238"/>
                </a:cxn>
                <a:cxn ang="0">
                  <a:pos x="520" y="228"/>
                </a:cxn>
                <a:cxn ang="0">
                  <a:pos x="528" y="218"/>
                </a:cxn>
                <a:cxn ang="0">
                  <a:pos x="534" y="208"/>
                </a:cxn>
                <a:cxn ang="0">
                  <a:pos x="534" y="208"/>
                </a:cxn>
                <a:cxn ang="0">
                  <a:pos x="538" y="200"/>
                </a:cxn>
                <a:cxn ang="0">
                  <a:pos x="544" y="194"/>
                </a:cxn>
                <a:cxn ang="0">
                  <a:pos x="550" y="192"/>
                </a:cxn>
                <a:cxn ang="0">
                  <a:pos x="550" y="154"/>
                </a:cxn>
                <a:cxn ang="0">
                  <a:pos x="526" y="146"/>
                </a:cxn>
              </a:cxnLst>
              <a:rect l="0" t="0" r="r" b="b"/>
              <a:pathLst>
                <a:path w="550" h="358">
                  <a:moveTo>
                    <a:pt x="526" y="146"/>
                  </a:moveTo>
                  <a:lnTo>
                    <a:pt x="498" y="106"/>
                  </a:lnTo>
                  <a:lnTo>
                    <a:pt x="464" y="88"/>
                  </a:lnTo>
                  <a:lnTo>
                    <a:pt x="464" y="54"/>
                  </a:lnTo>
                  <a:lnTo>
                    <a:pt x="450" y="14"/>
                  </a:lnTo>
                  <a:lnTo>
                    <a:pt x="450" y="0"/>
                  </a:lnTo>
                  <a:lnTo>
                    <a:pt x="8" y="2"/>
                  </a:lnTo>
                  <a:lnTo>
                    <a:pt x="0" y="6"/>
                  </a:lnTo>
                  <a:lnTo>
                    <a:pt x="12" y="48"/>
                  </a:lnTo>
                  <a:lnTo>
                    <a:pt x="0" y="106"/>
                  </a:lnTo>
                  <a:lnTo>
                    <a:pt x="4" y="130"/>
                  </a:lnTo>
                  <a:lnTo>
                    <a:pt x="18" y="132"/>
                  </a:lnTo>
                  <a:lnTo>
                    <a:pt x="36" y="196"/>
                  </a:lnTo>
                  <a:lnTo>
                    <a:pt x="40" y="234"/>
                  </a:lnTo>
                  <a:lnTo>
                    <a:pt x="56" y="256"/>
                  </a:lnTo>
                  <a:lnTo>
                    <a:pt x="46" y="290"/>
                  </a:lnTo>
                  <a:lnTo>
                    <a:pt x="62" y="302"/>
                  </a:lnTo>
                  <a:lnTo>
                    <a:pt x="58" y="326"/>
                  </a:lnTo>
                  <a:lnTo>
                    <a:pt x="68" y="338"/>
                  </a:lnTo>
                  <a:lnTo>
                    <a:pt x="416" y="342"/>
                  </a:lnTo>
                  <a:lnTo>
                    <a:pt x="448" y="358"/>
                  </a:lnTo>
                  <a:lnTo>
                    <a:pt x="448" y="358"/>
                  </a:lnTo>
                  <a:lnTo>
                    <a:pt x="474" y="306"/>
                  </a:lnTo>
                  <a:lnTo>
                    <a:pt x="474" y="306"/>
                  </a:lnTo>
                  <a:lnTo>
                    <a:pt x="478" y="294"/>
                  </a:lnTo>
                  <a:lnTo>
                    <a:pt x="480" y="286"/>
                  </a:lnTo>
                  <a:lnTo>
                    <a:pt x="480" y="280"/>
                  </a:lnTo>
                  <a:lnTo>
                    <a:pt x="480" y="276"/>
                  </a:lnTo>
                  <a:lnTo>
                    <a:pt x="476" y="266"/>
                  </a:lnTo>
                  <a:lnTo>
                    <a:pt x="476" y="260"/>
                  </a:lnTo>
                  <a:lnTo>
                    <a:pt x="474" y="254"/>
                  </a:lnTo>
                  <a:lnTo>
                    <a:pt x="474" y="254"/>
                  </a:lnTo>
                  <a:lnTo>
                    <a:pt x="476" y="250"/>
                  </a:lnTo>
                  <a:lnTo>
                    <a:pt x="476" y="246"/>
                  </a:lnTo>
                  <a:lnTo>
                    <a:pt x="480" y="244"/>
                  </a:lnTo>
                  <a:lnTo>
                    <a:pt x="482" y="244"/>
                  </a:lnTo>
                  <a:lnTo>
                    <a:pt x="490" y="244"/>
                  </a:lnTo>
                  <a:lnTo>
                    <a:pt x="502" y="242"/>
                  </a:lnTo>
                  <a:lnTo>
                    <a:pt x="502" y="242"/>
                  </a:lnTo>
                  <a:lnTo>
                    <a:pt x="512" y="238"/>
                  </a:lnTo>
                  <a:lnTo>
                    <a:pt x="520" y="228"/>
                  </a:lnTo>
                  <a:lnTo>
                    <a:pt x="528" y="218"/>
                  </a:lnTo>
                  <a:lnTo>
                    <a:pt x="534" y="208"/>
                  </a:lnTo>
                  <a:lnTo>
                    <a:pt x="534" y="208"/>
                  </a:lnTo>
                  <a:lnTo>
                    <a:pt x="538" y="200"/>
                  </a:lnTo>
                  <a:lnTo>
                    <a:pt x="544" y="194"/>
                  </a:lnTo>
                  <a:lnTo>
                    <a:pt x="550" y="192"/>
                  </a:lnTo>
                  <a:lnTo>
                    <a:pt x="550" y="154"/>
                  </a:lnTo>
                  <a:lnTo>
                    <a:pt x="526" y="14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10" name="Freeform 44">
              <a:extLst>
                <a:ext uri="{FF2B5EF4-FFF2-40B4-BE49-F238E27FC236}">
                  <a16:creationId xmlns:a16="http://schemas.microsoft.com/office/drawing/2014/main" id="{71B86E65-CD38-46B1-8D95-BC5F10953686}"/>
                </a:ext>
              </a:extLst>
            </p:cNvPr>
            <p:cNvSpPr>
              <a:spLocks/>
            </p:cNvSpPr>
            <p:nvPr>
              <p:custDataLst>
                <p:tags r:id="rId44"/>
              </p:custDataLst>
            </p:nvPr>
          </p:nvSpPr>
          <p:spPr bwMode="auto">
            <a:xfrm>
              <a:off x="4973298" y="1988608"/>
              <a:ext cx="713106" cy="856735"/>
            </a:xfrm>
            <a:custGeom>
              <a:avLst/>
              <a:gdLst/>
              <a:ahLst/>
              <a:cxnLst>
                <a:cxn ang="0">
                  <a:pos x="434" y="606"/>
                </a:cxn>
                <a:cxn ang="0">
                  <a:pos x="390" y="568"/>
                </a:cxn>
                <a:cxn ang="0">
                  <a:pos x="350" y="494"/>
                </a:cxn>
                <a:cxn ang="0">
                  <a:pos x="336" y="428"/>
                </a:cxn>
                <a:cxn ang="0">
                  <a:pos x="384" y="314"/>
                </a:cxn>
                <a:cxn ang="0">
                  <a:pos x="386" y="314"/>
                </a:cxn>
                <a:cxn ang="0">
                  <a:pos x="382" y="306"/>
                </a:cxn>
                <a:cxn ang="0">
                  <a:pos x="384" y="302"/>
                </a:cxn>
                <a:cxn ang="0">
                  <a:pos x="428" y="274"/>
                </a:cxn>
                <a:cxn ang="0">
                  <a:pos x="486" y="232"/>
                </a:cxn>
                <a:cxn ang="0">
                  <a:pos x="502" y="216"/>
                </a:cxn>
                <a:cxn ang="0">
                  <a:pos x="566" y="146"/>
                </a:cxn>
                <a:cxn ang="0">
                  <a:pos x="558" y="142"/>
                </a:cxn>
                <a:cxn ang="0">
                  <a:pos x="534" y="132"/>
                </a:cxn>
                <a:cxn ang="0">
                  <a:pos x="494" y="128"/>
                </a:cxn>
                <a:cxn ang="0">
                  <a:pos x="434" y="126"/>
                </a:cxn>
                <a:cxn ang="0">
                  <a:pos x="416" y="122"/>
                </a:cxn>
                <a:cxn ang="0">
                  <a:pos x="394" y="112"/>
                </a:cxn>
                <a:cxn ang="0">
                  <a:pos x="348" y="88"/>
                </a:cxn>
                <a:cxn ang="0">
                  <a:pos x="322" y="82"/>
                </a:cxn>
                <a:cxn ang="0">
                  <a:pos x="306" y="82"/>
                </a:cxn>
                <a:cxn ang="0">
                  <a:pos x="278" y="84"/>
                </a:cxn>
                <a:cxn ang="0">
                  <a:pos x="262" y="80"/>
                </a:cxn>
                <a:cxn ang="0">
                  <a:pos x="212" y="68"/>
                </a:cxn>
                <a:cxn ang="0">
                  <a:pos x="202" y="64"/>
                </a:cxn>
                <a:cxn ang="0">
                  <a:pos x="152" y="0"/>
                </a:cxn>
                <a:cxn ang="0">
                  <a:pos x="148" y="48"/>
                </a:cxn>
                <a:cxn ang="0">
                  <a:pos x="0" y="44"/>
                </a:cxn>
                <a:cxn ang="0">
                  <a:pos x="0" y="100"/>
                </a:cxn>
                <a:cxn ang="0">
                  <a:pos x="10" y="126"/>
                </a:cxn>
                <a:cxn ang="0">
                  <a:pos x="26" y="298"/>
                </a:cxn>
                <a:cxn ang="0">
                  <a:pos x="24" y="322"/>
                </a:cxn>
                <a:cxn ang="0">
                  <a:pos x="28" y="344"/>
                </a:cxn>
                <a:cxn ang="0">
                  <a:pos x="32" y="360"/>
                </a:cxn>
                <a:cxn ang="0">
                  <a:pos x="38" y="404"/>
                </a:cxn>
                <a:cxn ang="0">
                  <a:pos x="26" y="418"/>
                </a:cxn>
                <a:cxn ang="0">
                  <a:pos x="16" y="436"/>
                </a:cxn>
                <a:cxn ang="0">
                  <a:pos x="16" y="442"/>
                </a:cxn>
                <a:cxn ang="0">
                  <a:pos x="24" y="454"/>
                </a:cxn>
                <a:cxn ang="0">
                  <a:pos x="44" y="472"/>
                </a:cxn>
                <a:cxn ang="0">
                  <a:pos x="54" y="488"/>
                </a:cxn>
                <a:cxn ang="0">
                  <a:pos x="56" y="498"/>
                </a:cxn>
                <a:cxn ang="0">
                  <a:pos x="48" y="678"/>
                </a:cxn>
                <a:cxn ang="0">
                  <a:pos x="482" y="678"/>
                </a:cxn>
              </a:cxnLst>
              <a:rect l="0" t="0" r="r" b="b"/>
              <a:pathLst>
                <a:path w="566" h="680">
                  <a:moveTo>
                    <a:pt x="482" y="638"/>
                  </a:moveTo>
                  <a:lnTo>
                    <a:pt x="434" y="606"/>
                  </a:lnTo>
                  <a:lnTo>
                    <a:pt x="420" y="584"/>
                  </a:lnTo>
                  <a:lnTo>
                    <a:pt x="390" y="568"/>
                  </a:lnTo>
                  <a:lnTo>
                    <a:pt x="348" y="538"/>
                  </a:lnTo>
                  <a:lnTo>
                    <a:pt x="350" y="494"/>
                  </a:lnTo>
                  <a:lnTo>
                    <a:pt x="358" y="454"/>
                  </a:lnTo>
                  <a:lnTo>
                    <a:pt x="336" y="428"/>
                  </a:lnTo>
                  <a:lnTo>
                    <a:pt x="382" y="380"/>
                  </a:lnTo>
                  <a:lnTo>
                    <a:pt x="384" y="314"/>
                  </a:lnTo>
                  <a:lnTo>
                    <a:pt x="386" y="314"/>
                  </a:lnTo>
                  <a:lnTo>
                    <a:pt x="386" y="314"/>
                  </a:lnTo>
                  <a:lnTo>
                    <a:pt x="384" y="310"/>
                  </a:lnTo>
                  <a:lnTo>
                    <a:pt x="382" y="306"/>
                  </a:lnTo>
                  <a:lnTo>
                    <a:pt x="384" y="302"/>
                  </a:lnTo>
                  <a:lnTo>
                    <a:pt x="384" y="302"/>
                  </a:lnTo>
                  <a:lnTo>
                    <a:pt x="396" y="294"/>
                  </a:lnTo>
                  <a:lnTo>
                    <a:pt x="428" y="274"/>
                  </a:lnTo>
                  <a:lnTo>
                    <a:pt x="466" y="246"/>
                  </a:lnTo>
                  <a:lnTo>
                    <a:pt x="486" y="232"/>
                  </a:lnTo>
                  <a:lnTo>
                    <a:pt x="502" y="216"/>
                  </a:lnTo>
                  <a:lnTo>
                    <a:pt x="502" y="216"/>
                  </a:lnTo>
                  <a:lnTo>
                    <a:pt x="548" y="164"/>
                  </a:lnTo>
                  <a:lnTo>
                    <a:pt x="566" y="146"/>
                  </a:lnTo>
                  <a:lnTo>
                    <a:pt x="566" y="146"/>
                  </a:lnTo>
                  <a:lnTo>
                    <a:pt x="558" y="142"/>
                  </a:lnTo>
                  <a:lnTo>
                    <a:pt x="550" y="138"/>
                  </a:lnTo>
                  <a:lnTo>
                    <a:pt x="534" y="132"/>
                  </a:lnTo>
                  <a:lnTo>
                    <a:pt x="514" y="130"/>
                  </a:lnTo>
                  <a:lnTo>
                    <a:pt x="494" y="128"/>
                  </a:lnTo>
                  <a:lnTo>
                    <a:pt x="454" y="128"/>
                  </a:lnTo>
                  <a:lnTo>
                    <a:pt x="434" y="126"/>
                  </a:lnTo>
                  <a:lnTo>
                    <a:pt x="416" y="122"/>
                  </a:lnTo>
                  <a:lnTo>
                    <a:pt x="416" y="122"/>
                  </a:lnTo>
                  <a:lnTo>
                    <a:pt x="404" y="118"/>
                  </a:lnTo>
                  <a:lnTo>
                    <a:pt x="394" y="112"/>
                  </a:lnTo>
                  <a:lnTo>
                    <a:pt x="370" y="100"/>
                  </a:lnTo>
                  <a:lnTo>
                    <a:pt x="348" y="88"/>
                  </a:lnTo>
                  <a:lnTo>
                    <a:pt x="336" y="84"/>
                  </a:lnTo>
                  <a:lnTo>
                    <a:pt x="322" y="82"/>
                  </a:lnTo>
                  <a:lnTo>
                    <a:pt x="322" y="82"/>
                  </a:lnTo>
                  <a:lnTo>
                    <a:pt x="306" y="82"/>
                  </a:lnTo>
                  <a:lnTo>
                    <a:pt x="292" y="84"/>
                  </a:lnTo>
                  <a:lnTo>
                    <a:pt x="278" y="84"/>
                  </a:lnTo>
                  <a:lnTo>
                    <a:pt x="262" y="80"/>
                  </a:lnTo>
                  <a:lnTo>
                    <a:pt x="262" y="80"/>
                  </a:lnTo>
                  <a:lnTo>
                    <a:pt x="230" y="74"/>
                  </a:lnTo>
                  <a:lnTo>
                    <a:pt x="212" y="68"/>
                  </a:lnTo>
                  <a:lnTo>
                    <a:pt x="202" y="64"/>
                  </a:lnTo>
                  <a:lnTo>
                    <a:pt x="202" y="64"/>
                  </a:lnTo>
                  <a:lnTo>
                    <a:pt x="174" y="0"/>
                  </a:lnTo>
                  <a:lnTo>
                    <a:pt x="152" y="0"/>
                  </a:lnTo>
                  <a:lnTo>
                    <a:pt x="148" y="48"/>
                  </a:lnTo>
                  <a:lnTo>
                    <a:pt x="148" y="48"/>
                  </a:lnTo>
                  <a:lnTo>
                    <a:pt x="120" y="48"/>
                  </a:lnTo>
                  <a:lnTo>
                    <a:pt x="0" y="44"/>
                  </a:lnTo>
                  <a:lnTo>
                    <a:pt x="6" y="76"/>
                  </a:lnTo>
                  <a:lnTo>
                    <a:pt x="0" y="100"/>
                  </a:lnTo>
                  <a:lnTo>
                    <a:pt x="10" y="126"/>
                  </a:lnTo>
                  <a:lnTo>
                    <a:pt x="10" y="126"/>
                  </a:lnTo>
                  <a:lnTo>
                    <a:pt x="18" y="206"/>
                  </a:lnTo>
                  <a:lnTo>
                    <a:pt x="26" y="298"/>
                  </a:lnTo>
                  <a:lnTo>
                    <a:pt x="26" y="298"/>
                  </a:lnTo>
                  <a:lnTo>
                    <a:pt x="24" y="322"/>
                  </a:lnTo>
                  <a:lnTo>
                    <a:pt x="26" y="332"/>
                  </a:lnTo>
                  <a:lnTo>
                    <a:pt x="28" y="344"/>
                  </a:lnTo>
                  <a:lnTo>
                    <a:pt x="28" y="344"/>
                  </a:lnTo>
                  <a:lnTo>
                    <a:pt x="32" y="360"/>
                  </a:lnTo>
                  <a:lnTo>
                    <a:pt x="36" y="380"/>
                  </a:lnTo>
                  <a:lnTo>
                    <a:pt x="38" y="404"/>
                  </a:lnTo>
                  <a:lnTo>
                    <a:pt x="38" y="404"/>
                  </a:lnTo>
                  <a:lnTo>
                    <a:pt x="26" y="418"/>
                  </a:lnTo>
                  <a:lnTo>
                    <a:pt x="18" y="430"/>
                  </a:lnTo>
                  <a:lnTo>
                    <a:pt x="16" y="436"/>
                  </a:lnTo>
                  <a:lnTo>
                    <a:pt x="16" y="442"/>
                  </a:lnTo>
                  <a:lnTo>
                    <a:pt x="16" y="442"/>
                  </a:lnTo>
                  <a:lnTo>
                    <a:pt x="20" y="448"/>
                  </a:lnTo>
                  <a:lnTo>
                    <a:pt x="24" y="454"/>
                  </a:lnTo>
                  <a:lnTo>
                    <a:pt x="38" y="466"/>
                  </a:lnTo>
                  <a:lnTo>
                    <a:pt x="44" y="472"/>
                  </a:lnTo>
                  <a:lnTo>
                    <a:pt x="50" y="480"/>
                  </a:lnTo>
                  <a:lnTo>
                    <a:pt x="54" y="488"/>
                  </a:lnTo>
                  <a:lnTo>
                    <a:pt x="56" y="498"/>
                  </a:lnTo>
                  <a:lnTo>
                    <a:pt x="56" y="498"/>
                  </a:lnTo>
                  <a:lnTo>
                    <a:pt x="52" y="598"/>
                  </a:lnTo>
                  <a:lnTo>
                    <a:pt x="48" y="678"/>
                  </a:lnTo>
                  <a:lnTo>
                    <a:pt x="40" y="680"/>
                  </a:lnTo>
                  <a:lnTo>
                    <a:pt x="482" y="678"/>
                  </a:lnTo>
                  <a:lnTo>
                    <a:pt x="482" y="63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grpSp>
          <p:nvGrpSpPr>
            <p:cNvPr id="111" name="Group 210">
              <a:extLst>
                <a:ext uri="{FF2B5EF4-FFF2-40B4-BE49-F238E27FC236}">
                  <a16:creationId xmlns:a16="http://schemas.microsoft.com/office/drawing/2014/main" id="{20A72A62-1BEC-4525-9C1A-231944B7CE04}"/>
                </a:ext>
              </a:extLst>
            </p:cNvPr>
            <p:cNvGrpSpPr/>
            <p:nvPr/>
          </p:nvGrpSpPr>
          <p:grpSpPr>
            <a:xfrm>
              <a:off x="1982501" y="4932487"/>
              <a:ext cx="1015484" cy="740824"/>
              <a:chOff x="4313108" y="5619653"/>
              <a:chExt cx="1015484" cy="740824"/>
            </a:xfrm>
            <a:grpFill/>
            <a:effectLst/>
          </p:grpSpPr>
          <p:sp>
            <p:nvSpPr>
              <p:cNvPr id="139" name="Freeform 47">
                <a:extLst>
                  <a:ext uri="{FF2B5EF4-FFF2-40B4-BE49-F238E27FC236}">
                    <a16:creationId xmlns:a16="http://schemas.microsoft.com/office/drawing/2014/main" id="{E2663AFA-883D-4DAE-A346-CB04920C6DCE}"/>
                  </a:ext>
                </a:extLst>
              </p:cNvPr>
              <p:cNvSpPr>
                <a:spLocks/>
              </p:cNvSpPr>
              <p:nvPr>
                <p:custDataLst>
                  <p:tags r:id="rId56"/>
                </p:custDataLst>
              </p:nvPr>
            </p:nvSpPr>
            <p:spPr bwMode="auto">
              <a:xfrm>
                <a:off x="5096770" y="6058100"/>
                <a:ext cx="231822" cy="302377"/>
              </a:xfrm>
              <a:custGeom>
                <a:avLst/>
                <a:gdLst/>
                <a:ahLst/>
                <a:cxnLst>
                  <a:cxn ang="0">
                    <a:pos x="182" y="132"/>
                  </a:cxn>
                  <a:cxn ang="0">
                    <a:pos x="168" y="120"/>
                  </a:cxn>
                  <a:cxn ang="0">
                    <a:pos x="158" y="112"/>
                  </a:cxn>
                  <a:cxn ang="0">
                    <a:pos x="156" y="106"/>
                  </a:cxn>
                  <a:cxn ang="0">
                    <a:pos x="150" y="94"/>
                  </a:cxn>
                  <a:cxn ang="0">
                    <a:pos x="144" y="96"/>
                  </a:cxn>
                  <a:cxn ang="0">
                    <a:pos x="140" y="96"/>
                  </a:cxn>
                  <a:cxn ang="0">
                    <a:pos x="140" y="92"/>
                  </a:cxn>
                  <a:cxn ang="0">
                    <a:pos x="140" y="82"/>
                  </a:cxn>
                  <a:cxn ang="0">
                    <a:pos x="140" y="72"/>
                  </a:cxn>
                  <a:cxn ang="0">
                    <a:pos x="138" y="68"/>
                  </a:cxn>
                  <a:cxn ang="0">
                    <a:pos x="116" y="46"/>
                  </a:cxn>
                  <a:cxn ang="0">
                    <a:pos x="104" y="40"/>
                  </a:cxn>
                  <a:cxn ang="0">
                    <a:pos x="72" y="30"/>
                  </a:cxn>
                  <a:cxn ang="0">
                    <a:pos x="64" y="24"/>
                  </a:cxn>
                  <a:cxn ang="0">
                    <a:pos x="54" y="14"/>
                  </a:cxn>
                  <a:cxn ang="0">
                    <a:pos x="34" y="0"/>
                  </a:cxn>
                  <a:cxn ang="0">
                    <a:pos x="22" y="4"/>
                  </a:cxn>
                  <a:cxn ang="0">
                    <a:pos x="20" y="10"/>
                  </a:cxn>
                  <a:cxn ang="0">
                    <a:pos x="22" y="24"/>
                  </a:cxn>
                  <a:cxn ang="0">
                    <a:pos x="26" y="56"/>
                  </a:cxn>
                  <a:cxn ang="0">
                    <a:pos x="22" y="70"/>
                  </a:cxn>
                  <a:cxn ang="0">
                    <a:pos x="14" y="72"/>
                  </a:cxn>
                  <a:cxn ang="0">
                    <a:pos x="8" y="72"/>
                  </a:cxn>
                  <a:cxn ang="0">
                    <a:pos x="2" y="78"/>
                  </a:cxn>
                  <a:cxn ang="0">
                    <a:pos x="0" y="94"/>
                  </a:cxn>
                  <a:cxn ang="0">
                    <a:pos x="10" y="132"/>
                  </a:cxn>
                  <a:cxn ang="0">
                    <a:pos x="18" y="150"/>
                  </a:cxn>
                  <a:cxn ang="0">
                    <a:pos x="20" y="164"/>
                  </a:cxn>
                  <a:cxn ang="0">
                    <a:pos x="16" y="196"/>
                  </a:cxn>
                  <a:cxn ang="0">
                    <a:pos x="18" y="208"/>
                  </a:cxn>
                  <a:cxn ang="0">
                    <a:pos x="24" y="216"/>
                  </a:cxn>
                  <a:cxn ang="0">
                    <a:pos x="44" y="232"/>
                  </a:cxn>
                  <a:cxn ang="0">
                    <a:pos x="52" y="240"/>
                  </a:cxn>
                  <a:cxn ang="0">
                    <a:pos x="58" y="228"/>
                  </a:cxn>
                  <a:cxn ang="0">
                    <a:pos x="98" y="188"/>
                  </a:cxn>
                  <a:cxn ang="0">
                    <a:pos x="112" y="176"/>
                  </a:cxn>
                  <a:cxn ang="0">
                    <a:pos x="128" y="172"/>
                  </a:cxn>
                  <a:cxn ang="0">
                    <a:pos x="168" y="154"/>
                  </a:cxn>
                  <a:cxn ang="0">
                    <a:pos x="182" y="144"/>
                  </a:cxn>
                  <a:cxn ang="0">
                    <a:pos x="184" y="136"/>
                  </a:cxn>
                  <a:cxn ang="0">
                    <a:pos x="182" y="132"/>
                  </a:cxn>
                  <a:cxn ang="0">
                    <a:pos x="182" y="132"/>
                  </a:cxn>
                </a:cxnLst>
                <a:rect l="0" t="0" r="r" b="b"/>
                <a:pathLst>
                  <a:path w="184" h="240">
                    <a:moveTo>
                      <a:pt x="182" y="132"/>
                    </a:moveTo>
                    <a:lnTo>
                      <a:pt x="182" y="132"/>
                    </a:lnTo>
                    <a:lnTo>
                      <a:pt x="176" y="124"/>
                    </a:lnTo>
                    <a:lnTo>
                      <a:pt x="168" y="120"/>
                    </a:lnTo>
                    <a:lnTo>
                      <a:pt x="160" y="114"/>
                    </a:lnTo>
                    <a:lnTo>
                      <a:pt x="158" y="112"/>
                    </a:lnTo>
                    <a:lnTo>
                      <a:pt x="156" y="106"/>
                    </a:lnTo>
                    <a:lnTo>
                      <a:pt x="156" y="106"/>
                    </a:lnTo>
                    <a:lnTo>
                      <a:pt x="152" y="96"/>
                    </a:lnTo>
                    <a:lnTo>
                      <a:pt x="150" y="94"/>
                    </a:lnTo>
                    <a:lnTo>
                      <a:pt x="148" y="94"/>
                    </a:lnTo>
                    <a:lnTo>
                      <a:pt x="144" y="96"/>
                    </a:lnTo>
                    <a:lnTo>
                      <a:pt x="142" y="96"/>
                    </a:lnTo>
                    <a:lnTo>
                      <a:pt x="140" y="96"/>
                    </a:lnTo>
                    <a:lnTo>
                      <a:pt x="140" y="96"/>
                    </a:lnTo>
                    <a:lnTo>
                      <a:pt x="140" y="92"/>
                    </a:lnTo>
                    <a:lnTo>
                      <a:pt x="138" y="90"/>
                    </a:lnTo>
                    <a:lnTo>
                      <a:pt x="140" y="82"/>
                    </a:lnTo>
                    <a:lnTo>
                      <a:pt x="140" y="74"/>
                    </a:lnTo>
                    <a:lnTo>
                      <a:pt x="140" y="72"/>
                    </a:lnTo>
                    <a:lnTo>
                      <a:pt x="138" y="68"/>
                    </a:lnTo>
                    <a:lnTo>
                      <a:pt x="138" y="68"/>
                    </a:lnTo>
                    <a:lnTo>
                      <a:pt x="116" y="46"/>
                    </a:lnTo>
                    <a:lnTo>
                      <a:pt x="116" y="46"/>
                    </a:lnTo>
                    <a:lnTo>
                      <a:pt x="110" y="44"/>
                    </a:lnTo>
                    <a:lnTo>
                      <a:pt x="104" y="40"/>
                    </a:lnTo>
                    <a:lnTo>
                      <a:pt x="88" y="34"/>
                    </a:lnTo>
                    <a:lnTo>
                      <a:pt x="72" y="30"/>
                    </a:lnTo>
                    <a:lnTo>
                      <a:pt x="66" y="26"/>
                    </a:lnTo>
                    <a:lnTo>
                      <a:pt x="64" y="24"/>
                    </a:lnTo>
                    <a:lnTo>
                      <a:pt x="64" y="24"/>
                    </a:lnTo>
                    <a:lnTo>
                      <a:pt x="54" y="14"/>
                    </a:lnTo>
                    <a:lnTo>
                      <a:pt x="40" y="4"/>
                    </a:lnTo>
                    <a:lnTo>
                      <a:pt x="34" y="0"/>
                    </a:lnTo>
                    <a:lnTo>
                      <a:pt x="26" y="0"/>
                    </a:lnTo>
                    <a:lnTo>
                      <a:pt x="22" y="4"/>
                    </a:lnTo>
                    <a:lnTo>
                      <a:pt x="20" y="10"/>
                    </a:lnTo>
                    <a:lnTo>
                      <a:pt x="20" y="10"/>
                    </a:lnTo>
                    <a:lnTo>
                      <a:pt x="20" y="16"/>
                    </a:lnTo>
                    <a:lnTo>
                      <a:pt x="22" y="24"/>
                    </a:lnTo>
                    <a:lnTo>
                      <a:pt x="26" y="46"/>
                    </a:lnTo>
                    <a:lnTo>
                      <a:pt x="26" y="56"/>
                    </a:lnTo>
                    <a:lnTo>
                      <a:pt x="26" y="64"/>
                    </a:lnTo>
                    <a:lnTo>
                      <a:pt x="22" y="70"/>
                    </a:lnTo>
                    <a:lnTo>
                      <a:pt x="18" y="72"/>
                    </a:lnTo>
                    <a:lnTo>
                      <a:pt x="14" y="72"/>
                    </a:lnTo>
                    <a:lnTo>
                      <a:pt x="14" y="72"/>
                    </a:lnTo>
                    <a:lnTo>
                      <a:pt x="8" y="72"/>
                    </a:lnTo>
                    <a:lnTo>
                      <a:pt x="4" y="74"/>
                    </a:lnTo>
                    <a:lnTo>
                      <a:pt x="2" y="78"/>
                    </a:lnTo>
                    <a:lnTo>
                      <a:pt x="0" y="82"/>
                    </a:lnTo>
                    <a:lnTo>
                      <a:pt x="0" y="94"/>
                    </a:lnTo>
                    <a:lnTo>
                      <a:pt x="2" y="106"/>
                    </a:lnTo>
                    <a:lnTo>
                      <a:pt x="10" y="132"/>
                    </a:lnTo>
                    <a:lnTo>
                      <a:pt x="18" y="150"/>
                    </a:lnTo>
                    <a:lnTo>
                      <a:pt x="18" y="150"/>
                    </a:lnTo>
                    <a:lnTo>
                      <a:pt x="20" y="156"/>
                    </a:lnTo>
                    <a:lnTo>
                      <a:pt x="20" y="164"/>
                    </a:lnTo>
                    <a:lnTo>
                      <a:pt x="18" y="180"/>
                    </a:lnTo>
                    <a:lnTo>
                      <a:pt x="16" y="196"/>
                    </a:lnTo>
                    <a:lnTo>
                      <a:pt x="16" y="202"/>
                    </a:lnTo>
                    <a:lnTo>
                      <a:pt x="18" y="208"/>
                    </a:lnTo>
                    <a:lnTo>
                      <a:pt x="18" y="208"/>
                    </a:lnTo>
                    <a:lnTo>
                      <a:pt x="24" y="216"/>
                    </a:lnTo>
                    <a:lnTo>
                      <a:pt x="34" y="224"/>
                    </a:lnTo>
                    <a:lnTo>
                      <a:pt x="44" y="232"/>
                    </a:lnTo>
                    <a:lnTo>
                      <a:pt x="52" y="240"/>
                    </a:lnTo>
                    <a:lnTo>
                      <a:pt x="52" y="240"/>
                    </a:lnTo>
                    <a:lnTo>
                      <a:pt x="54" y="236"/>
                    </a:lnTo>
                    <a:lnTo>
                      <a:pt x="58" y="228"/>
                    </a:lnTo>
                    <a:lnTo>
                      <a:pt x="76" y="208"/>
                    </a:lnTo>
                    <a:lnTo>
                      <a:pt x="98" y="188"/>
                    </a:lnTo>
                    <a:lnTo>
                      <a:pt x="106" y="180"/>
                    </a:lnTo>
                    <a:lnTo>
                      <a:pt x="112" y="176"/>
                    </a:lnTo>
                    <a:lnTo>
                      <a:pt x="112" y="176"/>
                    </a:lnTo>
                    <a:lnTo>
                      <a:pt x="128" y="172"/>
                    </a:lnTo>
                    <a:lnTo>
                      <a:pt x="156" y="160"/>
                    </a:lnTo>
                    <a:lnTo>
                      <a:pt x="168" y="154"/>
                    </a:lnTo>
                    <a:lnTo>
                      <a:pt x="178" y="146"/>
                    </a:lnTo>
                    <a:lnTo>
                      <a:pt x="182" y="144"/>
                    </a:lnTo>
                    <a:lnTo>
                      <a:pt x="184" y="140"/>
                    </a:lnTo>
                    <a:lnTo>
                      <a:pt x="184" y="136"/>
                    </a:lnTo>
                    <a:lnTo>
                      <a:pt x="182" y="132"/>
                    </a:lnTo>
                    <a:lnTo>
                      <a:pt x="182" y="132"/>
                    </a:lnTo>
                    <a:lnTo>
                      <a:pt x="182" y="132"/>
                    </a:lnTo>
                    <a:lnTo>
                      <a:pt x="182" y="13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40" name="Freeform 48">
                <a:extLst>
                  <a:ext uri="{FF2B5EF4-FFF2-40B4-BE49-F238E27FC236}">
                    <a16:creationId xmlns:a16="http://schemas.microsoft.com/office/drawing/2014/main" id="{07F8638D-2452-4E55-8546-E8307F4A61C6}"/>
                  </a:ext>
                </a:extLst>
              </p:cNvPr>
              <p:cNvSpPr>
                <a:spLocks/>
              </p:cNvSpPr>
              <p:nvPr>
                <p:custDataLst>
                  <p:tags r:id="rId57"/>
                </p:custDataLst>
              </p:nvPr>
            </p:nvSpPr>
            <p:spPr bwMode="auto">
              <a:xfrm>
                <a:off x="4859907" y="5843916"/>
                <a:ext cx="110872" cy="40317"/>
              </a:xfrm>
              <a:custGeom>
                <a:avLst/>
                <a:gdLst/>
                <a:ahLst/>
                <a:cxnLst>
                  <a:cxn ang="0">
                    <a:pos x="88" y="10"/>
                  </a:cxn>
                  <a:cxn ang="0">
                    <a:pos x="88" y="10"/>
                  </a:cxn>
                  <a:cxn ang="0">
                    <a:pos x="88" y="10"/>
                  </a:cxn>
                  <a:cxn ang="0">
                    <a:pos x="88" y="10"/>
                  </a:cxn>
                  <a:cxn ang="0">
                    <a:pos x="72" y="6"/>
                  </a:cxn>
                  <a:cxn ang="0">
                    <a:pos x="56" y="2"/>
                  </a:cxn>
                  <a:cxn ang="0">
                    <a:pos x="56" y="2"/>
                  </a:cxn>
                  <a:cxn ang="0">
                    <a:pos x="40" y="2"/>
                  </a:cxn>
                  <a:cxn ang="0">
                    <a:pos x="22" y="2"/>
                  </a:cxn>
                  <a:cxn ang="0">
                    <a:pos x="22" y="2"/>
                  </a:cxn>
                  <a:cxn ang="0">
                    <a:pos x="12" y="0"/>
                  </a:cxn>
                  <a:cxn ang="0">
                    <a:pos x="6" y="0"/>
                  </a:cxn>
                  <a:cxn ang="0">
                    <a:pos x="2" y="2"/>
                  </a:cxn>
                  <a:cxn ang="0">
                    <a:pos x="2" y="2"/>
                  </a:cxn>
                  <a:cxn ang="0">
                    <a:pos x="0" y="8"/>
                  </a:cxn>
                  <a:cxn ang="0">
                    <a:pos x="0" y="14"/>
                  </a:cxn>
                  <a:cxn ang="0">
                    <a:pos x="0" y="14"/>
                  </a:cxn>
                  <a:cxn ang="0">
                    <a:pos x="2" y="18"/>
                  </a:cxn>
                  <a:cxn ang="0">
                    <a:pos x="6" y="22"/>
                  </a:cxn>
                  <a:cxn ang="0">
                    <a:pos x="14" y="24"/>
                  </a:cxn>
                  <a:cxn ang="0">
                    <a:pos x="22" y="22"/>
                  </a:cxn>
                  <a:cxn ang="0">
                    <a:pos x="30" y="20"/>
                  </a:cxn>
                  <a:cxn ang="0">
                    <a:pos x="30" y="20"/>
                  </a:cxn>
                  <a:cxn ang="0">
                    <a:pos x="34" y="20"/>
                  </a:cxn>
                  <a:cxn ang="0">
                    <a:pos x="38" y="22"/>
                  </a:cxn>
                  <a:cxn ang="0">
                    <a:pos x="46" y="26"/>
                  </a:cxn>
                  <a:cxn ang="0">
                    <a:pos x="56" y="32"/>
                  </a:cxn>
                  <a:cxn ang="0">
                    <a:pos x="60" y="32"/>
                  </a:cxn>
                  <a:cxn ang="0">
                    <a:pos x="64" y="32"/>
                  </a:cxn>
                  <a:cxn ang="0">
                    <a:pos x="64" y="32"/>
                  </a:cxn>
                  <a:cxn ang="0">
                    <a:pos x="78" y="22"/>
                  </a:cxn>
                  <a:cxn ang="0">
                    <a:pos x="86" y="14"/>
                  </a:cxn>
                  <a:cxn ang="0">
                    <a:pos x="88" y="12"/>
                  </a:cxn>
                  <a:cxn ang="0">
                    <a:pos x="88" y="10"/>
                  </a:cxn>
                  <a:cxn ang="0">
                    <a:pos x="88" y="10"/>
                  </a:cxn>
                </a:cxnLst>
                <a:rect l="0" t="0" r="r" b="b"/>
                <a:pathLst>
                  <a:path w="88" h="32">
                    <a:moveTo>
                      <a:pt x="88" y="10"/>
                    </a:moveTo>
                    <a:lnTo>
                      <a:pt x="88" y="10"/>
                    </a:lnTo>
                    <a:lnTo>
                      <a:pt x="88" y="10"/>
                    </a:lnTo>
                    <a:lnTo>
                      <a:pt x="88" y="10"/>
                    </a:lnTo>
                    <a:lnTo>
                      <a:pt x="72" y="6"/>
                    </a:lnTo>
                    <a:lnTo>
                      <a:pt x="56" y="2"/>
                    </a:lnTo>
                    <a:lnTo>
                      <a:pt x="56" y="2"/>
                    </a:lnTo>
                    <a:lnTo>
                      <a:pt x="40" y="2"/>
                    </a:lnTo>
                    <a:lnTo>
                      <a:pt x="22" y="2"/>
                    </a:lnTo>
                    <a:lnTo>
                      <a:pt x="22" y="2"/>
                    </a:lnTo>
                    <a:lnTo>
                      <a:pt x="12" y="0"/>
                    </a:lnTo>
                    <a:lnTo>
                      <a:pt x="6" y="0"/>
                    </a:lnTo>
                    <a:lnTo>
                      <a:pt x="2" y="2"/>
                    </a:lnTo>
                    <a:lnTo>
                      <a:pt x="2" y="2"/>
                    </a:lnTo>
                    <a:lnTo>
                      <a:pt x="0" y="8"/>
                    </a:lnTo>
                    <a:lnTo>
                      <a:pt x="0" y="14"/>
                    </a:lnTo>
                    <a:lnTo>
                      <a:pt x="0" y="14"/>
                    </a:lnTo>
                    <a:lnTo>
                      <a:pt x="2" y="18"/>
                    </a:lnTo>
                    <a:lnTo>
                      <a:pt x="6" y="22"/>
                    </a:lnTo>
                    <a:lnTo>
                      <a:pt x="14" y="24"/>
                    </a:lnTo>
                    <a:lnTo>
                      <a:pt x="22" y="22"/>
                    </a:lnTo>
                    <a:lnTo>
                      <a:pt x="30" y="20"/>
                    </a:lnTo>
                    <a:lnTo>
                      <a:pt x="30" y="20"/>
                    </a:lnTo>
                    <a:lnTo>
                      <a:pt x="34" y="20"/>
                    </a:lnTo>
                    <a:lnTo>
                      <a:pt x="38" y="22"/>
                    </a:lnTo>
                    <a:lnTo>
                      <a:pt x="46" y="26"/>
                    </a:lnTo>
                    <a:lnTo>
                      <a:pt x="56" y="32"/>
                    </a:lnTo>
                    <a:lnTo>
                      <a:pt x="60" y="32"/>
                    </a:lnTo>
                    <a:lnTo>
                      <a:pt x="64" y="32"/>
                    </a:lnTo>
                    <a:lnTo>
                      <a:pt x="64" y="32"/>
                    </a:lnTo>
                    <a:lnTo>
                      <a:pt x="78" y="22"/>
                    </a:lnTo>
                    <a:lnTo>
                      <a:pt x="86" y="14"/>
                    </a:lnTo>
                    <a:lnTo>
                      <a:pt x="88" y="12"/>
                    </a:lnTo>
                    <a:lnTo>
                      <a:pt x="88" y="10"/>
                    </a:lnTo>
                    <a:lnTo>
                      <a:pt x="88" y="1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41" name="Freeform 49">
                <a:extLst>
                  <a:ext uri="{FF2B5EF4-FFF2-40B4-BE49-F238E27FC236}">
                    <a16:creationId xmlns:a16="http://schemas.microsoft.com/office/drawing/2014/main" id="{FCE07B38-0B4F-4C6D-85E8-457979222A2A}"/>
                  </a:ext>
                </a:extLst>
              </p:cNvPr>
              <p:cNvSpPr>
                <a:spLocks/>
              </p:cNvSpPr>
              <p:nvPr>
                <p:custDataLst>
                  <p:tags r:id="rId58"/>
                </p:custDataLst>
              </p:nvPr>
            </p:nvSpPr>
            <p:spPr bwMode="auto">
              <a:xfrm>
                <a:off x="4907783" y="5909431"/>
                <a:ext cx="42837" cy="45357"/>
              </a:xfrm>
              <a:custGeom>
                <a:avLst/>
                <a:gdLst/>
                <a:ahLst/>
                <a:cxnLst>
                  <a:cxn ang="0">
                    <a:pos x="34" y="16"/>
                  </a:cxn>
                  <a:cxn ang="0">
                    <a:pos x="34" y="16"/>
                  </a:cxn>
                  <a:cxn ang="0">
                    <a:pos x="28" y="8"/>
                  </a:cxn>
                  <a:cxn ang="0">
                    <a:pos x="22" y="4"/>
                  </a:cxn>
                  <a:cxn ang="0">
                    <a:pos x="14" y="0"/>
                  </a:cxn>
                  <a:cxn ang="0">
                    <a:pos x="4" y="0"/>
                  </a:cxn>
                  <a:cxn ang="0">
                    <a:pos x="4" y="0"/>
                  </a:cxn>
                  <a:cxn ang="0">
                    <a:pos x="0" y="2"/>
                  </a:cxn>
                  <a:cxn ang="0">
                    <a:pos x="0" y="4"/>
                  </a:cxn>
                  <a:cxn ang="0">
                    <a:pos x="0" y="6"/>
                  </a:cxn>
                  <a:cxn ang="0">
                    <a:pos x="0" y="10"/>
                  </a:cxn>
                  <a:cxn ang="0">
                    <a:pos x="6" y="18"/>
                  </a:cxn>
                  <a:cxn ang="0">
                    <a:pos x="8" y="24"/>
                  </a:cxn>
                  <a:cxn ang="0">
                    <a:pos x="8" y="24"/>
                  </a:cxn>
                  <a:cxn ang="0">
                    <a:pos x="10" y="30"/>
                  </a:cxn>
                  <a:cxn ang="0">
                    <a:pos x="14" y="34"/>
                  </a:cxn>
                  <a:cxn ang="0">
                    <a:pos x="18" y="36"/>
                  </a:cxn>
                  <a:cxn ang="0">
                    <a:pos x="24" y="34"/>
                  </a:cxn>
                  <a:cxn ang="0">
                    <a:pos x="28" y="30"/>
                  </a:cxn>
                  <a:cxn ang="0">
                    <a:pos x="32" y="26"/>
                  </a:cxn>
                  <a:cxn ang="0">
                    <a:pos x="34" y="22"/>
                  </a:cxn>
                  <a:cxn ang="0">
                    <a:pos x="34" y="16"/>
                  </a:cxn>
                  <a:cxn ang="0">
                    <a:pos x="34" y="16"/>
                  </a:cxn>
                  <a:cxn ang="0">
                    <a:pos x="34" y="16"/>
                  </a:cxn>
                  <a:cxn ang="0">
                    <a:pos x="34" y="16"/>
                  </a:cxn>
                </a:cxnLst>
                <a:rect l="0" t="0" r="r" b="b"/>
                <a:pathLst>
                  <a:path w="34" h="36">
                    <a:moveTo>
                      <a:pt x="34" y="16"/>
                    </a:moveTo>
                    <a:lnTo>
                      <a:pt x="34" y="16"/>
                    </a:lnTo>
                    <a:lnTo>
                      <a:pt x="28" y="8"/>
                    </a:lnTo>
                    <a:lnTo>
                      <a:pt x="22" y="4"/>
                    </a:lnTo>
                    <a:lnTo>
                      <a:pt x="14" y="0"/>
                    </a:lnTo>
                    <a:lnTo>
                      <a:pt x="4" y="0"/>
                    </a:lnTo>
                    <a:lnTo>
                      <a:pt x="4" y="0"/>
                    </a:lnTo>
                    <a:lnTo>
                      <a:pt x="0" y="2"/>
                    </a:lnTo>
                    <a:lnTo>
                      <a:pt x="0" y="4"/>
                    </a:lnTo>
                    <a:lnTo>
                      <a:pt x="0" y="6"/>
                    </a:lnTo>
                    <a:lnTo>
                      <a:pt x="0" y="10"/>
                    </a:lnTo>
                    <a:lnTo>
                      <a:pt x="6" y="18"/>
                    </a:lnTo>
                    <a:lnTo>
                      <a:pt x="8" y="24"/>
                    </a:lnTo>
                    <a:lnTo>
                      <a:pt x="8" y="24"/>
                    </a:lnTo>
                    <a:lnTo>
                      <a:pt x="10" y="30"/>
                    </a:lnTo>
                    <a:lnTo>
                      <a:pt x="14" y="34"/>
                    </a:lnTo>
                    <a:lnTo>
                      <a:pt x="18" y="36"/>
                    </a:lnTo>
                    <a:lnTo>
                      <a:pt x="24" y="34"/>
                    </a:lnTo>
                    <a:lnTo>
                      <a:pt x="28" y="30"/>
                    </a:lnTo>
                    <a:lnTo>
                      <a:pt x="32" y="26"/>
                    </a:lnTo>
                    <a:lnTo>
                      <a:pt x="34" y="22"/>
                    </a:lnTo>
                    <a:lnTo>
                      <a:pt x="34" y="16"/>
                    </a:lnTo>
                    <a:lnTo>
                      <a:pt x="34" y="16"/>
                    </a:lnTo>
                    <a:lnTo>
                      <a:pt x="34" y="16"/>
                    </a:lnTo>
                    <a:lnTo>
                      <a:pt x="34" y="1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42" name="Freeform 50">
                <a:extLst>
                  <a:ext uri="{FF2B5EF4-FFF2-40B4-BE49-F238E27FC236}">
                    <a16:creationId xmlns:a16="http://schemas.microsoft.com/office/drawing/2014/main" id="{58DE02CE-3928-4CC6-A06A-84E737C1D40E}"/>
                  </a:ext>
                </a:extLst>
              </p:cNvPr>
              <p:cNvSpPr>
                <a:spLocks/>
              </p:cNvSpPr>
              <p:nvPr>
                <p:custDataLst>
                  <p:tags r:id="rId59"/>
                </p:custDataLst>
              </p:nvPr>
            </p:nvSpPr>
            <p:spPr bwMode="auto">
              <a:xfrm>
                <a:off x="4973298" y="5886753"/>
                <a:ext cx="131030" cy="103312"/>
              </a:xfrm>
              <a:custGeom>
                <a:avLst/>
                <a:gdLst/>
                <a:ahLst/>
                <a:cxnLst>
                  <a:cxn ang="0">
                    <a:pos x="96" y="66"/>
                  </a:cxn>
                  <a:cxn ang="0">
                    <a:pos x="96" y="66"/>
                  </a:cxn>
                  <a:cxn ang="0">
                    <a:pos x="100" y="60"/>
                  </a:cxn>
                  <a:cxn ang="0">
                    <a:pos x="104" y="54"/>
                  </a:cxn>
                  <a:cxn ang="0">
                    <a:pos x="104" y="48"/>
                  </a:cxn>
                  <a:cxn ang="0">
                    <a:pos x="102" y="44"/>
                  </a:cxn>
                  <a:cxn ang="0">
                    <a:pos x="100" y="40"/>
                  </a:cxn>
                  <a:cxn ang="0">
                    <a:pos x="94" y="36"/>
                  </a:cxn>
                  <a:cxn ang="0">
                    <a:pos x="82" y="30"/>
                  </a:cxn>
                  <a:cxn ang="0">
                    <a:pos x="82" y="30"/>
                  </a:cxn>
                  <a:cxn ang="0">
                    <a:pos x="76" y="26"/>
                  </a:cxn>
                  <a:cxn ang="0">
                    <a:pos x="72" y="22"/>
                  </a:cxn>
                  <a:cxn ang="0">
                    <a:pos x="68" y="18"/>
                  </a:cxn>
                  <a:cxn ang="0">
                    <a:pos x="64" y="16"/>
                  </a:cxn>
                  <a:cxn ang="0">
                    <a:pos x="64" y="16"/>
                  </a:cxn>
                  <a:cxn ang="0">
                    <a:pos x="56" y="18"/>
                  </a:cxn>
                  <a:cxn ang="0">
                    <a:pos x="48" y="20"/>
                  </a:cxn>
                  <a:cxn ang="0">
                    <a:pos x="42" y="24"/>
                  </a:cxn>
                  <a:cxn ang="0">
                    <a:pos x="34" y="24"/>
                  </a:cxn>
                  <a:cxn ang="0">
                    <a:pos x="34" y="24"/>
                  </a:cxn>
                  <a:cxn ang="0">
                    <a:pos x="30" y="22"/>
                  </a:cxn>
                  <a:cxn ang="0">
                    <a:pos x="26" y="20"/>
                  </a:cxn>
                  <a:cxn ang="0">
                    <a:pos x="22" y="10"/>
                  </a:cxn>
                  <a:cxn ang="0">
                    <a:pos x="22" y="6"/>
                  </a:cxn>
                  <a:cxn ang="0">
                    <a:pos x="18" y="2"/>
                  </a:cxn>
                  <a:cxn ang="0">
                    <a:pos x="16" y="0"/>
                  </a:cxn>
                  <a:cxn ang="0">
                    <a:pos x="10" y="0"/>
                  </a:cxn>
                  <a:cxn ang="0">
                    <a:pos x="10" y="0"/>
                  </a:cxn>
                  <a:cxn ang="0">
                    <a:pos x="4" y="4"/>
                  </a:cxn>
                  <a:cxn ang="0">
                    <a:pos x="2" y="8"/>
                  </a:cxn>
                  <a:cxn ang="0">
                    <a:pos x="0" y="14"/>
                  </a:cxn>
                  <a:cxn ang="0">
                    <a:pos x="2" y="22"/>
                  </a:cxn>
                  <a:cxn ang="0">
                    <a:pos x="4" y="30"/>
                  </a:cxn>
                  <a:cxn ang="0">
                    <a:pos x="8" y="36"/>
                  </a:cxn>
                  <a:cxn ang="0">
                    <a:pos x="14" y="40"/>
                  </a:cxn>
                  <a:cxn ang="0">
                    <a:pos x="20" y="42"/>
                  </a:cxn>
                  <a:cxn ang="0">
                    <a:pos x="20" y="42"/>
                  </a:cxn>
                  <a:cxn ang="0">
                    <a:pos x="26" y="44"/>
                  </a:cxn>
                  <a:cxn ang="0">
                    <a:pos x="30" y="50"/>
                  </a:cxn>
                  <a:cxn ang="0">
                    <a:pos x="36" y="64"/>
                  </a:cxn>
                  <a:cxn ang="0">
                    <a:pos x="42" y="78"/>
                  </a:cxn>
                  <a:cxn ang="0">
                    <a:pos x="46" y="82"/>
                  </a:cxn>
                  <a:cxn ang="0">
                    <a:pos x="50" y="80"/>
                  </a:cxn>
                  <a:cxn ang="0">
                    <a:pos x="50" y="80"/>
                  </a:cxn>
                  <a:cxn ang="0">
                    <a:pos x="54" y="78"/>
                  </a:cxn>
                  <a:cxn ang="0">
                    <a:pos x="60" y="76"/>
                  </a:cxn>
                  <a:cxn ang="0">
                    <a:pos x="74" y="74"/>
                  </a:cxn>
                  <a:cxn ang="0">
                    <a:pos x="86" y="72"/>
                  </a:cxn>
                  <a:cxn ang="0">
                    <a:pos x="92" y="70"/>
                  </a:cxn>
                  <a:cxn ang="0">
                    <a:pos x="96" y="66"/>
                  </a:cxn>
                  <a:cxn ang="0">
                    <a:pos x="96" y="66"/>
                  </a:cxn>
                  <a:cxn ang="0">
                    <a:pos x="96" y="66"/>
                  </a:cxn>
                  <a:cxn ang="0">
                    <a:pos x="96" y="66"/>
                  </a:cxn>
                </a:cxnLst>
                <a:rect l="0" t="0" r="r" b="b"/>
                <a:pathLst>
                  <a:path w="104" h="82">
                    <a:moveTo>
                      <a:pt x="96" y="66"/>
                    </a:moveTo>
                    <a:lnTo>
                      <a:pt x="96" y="66"/>
                    </a:lnTo>
                    <a:lnTo>
                      <a:pt x="100" y="60"/>
                    </a:lnTo>
                    <a:lnTo>
                      <a:pt x="104" y="54"/>
                    </a:lnTo>
                    <a:lnTo>
                      <a:pt x="104" y="48"/>
                    </a:lnTo>
                    <a:lnTo>
                      <a:pt x="102" y="44"/>
                    </a:lnTo>
                    <a:lnTo>
                      <a:pt x="100" y="40"/>
                    </a:lnTo>
                    <a:lnTo>
                      <a:pt x="94" y="36"/>
                    </a:lnTo>
                    <a:lnTo>
                      <a:pt x="82" y="30"/>
                    </a:lnTo>
                    <a:lnTo>
                      <a:pt x="82" y="30"/>
                    </a:lnTo>
                    <a:lnTo>
                      <a:pt x="76" y="26"/>
                    </a:lnTo>
                    <a:lnTo>
                      <a:pt x="72" y="22"/>
                    </a:lnTo>
                    <a:lnTo>
                      <a:pt x="68" y="18"/>
                    </a:lnTo>
                    <a:lnTo>
                      <a:pt x="64" y="16"/>
                    </a:lnTo>
                    <a:lnTo>
                      <a:pt x="64" y="16"/>
                    </a:lnTo>
                    <a:lnTo>
                      <a:pt x="56" y="18"/>
                    </a:lnTo>
                    <a:lnTo>
                      <a:pt x="48" y="20"/>
                    </a:lnTo>
                    <a:lnTo>
                      <a:pt x="42" y="24"/>
                    </a:lnTo>
                    <a:lnTo>
                      <a:pt x="34" y="24"/>
                    </a:lnTo>
                    <a:lnTo>
                      <a:pt x="34" y="24"/>
                    </a:lnTo>
                    <a:lnTo>
                      <a:pt x="30" y="22"/>
                    </a:lnTo>
                    <a:lnTo>
                      <a:pt x="26" y="20"/>
                    </a:lnTo>
                    <a:lnTo>
                      <a:pt x="22" y="10"/>
                    </a:lnTo>
                    <a:lnTo>
                      <a:pt x="22" y="6"/>
                    </a:lnTo>
                    <a:lnTo>
                      <a:pt x="18" y="2"/>
                    </a:lnTo>
                    <a:lnTo>
                      <a:pt x="16" y="0"/>
                    </a:lnTo>
                    <a:lnTo>
                      <a:pt x="10" y="0"/>
                    </a:lnTo>
                    <a:lnTo>
                      <a:pt x="10" y="0"/>
                    </a:lnTo>
                    <a:lnTo>
                      <a:pt x="4" y="4"/>
                    </a:lnTo>
                    <a:lnTo>
                      <a:pt x="2" y="8"/>
                    </a:lnTo>
                    <a:lnTo>
                      <a:pt x="0" y="14"/>
                    </a:lnTo>
                    <a:lnTo>
                      <a:pt x="2" y="22"/>
                    </a:lnTo>
                    <a:lnTo>
                      <a:pt x="4" y="30"/>
                    </a:lnTo>
                    <a:lnTo>
                      <a:pt x="8" y="36"/>
                    </a:lnTo>
                    <a:lnTo>
                      <a:pt x="14" y="40"/>
                    </a:lnTo>
                    <a:lnTo>
                      <a:pt x="20" y="42"/>
                    </a:lnTo>
                    <a:lnTo>
                      <a:pt x="20" y="42"/>
                    </a:lnTo>
                    <a:lnTo>
                      <a:pt x="26" y="44"/>
                    </a:lnTo>
                    <a:lnTo>
                      <a:pt x="30" y="50"/>
                    </a:lnTo>
                    <a:lnTo>
                      <a:pt x="36" y="64"/>
                    </a:lnTo>
                    <a:lnTo>
                      <a:pt x="42" y="78"/>
                    </a:lnTo>
                    <a:lnTo>
                      <a:pt x="46" y="82"/>
                    </a:lnTo>
                    <a:lnTo>
                      <a:pt x="50" y="80"/>
                    </a:lnTo>
                    <a:lnTo>
                      <a:pt x="50" y="80"/>
                    </a:lnTo>
                    <a:lnTo>
                      <a:pt x="54" y="78"/>
                    </a:lnTo>
                    <a:lnTo>
                      <a:pt x="60" y="76"/>
                    </a:lnTo>
                    <a:lnTo>
                      <a:pt x="74" y="74"/>
                    </a:lnTo>
                    <a:lnTo>
                      <a:pt x="86" y="72"/>
                    </a:lnTo>
                    <a:lnTo>
                      <a:pt x="92" y="70"/>
                    </a:lnTo>
                    <a:lnTo>
                      <a:pt x="96" y="66"/>
                    </a:lnTo>
                    <a:lnTo>
                      <a:pt x="96" y="66"/>
                    </a:lnTo>
                    <a:lnTo>
                      <a:pt x="96" y="66"/>
                    </a:lnTo>
                    <a:lnTo>
                      <a:pt x="96" y="6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43" name="Freeform 51">
                <a:extLst>
                  <a:ext uri="{FF2B5EF4-FFF2-40B4-BE49-F238E27FC236}">
                    <a16:creationId xmlns:a16="http://schemas.microsoft.com/office/drawing/2014/main" id="{82FDF609-F48E-479C-A9A4-0D2BF32EE9FC}"/>
                  </a:ext>
                </a:extLst>
              </p:cNvPr>
              <p:cNvSpPr>
                <a:spLocks/>
              </p:cNvSpPr>
              <p:nvPr>
                <p:custDataLst>
                  <p:tags r:id="rId60"/>
                </p:custDataLst>
              </p:nvPr>
            </p:nvSpPr>
            <p:spPr bwMode="auto">
              <a:xfrm>
                <a:off x="4973298" y="5982506"/>
                <a:ext cx="27718" cy="22678"/>
              </a:xfrm>
              <a:custGeom>
                <a:avLst/>
                <a:gdLst/>
                <a:ahLst/>
                <a:cxnLst>
                  <a:cxn ang="0">
                    <a:pos x="22" y="12"/>
                  </a:cxn>
                  <a:cxn ang="0">
                    <a:pos x="22" y="12"/>
                  </a:cxn>
                  <a:cxn ang="0">
                    <a:pos x="22" y="4"/>
                  </a:cxn>
                  <a:cxn ang="0">
                    <a:pos x="22" y="2"/>
                  </a:cxn>
                  <a:cxn ang="0">
                    <a:pos x="20" y="0"/>
                  </a:cxn>
                  <a:cxn ang="0">
                    <a:pos x="20" y="0"/>
                  </a:cxn>
                  <a:cxn ang="0">
                    <a:pos x="14" y="2"/>
                  </a:cxn>
                  <a:cxn ang="0">
                    <a:pos x="8" y="6"/>
                  </a:cxn>
                  <a:cxn ang="0">
                    <a:pos x="2" y="12"/>
                  </a:cxn>
                  <a:cxn ang="0">
                    <a:pos x="0" y="14"/>
                  </a:cxn>
                  <a:cxn ang="0">
                    <a:pos x="0" y="16"/>
                  </a:cxn>
                  <a:cxn ang="0">
                    <a:pos x="0" y="16"/>
                  </a:cxn>
                  <a:cxn ang="0">
                    <a:pos x="6" y="18"/>
                  </a:cxn>
                  <a:cxn ang="0">
                    <a:pos x="10" y="18"/>
                  </a:cxn>
                  <a:cxn ang="0">
                    <a:pos x="16" y="16"/>
                  </a:cxn>
                  <a:cxn ang="0">
                    <a:pos x="20" y="14"/>
                  </a:cxn>
                  <a:cxn ang="0">
                    <a:pos x="20" y="14"/>
                  </a:cxn>
                  <a:cxn ang="0">
                    <a:pos x="22" y="12"/>
                  </a:cxn>
                  <a:cxn ang="0">
                    <a:pos x="22" y="12"/>
                  </a:cxn>
                </a:cxnLst>
                <a:rect l="0" t="0" r="r" b="b"/>
                <a:pathLst>
                  <a:path w="22" h="18">
                    <a:moveTo>
                      <a:pt x="22" y="12"/>
                    </a:moveTo>
                    <a:lnTo>
                      <a:pt x="22" y="12"/>
                    </a:lnTo>
                    <a:lnTo>
                      <a:pt x="22" y="4"/>
                    </a:lnTo>
                    <a:lnTo>
                      <a:pt x="22" y="2"/>
                    </a:lnTo>
                    <a:lnTo>
                      <a:pt x="20" y="0"/>
                    </a:lnTo>
                    <a:lnTo>
                      <a:pt x="20" y="0"/>
                    </a:lnTo>
                    <a:lnTo>
                      <a:pt x="14" y="2"/>
                    </a:lnTo>
                    <a:lnTo>
                      <a:pt x="8" y="6"/>
                    </a:lnTo>
                    <a:lnTo>
                      <a:pt x="2" y="12"/>
                    </a:lnTo>
                    <a:lnTo>
                      <a:pt x="0" y="14"/>
                    </a:lnTo>
                    <a:lnTo>
                      <a:pt x="0" y="16"/>
                    </a:lnTo>
                    <a:lnTo>
                      <a:pt x="0" y="16"/>
                    </a:lnTo>
                    <a:lnTo>
                      <a:pt x="6" y="18"/>
                    </a:lnTo>
                    <a:lnTo>
                      <a:pt x="10" y="18"/>
                    </a:lnTo>
                    <a:lnTo>
                      <a:pt x="16" y="16"/>
                    </a:lnTo>
                    <a:lnTo>
                      <a:pt x="20" y="14"/>
                    </a:lnTo>
                    <a:lnTo>
                      <a:pt x="20" y="14"/>
                    </a:lnTo>
                    <a:lnTo>
                      <a:pt x="22" y="12"/>
                    </a:lnTo>
                    <a:lnTo>
                      <a:pt x="22" y="1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44" name="Freeform 52">
                <a:extLst>
                  <a:ext uri="{FF2B5EF4-FFF2-40B4-BE49-F238E27FC236}">
                    <a16:creationId xmlns:a16="http://schemas.microsoft.com/office/drawing/2014/main" id="{454A5C57-6798-45BE-86FA-D36CDE392D5A}"/>
                  </a:ext>
                </a:extLst>
              </p:cNvPr>
              <p:cNvSpPr>
                <a:spLocks/>
              </p:cNvSpPr>
              <p:nvPr>
                <p:custDataLst>
                  <p:tags r:id="rId61"/>
                </p:custDataLst>
              </p:nvPr>
            </p:nvSpPr>
            <p:spPr bwMode="auto">
              <a:xfrm>
                <a:off x="4313108" y="5672569"/>
                <a:ext cx="35277" cy="50396"/>
              </a:xfrm>
              <a:custGeom>
                <a:avLst/>
                <a:gdLst/>
                <a:ahLst/>
                <a:cxnLst>
                  <a:cxn ang="0">
                    <a:pos x="28" y="0"/>
                  </a:cxn>
                  <a:cxn ang="0">
                    <a:pos x="28" y="0"/>
                  </a:cxn>
                  <a:cxn ang="0">
                    <a:pos x="26" y="0"/>
                  </a:cxn>
                  <a:cxn ang="0">
                    <a:pos x="24" y="0"/>
                  </a:cxn>
                  <a:cxn ang="0">
                    <a:pos x="20" y="2"/>
                  </a:cxn>
                  <a:cxn ang="0">
                    <a:pos x="14" y="8"/>
                  </a:cxn>
                  <a:cxn ang="0">
                    <a:pos x="6" y="16"/>
                  </a:cxn>
                  <a:cxn ang="0">
                    <a:pos x="2" y="24"/>
                  </a:cxn>
                  <a:cxn ang="0">
                    <a:pos x="0" y="30"/>
                  </a:cxn>
                  <a:cxn ang="0">
                    <a:pos x="0" y="36"/>
                  </a:cxn>
                  <a:cxn ang="0">
                    <a:pos x="2" y="38"/>
                  </a:cxn>
                  <a:cxn ang="0">
                    <a:pos x="6" y="40"/>
                  </a:cxn>
                  <a:cxn ang="0">
                    <a:pos x="6" y="40"/>
                  </a:cxn>
                  <a:cxn ang="0">
                    <a:pos x="18" y="22"/>
                  </a:cxn>
                  <a:cxn ang="0">
                    <a:pos x="26" y="10"/>
                  </a:cxn>
                  <a:cxn ang="0">
                    <a:pos x="28" y="4"/>
                  </a:cxn>
                  <a:cxn ang="0">
                    <a:pos x="28" y="0"/>
                  </a:cxn>
                  <a:cxn ang="0">
                    <a:pos x="28" y="0"/>
                  </a:cxn>
                  <a:cxn ang="0">
                    <a:pos x="28" y="0"/>
                  </a:cxn>
                  <a:cxn ang="0">
                    <a:pos x="28" y="0"/>
                  </a:cxn>
                </a:cxnLst>
                <a:rect l="0" t="0" r="r" b="b"/>
                <a:pathLst>
                  <a:path w="28" h="40">
                    <a:moveTo>
                      <a:pt x="28" y="0"/>
                    </a:moveTo>
                    <a:lnTo>
                      <a:pt x="28" y="0"/>
                    </a:lnTo>
                    <a:lnTo>
                      <a:pt x="26" y="0"/>
                    </a:lnTo>
                    <a:lnTo>
                      <a:pt x="24" y="0"/>
                    </a:lnTo>
                    <a:lnTo>
                      <a:pt x="20" y="2"/>
                    </a:lnTo>
                    <a:lnTo>
                      <a:pt x="14" y="8"/>
                    </a:lnTo>
                    <a:lnTo>
                      <a:pt x="6" y="16"/>
                    </a:lnTo>
                    <a:lnTo>
                      <a:pt x="2" y="24"/>
                    </a:lnTo>
                    <a:lnTo>
                      <a:pt x="0" y="30"/>
                    </a:lnTo>
                    <a:lnTo>
                      <a:pt x="0" y="36"/>
                    </a:lnTo>
                    <a:lnTo>
                      <a:pt x="2" y="38"/>
                    </a:lnTo>
                    <a:lnTo>
                      <a:pt x="6" y="40"/>
                    </a:lnTo>
                    <a:lnTo>
                      <a:pt x="6" y="40"/>
                    </a:lnTo>
                    <a:lnTo>
                      <a:pt x="18" y="22"/>
                    </a:lnTo>
                    <a:lnTo>
                      <a:pt x="26" y="10"/>
                    </a:lnTo>
                    <a:lnTo>
                      <a:pt x="28" y="4"/>
                    </a:lnTo>
                    <a:lnTo>
                      <a:pt x="28" y="0"/>
                    </a:lnTo>
                    <a:lnTo>
                      <a:pt x="28" y="0"/>
                    </a:lnTo>
                    <a:lnTo>
                      <a:pt x="28" y="0"/>
                    </a:lnTo>
                    <a:lnTo>
                      <a:pt x="28" y="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45" name="Freeform 53">
                <a:extLst>
                  <a:ext uri="{FF2B5EF4-FFF2-40B4-BE49-F238E27FC236}">
                    <a16:creationId xmlns:a16="http://schemas.microsoft.com/office/drawing/2014/main" id="{C07D1226-C7FC-451B-925A-9CDA1F88B5D7}"/>
                  </a:ext>
                </a:extLst>
              </p:cNvPr>
              <p:cNvSpPr>
                <a:spLocks/>
              </p:cNvSpPr>
              <p:nvPr>
                <p:custDataLst>
                  <p:tags r:id="rId62"/>
                </p:custDataLst>
              </p:nvPr>
            </p:nvSpPr>
            <p:spPr bwMode="auto">
              <a:xfrm>
                <a:off x="4393742" y="5619653"/>
                <a:ext cx="95753" cy="75594"/>
              </a:xfrm>
              <a:custGeom>
                <a:avLst/>
                <a:gdLst/>
                <a:ahLst/>
                <a:cxnLst>
                  <a:cxn ang="0">
                    <a:pos x="76" y="16"/>
                  </a:cxn>
                  <a:cxn ang="0">
                    <a:pos x="76" y="16"/>
                  </a:cxn>
                  <a:cxn ang="0">
                    <a:pos x="76" y="16"/>
                  </a:cxn>
                  <a:cxn ang="0">
                    <a:pos x="76" y="16"/>
                  </a:cxn>
                  <a:cxn ang="0">
                    <a:pos x="70" y="10"/>
                  </a:cxn>
                  <a:cxn ang="0">
                    <a:pos x="64" y="4"/>
                  </a:cxn>
                  <a:cxn ang="0">
                    <a:pos x="56" y="0"/>
                  </a:cxn>
                  <a:cxn ang="0">
                    <a:pos x="52" y="0"/>
                  </a:cxn>
                  <a:cxn ang="0">
                    <a:pos x="46" y="2"/>
                  </a:cxn>
                  <a:cxn ang="0">
                    <a:pos x="46" y="2"/>
                  </a:cxn>
                  <a:cxn ang="0">
                    <a:pos x="38" y="4"/>
                  </a:cxn>
                  <a:cxn ang="0">
                    <a:pos x="20" y="12"/>
                  </a:cxn>
                  <a:cxn ang="0">
                    <a:pos x="10" y="16"/>
                  </a:cxn>
                  <a:cxn ang="0">
                    <a:pos x="4" y="22"/>
                  </a:cxn>
                  <a:cxn ang="0">
                    <a:pos x="0" y="30"/>
                  </a:cxn>
                  <a:cxn ang="0">
                    <a:pos x="0" y="34"/>
                  </a:cxn>
                  <a:cxn ang="0">
                    <a:pos x="2" y="38"/>
                  </a:cxn>
                  <a:cxn ang="0">
                    <a:pos x="2" y="38"/>
                  </a:cxn>
                  <a:cxn ang="0">
                    <a:pos x="10" y="48"/>
                  </a:cxn>
                  <a:cxn ang="0">
                    <a:pos x="20" y="56"/>
                  </a:cxn>
                  <a:cxn ang="0">
                    <a:pos x="32" y="60"/>
                  </a:cxn>
                  <a:cxn ang="0">
                    <a:pos x="44" y="60"/>
                  </a:cxn>
                  <a:cxn ang="0">
                    <a:pos x="44" y="60"/>
                  </a:cxn>
                  <a:cxn ang="0">
                    <a:pos x="54" y="58"/>
                  </a:cxn>
                  <a:cxn ang="0">
                    <a:pos x="62" y="54"/>
                  </a:cxn>
                  <a:cxn ang="0">
                    <a:pos x="62" y="54"/>
                  </a:cxn>
                  <a:cxn ang="0">
                    <a:pos x="68" y="50"/>
                  </a:cxn>
                  <a:cxn ang="0">
                    <a:pos x="70" y="44"/>
                  </a:cxn>
                  <a:cxn ang="0">
                    <a:pos x="72" y="32"/>
                  </a:cxn>
                  <a:cxn ang="0">
                    <a:pos x="72" y="32"/>
                  </a:cxn>
                  <a:cxn ang="0">
                    <a:pos x="74" y="24"/>
                  </a:cxn>
                  <a:cxn ang="0">
                    <a:pos x="76" y="18"/>
                  </a:cxn>
                  <a:cxn ang="0">
                    <a:pos x="76" y="16"/>
                  </a:cxn>
                  <a:cxn ang="0">
                    <a:pos x="76" y="16"/>
                  </a:cxn>
                </a:cxnLst>
                <a:rect l="0" t="0" r="r" b="b"/>
                <a:pathLst>
                  <a:path w="76" h="60">
                    <a:moveTo>
                      <a:pt x="76" y="16"/>
                    </a:moveTo>
                    <a:lnTo>
                      <a:pt x="76" y="16"/>
                    </a:lnTo>
                    <a:lnTo>
                      <a:pt x="76" y="16"/>
                    </a:lnTo>
                    <a:lnTo>
                      <a:pt x="76" y="16"/>
                    </a:lnTo>
                    <a:lnTo>
                      <a:pt x="70" y="10"/>
                    </a:lnTo>
                    <a:lnTo>
                      <a:pt x="64" y="4"/>
                    </a:lnTo>
                    <a:lnTo>
                      <a:pt x="56" y="0"/>
                    </a:lnTo>
                    <a:lnTo>
                      <a:pt x="52" y="0"/>
                    </a:lnTo>
                    <a:lnTo>
                      <a:pt x="46" y="2"/>
                    </a:lnTo>
                    <a:lnTo>
                      <a:pt x="46" y="2"/>
                    </a:lnTo>
                    <a:lnTo>
                      <a:pt x="38" y="4"/>
                    </a:lnTo>
                    <a:lnTo>
                      <a:pt x="20" y="12"/>
                    </a:lnTo>
                    <a:lnTo>
                      <a:pt x="10" y="16"/>
                    </a:lnTo>
                    <a:lnTo>
                      <a:pt x="4" y="22"/>
                    </a:lnTo>
                    <a:lnTo>
                      <a:pt x="0" y="30"/>
                    </a:lnTo>
                    <a:lnTo>
                      <a:pt x="0" y="34"/>
                    </a:lnTo>
                    <a:lnTo>
                      <a:pt x="2" y="38"/>
                    </a:lnTo>
                    <a:lnTo>
                      <a:pt x="2" y="38"/>
                    </a:lnTo>
                    <a:lnTo>
                      <a:pt x="10" y="48"/>
                    </a:lnTo>
                    <a:lnTo>
                      <a:pt x="20" y="56"/>
                    </a:lnTo>
                    <a:lnTo>
                      <a:pt x="32" y="60"/>
                    </a:lnTo>
                    <a:lnTo>
                      <a:pt x="44" y="60"/>
                    </a:lnTo>
                    <a:lnTo>
                      <a:pt x="44" y="60"/>
                    </a:lnTo>
                    <a:lnTo>
                      <a:pt x="54" y="58"/>
                    </a:lnTo>
                    <a:lnTo>
                      <a:pt x="62" y="54"/>
                    </a:lnTo>
                    <a:lnTo>
                      <a:pt x="62" y="54"/>
                    </a:lnTo>
                    <a:lnTo>
                      <a:pt x="68" y="50"/>
                    </a:lnTo>
                    <a:lnTo>
                      <a:pt x="70" y="44"/>
                    </a:lnTo>
                    <a:lnTo>
                      <a:pt x="72" y="32"/>
                    </a:lnTo>
                    <a:lnTo>
                      <a:pt x="72" y="32"/>
                    </a:lnTo>
                    <a:lnTo>
                      <a:pt x="74" y="24"/>
                    </a:lnTo>
                    <a:lnTo>
                      <a:pt x="76" y="18"/>
                    </a:lnTo>
                    <a:lnTo>
                      <a:pt x="76" y="16"/>
                    </a:lnTo>
                    <a:lnTo>
                      <a:pt x="76" y="1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46" name="Freeform 54">
                <a:extLst>
                  <a:ext uri="{FF2B5EF4-FFF2-40B4-BE49-F238E27FC236}">
                    <a16:creationId xmlns:a16="http://schemas.microsoft.com/office/drawing/2014/main" id="{73EA428E-AA59-4082-80AA-7C5D63714FBE}"/>
                  </a:ext>
                </a:extLst>
              </p:cNvPr>
              <p:cNvSpPr>
                <a:spLocks/>
              </p:cNvSpPr>
              <p:nvPr>
                <p:custDataLst>
                  <p:tags r:id="rId63"/>
                </p:custDataLst>
              </p:nvPr>
            </p:nvSpPr>
            <p:spPr bwMode="auto">
              <a:xfrm>
                <a:off x="4678481" y="5738084"/>
                <a:ext cx="113391" cy="98273"/>
              </a:xfrm>
              <a:custGeom>
                <a:avLst/>
                <a:gdLst/>
                <a:ahLst/>
                <a:cxnLst>
                  <a:cxn ang="0">
                    <a:pos x="90" y="68"/>
                  </a:cxn>
                  <a:cxn ang="0">
                    <a:pos x="90" y="68"/>
                  </a:cxn>
                  <a:cxn ang="0">
                    <a:pos x="84" y="58"/>
                  </a:cxn>
                  <a:cxn ang="0">
                    <a:pos x="84" y="52"/>
                  </a:cxn>
                  <a:cxn ang="0">
                    <a:pos x="82" y="46"/>
                  </a:cxn>
                  <a:cxn ang="0">
                    <a:pos x="76" y="44"/>
                  </a:cxn>
                  <a:cxn ang="0">
                    <a:pos x="70" y="44"/>
                  </a:cxn>
                  <a:cxn ang="0">
                    <a:pos x="66" y="42"/>
                  </a:cxn>
                  <a:cxn ang="0">
                    <a:pos x="64" y="36"/>
                  </a:cxn>
                  <a:cxn ang="0">
                    <a:pos x="58" y="22"/>
                  </a:cxn>
                  <a:cxn ang="0">
                    <a:pos x="54" y="10"/>
                  </a:cxn>
                  <a:cxn ang="0">
                    <a:pos x="54" y="8"/>
                  </a:cxn>
                  <a:cxn ang="0">
                    <a:pos x="48" y="0"/>
                  </a:cxn>
                  <a:cxn ang="0">
                    <a:pos x="40" y="0"/>
                  </a:cxn>
                  <a:cxn ang="0">
                    <a:pos x="36" y="4"/>
                  </a:cxn>
                  <a:cxn ang="0">
                    <a:pos x="24" y="18"/>
                  </a:cxn>
                  <a:cxn ang="0">
                    <a:pos x="20" y="20"/>
                  </a:cxn>
                  <a:cxn ang="0">
                    <a:pos x="4" y="20"/>
                  </a:cxn>
                  <a:cxn ang="0">
                    <a:pos x="0" y="22"/>
                  </a:cxn>
                  <a:cxn ang="0">
                    <a:pos x="2" y="34"/>
                  </a:cxn>
                  <a:cxn ang="0">
                    <a:pos x="10" y="46"/>
                  </a:cxn>
                  <a:cxn ang="0">
                    <a:pos x="24" y="64"/>
                  </a:cxn>
                  <a:cxn ang="0">
                    <a:pos x="32" y="70"/>
                  </a:cxn>
                  <a:cxn ang="0">
                    <a:pos x="38" y="72"/>
                  </a:cxn>
                  <a:cxn ang="0">
                    <a:pos x="40" y="68"/>
                  </a:cxn>
                  <a:cxn ang="0">
                    <a:pos x="42" y="64"/>
                  </a:cxn>
                  <a:cxn ang="0">
                    <a:pos x="46" y="62"/>
                  </a:cxn>
                  <a:cxn ang="0">
                    <a:pos x="52" y="64"/>
                  </a:cxn>
                  <a:cxn ang="0">
                    <a:pos x="74" y="74"/>
                  </a:cxn>
                  <a:cxn ang="0">
                    <a:pos x="86" y="78"/>
                  </a:cxn>
                  <a:cxn ang="0">
                    <a:pos x="90" y="74"/>
                  </a:cxn>
                  <a:cxn ang="0">
                    <a:pos x="90" y="68"/>
                  </a:cxn>
                </a:cxnLst>
                <a:rect l="0" t="0" r="r" b="b"/>
                <a:pathLst>
                  <a:path w="90" h="78">
                    <a:moveTo>
                      <a:pt x="90" y="68"/>
                    </a:moveTo>
                    <a:lnTo>
                      <a:pt x="90" y="68"/>
                    </a:lnTo>
                    <a:lnTo>
                      <a:pt x="90" y="68"/>
                    </a:lnTo>
                    <a:lnTo>
                      <a:pt x="90" y="68"/>
                    </a:lnTo>
                    <a:lnTo>
                      <a:pt x="86" y="64"/>
                    </a:lnTo>
                    <a:lnTo>
                      <a:pt x="84" y="58"/>
                    </a:lnTo>
                    <a:lnTo>
                      <a:pt x="84" y="58"/>
                    </a:lnTo>
                    <a:lnTo>
                      <a:pt x="84" y="52"/>
                    </a:lnTo>
                    <a:lnTo>
                      <a:pt x="82" y="46"/>
                    </a:lnTo>
                    <a:lnTo>
                      <a:pt x="82" y="46"/>
                    </a:lnTo>
                    <a:lnTo>
                      <a:pt x="80" y="44"/>
                    </a:lnTo>
                    <a:lnTo>
                      <a:pt x="76" y="44"/>
                    </a:lnTo>
                    <a:lnTo>
                      <a:pt x="74" y="46"/>
                    </a:lnTo>
                    <a:lnTo>
                      <a:pt x="70" y="44"/>
                    </a:lnTo>
                    <a:lnTo>
                      <a:pt x="70" y="44"/>
                    </a:lnTo>
                    <a:lnTo>
                      <a:pt x="66" y="42"/>
                    </a:lnTo>
                    <a:lnTo>
                      <a:pt x="64" y="36"/>
                    </a:lnTo>
                    <a:lnTo>
                      <a:pt x="64" y="36"/>
                    </a:lnTo>
                    <a:lnTo>
                      <a:pt x="58" y="22"/>
                    </a:lnTo>
                    <a:lnTo>
                      <a:pt x="58" y="22"/>
                    </a:lnTo>
                    <a:lnTo>
                      <a:pt x="54" y="16"/>
                    </a:lnTo>
                    <a:lnTo>
                      <a:pt x="54" y="10"/>
                    </a:lnTo>
                    <a:lnTo>
                      <a:pt x="54" y="10"/>
                    </a:lnTo>
                    <a:lnTo>
                      <a:pt x="54" y="8"/>
                    </a:lnTo>
                    <a:lnTo>
                      <a:pt x="54" y="4"/>
                    </a:lnTo>
                    <a:lnTo>
                      <a:pt x="48" y="0"/>
                    </a:lnTo>
                    <a:lnTo>
                      <a:pt x="42" y="0"/>
                    </a:lnTo>
                    <a:lnTo>
                      <a:pt x="40" y="0"/>
                    </a:lnTo>
                    <a:lnTo>
                      <a:pt x="36" y="4"/>
                    </a:lnTo>
                    <a:lnTo>
                      <a:pt x="36" y="4"/>
                    </a:lnTo>
                    <a:lnTo>
                      <a:pt x="30" y="12"/>
                    </a:lnTo>
                    <a:lnTo>
                      <a:pt x="24" y="18"/>
                    </a:lnTo>
                    <a:lnTo>
                      <a:pt x="24" y="18"/>
                    </a:lnTo>
                    <a:lnTo>
                      <a:pt x="20" y="20"/>
                    </a:lnTo>
                    <a:lnTo>
                      <a:pt x="12" y="20"/>
                    </a:lnTo>
                    <a:lnTo>
                      <a:pt x="4" y="20"/>
                    </a:lnTo>
                    <a:lnTo>
                      <a:pt x="0" y="22"/>
                    </a:lnTo>
                    <a:lnTo>
                      <a:pt x="0" y="22"/>
                    </a:lnTo>
                    <a:lnTo>
                      <a:pt x="0" y="28"/>
                    </a:lnTo>
                    <a:lnTo>
                      <a:pt x="2" y="34"/>
                    </a:lnTo>
                    <a:lnTo>
                      <a:pt x="10" y="46"/>
                    </a:lnTo>
                    <a:lnTo>
                      <a:pt x="10" y="46"/>
                    </a:lnTo>
                    <a:lnTo>
                      <a:pt x="18" y="58"/>
                    </a:lnTo>
                    <a:lnTo>
                      <a:pt x="24" y="64"/>
                    </a:lnTo>
                    <a:lnTo>
                      <a:pt x="32" y="70"/>
                    </a:lnTo>
                    <a:lnTo>
                      <a:pt x="32" y="70"/>
                    </a:lnTo>
                    <a:lnTo>
                      <a:pt x="34" y="72"/>
                    </a:lnTo>
                    <a:lnTo>
                      <a:pt x="38" y="72"/>
                    </a:lnTo>
                    <a:lnTo>
                      <a:pt x="38" y="72"/>
                    </a:lnTo>
                    <a:lnTo>
                      <a:pt x="40" y="68"/>
                    </a:lnTo>
                    <a:lnTo>
                      <a:pt x="40" y="66"/>
                    </a:lnTo>
                    <a:lnTo>
                      <a:pt x="42" y="64"/>
                    </a:lnTo>
                    <a:lnTo>
                      <a:pt x="42" y="64"/>
                    </a:lnTo>
                    <a:lnTo>
                      <a:pt x="46" y="62"/>
                    </a:lnTo>
                    <a:lnTo>
                      <a:pt x="52" y="64"/>
                    </a:lnTo>
                    <a:lnTo>
                      <a:pt x="52" y="64"/>
                    </a:lnTo>
                    <a:lnTo>
                      <a:pt x="74" y="74"/>
                    </a:lnTo>
                    <a:lnTo>
                      <a:pt x="74" y="74"/>
                    </a:lnTo>
                    <a:lnTo>
                      <a:pt x="78" y="76"/>
                    </a:lnTo>
                    <a:lnTo>
                      <a:pt x="86" y="78"/>
                    </a:lnTo>
                    <a:lnTo>
                      <a:pt x="86" y="78"/>
                    </a:lnTo>
                    <a:lnTo>
                      <a:pt x="90" y="74"/>
                    </a:lnTo>
                    <a:lnTo>
                      <a:pt x="90" y="72"/>
                    </a:lnTo>
                    <a:lnTo>
                      <a:pt x="90" y="68"/>
                    </a:lnTo>
                    <a:lnTo>
                      <a:pt x="90" y="6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grpSp>
        <p:sp>
          <p:nvSpPr>
            <p:cNvPr id="112" name="Freeform 59">
              <a:extLst>
                <a:ext uri="{FF2B5EF4-FFF2-40B4-BE49-F238E27FC236}">
                  <a16:creationId xmlns:a16="http://schemas.microsoft.com/office/drawing/2014/main" id="{8FE9149B-DCD6-447D-B9AA-2B562BA07C36}"/>
                </a:ext>
              </a:extLst>
            </p:cNvPr>
            <p:cNvSpPr>
              <a:spLocks/>
            </p:cNvSpPr>
            <p:nvPr>
              <p:custDataLst>
                <p:tags r:id="rId45"/>
              </p:custDataLst>
            </p:nvPr>
          </p:nvSpPr>
          <p:spPr bwMode="auto">
            <a:xfrm>
              <a:off x="2614757" y="5428148"/>
              <a:ext cx="75594" cy="78114"/>
            </a:xfrm>
            <a:custGeom>
              <a:avLst/>
              <a:gdLst/>
              <a:ahLst/>
              <a:cxnLst>
                <a:cxn ang="0">
                  <a:pos x="12" y="26"/>
                </a:cxn>
                <a:cxn ang="0">
                  <a:pos x="18" y="28"/>
                </a:cxn>
                <a:cxn ang="0">
                  <a:pos x="22" y="32"/>
                </a:cxn>
                <a:cxn ang="0">
                  <a:pos x="24" y="38"/>
                </a:cxn>
                <a:cxn ang="0">
                  <a:pos x="28" y="50"/>
                </a:cxn>
                <a:cxn ang="0">
                  <a:pos x="32" y="52"/>
                </a:cxn>
                <a:cxn ang="0">
                  <a:pos x="34" y="54"/>
                </a:cxn>
                <a:cxn ang="0">
                  <a:pos x="34" y="58"/>
                </a:cxn>
                <a:cxn ang="0">
                  <a:pos x="36" y="60"/>
                </a:cxn>
                <a:cxn ang="0">
                  <a:pos x="38" y="60"/>
                </a:cxn>
                <a:cxn ang="0">
                  <a:pos x="46" y="54"/>
                </a:cxn>
                <a:cxn ang="0">
                  <a:pos x="54" y="62"/>
                </a:cxn>
                <a:cxn ang="0">
                  <a:pos x="58" y="58"/>
                </a:cxn>
                <a:cxn ang="0">
                  <a:pos x="60" y="52"/>
                </a:cxn>
                <a:cxn ang="0">
                  <a:pos x="56" y="48"/>
                </a:cxn>
                <a:cxn ang="0">
                  <a:pos x="50" y="48"/>
                </a:cxn>
                <a:cxn ang="0">
                  <a:pos x="46" y="46"/>
                </a:cxn>
                <a:cxn ang="0">
                  <a:pos x="46" y="40"/>
                </a:cxn>
                <a:cxn ang="0">
                  <a:pos x="42" y="34"/>
                </a:cxn>
                <a:cxn ang="0">
                  <a:pos x="40" y="28"/>
                </a:cxn>
                <a:cxn ang="0">
                  <a:pos x="38" y="22"/>
                </a:cxn>
                <a:cxn ang="0">
                  <a:pos x="36" y="18"/>
                </a:cxn>
                <a:cxn ang="0">
                  <a:pos x="30" y="16"/>
                </a:cxn>
                <a:cxn ang="0">
                  <a:pos x="22" y="18"/>
                </a:cxn>
                <a:cxn ang="0">
                  <a:pos x="16" y="10"/>
                </a:cxn>
                <a:cxn ang="0">
                  <a:pos x="12" y="6"/>
                </a:cxn>
                <a:cxn ang="0">
                  <a:pos x="10" y="0"/>
                </a:cxn>
                <a:cxn ang="0">
                  <a:pos x="8" y="2"/>
                </a:cxn>
                <a:cxn ang="0">
                  <a:pos x="6" y="4"/>
                </a:cxn>
                <a:cxn ang="0">
                  <a:pos x="2" y="8"/>
                </a:cxn>
                <a:cxn ang="0">
                  <a:pos x="0" y="12"/>
                </a:cxn>
                <a:cxn ang="0">
                  <a:pos x="0" y="22"/>
                </a:cxn>
                <a:cxn ang="0">
                  <a:pos x="4" y="28"/>
                </a:cxn>
                <a:cxn ang="0">
                  <a:pos x="12" y="26"/>
                </a:cxn>
              </a:cxnLst>
              <a:rect l="0" t="0" r="r" b="b"/>
              <a:pathLst>
                <a:path w="60" h="62">
                  <a:moveTo>
                    <a:pt x="12" y="26"/>
                  </a:moveTo>
                  <a:lnTo>
                    <a:pt x="12" y="26"/>
                  </a:lnTo>
                  <a:lnTo>
                    <a:pt x="14" y="26"/>
                  </a:lnTo>
                  <a:lnTo>
                    <a:pt x="18" y="28"/>
                  </a:lnTo>
                  <a:lnTo>
                    <a:pt x="22" y="32"/>
                  </a:lnTo>
                  <a:lnTo>
                    <a:pt x="22" y="32"/>
                  </a:lnTo>
                  <a:lnTo>
                    <a:pt x="24" y="38"/>
                  </a:lnTo>
                  <a:lnTo>
                    <a:pt x="24" y="38"/>
                  </a:lnTo>
                  <a:lnTo>
                    <a:pt x="28" y="50"/>
                  </a:lnTo>
                  <a:lnTo>
                    <a:pt x="28" y="50"/>
                  </a:lnTo>
                  <a:lnTo>
                    <a:pt x="32" y="52"/>
                  </a:lnTo>
                  <a:lnTo>
                    <a:pt x="32" y="52"/>
                  </a:lnTo>
                  <a:lnTo>
                    <a:pt x="34" y="54"/>
                  </a:lnTo>
                  <a:lnTo>
                    <a:pt x="34" y="54"/>
                  </a:lnTo>
                  <a:lnTo>
                    <a:pt x="34" y="54"/>
                  </a:lnTo>
                  <a:lnTo>
                    <a:pt x="34" y="58"/>
                  </a:lnTo>
                  <a:lnTo>
                    <a:pt x="34" y="58"/>
                  </a:lnTo>
                  <a:lnTo>
                    <a:pt x="36" y="60"/>
                  </a:lnTo>
                  <a:lnTo>
                    <a:pt x="38" y="60"/>
                  </a:lnTo>
                  <a:lnTo>
                    <a:pt x="38" y="60"/>
                  </a:lnTo>
                  <a:lnTo>
                    <a:pt x="46" y="54"/>
                  </a:lnTo>
                  <a:lnTo>
                    <a:pt x="46" y="54"/>
                  </a:lnTo>
                  <a:lnTo>
                    <a:pt x="54" y="62"/>
                  </a:lnTo>
                  <a:lnTo>
                    <a:pt x="54" y="62"/>
                  </a:lnTo>
                  <a:lnTo>
                    <a:pt x="58" y="58"/>
                  </a:lnTo>
                  <a:lnTo>
                    <a:pt x="58" y="58"/>
                  </a:lnTo>
                  <a:lnTo>
                    <a:pt x="60" y="56"/>
                  </a:lnTo>
                  <a:lnTo>
                    <a:pt x="60" y="52"/>
                  </a:lnTo>
                  <a:lnTo>
                    <a:pt x="60" y="52"/>
                  </a:lnTo>
                  <a:lnTo>
                    <a:pt x="56" y="48"/>
                  </a:lnTo>
                  <a:lnTo>
                    <a:pt x="54" y="48"/>
                  </a:lnTo>
                  <a:lnTo>
                    <a:pt x="50" y="48"/>
                  </a:lnTo>
                  <a:lnTo>
                    <a:pt x="46" y="46"/>
                  </a:lnTo>
                  <a:lnTo>
                    <a:pt x="46" y="46"/>
                  </a:lnTo>
                  <a:lnTo>
                    <a:pt x="46" y="44"/>
                  </a:lnTo>
                  <a:lnTo>
                    <a:pt x="46" y="40"/>
                  </a:lnTo>
                  <a:lnTo>
                    <a:pt x="46" y="40"/>
                  </a:lnTo>
                  <a:lnTo>
                    <a:pt x="42" y="34"/>
                  </a:lnTo>
                  <a:lnTo>
                    <a:pt x="40" y="32"/>
                  </a:lnTo>
                  <a:lnTo>
                    <a:pt x="40" y="28"/>
                  </a:lnTo>
                  <a:lnTo>
                    <a:pt x="40" y="28"/>
                  </a:lnTo>
                  <a:lnTo>
                    <a:pt x="38" y="22"/>
                  </a:lnTo>
                  <a:lnTo>
                    <a:pt x="36" y="18"/>
                  </a:lnTo>
                  <a:lnTo>
                    <a:pt x="36" y="18"/>
                  </a:lnTo>
                  <a:lnTo>
                    <a:pt x="34" y="16"/>
                  </a:lnTo>
                  <a:lnTo>
                    <a:pt x="30" y="16"/>
                  </a:lnTo>
                  <a:lnTo>
                    <a:pt x="22" y="18"/>
                  </a:lnTo>
                  <a:lnTo>
                    <a:pt x="22" y="18"/>
                  </a:lnTo>
                  <a:lnTo>
                    <a:pt x="20" y="14"/>
                  </a:lnTo>
                  <a:lnTo>
                    <a:pt x="16" y="10"/>
                  </a:lnTo>
                  <a:lnTo>
                    <a:pt x="16" y="10"/>
                  </a:lnTo>
                  <a:lnTo>
                    <a:pt x="12" y="6"/>
                  </a:lnTo>
                  <a:lnTo>
                    <a:pt x="10" y="0"/>
                  </a:lnTo>
                  <a:lnTo>
                    <a:pt x="10" y="0"/>
                  </a:lnTo>
                  <a:lnTo>
                    <a:pt x="8" y="2"/>
                  </a:lnTo>
                  <a:lnTo>
                    <a:pt x="8" y="2"/>
                  </a:lnTo>
                  <a:lnTo>
                    <a:pt x="6" y="4"/>
                  </a:lnTo>
                  <a:lnTo>
                    <a:pt x="6" y="4"/>
                  </a:lnTo>
                  <a:lnTo>
                    <a:pt x="2" y="8"/>
                  </a:lnTo>
                  <a:lnTo>
                    <a:pt x="2" y="8"/>
                  </a:lnTo>
                  <a:lnTo>
                    <a:pt x="0" y="12"/>
                  </a:lnTo>
                  <a:lnTo>
                    <a:pt x="0" y="12"/>
                  </a:lnTo>
                  <a:lnTo>
                    <a:pt x="0" y="22"/>
                  </a:lnTo>
                  <a:lnTo>
                    <a:pt x="0" y="22"/>
                  </a:lnTo>
                  <a:lnTo>
                    <a:pt x="4" y="28"/>
                  </a:lnTo>
                  <a:lnTo>
                    <a:pt x="4" y="28"/>
                  </a:lnTo>
                  <a:lnTo>
                    <a:pt x="8" y="28"/>
                  </a:lnTo>
                  <a:lnTo>
                    <a:pt x="12" y="26"/>
                  </a:lnTo>
                  <a:lnTo>
                    <a:pt x="12" y="2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13" name="Freeform 60">
              <a:extLst>
                <a:ext uri="{FF2B5EF4-FFF2-40B4-BE49-F238E27FC236}">
                  <a16:creationId xmlns:a16="http://schemas.microsoft.com/office/drawing/2014/main" id="{64B2C039-29DE-4531-8923-66FBEE74CDAE}"/>
                </a:ext>
              </a:extLst>
            </p:cNvPr>
            <p:cNvSpPr>
              <a:spLocks noEditPoints="1"/>
            </p:cNvSpPr>
            <p:nvPr>
              <p:custDataLst>
                <p:tags r:id="rId46"/>
              </p:custDataLst>
            </p:nvPr>
          </p:nvSpPr>
          <p:spPr bwMode="auto">
            <a:xfrm>
              <a:off x="3362412" y="5103698"/>
              <a:ext cx="1259905" cy="1106196"/>
            </a:xfrm>
            <a:custGeom>
              <a:avLst/>
              <a:gdLst/>
              <a:ahLst/>
              <a:cxnLst>
                <a:cxn ang="0">
                  <a:pos x="910" y="748"/>
                </a:cxn>
                <a:cxn ang="0">
                  <a:pos x="812" y="626"/>
                </a:cxn>
                <a:cxn ang="0">
                  <a:pos x="774" y="668"/>
                </a:cxn>
                <a:cxn ang="0">
                  <a:pos x="730" y="628"/>
                </a:cxn>
                <a:cxn ang="0">
                  <a:pos x="690" y="618"/>
                </a:cxn>
                <a:cxn ang="0">
                  <a:pos x="672" y="406"/>
                </a:cxn>
                <a:cxn ang="0">
                  <a:pos x="642" y="94"/>
                </a:cxn>
                <a:cxn ang="0">
                  <a:pos x="522" y="62"/>
                </a:cxn>
                <a:cxn ang="0">
                  <a:pos x="472" y="28"/>
                </a:cxn>
                <a:cxn ang="0">
                  <a:pos x="424" y="0"/>
                </a:cxn>
                <a:cxn ang="0">
                  <a:pos x="370" y="6"/>
                </a:cxn>
                <a:cxn ang="0">
                  <a:pos x="296" y="44"/>
                </a:cxn>
                <a:cxn ang="0">
                  <a:pos x="224" y="68"/>
                </a:cxn>
                <a:cxn ang="0">
                  <a:pos x="202" y="90"/>
                </a:cxn>
                <a:cxn ang="0">
                  <a:pos x="228" y="174"/>
                </a:cxn>
                <a:cxn ang="0">
                  <a:pos x="250" y="244"/>
                </a:cxn>
                <a:cxn ang="0">
                  <a:pos x="214" y="218"/>
                </a:cxn>
                <a:cxn ang="0">
                  <a:pos x="178" y="210"/>
                </a:cxn>
                <a:cxn ang="0">
                  <a:pos x="154" y="212"/>
                </a:cxn>
                <a:cxn ang="0">
                  <a:pos x="116" y="228"/>
                </a:cxn>
                <a:cxn ang="0">
                  <a:pos x="130" y="288"/>
                </a:cxn>
                <a:cxn ang="0">
                  <a:pos x="216" y="338"/>
                </a:cxn>
                <a:cxn ang="0">
                  <a:pos x="218" y="384"/>
                </a:cxn>
                <a:cxn ang="0">
                  <a:pos x="152" y="392"/>
                </a:cxn>
                <a:cxn ang="0">
                  <a:pos x="96" y="424"/>
                </a:cxn>
                <a:cxn ang="0">
                  <a:pos x="90" y="488"/>
                </a:cxn>
                <a:cxn ang="0">
                  <a:pos x="86" y="512"/>
                </a:cxn>
                <a:cxn ang="0">
                  <a:pos x="106" y="556"/>
                </a:cxn>
                <a:cxn ang="0">
                  <a:pos x="130" y="574"/>
                </a:cxn>
                <a:cxn ang="0">
                  <a:pos x="150" y="592"/>
                </a:cxn>
                <a:cxn ang="0">
                  <a:pos x="130" y="640"/>
                </a:cxn>
                <a:cxn ang="0">
                  <a:pos x="178" y="636"/>
                </a:cxn>
                <a:cxn ang="0">
                  <a:pos x="222" y="664"/>
                </a:cxn>
                <a:cxn ang="0">
                  <a:pos x="254" y="672"/>
                </a:cxn>
                <a:cxn ang="0">
                  <a:pos x="164" y="770"/>
                </a:cxn>
                <a:cxn ang="0">
                  <a:pos x="66" y="812"/>
                </a:cxn>
                <a:cxn ang="0">
                  <a:pos x="8" y="848"/>
                </a:cxn>
                <a:cxn ang="0">
                  <a:pos x="56" y="830"/>
                </a:cxn>
                <a:cxn ang="0">
                  <a:pos x="124" y="834"/>
                </a:cxn>
                <a:cxn ang="0">
                  <a:pos x="152" y="808"/>
                </a:cxn>
                <a:cxn ang="0">
                  <a:pos x="184" y="808"/>
                </a:cxn>
                <a:cxn ang="0">
                  <a:pos x="208" y="784"/>
                </a:cxn>
                <a:cxn ang="0">
                  <a:pos x="250" y="764"/>
                </a:cxn>
                <a:cxn ang="0">
                  <a:pos x="350" y="684"/>
                </a:cxn>
                <a:cxn ang="0">
                  <a:pos x="340" y="660"/>
                </a:cxn>
                <a:cxn ang="0">
                  <a:pos x="356" y="640"/>
                </a:cxn>
                <a:cxn ang="0">
                  <a:pos x="430" y="554"/>
                </a:cxn>
                <a:cxn ang="0">
                  <a:pos x="426" y="576"/>
                </a:cxn>
                <a:cxn ang="0">
                  <a:pos x="402" y="624"/>
                </a:cxn>
                <a:cxn ang="0">
                  <a:pos x="420" y="634"/>
                </a:cxn>
                <a:cxn ang="0">
                  <a:pos x="406" y="662"/>
                </a:cxn>
                <a:cxn ang="0">
                  <a:pos x="460" y="622"/>
                </a:cxn>
                <a:cxn ang="0">
                  <a:pos x="504" y="580"/>
                </a:cxn>
                <a:cxn ang="0">
                  <a:pos x="554" y="612"/>
                </a:cxn>
                <a:cxn ang="0">
                  <a:pos x="680" y="640"/>
                </a:cxn>
                <a:cxn ang="0">
                  <a:pos x="786" y="708"/>
                </a:cxn>
                <a:cxn ang="0">
                  <a:pos x="824" y="756"/>
                </a:cxn>
                <a:cxn ang="0">
                  <a:pos x="866" y="806"/>
                </a:cxn>
                <a:cxn ang="0">
                  <a:pos x="912" y="868"/>
                </a:cxn>
                <a:cxn ang="0">
                  <a:pos x="952" y="862"/>
                </a:cxn>
                <a:cxn ang="0">
                  <a:pos x="998" y="836"/>
                </a:cxn>
                <a:cxn ang="0">
                  <a:pos x="392" y="16"/>
                </a:cxn>
              </a:cxnLst>
              <a:rect l="0" t="0" r="r" b="b"/>
              <a:pathLst>
                <a:path w="1000" h="878">
                  <a:moveTo>
                    <a:pt x="968" y="786"/>
                  </a:moveTo>
                  <a:lnTo>
                    <a:pt x="968" y="786"/>
                  </a:lnTo>
                  <a:lnTo>
                    <a:pt x="954" y="782"/>
                  </a:lnTo>
                  <a:lnTo>
                    <a:pt x="948" y="780"/>
                  </a:lnTo>
                  <a:lnTo>
                    <a:pt x="940" y="778"/>
                  </a:lnTo>
                  <a:lnTo>
                    <a:pt x="930" y="772"/>
                  </a:lnTo>
                  <a:lnTo>
                    <a:pt x="930" y="772"/>
                  </a:lnTo>
                  <a:lnTo>
                    <a:pt x="922" y="768"/>
                  </a:lnTo>
                  <a:lnTo>
                    <a:pt x="918" y="762"/>
                  </a:lnTo>
                  <a:lnTo>
                    <a:pt x="910" y="748"/>
                  </a:lnTo>
                  <a:lnTo>
                    <a:pt x="902" y="730"/>
                  </a:lnTo>
                  <a:lnTo>
                    <a:pt x="896" y="722"/>
                  </a:lnTo>
                  <a:lnTo>
                    <a:pt x="888" y="712"/>
                  </a:lnTo>
                  <a:lnTo>
                    <a:pt x="888" y="712"/>
                  </a:lnTo>
                  <a:lnTo>
                    <a:pt x="870" y="690"/>
                  </a:lnTo>
                  <a:lnTo>
                    <a:pt x="852" y="670"/>
                  </a:lnTo>
                  <a:lnTo>
                    <a:pt x="834" y="652"/>
                  </a:lnTo>
                  <a:lnTo>
                    <a:pt x="816" y="630"/>
                  </a:lnTo>
                  <a:lnTo>
                    <a:pt x="816" y="630"/>
                  </a:lnTo>
                  <a:lnTo>
                    <a:pt x="812" y="626"/>
                  </a:lnTo>
                  <a:lnTo>
                    <a:pt x="808" y="626"/>
                  </a:lnTo>
                  <a:lnTo>
                    <a:pt x="806" y="628"/>
                  </a:lnTo>
                  <a:lnTo>
                    <a:pt x="804" y="630"/>
                  </a:lnTo>
                  <a:lnTo>
                    <a:pt x="800" y="638"/>
                  </a:lnTo>
                  <a:lnTo>
                    <a:pt x="800" y="642"/>
                  </a:lnTo>
                  <a:lnTo>
                    <a:pt x="800" y="642"/>
                  </a:lnTo>
                  <a:lnTo>
                    <a:pt x="792" y="650"/>
                  </a:lnTo>
                  <a:lnTo>
                    <a:pt x="784" y="660"/>
                  </a:lnTo>
                  <a:lnTo>
                    <a:pt x="774" y="668"/>
                  </a:lnTo>
                  <a:lnTo>
                    <a:pt x="774" y="668"/>
                  </a:lnTo>
                  <a:lnTo>
                    <a:pt x="768" y="672"/>
                  </a:lnTo>
                  <a:lnTo>
                    <a:pt x="764" y="672"/>
                  </a:lnTo>
                  <a:lnTo>
                    <a:pt x="762" y="670"/>
                  </a:lnTo>
                  <a:lnTo>
                    <a:pt x="762" y="668"/>
                  </a:lnTo>
                  <a:lnTo>
                    <a:pt x="762" y="668"/>
                  </a:lnTo>
                  <a:lnTo>
                    <a:pt x="752" y="658"/>
                  </a:lnTo>
                  <a:lnTo>
                    <a:pt x="742" y="648"/>
                  </a:lnTo>
                  <a:lnTo>
                    <a:pt x="742" y="648"/>
                  </a:lnTo>
                  <a:lnTo>
                    <a:pt x="734" y="638"/>
                  </a:lnTo>
                  <a:lnTo>
                    <a:pt x="730" y="628"/>
                  </a:lnTo>
                  <a:lnTo>
                    <a:pt x="718" y="610"/>
                  </a:lnTo>
                  <a:lnTo>
                    <a:pt x="718" y="610"/>
                  </a:lnTo>
                  <a:lnTo>
                    <a:pt x="712" y="604"/>
                  </a:lnTo>
                  <a:lnTo>
                    <a:pt x="710" y="604"/>
                  </a:lnTo>
                  <a:lnTo>
                    <a:pt x="710" y="604"/>
                  </a:lnTo>
                  <a:lnTo>
                    <a:pt x="706" y="610"/>
                  </a:lnTo>
                  <a:lnTo>
                    <a:pt x="702" y="614"/>
                  </a:lnTo>
                  <a:lnTo>
                    <a:pt x="702" y="614"/>
                  </a:lnTo>
                  <a:lnTo>
                    <a:pt x="694" y="616"/>
                  </a:lnTo>
                  <a:lnTo>
                    <a:pt x="690" y="618"/>
                  </a:lnTo>
                  <a:lnTo>
                    <a:pt x="684" y="616"/>
                  </a:lnTo>
                  <a:lnTo>
                    <a:pt x="682" y="614"/>
                  </a:lnTo>
                  <a:lnTo>
                    <a:pt x="678" y="610"/>
                  </a:lnTo>
                  <a:lnTo>
                    <a:pt x="676" y="606"/>
                  </a:lnTo>
                  <a:lnTo>
                    <a:pt x="672" y="594"/>
                  </a:lnTo>
                  <a:lnTo>
                    <a:pt x="672" y="580"/>
                  </a:lnTo>
                  <a:lnTo>
                    <a:pt x="672" y="564"/>
                  </a:lnTo>
                  <a:lnTo>
                    <a:pt x="672" y="542"/>
                  </a:lnTo>
                  <a:lnTo>
                    <a:pt x="672" y="542"/>
                  </a:lnTo>
                  <a:lnTo>
                    <a:pt x="672" y="406"/>
                  </a:lnTo>
                  <a:lnTo>
                    <a:pt x="670" y="268"/>
                  </a:lnTo>
                  <a:lnTo>
                    <a:pt x="670" y="268"/>
                  </a:lnTo>
                  <a:lnTo>
                    <a:pt x="666" y="112"/>
                  </a:lnTo>
                  <a:lnTo>
                    <a:pt x="666" y="112"/>
                  </a:lnTo>
                  <a:lnTo>
                    <a:pt x="662" y="114"/>
                  </a:lnTo>
                  <a:lnTo>
                    <a:pt x="662" y="114"/>
                  </a:lnTo>
                  <a:lnTo>
                    <a:pt x="656" y="106"/>
                  </a:lnTo>
                  <a:lnTo>
                    <a:pt x="648" y="98"/>
                  </a:lnTo>
                  <a:lnTo>
                    <a:pt x="648" y="98"/>
                  </a:lnTo>
                  <a:lnTo>
                    <a:pt x="642" y="94"/>
                  </a:lnTo>
                  <a:lnTo>
                    <a:pt x="636" y="92"/>
                  </a:lnTo>
                  <a:lnTo>
                    <a:pt x="624" y="88"/>
                  </a:lnTo>
                  <a:lnTo>
                    <a:pt x="600" y="86"/>
                  </a:lnTo>
                  <a:lnTo>
                    <a:pt x="600" y="86"/>
                  </a:lnTo>
                  <a:lnTo>
                    <a:pt x="572" y="82"/>
                  </a:lnTo>
                  <a:lnTo>
                    <a:pt x="560" y="80"/>
                  </a:lnTo>
                  <a:lnTo>
                    <a:pt x="548" y="74"/>
                  </a:lnTo>
                  <a:lnTo>
                    <a:pt x="548" y="74"/>
                  </a:lnTo>
                  <a:lnTo>
                    <a:pt x="530" y="64"/>
                  </a:lnTo>
                  <a:lnTo>
                    <a:pt x="522" y="62"/>
                  </a:lnTo>
                  <a:lnTo>
                    <a:pt x="512" y="62"/>
                  </a:lnTo>
                  <a:lnTo>
                    <a:pt x="512" y="62"/>
                  </a:lnTo>
                  <a:lnTo>
                    <a:pt x="502" y="60"/>
                  </a:lnTo>
                  <a:lnTo>
                    <a:pt x="496" y="58"/>
                  </a:lnTo>
                  <a:lnTo>
                    <a:pt x="492" y="56"/>
                  </a:lnTo>
                  <a:lnTo>
                    <a:pt x="492" y="56"/>
                  </a:lnTo>
                  <a:lnTo>
                    <a:pt x="486" y="50"/>
                  </a:lnTo>
                  <a:lnTo>
                    <a:pt x="482" y="42"/>
                  </a:lnTo>
                  <a:lnTo>
                    <a:pt x="478" y="36"/>
                  </a:lnTo>
                  <a:lnTo>
                    <a:pt x="472" y="28"/>
                  </a:lnTo>
                  <a:lnTo>
                    <a:pt x="472" y="28"/>
                  </a:lnTo>
                  <a:lnTo>
                    <a:pt x="464" y="24"/>
                  </a:lnTo>
                  <a:lnTo>
                    <a:pt x="454" y="20"/>
                  </a:lnTo>
                  <a:lnTo>
                    <a:pt x="446" y="16"/>
                  </a:lnTo>
                  <a:lnTo>
                    <a:pt x="436" y="12"/>
                  </a:lnTo>
                  <a:lnTo>
                    <a:pt x="436" y="12"/>
                  </a:lnTo>
                  <a:lnTo>
                    <a:pt x="430" y="4"/>
                  </a:lnTo>
                  <a:lnTo>
                    <a:pt x="428" y="2"/>
                  </a:lnTo>
                  <a:lnTo>
                    <a:pt x="424" y="0"/>
                  </a:lnTo>
                  <a:lnTo>
                    <a:pt x="424" y="0"/>
                  </a:lnTo>
                  <a:lnTo>
                    <a:pt x="416" y="0"/>
                  </a:lnTo>
                  <a:lnTo>
                    <a:pt x="410" y="2"/>
                  </a:lnTo>
                  <a:lnTo>
                    <a:pt x="404" y="8"/>
                  </a:lnTo>
                  <a:lnTo>
                    <a:pt x="398" y="12"/>
                  </a:lnTo>
                  <a:lnTo>
                    <a:pt x="398" y="12"/>
                  </a:lnTo>
                  <a:lnTo>
                    <a:pt x="390" y="12"/>
                  </a:lnTo>
                  <a:lnTo>
                    <a:pt x="384" y="10"/>
                  </a:lnTo>
                  <a:lnTo>
                    <a:pt x="378" y="8"/>
                  </a:lnTo>
                  <a:lnTo>
                    <a:pt x="370" y="6"/>
                  </a:lnTo>
                  <a:lnTo>
                    <a:pt x="370" y="6"/>
                  </a:lnTo>
                  <a:lnTo>
                    <a:pt x="364" y="8"/>
                  </a:lnTo>
                  <a:lnTo>
                    <a:pt x="360" y="10"/>
                  </a:lnTo>
                  <a:lnTo>
                    <a:pt x="352" y="18"/>
                  </a:lnTo>
                  <a:lnTo>
                    <a:pt x="352" y="18"/>
                  </a:lnTo>
                  <a:lnTo>
                    <a:pt x="340" y="22"/>
                  </a:lnTo>
                  <a:lnTo>
                    <a:pt x="328" y="26"/>
                  </a:lnTo>
                  <a:lnTo>
                    <a:pt x="316" y="30"/>
                  </a:lnTo>
                  <a:lnTo>
                    <a:pt x="304" y="36"/>
                  </a:lnTo>
                  <a:lnTo>
                    <a:pt x="304" y="36"/>
                  </a:lnTo>
                  <a:lnTo>
                    <a:pt x="296" y="44"/>
                  </a:lnTo>
                  <a:lnTo>
                    <a:pt x="288" y="52"/>
                  </a:lnTo>
                  <a:lnTo>
                    <a:pt x="282" y="62"/>
                  </a:lnTo>
                  <a:lnTo>
                    <a:pt x="274" y="70"/>
                  </a:lnTo>
                  <a:lnTo>
                    <a:pt x="274" y="70"/>
                  </a:lnTo>
                  <a:lnTo>
                    <a:pt x="264" y="76"/>
                  </a:lnTo>
                  <a:lnTo>
                    <a:pt x="254" y="78"/>
                  </a:lnTo>
                  <a:lnTo>
                    <a:pt x="242" y="78"/>
                  </a:lnTo>
                  <a:lnTo>
                    <a:pt x="230" y="74"/>
                  </a:lnTo>
                  <a:lnTo>
                    <a:pt x="230" y="74"/>
                  </a:lnTo>
                  <a:lnTo>
                    <a:pt x="224" y="68"/>
                  </a:lnTo>
                  <a:lnTo>
                    <a:pt x="224" y="68"/>
                  </a:lnTo>
                  <a:lnTo>
                    <a:pt x="218" y="68"/>
                  </a:lnTo>
                  <a:lnTo>
                    <a:pt x="216" y="70"/>
                  </a:lnTo>
                  <a:lnTo>
                    <a:pt x="214" y="76"/>
                  </a:lnTo>
                  <a:lnTo>
                    <a:pt x="214" y="76"/>
                  </a:lnTo>
                  <a:lnTo>
                    <a:pt x="212" y="80"/>
                  </a:lnTo>
                  <a:lnTo>
                    <a:pt x="208" y="82"/>
                  </a:lnTo>
                  <a:lnTo>
                    <a:pt x="204" y="86"/>
                  </a:lnTo>
                  <a:lnTo>
                    <a:pt x="202" y="90"/>
                  </a:lnTo>
                  <a:lnTo>
                    <a:pt x="202" y="90"/>
                  </a:lnTo>
                  <a:lnTo>
                    <a:pt x="200" y="94"/>
                  </a:lnTo>
                  <a:lnTo>
                    <a:pt x="200" y="100"/>
                  </a:lnTo>
                  <a:lnTo>
                    <a:pt x="204" y="110"/>
                  </a:lnTo>
                  <a:lnTo>
                    <a:pt x="218" y="130"/>
                  </a:lnTo>
                  <a:lnTo>
                    <a:pt x="218" y="130"/>
                  </a:lnTo>
                  <a:lnTo>
                    <a:pt x="220" y="138"/>
                  </a:lnTo>
                  <a:lnTo>
                    <a:pt x="222" y="146"/>
                  </a:lnTo>
                  <a:lnTo>
                    <a:pt x="226" y="162"/>
                  </a:lnTo>
                  <a:lnTo>
                    <a:pt x="226" y="162"/>
                  </a:lnTo>
                  <a:lnTo>
                    <a:pt x="228" y="174"/>
                  </a:lnTo>
                  <a:lnTo>
                    <a:pt x="234" y="186"/>
                  </a:lnTo>
                  <a:lnTo>
                    <a:pt x="250" y="206"/>
                  </a:lnTo>
                  <a:lnTo>
                    <a:pt x="250" y="206"/>
                  </a:lnTo>
                  <a:lnTo>
                    <a:pt x="252" y="210"/>
                  </a:lnTo>
                  <a:lnTo>
                    <a:pt x="252" y="216"/>
                  </a:lnTo>
                  <a:lnTo>
                    <a:pt x="252" y="226"/>
                  </a:lnTo>
                  <a:lnTo>
                    <a:pt x="252" y="226"/>
                  </a:lnTo>
                  <a:lnTo>
                    <a:pt x="252" y="236"/>
                  </a:lnTo>
                  <a:lnTo>
                    <a:pt x="252" y="240"/>
                  </a:lnTo>
                  <a:lnTo>
                    <a:pt x="250" y="244"/>
                  </a:lnTo>
                  <a:lnTo>
                    <a:pt x="250" y="244"/>
                  </a:lnTo>
                  <a:lnTo>
                    <a:pt x="244" y="244"/>
                  </a:lnTo>
                  <a:lnTo>
                    <a:pt x="238" y="244"/>
                  </a:lnTo>
                  <a:lnTo>
                    <a:pt x="224" y="240"/>
                  </a:lnTo>
                  <a:lnTo>
                    <a:pt x="224" y="240"/>
                  </a:lnTo>
                  <a:lnTo>
                    <a:pt x="216" y="232"/>
                  </a:lnTo>
                  <a:lnTo>
                    <a:pt x="208" y="224"/>
                  </a:lnTo>
                  <a:lnTo>
                    <a:pt x="208" y="224"/>
                  </a:lnTo>
                  <a:lnTo>
                    <a:pt x="212" y="222"/>
                  </a:lnTo>
                  <a:lnTo>
                    <a:pt x="214" y="218"/>
                  </a:lnTo>
                  <a:lnTo>
                    <a:pt x="216" y="212"/>
                  </a:lnTo>
                  <a:lnTo>
                    <a:pt x="216" y="208"/>
                  </a:lnTo>
                  <a:lnTo>
                    <a:pt x="214" y="204"/>
                  </a:lnTo>
                  <a:lnTo>
                    <a:pt x="212" y="202"/>
                  </a:lnTo>
                  <a:lnTo>
                    <a:pt x="206" y="200"/>
                  </a:lnTo>
                  <a:lnTo>
                    <a:pt x="206" y="200"/>
                  </a:lnTo>
                  <a:lnTo>
                    <a:pt x="196" y="200"/>
                  </a:lnTo>
                  <a:lnTo>
                    <a:pt x="188" y="204"/>
                  </a:lnTo>
                  <a:lnTo>
                    <a:pt x="188" y="204"/>
                  </a:lnTo>
                  <a:lnTo>
                    <a:pt x="178" y="210"/>
                  </a:lnTo>
                  <a:lnTo>
                    <a:pt x="174" y="216"/>
                  </a:lnTo>
                  <a:lnTo>
                    <a:pt x="174" y="218"/>
                  </a:lnTo>
                  <a:lnTo>
                    <a:pt x="174" y="218"/>
                  </a:lnTo>
                  <a:lnTo>
                    <a:pt x="174" y="218"/>
                  </a:lnTo>
                  <a:lnTo>
                    <a:pt x="168" y="214"/>
                  </a:lnTo>
                  <a:lnTo>
                    <a:pt x="166" y="212"/>
                  </a:lnTo>
                  <a:lnTo>
                    <a:pt x="164" y="208"/>
                  </a:lnTo>
                  <a:lnTo>
                    <a:pt x="164" y="208"/>
                  </a:lnTo>
                  <a:lnTo>
                    <a:pt x="162" y="210"/>
                  </a:lnTo>
                  <a:lnTo>
                    <a:pt x="154" y="212"/>
                  </a:lnTo>
                  <a:lnTo>
                    <a:pt x="142" y="216"/>
                  </a:lnTo>
                  <a:lnTo>
                    <a:pt x="142" y="216"/>
                  </a:lnTo>
                  <a:lnTo>
                    <a:pt x="128" y="220"/>
                  </a:lnTo>
                  <a:lnTo>
                    <a:pt x="122" y="222"/>
                  </a:lnTo>
                  <a:lnTo>
                    <a:pt x="120" y="222"/>
                  </a:lnTo>
                  <a:lnTo>
                    <a:pt x="120" y="220"/>
                  </a:lnTo>
                  <a:lnTo>
                    <a:pt x="120" y="220"/>
                  </a:lnTo>
                  <a:lnTo>
                    <a:pt x="116" y="222"/>
                  </a:lnTo>
                  <a:lnTo>
                    <a:pt x="116" y="222"/>
                  </a:lnTo>
                  <a:lnTo>
                    <a:pt x="116" y="228"/>
                  </a:lnTo>
                  <a:lnTo>
                    <a:pt x="120" y="236"/>
                  </a:lnTo>
                  <a:lnTo>
                    <a:pt x="126" y="252"/>
                  </a:lnTo>
                  <a:lnTo>
                    <a:pt x="126" y="252"/>
                  </a:lnTo>
                  <a:lnTo>
                    <a:pt x="130" y="260"/>
                  </a:lnTo>
                  <a:lnTo>
                    <a:pt x="132" y="268"/>
                  </a:lnTo>
                  <a:lnTo>
                    <a:pt x="132" y="268"/>
                  </a:lnTo>
                  <a:lnTo>
                    <a:pt x="130" y="278"/>
                  </a:lnTo>
                  <a:lnTo>
                    <a:pt x="130" y="282"/>
                  </a:lnTo>
                  <a:lnTo>
                    <a:pt x="130" y="288"/>
                  </a:lnTo>
                  <a:lnTo>
                    <a:pt x="130" y="288"/>
                  </a:lnTo>
                  <a:lnTo>
                    <a:pt x="132" y="294"/>
                  </a:lnTo>
                  <a:lnTo>
                    <a:pt x="136" y="298"/>
                  </a:lnTo>
                  <a:lnTo>
                    <a:pt x="144" y="302"/>
                  </a:lnTo>
                  <a:lnTo>
                    <a:pt x="144" y="302"/>
                  </a:lnTo>
                  <a:lnTo>
                    <a:pt x="158" y="310"/>
                  </a:lnTo>
                  <a:lnTo>
                    <a:pt x="172" y="316"/>
                  </a:lnTo>
                  <a:lnTo>
                    <a:pt x="172" y="316"/>
                  </a:lnTo>
                  <a:lnTo>
                    <a:pt x="188" y="324"/>
                  </a:lnTo>
                  <a:lnTo>
                    <a:pt x="202" y="332"/>
                  </a:lnTo>
                  <a:lnTo>
                    <a:pt x="216" y="338"/>
                  </a:lnTo>
                  <a:lnTo>
                    <a:pt x="224" y="340"/>
                  </a:lnTo>
                  <a:lnTo>
                    <a:pt x="234" y="340"/>
                  </a:lnTo>
                  <a:lnTo>
                    <a:pt x="234" y="340"/>
                  </a:lnTo>
                  <a:lnTo>
                    <a:pt x="234" y="356"/>
                  </a:lnTo>
                  <a:lnTo>
                    <a:pt x="234" y="364"/>
                  </a:lnTo>
                  <a:lnTo>
                    <a:pt x="232" y="372"/>
                  </a:lnTo>
                  <a:lnTo>
                    <a:pt x="232" y="372"/>
                  </a:lnTo>
                  <a:lnTo>
                    <a:pt x="230" y="378"/>
                  </a:lnTo>
                  <a:lnTo>
                    <a:pt x="226" y="380"/>
                  </a:lnTo>
                  <a:lnTo>
                    <a:pt x="218" y="384"/>
                  </a:lnTo>
                  <a:lnTo>
                    <a:pt x="208" y="386"/>
                  </a:lnTo>
                  <a:lnTo>
                    <a:pt x="198" y="386"/>
                  </a:lnTo>
                  <a:lnTo>
                    <a:pt x="198" y="386"/>
                  </a:lnTo>
                  <a:lnTo>
                    <a:pt x="188" y="386"/>
                  </a:lnTo>
                  <a:lnTo>
                    <a:pt x="178" y="390"/>
                  </a:lnTo>
                  <a:lnTo>
                    <a:pt x="170" y="394"/>
                  </a:lnTo>
                  <a:lnTo>
                    <a:pt x="160" y="394"/>
                  </a:lnTo>
                  <a:lnTo>
                    <a:pt x="160" y="394"/>
                  </a:lnTo>
                  <a:lnTo>
                    <a:pt x="156" y="394"/>
                  </a:lnTo>
                  <a:lnTo>
                    <a:pt x="152" y="392"/>
                  </a:lnTo>
                  <a:lnTo>
                    <a:pt x="144" y="388"/>
                  </a:lnTo>
                  <a:lnTo>
                    <a:pt x="144" y="388"/>
                  </a:lnTo>
                  <a:lnTo>
                    <a:pt x="138" y="388"/>
                  </a:lnTo>
                  <a:lnTo>
                    <a:pt x="134" y="390"/>
                  </a:lnTo>
                  <a:lnTo>
                    <a:pt x="126" y="398"/>
                  </a:lnTo>
                  <a:lnTo>
                    <a:pt x="126" y="398"/>
                  </a:lnTo>
                  <a:lnTo>
                    <a:pt x="118" y="406"/>
                  </a:lnTo>
                  <a:lnTo>
                    <a:pt x="110" y="412"/>
                  </a:lnTo>
                  <a:lnTo>
                    <a:pt x="104" y="418"/>
                  </a:lnTo>
                  <a:lnTo>
                    <a:pt x="96" y="424"/>
                  </a:lnTo>
                  <a:lnTo>
                    <a:pt x="96" y="424"/>
                  </a:lnTo>
                  <a:lnTo>
                    <a:pt x="94" y="432"/>
                  </a:lnTo>
                  <a:lnTo>
                    <a:pt x="90" y="438"/>
                  </a:lnTo>
                  <a:lnTo>
                    <a:pt x="90" y="438"/>
                  </a:lnTo>
                  <a:lnTo>
                    <a:pt x="82" y="448"/>
                  </a:lnTo>
                  <a:lnTo>
                    <a:pt x="78" y="454"/>
                  </a:lnTo>
                  <a:lnTo>
                    <a:pt x="78" y="462"/>
                  </a:lnTo>
                  <a:lnTo>
                    <a:pt x="82" y="474"/>
                  </a:lnTo>
                  <a:lnTo>
                    <a:pt x="82" y="474"/>
                  </a:lnTo>
                  <a:lnTo>
                    <a:pt x="90" y="488"/>
                  </a:lnTo>
                  <a:lnTo>
                    <a:pt x="92" y="496"/>
                  </a:lnTo>
                  <a:lnTo>
                    <a:pt x="92" y="500"/>
                  </a:lnTo>
                  <a:lnTo>
                    <a:pt x="92" y="500"/>
                  </a:lnTo>
                  <a:lnTo>
                    <a:pt x="90" y="502"/>
                  </a:lnTo>
                  <a:lnTo>
                    <a:pt x="86" y="502"/>
                  </a:lnTo>
                  <a:lnTo>
                    <a:pt x="84" y="502"/>
                  </a:lnTo>
                  <a:lnTo>
                    <a:pt x="82" y="506"/>
                  </a:lnTo>
                  <a:lnTo>
                    <a:pt x="82" y="506"/>
                  </a:lnTo>
                  <a:lnTo>
                    <a:pt x="82" y="510"/>
                  </a:lnTo>
                  <a:lnTo>
                    <a:pt x="86" y="512"/>
                  </a:lnTo>
                  <a:lnTo>
                    <a:pt x="90" y="518"/>
                  </a:lnTo>
                  <a:lnTo>
                    <a:pt x="90" y="518"/>
                  </a:lnTo>
                  <a:lnTo>
                    <a:pt x="92" y="524"/>
                  </a:lnTo>
                  <a:lnTo>
                    <a:pt x="92" y="530"/>
                  </a:lnTo>
                  <a:lnTo>
                    <a:pt x="92" y="534"/>
                  </a:lnTo>
                  <a:lnTo>
                    <a:pt x="94" y="540"/>
                  </a:lnTo>
                  <a:lnTo>
                    <a:pt x="94" y="540"/>
                  </a:lnTo>
                  <a:lnTo>
                    <a:pt x="100" y="548"/>
                  </a:lnTo>
                  <a:lnTo>
                    <a:pt x="106" y="556"/>
                  </a:lnTo>
                  <a:lnTo>
                    <a:pt x="106" y="556"/>
                  </a:lnTo>
                  <a:lnTo>
                    <a:pt x="100" y="558"/>
                  </a:lnTo>
                  <a:lnTo>
                    <a:pt x="100" y="558"/>
                  </a:lnTo>
                  <a:lnTo>
                    <a:pt x="100" y="562"/>
                  </a:lnTo>
                  <a:lnTo>
                    <a:pt x="102" y="566"/>
                  </a:lnTo>
                  <a:lnTo>
                    <a:pt x="106" y="572"/>
                  </a:lnTo>
                  <a:lnTo>
                    <a:pt x="114" y="578"/>
                  </a:lnTo>
                  <a:lnTo>
                    <a:pt x="122" y="578"/>
                  </a:lnTo>
                  <a:lnTo>
                    <a:pt x="122" y="578"/>
                  </a:lnTo>
                  <a:lnTo>
                    <a:pt x="126" y="578"/>
                  </a:lnTo>
                  <a:lnTo>
                    <a:pt x="130" y="574"/>
                  </a:lnTo>
                  <a:lnTo>
                    <a:pt x="136" y="568"/>
                  </a:lnTo>
                  <a:lnTo>
                    <a:pt x="140" y="558"/>
                  </a:lnTo>
                  <a:lnTo>
                    <a:pt x="144" y="552"/>
                  </a:lnTo>
                  <a:lnTo>
                    <a:pt x="144" y="552"/>
                  </a:lnTo>
                  <a:lnTo>
                    <a:pt x="148" y="558"/>
                  </a:lnTo>
                  <a:lnTo>
                    <a:pt x="150" y="566"/>
                  </a:lnTo>
                  <a:lnTo>
                    <a:pt x="150" y="580"/>
                  </a:lnTo>
                  <a:lnTo>
                    <a:pt x="150" y="580"/>
                  </a:lnTo>
                  <a:lnTo>
                    <a:pt x="150" y="586"/>
                  </a:lnTo>
                  <a:lnTo>
                    <a:pt x="150" y="592"/>
                  </a:lnTo>
                  <a:lnTo>
                    <a:pt x="144" y="600"/>
                  </a:lnTo>
                  <a:lnTo>
                    <a:pt x="144" y="600"/>
                  </a:lnTo>
                  <a:lnTo>
                    <a:pt x="142" y="608"/>
                  </a:lnTo>
                  <a:lnTo>
                    <a:pt x="142" y="612"/>
                  </a:lnTo>
                  <a:lnTo>
                    <a:pt x="142" y="622"/>
                  </a:lnTo>
                  <a:lnTo>
                    <a:pt x="142" y="626"/>
                  </a:lnTo>
                  <a:lnTo>
                    <a:pt x="140" y="630"/>
                  </a:lnTo>
                  <a:lnTo>
                    <a:pt x="136" y="634"/>
                  </a:lnTo>
                  <a:lnTo>
                    <a:pt x="130" y="640"/>
                  </a:lnTo>
                  <a:lnTo>
                    <a:pt x="130" y="640"/>
                  </a:lnTo>
                  <a:lnTo>
                    <a:pt x="134" y="644"/>
                  </a:lnTo>
                  <a:lnTo>
                    <a:pt x="140" y="646"/>
                  </a:lnTo>
                  <a:lnTo>
                    <a:pt x="152" y="648"/>
                  </a:lnTo>
                  <a:lnTo>
                    <a:pt x="152" y="648"/>
                  </a:lnTo>
                  <a:lnTo>
                    <a:pt x="158" y="648"/>
                  </a:lnTo>
                  <a:lnTo>
                    <a:pt x="162" y="644"/>
                  </a:lnTo>
                  <a:lnTo>
                    <a:pt x="166" y="640"/>
                  </a:lnTo>
                  <a:lnTo>
                    <a:pt x="170" y="638"/>
                  </a:lnTo>
                  <a:lnTo>
                    <a:pt x="170" y="638"/>
                  </a:lnTo>
                  <a:lnTo>
                    <a:pt x="178" y="636"/>
                  </a:lnTo>
                  <a:lnTo>
                    <a:pt x="184" y="640"/>
                  </a:lnTo>
                  <a:lnTo>
                    <a:pt x="190" y="646"/>
                  </a:lnTo>
                  <a:lnTo>
                    <a:pt x="194" y="654"/>
                  </a:lnTo>
                  <a:lnTo>
                    <a:pt x="202" y="668"/>
                  </a:lnTo>
                  <a:lnTo>
                    <a:pt x="206" y="672"/>
                  </a:lnTo>
                  <a:lnTo>
                    <a:pt x="210" y="672"/>
                  </a:lnTo>
                  <a:lnTo>
                    <a:pt x="210" y="672"/>
                  </a:lnTo>
                  <a:lnTo>
                    <a:pt x="214" y="670"/>
                  </a:lnTo>
                  <a:lnTo>
                    <a:pt x="218" y="668"/>
                  </a:lnTo>
                  <a:lnTo>
                    <a:pt x="222" y="664"/>
                  </a:lnTo>
                  <a:lnTo>
                    <a:pt x="226" y="662"/>
                  </a:lnTo>
                  <a:lnTo>
                    <a:pt x="226" y="662"/>
                  </a:lnTo>
                  <a:lnTo>
                    <a:pt x="238" y="662"/>
                  </a:lnTo>
                  <a:lnTo>
                    <a:pt x="242" y="662"/>
                  </a:lnTo>
                  <a:lnTo>
                    <a:pt x="248" y="660"/>
                  </a:lnTo>
                  <a:lnTo>
                    <a:pt x="248" y="660"/>
                  </a:lnTo>
                  <a:lnTo>
                    <a:pt x="250" y="660"/>
                  </a:lnTo>
                  <a:lnTo>
                    <a:pt x="252" y="664"/>
                  </a:lnTo>
                  <a:lnTo>
                    <a:pt x="254" y="672"/>
                  </a:lnTo>
                  <a:lnTo>
                    <a:pt x="254" y="672"/>
                  </a:lnTo>
                  <a:lnTo>
                    <a:pt x="250" y="678"/>
                  </a:lnTo>
                  <a:lnTo>
                    <a:pt x="248" y="684"/>
                  </a:lnTo>
                  <a:lnTo>
                    <a:pt x="248" y="684"/>
                  </a:lnTo>
                  <a:lnTo>
                    <a:pt x="240" y="702"/>
                  </a:lnTo>
                  <a:lnTo>
                    <a:pt x="230" y="718"/>
                  </a:lnTo>
                  <a:lnTo>
                    <a:pt x="230" y="718"/>
                  </a:lnTo>
                  <a:lnTo>
                    <a:pt x="224" y="728"/>
                  </a:lnTo>
                  <a:lnTo>
                    <a:pt x="216" y="738"/>
                  </a:lnTo>
                  <a:lnTo>
                    <a:pt x="200" y="750"/>
                  </a:lnTo>
                  <a:lnTo>
                    <a:pt x="164" y="770"/>
                  </a:lnTo>
                  <a:lnTo>
                    <a:pt x="164" y="770"/>
                  </a:lnTo>
                  <a:lnTo>
                    <a:pt x="144" y="782"/>
                  </a:lnTo>
                  <a:lnTo>
                    <a:pt x="134" y="786"/>
                  </a:lnTo>
                  <a:lnTo>
                    <a:pt x="122" y="788"/>
                  </a:lnTo>
                  <a:lnTo>
                    <a:pt x="122" y="788"/>
                  </a:lnTo>
                  <a:lnTo>
                    <a:pt x="110" y="790"/>
                  </a:lnTo>
                  <a:lnTo>
                    <a:pt x="98" y="794"/>
                  </a:lnTo>
                  <a:lnTo>
                    <a:pt x="76" y="808"/>
                  </a:lnTo>
                  <a:lnTo>
                    <a:pt x="76" y="808"/>
                  </a:lnTo>
                  <a:lnTo>
                    <a:pt x="66" y="812"/>
                  </a:lnTo>
                  <a:lnTo>
                    <a:pt x="56" y="814"/>
                  </a:lnTo>
                  <a:lnTo>
                    <a:pt x="36" y="818"/>
                  </a:lnTo>
                  <a:lnTo>
                    <a:pt x="26" y="820"/>
                  </a:lnTo>
                  <a:lnTo>
                    <a:pt x="16" y="824"/>
                  </a:lnTo>
                  <a:lnTo>
                    <a:pt x="8" y="828"/>
                  </a:lnTo>
                  <a:lnTo>
                    <a:pt x="0" y="836"/>
                  </a:lnTo>
                  <a:lnTo>
                    <a:pt x="0" y="836"/>
                  </a:lnTo>
                  <a:lnTo>
                    <a:pt x="2" y="842"/>
                  </a:lnTo>
                  <a:lnTo>
                    <a:pt x="4" y="846"/>
                  </a:lnTo>
                  <a:lnTo>
                    <a:pt x="8" y="848"/>
                  </a:lnTo>
                  <a:lnTo>
                    <a:pt x="12" y="848"/>
                  </a:lnTo>
                  <a:lnTo>
                    <a:pt x="20" y="844"/>
                  </a:lnTo>
                  <a:lnTo>
                    <a:pt x="28" y="842"/>
                  </a:lnTo>
                  <a:lnTo>
                    <a:pt x="28" y="842"/>
                  </a:lnTo>
                  <a:lnTo>
                    <a:pt x="40" y="840"/>
                  </a:lnTo>
                  <a:lnTo>
                    <a:pt x="52" y="842"/>
                  </a:lnTo>
                  <a:lnTo>
                    <a:pt x="52" y="842"/>
                  </a:lnTo>
                  <a:lnTo>
                    <a:pt x="52" y="836"/>
                  </a:lnTo>
                  <a:lnTo>
                    <a:pt x="54" y="832"/>
                  </a:lnTo>
                  <a:lnTo>
                    <a:pt x="56" y="830"/>
                  </a:lnTo>
                  <a:lnTo>
                    <a:pt x="60" y="830"/>
                  </a:lnTo>
                  <a:lnTo>
                    <a:pt x="78" y="830"/>
                  </a:lnTo>
                  <a:lnTo>
                    <a:pt x="78" y="830"/>
                  </a:lnTo>
                  <a:lnTo>
                    <a:pt x="90" y="828"/>
                  </a:lnTo>
                  <a:lnTo>
                    <a:pt x="100" y="824"/>
                  </a:lnTo>
                  <a:lnTo>
                    <a:pt x="110" y="820"/>
                  </a:lnTo>
                  <a:lnTo>
                    <a:pt x="116" y="820"/>
                  </a:lnTo>
                  <a:lnTo>
                    <a:pt x="124" y="822"/>
                  </a:lnTo>
                  <a:lnTo>
                    <a:pt x="124" y="822"/>
                  </a:lnTo>
                  <a:lnTo>
                    <a:pt x="124" y="834"/>
                  </a:lnTo>
                  <a:lnTo>
                    <a:pt x="126" y="836"/>
                  </a:lnTo>
                  <a:lnTo>
                    <a:pt x="132" y="838"/>
                  </a:lnTo>
                  <a:lnTo>
                    <a:pt x="132" y="838"/>
                  </a:lnTo>
                  <a:lnTo>
                    <a:pt x="132" y="830"/>
                  </a:lnTo>
                  <a:lnTo>
                    <a:pt x="134" y="820"/>
                  </a:lnTo>
                  <a:lnTo>
                    <a:pt x="134" y="820"/>
                  </a:lnTo>
                  <a:lnTo>
                    <a:pt x="138" y="816"/>
                  </a:lnTo>
                  <a:lnTo>
                    <a:pt x="142" y="812"/>
                  </a:lnTo>
                  <a:lnTo>
                    <a:pt x="152" y="808"/>
                  </a:lnTo>
                  <a:lnTo>
                    <a:pt x="152" y="808"/>
                  </a:lnTo>
                  <a:lnTo>
                    <a:pt x="156" y="814"/>
                  </a:lnTo>
                  <a:lnTo>
                    <a:pt x="160" y="818"/>
                  </a:lnTo>
                  <a:lnTo>
                    <a:pt x="160" y="818"/>
                  </a:lnTo>
                  <a:lnTo>
                    <a:pt x="164" y="818"/>
                  </a:lnTo>
                  <a:lnTo>
                    <a:pt x="166" y="818"/>
                  </a:lnTo>
                  <a:lnTo>
                    <a:pt x="168" y="812"/>
                  </a:lnTo>
                  <a:lnTo>
                    <a:pt x="168" y="812"/>
                  </a:lnTo>
                  <a:lnTo>
                    <a:pt x="174" y="808"/>
                  </a:lnTo>
                  <a:lnTo>
                    <a:pt x="178" y="808"/>
                  </a:lnTo>
                  <a:lnTo>
                    <a:pt x="184" y="808"/>
                  </a:lnTo>
                  <a:lnTo>
                    <a:pt x="190" y="808"/>
                  </a:lnTo>
                  <a:lnTo>
                    <a:pt x="190" y="808"/>
                  </a:lnTo>
                  <a:lnTo>
                    <a:pt x="194" y="806"/>
                  </a:lnTo>
                  <a:lnTo>
                    <a:pt x="198" y="804"/>
                  </a:lnTo>
                  <a:lnTo>
                    <a:pt x="200" y="798"/>
                  </a:lnTo>
                  <a:lnTo>
                    <a:pt x="200" y="792"/>
                  </a:lnTo>
                  <a:lnTo>
                    <a:pt x="204" y="786"/>
                  </a:lnTo>
                  <a:lnTo>
                    <a:pt x="204" y="786"/>
                  </a:lnTo>
                  <a:lnTo>
                    <a:pt x="206" y="784"/>
                  </a:lnTo>
                  <a:lnTo>
                    <a:pt x="208" y="784"/>
                  </a:lnTo>
                  <a:lnTo>
                    <a:pt x="212" y="784"/>
                  </a:lnTo>
                  <a:lnTo>
                    <a:pt x="212" y="784"/>
                  </a:lnTo>
                  <a:lnTo>
                    <a:pt x="216" y="782"/>
                  </a:lnTo>
                  <a:lnTo>
                    <a:pt x="220" y="778"/>
                  </a:lnTo>
                  <a:lnTo>
                    <a:pt x="220" y="778"/>
                  </a:lnTo>
                  <a:lnTo>
                    <a:pt x="230" y="770"/>
                  </a:lnTo>
                  <a:lnTo>
                    <a:pt x="236" y="768"/>
                  </a:lnTo>
                  <a:lnTo>
                    <a:pt x="242" y="766"/>
                  </a:lnTo>
                  <a:lnTo>
                    <a:pt x="242" y="766"/>
                  </a:lnTo>
                  <a:lnTo>
                    <a:pt x="250" y="764"/>
                  </a:lnTo>
                  <a:lnTo>
                    <a:pt x="256" y="760"/>
                  </a:lnTo>
                  <a:lnTo>
                    <a:pt x="266" y="750"/>
                  </a:lnTo>
                  <a:lnTo>
                    <a:pt x="266" y="750"/>
                  </a:lnTo>
                  <a:lnTo>
                    <a:pt x="276" y="740"/>
                  </a:lnTo>
                  <a:lnTo>
                    <a:pt x="286" y="732"/>
                  </a:lnTo>
                  <a:lnTo>
                    <a:pt x="310" y="718"/>
                  </a:lnTo>
                  <a:lnTo>
                    <a:pt x="310" y="718"/>
                  </a:lnTo>
                  <a:lnTo>
                    <a:pt x="330" y="702"/>
                  </a:lnTo>
                  <a:lnTo>
                    <a:pt x="350" y="684"/>
                  </a:lnTo>
                  <a:lnTo>
                    <a:pt x="350" y="684"/>
                  </a:lnTo>
                  <a:lnTo>
                    <a:pt x="352" y="682"/>
                  </a:lnTo>
                  <a:lnTo>
                    <a:pt x="356" y="680"/>
                  </a:lnTo>
                  <a:lnTo>
                    <a:pt x="356" y="680"/>
                  </a:lnTo>
                  <a:lnTo>
                    <a:pt x="356" y="678"/>
                  </a:lnTo>
                  <a:lnTo>
                    <a:pt x="356" y="674"/>
                  </a:lnTo>
                  <a:lnTo>
                    <a:pt x="354" y="668"/>
                  </a:lnTo>
                  <a:lnTo>
                    <a:pt x="350" y="662"/>
                  </a:lnTo>
                  <a:lnTo>
                    <a:pt x="346" y="656"/>
                  </a:lnTo>
                  <a:lnTo>
                    <a:pt x="346" y="656"/>
                  </a:lnTo>
                  <a:lnTo>
                    <a:pt x="340" y="660"/>
                  </a:lnTo>
                  <a:lnTo>
                    <a:pt x="336" y="658"/>
                  </a:lnTo>
                  <a:lnTo>
                    <a:pt x="334" y="658"/>
                  </a:lnTo>
                  <a:lnTo>
                    <a:pt x="334" y="654"/>
                  </a:lnTo>
                  <a:lnTo>
                    <a:pt x="334" y="654"/>
                  </a:lnTo>
                  <a:lnTo>
                    <a:pt x="336" y="650"/>
                  </a:lnTo>
                  <a:lnTo>
                    <a:pt x="338" y="646"/>
                  </a:lnTo>
                  <a:lnTo>
                    <a:pt x="344" y="642"/>
                  </a:lnTo>
                  <a:lnTo>
                    <a:pt x="344" y="642"/>
                  </a:lnTo>
                  <a:lnTo>
                    <a:pt x="350" y="642"/>
                  </a:lnTo>
                  <a:lnTo>
                    <a:pt x="356" y="640"/>
                  </a:lnTo>
                  <a:lnTo>
                    <a:pt x="362" y="636"/>
                  </a:lnTo>
                  <a:lnTo>
                    <a:pt x="368" y="628"/>
                  </a:lnTo>
                  <a:lnTo>
                    <a:pt x="378" y="616"/>
                  </a:lnTo>
                  <a:lnTo>
                    <a:pt x="384" y="606"/>
                  </a:lnTo>
                  <a:lnTo>
                    <a:pt x="384" y="606"/>
                  </a:lnTo>
                  <a:lnTo>
                    <a:pt x="398" y="586"/>
                  </a:lnTo>
                  <a:lnTo>
                    <a:pt x="398" y="586"/>
                  </a:lnTo>
                  <a:lnTo>
                    <a:pt x="406" y="574"/>
                  </a:lnTo>
                  <a:lnTo>
                    <a:pt x="422" y="560"/>
                  </a:lnTo>
                  <a:lnTo>
                    <a:pt x="430" y="554"/>
                  </a:lnTo>
                  <a:lnTo>
                    <a:pt x="436" y="552"/>
                  </a:lnTo>
                  <a:lnTo>
                    <a:pt x="440" y="552"/>
                  </a:lnTo>
                  <a:lnTo>
                    <a:pt x="442" y="554"/>
                  </a:lnTo>
                  <a:lnTo>
                    <a:pt x="444" y="556"/>
                  </a:lnTo>
                  <a:lnTo>
                    <a:pt x="446" y="562"/>
                  </a:lnTo>
                  <a:lnTo>
                    <a:pt x="446" y="562"/>
                  </a:lnTo>
                  <a:lnTo>
                    <a:pt x="444" y="564"/>
                  </a:lnTo>
                  <a:lnTo>
                    <a:pt x="444" y="566"/>
                  </a:lnTo>
                  <a:lnTo>
                    <a:pt x="438" y="570"/>
                  </a:lnTo>
                  <a:lnTo>
                    <a:pt x="426" y="576"/>
                  </a:lnTo>
                  <a:lnTo>
                    <a:pt x="426" y="576"/>
                  </a:lnTo>
                  <a:lnTo>
                    <a:pt x="418" y="578"/>
                  </a:lnTo>
                  <a:lnTo>
                    <a:pt x="416" y="580"/>
                  </a:lnTo>
                  <a:lnTo>
                    <a:pt x="414" y="586"/>
                  </a:lnTo>
                  <a:lnTo>
                    <a:pt x="414" y="586"/>
                  </a:lnTo>
                  <a:lnTo>
                    <a:pt x="412" y="596"/>
                  </a:lnTo>
                  <a:lnTo>
                    <a:pt x="408" y="608"/>
                  </a:lnTo>
                  <a:lnTo>
                    <a:pt x="408" y="608"/>
                  </a:lnTo>
                  <a:lnTo>
                    <a:pt x="404" y="616"/>
                  </a:lnTo>
                  <a:lnTo>
                    <a:pt x="402" y="624"/>
                  </a:lnTo>
                  <a:lnTo>
                    <a:pt x="402" y="624"/>
                  </a:lnTo>
                  <a:lnTo>
                    <a:pt x="402" y="630"/>
                  </a:lnTo>
                  <a:lnTo>
                    <a:pt x="402" y="634"/>
                  </a:lnTo>
                  <a:lnTo>
                    <a:pt x="404" y="636"/>
                  </a:lnTo>
                  <a:lnTo>
                    <a:pt x="404" y="636"/>
                  </a:lnTo>
                  <a:lnTo>
                    <a:pt x="408" y="636"/>
                  </a:lnTo>
                  <a:lnTo>
                    <a:pt x="412" y="636"/>
                  </a:lnTo>
                  <a:lnTo>
                    <a:pt x="418" y="636"/>
                  </a:lnTo>
                  <a:lnTo>
                    <a:pt x="420" y="634"/>
                  </a:lnTo>
                  <a:lnTo>
                    <a:pt x="420" y="634"/>
                  </a:lnTo>
                  <a:lnTo>
                    <a:pt x="418" y="638"/>
                  </a:lnTo>
                  <a:lnTo>
                    <a:pt x="414" y="642"/>
                  </a:lnTo>
                  <a:lnTo>
                    <a:pt x="402" y="650"/>
                  </a:lnTo>
                  <a:lnTo>
                    <a:pt x="398" y="652"/>
                  </a:lnTo>
                  <a:lnTo>
                    <a:pt x="394" y="656"/>
                  </a:lnTo>
                  <a:lnTo>
                    <a:pt x="394" y="660"/>
                  </a:lnTo>
                  <a:lnTo>
                    <a:pt x="398" y="664"/>
                  </a:lnTo>
                  <a:lnTo>
                    <a:pt x="398" y="664"/>
                  </a:lnTo>
                  <a:lnTo>
                    <a:pt x="402" y="664"/>
                  </a:lnTo>
                  <a:lnTo>
                    <a:pt x="406" y="662"/>
                  </a:lnTo>
                  <a:lnTo>
                    <a:pt x="416" y="658"/>
                  </a:lnTo>
                  <a:lnTo>
                    <a:pt x="434" y="648"/>
                  </a:lnTo>
                  <a:lnTo>
                    <a:pt x="434" y="648"/>
                  </a:lnTo>
                  <a:lnTo>
                    <a:pt x="434" y="652"/>
                  </a:lnTo>
                  <a:lnTo>
                    <a:pt x="432" y="656"/>
                  </a:lnTo>
                  <a:lnTo>
                    <a:pt x="432" y="656"/>
                  </a:lnTo>
                  <a:lnTo>
                    <a:pt x="448" y="640"/>
                  </a:lnTo>
                  <a:lnTo>
                    <a:pt x="456" y="632"/>
                  </a:lnTo>
                  <a:lnTo>
                    <a:pt x="460" y="622"/>
                  </a:lnTo>
                  <a:lnTo>
                    <a:pt x="460" y="622"/>
                  </a:lnTo>
                  <a:lnTo>
                    <a:pt x="466" y="628"/>
                  </a:lnTo>
                  <a:lnTo>
                    <a:pt x="470" y="628"/>
                  </a:lnTo>
                  <a:lnTo>
                    <a:pt x="476" y="626"/>
                  </a:lnTo>
                  <a:lnTo>
                    <a:pt x="482" y="622"/>
                  </a:lnTo>
                  <a:lnTo>
                    <a:pt x="490" y="612"/>
                  </a:lnTo>
                  <a:lnTo>
                    <a:pt x="496" y="602"/>
                  </a:lnTo>
                  <a:lnTo>
                    <a:pt x="496" y="602"/>
                  </a:lnTo>
                  <a:lnTo>
                    <a:pt x="500" y="586"/>
                  </a:lnTo>
                  <a:lnTo>
                    <a:pt x="502" y="582"/>
                  </a:lnTo>
                  <a:lnTo>
                    <a:pt x="504" y="580"/>
                  </a:lnTo>
                  <a:lnTo>
                    <a:pt x="508" y="578"/>
                  </a:lnTo>
                  <a:lnTo>
                    <a:pt x="514" y="578"/>
                  </a:lnTo>
                  <a:lnTo>
                    <a:pt x="514" y="578"/>
                  </a:lnTo>
                  <a:lnTo>
                    <a:pt x="520" y="578"/>
                  </a:lnTo>
                  <a:lnTo>
                    <a:pt x="526" y="580"/>
                  </a:lnTo>
                  <a:lnTo>
                    <a:pt x="534" y="588"/>
                  </a:lnTo>
                  <a:lnTo>
                    <a:pt x="540" y="596"/>
                  </a:lnTo>
                  <a:lnTo>
                    <a:pt x="548" y="606"/>
                  </a:lnTo>
                  <a:lnTo>
                    <a:pt x="548" y="606"/>
                  </a:lnTo>
                  <a:lnTo>
                    <a:pt x="554" y="612"/>
                  </a:lnTo>
                  <a:lnTo>
                    <a:pt x="562" y="618"/>
                  </a:lnTo>
                  <a:lnTo>
                    <a:pt x="572" y="622"/>
                  </a:lnTo>
                  <a:lnTo>
                    <a:pt x="582" y="624"/>
                  </a:lnTo>
                  <a:lnTo>
                    <a:pt x="602" y="628"/>
                  </a:lnTo>
                  <a:lnTo>
                    <a:pt x="622" y="630"/>
                  </a:lnTo>
                  <a:lnTo>
                    <a:pt x="622" y="630"/>
                  </a:lnTo>
                  <a:lnTo>
                    <a:pt x="644" y="632"/>
                  </a:lnTo>
                  <a:lnTo>
                    <a:pt x="668" y="636"/>
                  </a:lnTo>
                  <a:lnTo>
                    <a:pt x="668" y="636"/>
                  </a:lnTo>
                  <a:lnTo>
                    <a:pt x="680" y="640"/>
                  </a:lnTo>
                  <a:lnTo>
                    <a:pt x="694" y="646"/>
                  </a:lnTo>
                  <a:lnTo>
                    <a:pt x="706" y="652"/>
                  </a:lnTo>
                  <a:lnTo>
                    <a:pt x="718" y="660"/>
                  </a:lnTo>
                  <a:lnTo>
                    <a:pt x="742" y="678"/>
                  </a:lnTo>
                  <a:lnTo>
                    <a:pt x="764" y="696"/>
                  </a:lnTo>
                  <a:lnTo>
                    <a:pt x="762" y="696"/>
                  </a:lnTo>
                  <a:lnTo>
                    <a:pt x="762" y="696"/>
                  </a:lnTo>
                  <a:lnTo>
                    <a:pt x="766" y="698"/>
                  </a:lnTo>
                  <a:lnTo>
                    <a:pt x="774" y="702"/>
                  </a:lnTo>
                  <a:lnTo>
                    <a:pt x="786" y="708"/>
                  </a:lnTo>
                  <a:lnTo>
                    <a:pt x="786" y="708"/>
                  </a:lnTo>
                  <a:lnTo>
                    <a:pt x="790" y="710"/>
                  </a:lnTo>
                  <a:lnTo>
                    <a:pt x="794" y="710"/>
                  </a:lnTo>
                  <a:lnTo>
                    <a:pt x="794" y="710"/>
                  </a:lnTo>
                  <a:lnTo>
                    <a:pt x="792" y="712"/>
                  </a:lnTo>
                  <a:lnTo>
                    <a:pt x="792" y="716"/>
                  </a:lnTo>
                  <a:lnTo>
                    <a:pt x="800" y="728"/>
                  </a:lnTo>
                  <a:lnTo>
                    <a:pt x="814" y="744"/>
                  </a:lnTo>
                  <a:lnTo>
                    <a:pt x="814" y="744"/>
                  </a:lnTo>
                  <a:lnTo>
                    <a:pt x="824" y="756"/>
                  </a:lnTo>
                  <a:lnTo>
                    <a:pt x="830" y="768"/>
                  </a:lnTo>
                  <a:lnTo>
                    <a:pt x="842" y="796"/>
                  </a:lnTo>
                  <a:lnTo>
                    <a:pt x="842" y="796"/>
                  </a:lnTo>
                  <a:lnTo>
                    <a:pt x="846" y="802"/>
                  </a:lnTo>
                  <a:lnTo>
                    <a:pt x="848" y="806"/>
                  </a:lnTo>
                  <a:lnTo>
                    <a:pt x="852" y="808"/>
                  </a:lnTo>
                  <a:lnTo>
                    <a:pt x="852" y="808"/>
                  </a:lnTo>
                  <a:lnTo>
                    <a:pt x="856" y="810"/>
                  </a:lnTo>
                  <a:lnTo>
                    <a:pt x="860" y="808"/>
                  </a:lnTo>
                  <a:lnTo>
                    <a:pt x="866" y="806"/>
                  </a:lnTo>
                  <a:lnTo>
                    <a:pt x="870" y="804"/>
                  </a:lnTo>
                  <a:lnTo>
                    <a:pt x="870" y="804"/>
                  </a:lnTo>
                  <a:lnTo>
                    <a:pt x="876" y="808"/>
                  </a:lnTo>
                  <a:lnTo>
                    <a:pt x="884" y="814"/>
                  </a:lnTo>
                  <a:lnTo>
                    <a:pt x="894" y="826"/>
                  </a:lnTo>
                  <a:lnTo>
                    <a:pt x="894" y="826"/>
                  </a:lnTo>
                  <a:lnTo>
                    <a:pt x="898" y="834"/>
                  </a:lnTo>
                  <a:lnTo>
                    <a:pt x="900" y="840"/>
                  </a:lnTo>
                  <a:lnTo>
                    <a:pt x="906" y="854"/>
                  </a:lnTo>
                  <a:lnTo>
                    <a:pt x="912" y="868"/>
                  </a:lnTo>
                  <a:lnTo>
                    <a:pt x="916" y="874"/>
                  </a:lnTo>
                  <a:lnTo>
                    <a:pt x="924" y="878"/>
                  </a:lnTo>
                  <a:lnTo>
                    <a:pt x="924" y="878"/>
                  </a:lnTo>
                  <a:lnTo>
                    <a:pt x="932" y="874"/>
                  </a:lnTo>
                  <a:lnTo>
                    <a:pt x="932" y="874"/>
                  </a:lnTo>
                  <a:lnTo>
                    <a:pt x="940" y="872"/>
                  </a:lnTo>
                  <a:lnTo>
                    <a:pt x="948" y="872"/>
                  </a:lnTo>
                  <a:lnTo>
                    <a:pt x="948" y="872"/>
                  </a:lnTo>
                  <a:lnTo>
                    <a:pt x="948" y="866"/>
                  </a:lnTo>
                  <a:lnTo>
                    <a:pt x="952" y="862"/>
                  </a:lnTo>
                  <a:lnTo>
                    <a:pt x="962" y="852"/>
                  </a:lnTo>
                  <a:lnTo>
                    <a:pt x="962" y="852"/>
                  </a:lnTo>
                  <a:lnTo>
                    <a:pt x="966" y="854"/>
                  </a:lnTo>
                  <a:lnTo>
                    <a:pt x="972" y="858"/>
                  </a:lnTo>
                  <a:lnTo>
                    <a:pt x="982" y="864"/>
                  </a:lnTo>
                  <a:lnTo>
                    <a:pt x="982" y="864"/>
                  </a:lnTo>
                  <a:lnTo>
                    <a:pt x="988" y="870"/>
                  </a:lnTo>
                  <a:lnTo>
                    <a:pt x="988" y="870"/>
                  </a:lnTo>
                  <a:lnTo>
                    <a:pt x="994" y="852"/>
                  </a:lnTo>
                  <a:lnTo>
                    <a:pt x="998" y="836"/>
                  </a:lnTo>
                  <a:lnTo>
                    <a:pt x="998" y="836"/>
                  </a:lnTo>
                  <a:lnTo>
                    <a:pt x="1000" y="828"/>
                  </a:lnTo>
                  <a:lnTo>
                    <a:pt x="998" y="818"/>
                  </a:lnTo>
                  <a:lnTo>
                    <a:pt x="996" y="812"/>
                  </a:lnTo>
                  <a:lnTo>
                    <a:pt x="992" y="806"/>
                  </a:lnTo>
                  <a:lnTo>
                    <a:pt x="988" y="800"/>
                  </a:lnTo>
                  <a:lnTo>
                    <a:pt x="982" y="794"/>
                  </a:lnTo>
                  <a:lnTo>
                    <a:pt x="968" y="786"/>
                  </a:lnTo>
                  <a:lnTo>
                    <a:pt x="968" y="786"/>
                  </a:lnTo>
                  <a:close/>
                  <a:moveTo>
                    <a:pt x="392" y="16"/>
                  </a:moveTo>
                  <a:lnTo>
                    <a:pt x="392" y="16"/>
                  </a:lnTo>
                  <a:lnTo>
                    <a:pt x="392" y="16"/>
                  </a:lnTo>
                  <a:lnTo>
                    <a:pt x="392" y="16"/>
                  </a:lnTo>
                  <a:lnTo>
                    <a:pt x="392" y="16"/>
                  </a:lnTo>
                  <a:lnTo>
                    <a:pt x="392" y="16"/>
                  </a:lnTo>
                  <a:close/>
                </a:path>
              </a:pathLst>
            </a:custGeom>
            <a:solidFill>
              <a:schemeClr val="bg2">
                <a:lumMod val="75000"/>
              </a:schemeClr>
            </a:solidFill>
            <a:ln w="3175">
              <a:solidFill>
                <a:schemeClr val="bg1"/>
              </a:solidFill>
            </a:ln>
            <a:effectLst/>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14" name="Freeform 61">
              <a:extLst>
                <a:ext uri="{FF2B5EF4-FFF2-40B4-BE49-F238E27FC236}">
                  <a16:creationId xmlns:a16="http://schemas.microsoft.com/office/drawing/2014/main" id="{62850674-F34F-47F2-95BF-D5BB1595DD5A}"/>
                </a:ext>
              </a:extLst>
            </p:cNvPr>
            <p:cNvSpPr>
              <a:spLocks/>
            </p:cNvSpPr>
            <p:nvPr>
              <p:custDataLst>
                <p:tags r:id="rId47"/>
              </p:custDataLst>
            </p:nvPr>
          </p:nvSpPr>
          <p:spPr bwMode="auto">
            <a:xfrm>
              <a:off x="2032681" y="2537926"/>
              <a:ext cx="841616" cy="1652995"/>
            </a:xfrm>
            <a:custGeom>
              <a:avLst/>
              <a:gdLst/>
              <a:ahLst/>
              <a:cxnLst>
                <a:cxn ang="0">
                  <a:pos x="612" y="1256"/>
                </a:cxn>
                <a:cxn ang="0">
                  <a:pos x="612" y="1238"/>
                </a:cxn>
                <a:cxn ang="0">
                  <a:pos x="622" y="1188"/>
                </a:cxn>
                <a:cxn ang="0">
                  <a:pos x="628" y="1172"/>
                </a:cxn>
                <a:cxn ang="0">
                  <a:pos x="646" y="1130"/>
                </a:cxn>
                <a:cxn ang="0">
                  <a:pos x="652" y="1104"/>
                </a:cxn>
                <a:cxn ang="0">
                  <a:pos x="656" y="1078"/>
                </a:cxn>
                <a:cxn ang="0">
                  <a:pos x="668" y="1044"/>
                </a:cxn>
                <a:cxn ang="0">
                  <a:pos x="402" y="124"/>
                </a:cxn>
                <a:cxn ang="0">
                  <a:pos x="72" y="0"/>
                </a:cxn>
                <a:cxn ang="0">
                  <a:pos x="68" y="56"/>
                </a:cxn>
                <a:cxn ang="0">
                  <a:pos x="62" y="96"/>
                </a:cxn>
                <a:cxn ang="0">
                  <a:pos x="54" y="108"/>
                </a:cxn>
                <a:cxn ang="0">
                  <a:pos x="24" y="152"/>
                </a:cxn>
                <a:cxn ang="0">
                  <a:pos x="6" y="182"/>
                </a:cxn>
                <a:cxn ang="0">
                  <a:pos x="0" y="210"/>
                </a:cxn>
                <a:cxn ang="0">
                  <a:pos x="4" y="228"/>
                </a:cxn>
                <a:cxn ang="0">
                  <a:pos x="18" y="264"/>
                </a:cxn>
                <a:cxn ang="0">
                  <a:pos x="20" y="284"/>
                </a:cxn>
                <a:cxn ang="0">
                  <a:pos x="20" y="310"/>
                </a:cxn>
                <a:cxn ang="0">
                  <a:pos x="18" y="362"/>
                </a:cxn>
                <a:cxn ang="0">
                  <a:pos x="18" y="390"/>
                </a:cxn>
                <a:cxn ang="0">
                  <a:pos x="28" y="510"/>
                </a:cxn>
                <a:cxn ang="0">
                  <a:pos x="40" y="578"/>
                </a:cxn>
                <a:cxn ang="0">
                  <a:pos x="54" y="612"/>
                </a:cxn>
                <a:cxn ang="0">
                  <a:pos x="60" y="618"/>
                </a:cxn>
                <a:cxn ang="0">
                  <a:pos x="62" y="628"/>
                </a:cxn>
                <a:cxn ang="0">
                  <a:pos x="82" y="648"/>
                </a:cxn>
                <a:cxn ang="0">
                  <a:pos x="86" y="654"/>
                </a:cxn>
                <a:cxn ang="0">
                  <a:pos x="94" y="678"/>
                </a:cxn>
                <a:cxn ang="0">
                  <a:pos x="94" y="718"/>
                </a:cxn>
                <a:cxn ang="0">
                  <a:pos x="92" y="760"/>
                </a:cxn>
                <a:cxn ang="0">
                  <a:pos x="96" y="790"/>
                </a:cxn>
                <a:cxn ang="0">
                  <a:pos x="100" y="798"/>
                </a:cxn>
                <a:cxn ang="0">
                  <a:pos x="122" y="856"/>
                </a:cxn>
                <a:cxn ang="0">
                  <a:pos x="136" y="916"/>
                </a:cxn>
                <a:cxn ang="0">
                  <a:pos x="142" y="942"/>
                </a:cxn>
                <a:cxn ang="0">
                  <a:pos x="152" y="964"/>
                </a:cxn>
                <a:cxn ang="0">
                  <a:pos x="168" y="982"/>
                </a:cxn>
                <a:cxn ang="0">
                  <a:pos x="190" y="996"/>
                </a:cxn>
                <a:cxn ang="0">
                  <a:pos x="220" y="1014"/>
                </a:cxn>
                <a:cxn ang="0">
                  <a:pos x="282" y="1060"/>
                </a:cxn>
                <a:cxn ang="0">
                  <a:pos x="340" y="1116"/>
                </a:cxn>
                <a:cxn ang="0">
                  <a:pos x="374" y="1162"/>
                </a:cxn>
                <a:cxn ang="0">
                  <a:pos x="390" y="1194"/>
                </a:cxn>
                <a:cxn ang="0">
                  <a:pos x="396" y="1210"/>
                </a:cxn>
                <a:cxn ang="0">
                  <a:pos x="404" y="1248"/>
                </a:cxn>
                <a:cxn ang="0">
                  <a:pos x="404" y="1266"/>
                </a:cxn>
                <a:cxn ang="0">
                  <a:pos x="394" y="1280"/>
                </a:cxn>
                <a:cxn ang="0">
                  <a:pos x="520" y="1302"/>
                </a:cxn>
                <a:cxn ang="0">
                  <a:pos x="590" y="1312"/>
                </a:cxn>
                <a:cxn ang="0">
                  <a:pos x="604" y="1294"/>
                </a:cxn>
                <a:cxn ang="0">
                  <a:pos x="618" y="1280"/>
                </a:cxn>
                <a:cxn ang="0">
                  <a:pos x="624" y="1272"/>
                </a:cxn>
                <a:cxn ang="0">
                  <a:pos x="618" y="1268"/>
                </a:cxn>
                <a:cxn ang="0">
                  <a:pos x="612" y="1256"/>
                </a:cxn>
              </a:cxnLst>
              <a:rect l="0" t="0" r="r" b="b"/>
              <a:pathLst>
                <a:path w="668" h="1312">
                  <a:moveTo>
                    <a:pt x="612" y="1256"/>
                  </a:moveTo>
                  <a:lnTo>
                    <a:pt x="612" y="1256"/>
                  </a:lnTo>
                  <a:lnTo>
                    <a:pt x="612" y="1246"/>
                  </a:lnTo>
                  <a:lnTo>
                    <a:pt x="612" y="1238"/>
                  </a:lnTo>
                  <a:lnTo>
                    <a:pt x="614" y="1220"/>
                  </a:lnTo>
                  <a:lnTo>
                    <a:pt x="622" y="1188"/>
                  </a:lnTo>
                  <a:lnTo>
                    <a:pt x="622" y="1188"/>
                  </a:lnTo>
                  <a:lnTo>
                    <a:pt x="628" y="1172"/>
                  </a:lnTo>
                  <a:lnTo>
                    <a:pt x="638" y="1152"/>
                  </a:lnTo>
                  <a:lnTo>
                    <a:pt x="646" y="1130"/>
                  </a:lnTo>
                  <a:lnTo>
                    <a:pt x="650" y="1118"/>
                  </a:lnTo>
                  <a:lnTo>
                    <a:pt x="652" y="1104"/>
                  </a:lnTo>
                  <a:lnTo>
                    <a:pt x="652" y="1104"/>
                  </a:lnTo>
                  <a:lnTo>
                    <a:pt x="656" y="1078"/>
                  </a:lnTo>
                  <a:lnTo>
                    <a:pt x="662" y="1060"/>
                  </a:lnTo>
                  <a:lnTo>
                    <a:pt x="668" y="1044"/>
                  </a:lnTo>
                  <a:lnTo>
                    <a:pt x="308" y="454"/>
                  </a:lnTo>
                  <a:lnTo>
                    <a:pt x="402" y="124"/>
                  </a:lnTo>
                  <a:lnTo>
                    <a:pt x="402" y="124"/>
                  </a:lnTo>
                  <a:lnTo>
                    <a:pt x="72" y="0"/>
                  </a:lnTo>
                  <a:lnTo>
                    <a:pt x="72" y="0"/>
                  </a:lnTo>
                  <a:lnTo>
                    <a:pt x="68" y="56"/>
                  </a:lnTo>
                  <a:lnTo>
                    <a:pt x="66" y="78"/>
                  </a:lnTo>
                  <a:lnTo>
                    <a:pt x="62" y="96"/>
                  </a:lnTo>
                  <a:lnTo>
                    <a:pt x="62" y="96"/>
                  </a:lnTo>
                  <a:lnTo>
                    <a:pt x="54" y="108"/>
                  </a:lnTo>
                  <a:lnTo>
                    <a:pt x="46" y="122"/>
                  </a:lnTo>
                  <a:lnTo>
                    <a:pt x="24" y="152"/>
                  </a:lnTo>
                  <a:lnTo>
                    <a:pt x="14" y="166"/>
                  </a:lnTo>
                  <a:lnTo>
                    <a:pt x="6" y="182"/>
                  </a:lnTo>
                  <a:lnTo>
                    <a:pt x="2" y="196"/>
                  </a:lnTo>
                  <a:lnTo>
                    <a:pt x="0" y="210"/>
                  </a:lnTo>
                  <a:lnTo>
                    <a:pt x="0" y="210"/>
                  </a:lnTo>
                  <a:lnTo>
                    <a:pt x="4" y="228"/>
                  </a:lnTo>
                  <a:lnTo>
                    <a:pt x="12" y="246"/>
                  </a:lnTo>
                  <a:lnTo>
                    <a:pt x="18" y="264"/>
                  </a:lnTo>
                  <a:lnTo>
                    <a:pt x="20" y="274"/>
                  </a:lnTo>
                  <a:lnTo>
                    <a:pt x="20" y="284"/>
                  </a:lnTo>
                  <a:lnTo>
                    <a:pt x="20" y="284"/>
                  </a:lnTo>
                  <a:lnTo>
                    <a:pt x="20" y="310"/>
                  </a:lnTo>
                  <a:lnTo>
                    <a:pt x="18" y="336"/>
                  </a:lnTo>
                  <a:lnTo>
                    <a:pt x="18" y="362"/>
                  </a:lnTo>
                  <a:lnTo>
                    <a:pt x="18" y="390"/>
                  </a:lnTo>
                  <a:lnTo>
                    <a:pt x="18" y="390"/>
                  </a:lnTo>
                  <a:lnTo>
                    <a:pt x="20" y="438"/>
                  </a:lnTo>
                  <a:lnTo>
                    <a:pt x="28" y="510"/>
                  </a:lnTo>
                  <a:lnTo>
                    <a:pt x="34" y="546"/>
                  </a:lnTo>
                  <a:lnTo>
                    <a:pt x="40" y="578"/>
                  </a:lnTo>
                  <a:lnTo>
                    <a:pt x="50" y="604"/>
                  </a:lnTo>
                  <a:lnTo>
                    <a:pt x="54" y="612"/>
                  </a:lnTo>
                  <a:lnTo>
                    <a:pt x="60" y="618"/>
                  </a:lnTo>
                  <a:lnTo>
                    <a:pt x="60" y="618"/>
                  </a:lnTo>
                  <a:lnTo>
                    <a:pt x="60" y="622"/>
                  </a:lnTo>
                  <a:lnTo>
                    <a:pt x="62" y="628"/>
                  </a:lnTo>
                  <a:lnTo>
                    <a:pt x="68" y="634"/>
                  </a:lnTo>
                  <a:lnTo>
                    <a:pt x="82" y="648"/>
                  </a:lnTo>
                  <a:lnTo>
                    <a:pt x="82" y="648"/>
                  </a:lnTo>
                  <a:lnTo>
                    <a:pt x="86" y="654"/>
                  </a:lnTo>
                  <a:lnTo>
                    <a:pt x="90" y="662"/>
                  </a:lnTo>
                  <a:lnTo>
                    <a:pt x="94" y="678"/>
                  </a:lnTo>
                  <a:lnTo>
                    <a:pt x="94" y="698"/>
                  </a:lnTo>
                  <a:lnTo>
                    <a:pt x="94" y="718"/>
                  </a:lnTo>
                  <a:lnTo>
                    <a:pt x="92" y="740"/>
                  </a:lnTo>
                  <a:lnTo>
                    <a:pt x="92" y="760"/>
                  </a:lnTo>
                  <a:lnTo>
                    <a:pt x="94" y="780"/>
                  </a:lnTo>
                  <a:lnTo>
                    <a:pt x="96" y="790"/>
                  </a:lnTo>
                  <a:lnTo>
                    <a:pt x="100" y="798"/>
                  </a:lnTo>
                  <a:lnTo>
                    <a:pt x="100" y="798"/>
                  </a:lnTo>
                  <a:lnTo>
                    <a:pt x="112" y="826"/>
                  </a:lnTo>
                  <a:lnTo>
                    <a:pt x="122" y="856"/>
                  </a:lnTo>
                  <a:lnTo>
                    <a:pt x="130" y="886"/>
                  </a:lnTo>
                  <a:lnTo>
                    <a:pt x="136" y="916"/>
                  </a:lnTo>
                  <a:lnTo>
                    <a:pt x="136" y="916"/>
                  </a:lnTo>
                  <a:lnTo>
                    <a:pt x="142" y="942"/>
                  </a:lnTo>
                  <a:lnTo>
                    <a:pt x="146" y="952"/>
                  </a:lnTo>
                  <a:lnTo>
                    <a:pt x="152" y="964"/>
                  </a:lnTo>
                  <a:lnTo>
                    <a:pt x="160" y="972"/>
                  </a:lnTo>
                  <a:lnTo>
                    <a:pt x="168" y="982"/>
                  </a:lnTo>
                  <a:lnTo>
                    <a:pt x="178" y="990"/>
                  </a:lnTo>
                  <a:lnTo>
                    <a:pt x="190" y="996"/>
                  </a:lnTo>
                  <a:lnTo>
                    <a:pt x="190" y="996"/>
                  </a:lnTo>
                  <a:lnTo>
                    <a:pt x="220" y="1014"/>
                  </a:lnTo>
                  <a:lnTo>
                    <a:pt x="250" y="1036"/>
                  </a:lnTo>
                  <a:lnTo>
                    <a:pt x="282" y="1060"/>
                  </a:lnTo>
                  <a:lnTo>
                    <a:pt x="312" y="1086"/>
                  </a:lnTo>
                  <a:lnTo>
                    <a:pt x="340" y="1116"/>
                  </a:lnTo>
                  <a:lnTo>
                    <a:pt x="364" y="1146"/>
                  </a:lnTo>
                  <a:lnTo>
                    <a:pt x="374" y="1162"/>
                  </a:lnTo>
                  <a:lnTo>
                    <a:pt x="384" y="1178"/>
                  </a:lnTo>
                  <a:lnTo>
                    <a:pt x="390" y="1194"/>
                  </a:lnTo>
                  <a:lnTo>
                    <a:pt x="396" y="1210"/>
                  </a:lnTo>
                  <a:lnTo>
                    <a:pt x="396" y="1210"/>
                  </a:lnTo>
                  <a:lnTo>
                    <a:pt x="400" y="1226"/>
                  </a:lnTo>
                  <a:lnTo>
                    <a:pt x="404" y="1248"/>
                  </a:lnTo>
                  <a:lnTo>
                    <a:pt x="404" y="1258"/>
                  </a:lnTo>
                  <a:lnTo>
                    <a:pt x="404" y="1266"/>
                  </a:lnTo>
                  <a:lnTo>
                    <a:pt x="400" y="1274"/>
                  </a:lnTo>
                  <a:lnTo>
                    <a:pt x="394" y="1280"/>
                  </a:lnTo>
                  <a:lnTo>
                    <a:pt x="394" y="1280"/>
                  </a:lnTo>
                  <a:lnTo>
                    <a:pt x="520" y="1302"/>
                  </a:lnTo>
                  <a:lnTo>
                    <a:pt x="520" y="1302"/>
                  </a:lnTo>
                  <a:lnTo>
                    <a:pt x="590" y="1312"/>
                  </a:lnTo>
                  <a:lnTo>
                    <a:pt x="590" y="1312"/>
                  </a:lnTo>
                  <a:lnTo>
                    <a:pt x="604" y="1294"/>
                  </a:lnTo>
                  <a:lnTo>
                    <a:pt x="618" y="1280"/>
                  </a:lnTo>
                  <a:lnTo>
                    <a:pt x="618" y="1280"/>
                  </a:lnTo>
                  <a:lnTo>
                    <a:pt x="624" y="1274"/>
                  </a:lnTo>
                  <a:lnTo>
                    <a:pt x="624" y="1272"/>
                  </a:lnTo>
                  <a:lnTo>
                    <a:pt x="622" y="1272"/>
                  </a:lnTo>
                  <a:lnTo>
                    <a:pt x="618" y="1268"/>
                  </a:lnTo>
                  <a:lnTo>
                    <a:pt x="616" y="1264"/>
                  </a:lnTo>
                  <a:lnTo>
                    <a:pt x="612" y="1256"/>
                  </a:lnTo>
                  <a:lnTo>
                    <a:pt x="612" y="125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1" name="Freeform 62">
              <a:extLst>
                <a:ext uri="{FF2B5EF4-FFF2-40B4-BE49-F238E27FC236}">
                  <a16:creationId xmlns:a16="http://schemas.microsoft.com/office/drawing/2014/main" id="{F4D77B65-4CFC-4141-B655-9560486F870E}"/>
                </a:ext>
              </a:extLst>
            </p:cNvPr>
            <p:cNvSpPr>
              <a:spLocks/>
            </p:cNvSpPr>
            <p:nvPr>
              <p:custDataLst>
                <p:tags r:id="rId48"/>
              </p:custDataLst>
            </p:nvPr>
          </p:nvSpPr>
          <p:spPr bwMode="auto">
            <a:xfrm>
              <a:off x="2776025" y="3583647"/>
              <a:ext cx="793740" cy="924770"/>
            </a:xfrm>
            <a:custGeom>
              <a:avLst/>
              <a:gdLst/>
              <a:ahLst/>
              <a:cxnLst>
                <a:cxn ang="0">
                  <a:pos x="630" y="78"/>
                </a:cxn>
                <a:cxn ang="0">
                  <a:pos x="184" y="0"/>
                </a:cxn>
                <a:cxn ang="0">
                  <a:pos x="184" y="0"/>
                </a:cxn>
                <a:cxn ang="0">
                  <a:pos x="162" y="94"/>
                </a:cxn>
                <a:cxn ang="0">
                  <a:pos x="162" y="94"/>
                </a:cxn>
                <a:cxn ang="0">
                  <a:pos x="160" y="98"/>
                </a:cxn>
                <a:cxn ang="0">
                  <a:pos x="158" y="100"/>
                </a:cxn>
                <a:cxn ang="0">
                  <a:pos x="152" y="102"/>
                </a:cxn>
                <a:cxn ang="0">
                  <a:pos x="146" y="100"/>
                </a:cxn>
                <a:cxn ang="0">
                  <a:pos x="144" y="100"/>
                </a:cxn>
                <a:cxn ang="0">
                  <a:pos x="144" y="100"/>
                </a:cxn>
                <a:cxn ang="0">
                  <a:pos x="136" y="94"/>
                </a:cxn>
                <a:cxn ang="0">
                  <a:pos x="126" y="90"/>
                </a:cxn>
                <a:cxn ang="0">
                  <a:pos x="112" y="88"/>
                </a:cxn>
                <a:cxn ang="0">
                  <a:pos x="112" y="88"/>
                </a:cxn>
                <a:cxn ang="0">
                  <a:pos x="104" y="90"/>
                </a:cxn>
                <a:cxn ang="0">
                  <a:pos x="100" y="94"/>
                </a:cxn>
                <a:cxn ang="0">
                  <a:pos x="98" y="98"/>
                </a:cxn>
                <a:cxn ang="0">
                  <a:pos x="96" y="104"/>
                </a:cxn>
                <a:cxn ang="0">
                  <a:pos x="96" y="116"/>
                </a:cxn>
                <a:cxn ang="0">
                  <a:pos x="96" y="122"/>
                </a:cxn>
                <a:cxn ang="0">
                  <a:pos x="90" y="196"/>
                </a:cxn>
                <a:cxn ang="0">
                  <a:pos x="78" y="214"/>
                </a:cxn>
                <a:cxn ang="0">
                  <a:pos x="78" y="214"/>
                </a:cxn>
                <a:cxn ang="0">
                  <a:pos x="72" y="230"/>
                </a:cxn>
                <a:cxn ang="0">
                  <a:pos x="66" y="248"/>
                </a:cxn>
                <a:cxn ang="0">
                  <a:pos x="62" y="274"/>
                </a:cxn>
                <a:cxn ang="0">
                  <a:pos x="62" y="274"/>
                </a:cxn>
                <a:cxn ang="0">
                  <a:pos x="60" y="288"/>
                </a:cxn>
                <a:cxn ang="0">
                  <a:pos x="56" y="300"/>
                </a:cxn>
                <a:cxn ang="0">
                  <a:pos x="48" y="322"/>
                </a:cxn>
                <a:cxn ang="0">
                  <a:pos x="38" y="342"/>
                </a:cxn>
                <a:cxn ang="0">
                  <a:pos x="32" y="358"/>
                </a:cxn>
                <a:cxn ang="0">
                  <a:pos x="32" y="358"/>
                </a:cxn>
                <a:cxn ang="0">
                  <a:pos x="24" y="390"/>
                </a:cxn>
                <a:cxn ang="0">
                  <a:pos x="22" y="408"/>
                </a:cxn>
                <a:cxn ang="0">
                  <a:pos x="22" y="416"/>
                </a:cxn>
                <a:cxn ang="0">
                  <a:pos x="22" y="426"/>
                </a:cxn>
                <a:cxn ang="0">
                  <a:pos x="22" y="426"/>
                </a:cxn>
                <a:cxn ang="0">
                  <a:pos x="26" y="434"/>
                </a:cxn>
                <a:cxn ang="0">
                  <a:pos x="28" y="438"/>
                </a:cxn>
                <a:cxn ang="0">
                  <a:pos x="32" y="442"/>
                </a:cxn>
                <a:cxn ang="0">
                  <a:pos x="34" y="442"/>
                </a:cxn>
                <a:cxn ang="0">
                  <a:pos x="34" y="444"/>
                </a:cxn>
                <a:cxn ang="0">
                  <a:pos x="28" y="450"/>
                </a:cxn>
                <a:cxn ang="0">
                  <a:pos x="28" y="450"/>
                </a:cxn>
                <a:cxn ang="0">
                  <a:pos x="14" y="464"/>
                </a:cxn>
                <a:cxn ang="0">
                  <a:pos x="0" y="482"/>
                </a:cxn>
                <a:cxn ang="0">
                  <a:pos x="0" y="482"/>
                </a:cxn>
                <a:cxn ang="0">
                  <a:pos x="14" y="484"/>
                </a:cxn>
                <a:cxn ang="0">
                  <a:pos x="18" y="498"/>
                </a:cxn>
                <a:cxn ang="0">
                  <a:pos x="358" y="708"/>
                </a:cxn>
                <a:cxn ang="0">
                  <a:pos x="534" y="734"/>
                </a:cxn>
                <a:cxn ang="0">
                  <a:pos x="630" y="78"/>
                </a:cxn>
                <a:cxn ang="0">
                  <a:pos x="630" y="78"/>
                </a:cxn>
              </a:cxnLst>
              <a:rect l="0" t="0" r="r" b="b"/>
              <a:pathLst>
                <a:path w="630" h="734">
                  <a:moveTo>
                    <a:pt x="630" y="78"/>
                  </a:moveTo>
                  <a:lnTo>
                    <a:pt x="184" y="0"/>
                  </a:lnTo>
                  <a:lnTo>
                    <a:pt x="184" y="0"/>
                  </a:lnTo>
                  <a:lnTo>
                    <a:pt x="162" y="94"/>
                  </a:lnTo>
                  <a:lnTo>
                    <a:pt x="162" y="94"/>
                  </a:lnTo>
                  <a:lnTo>
                    <a:pt x="160" y="98"/>
                  </a:lnTo>
                  <a:lnTo>
                    <a:pt x="158" y="100"/>
                  </a:lnTo>
                  <a:lnTo>
                    <a:pt x="152" y="102"/>
                  </a:lnTo>
                  <a:lnTo>
                    <a:pt x="146" y="100"/>
                  </a:lnTo>
                  <a:lnTo>
                    <a:pt x="144" y="100"/>
                  </a:lnTo>
                  <a:lnTo>
                    <a:pt x="144" y="100"/>
                  </a:lnTo>
                  <a:lnTo>
                    <a:pt x="136" y="94"/>
                  </a:lnTo>
                  <a:lnTo>
                    <a:pt x="126" y="90"/>
                  </a:lnTo>
                  <a:lnTo>
                    <a:pt x="112" y="88"/>
                  </a:lnTo>
                  <a:lnTo>
                    <a:pt x="112" y="88"/>
                  </a:lnTo>
                  <a:lnTo>
                    <a:pt x="104" y="90"/>
                  </a:lnTo>
                  <a:lnTo>
                    <a:pt x="100" y="94"/>
                  </a:lnTo>
                  <a:lnTo>
                    <a:pt x="98" y="98"/>
                  </a:lnTo>
                  <a:lnTo>
                    <a:pt x="96" y="104"/>
                  </a:lnTo>
                  <a:lnTo>
                    <a:pt x="96" y="116"/>
                  </a:lnTo>
                  <a:lnTo>
                    <a:pt x="96" y="122"/>
                  </a:lnTo>
                  <a:lnTo>
                    <a:pt x="90" y="196"/>
                  </a:lnTo>
                  <a:lnTo>
                    <a:pt x="78" y="214"/>
                  </a:lnTo>
                  <a:lnTo>
                    <a:pt x="78" y="214"/>
                  </a:lnTo>
                  <a:lnTo>
                    <a:pt x="72" y="230"/>
                  </a:lnTo>
                  <a:lnTo>
                    <a:pt x="66" y="248"/>
                  </a:lnTo>
                  <a:lnTo>
                    <a:pt x="62" y="274"/>
                  </a:lnTo>
                  <a:lnTo>
                    <a:pt x="62" y="274"/>
                  </a:lnTo>
                  <a:lnTo>
                    <a:pt x="60" y="288"/>
                  </a:lnTo>
                  <a:lnTo>
                    <a:pt x="56" y="300"/>
                  </a:lnTo>
                  <a:lnTo>
                    <a:pt x="48" y="322"/>
                  </a:lnTo>
                  <a:lnTo>
                    <a:pt x="38" y="342"/>
                  </a:lnTo>
                  <a:lnTo>
                    <a:pt x="32" y="358"/>
                  </a:lnTo>
                  <a:lnTo>
                    <a:pt x="32" y="358"/>
                  </a:lnTo>
                  <a:lnTo>
                    <a:pt x="24" y="390"/>
                  </a:lnTo>
                  <a:lnTo>
                    <a:pt x="22" y="408"/>
                  </a:lnTo>
                  <a:lnTo>
                    <a:pt x="22" y="416"/>
                  </a:lnTo>
                  <a:lnTo>
                    <a:pt x="22" y="426"/>
                  </a:lnTo>
                  <a:lnTo>
                    <a:pt x="22" y="426"/>
                  </a:lnTo>
                  <a:lnTo>
                    <a:pt x="26" y="434"/>
                  </a:lnTo>
                  <a:lnTo>
                    <a:pt x="28" y="438"/>
                  </a:lnTo>
                  <a:lnTo>
                    <a:pt x="32" y="442"/>
                  </a:lnTo>
                  <a:lnTo>
                    <a:pt x="34" y="442"/>
                  </a:lnTo>
                  <a:lnTo>
                    <a:pt x="34" y="444"/>
                  </a:lnTo>
                  <a:lnTo>
                    <a:pt x="28" y="450"/>
                  </a:lnTo>
                  <a:lnTo>
                    <a:pt x="28" y="450"/>
                  </a:lnTo>
                  <a:lnTo>
                    <a:pt x="14" y="464"/>
                  </a:lnTo>
                  <a:lnTo>
                    <a:pt x="0" y="482"/>
                  </a:lnTo>
                  <a:lnTo>
                    <a:pt x="0" y="482"/>
                  </a:lnTo>
                  <a:lnTo>
                    <a:pt x="14" y="484"/>
                  </a:lnTo>
                  <a:lnTo>
                    <a:pt x="18" y="498"/>
                  </a:lnTo>
                  <a:lnTo>
                    <a:pt x="358" y="708"/>
                  </a:lnTo>
                  <a:lnTo>
                    <a:pt x="534" y="734"/>
                  </a:lnTo>
                  <a:lnTo>
                    <a:pt x="630" y="78"/>
                  </a:lnTo>
                  <a:lnTo>
                    <a:pt x="630" y="7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2" name="Freeform 63">
              <a:extLst>
                <a:ext uri="{FF2B5EF4-FFF2-40B4-BE49-F238E27FC236}">
                  <a16:creationId xmlns:a16="http://schemas.microsoft.com/office/drawing/2014/main" id="{C7760354-C8ED-4F02-BE30-9C290C30A8AC}"/>
                </a:ext>
              </a:extLst>
            </p:cNvPr>
            <p:cNvSpPr>
              <a:spLocks/>
            </p:cNvSpPr>
            <p:nvPr>
              <p:custDataLst>
                <p:tags r:id="rId49"/>
              </p:custDataLst>
            </p:nvPr>
          </p:nvSpPr>
          <p:spPr bwMode="auto">
            <a:xfrm>
              <a:off x="7379717" y="2308624"/>
              <a:ext cx="201585" cy="360333"/>
            </a:xfrm>
            <a:custGeom>
              <a:avLst/>
              <a:gdLst/>
              <a:ahLst/>
              <a:cxnLst>
                <a:cxn ang="0">
                  <a:pos x="134" y="180"/>
                </a:cxn>
                <a:cxn ang="0">
                  <a:pos x="134" y="180"/>
                </a:cxn>
                <a:cxn ang="0">
                  <a:pos x="140" y="154"/>
                </a:cxn>
                <a:cxn ang="0">
                  <a:pos x="146" y="140"/>
                </a:cxn>
                <a:cxn ang="0">
                  <a:pos x="152" y="128"/>
                </a:cxn>
                <a:cxn ang="0">
                  <a:pos x="158" y="110"/>
                </a:cxn>
                <a:cxn ang="0">
                  <a:pos x="158" y="110"/>
                </a:cxn>
                <a:cxn ang="0">
                  <a:pos x="160" y="100"/>
                </a:cxn>
                <a:cxn ang="0">
                  <a:pos x="160" y="88"/>
                </a:cxn>
                <a:cxn ang="0">
                  <a:pos x="156" y="74"/>
                </a:cxn>
                <a:cxn ang="0">
                  <a:pos x="152" y="62"/>
                </a:cxn>
                <a:cxn ang="0">
                  <a:pos x="140" y="36"/>
                </a:cxn>
                <a:cxn ang="0">
                  <a:pos x="128" y="12"/>
                </a:cxn>
                <a:cxn ang="0">
                  <a:pos x="128" y="12"/>
                </a:cxn>
                <a:cxn ang="0">
                  <a:pos x="126" y="0"/>
                </a:cxn>
                <a:cxn ang="0">
                  <a:pos x="126" y="0"/>
                </a:cxn>
                <a:cxn ang="0">
                  <a:pos x="76" y="12"/>
                </a:cxn>
                <a:cxn ang="0">
                  <a:pos x="0" y="28"/>
                </a:cxn>
                <a:cxn ang="0">
                  <a:pos x="6" y="76"/>
                </a:cxn>
                <a:cxn ang="0">
                  <a:pos x="14" y="86"/>
                </a:cxn>
                <a:cxn ang="0">
                  <a:pos x="14" y="86"/>
                </a:cxn>
                <a:cxn ang="0">
                  <a:pos x="12" y="102"/>
                </a:cxn>
                <a:cxn ang="0">
                  <a:pos x="14" y="124"/>
                </a:cxn>
                <a:cxn ang="0">
                  <a:pos x="14" y="124"/>
                </a:cxn>
                <a:cxn ang="0">
                  <a:pos x="16" y="136"/>
                </a:cxn>
                <a:cxn ang="0">
                  <a:pos x="22" y="152"/>
                </a:cxn>
                <a:cxn ang="0">
                  <a:pos x="30" y="172"/>
                </a:cxn>
                <a:cxn ang="0">
                  <a:pos x="30" y="186"/>
                </a:cxn>
                <a:cxn ang="0">
                  <a:pos x="44" y="196"/>
                </a:cxn>
                <a:cxn ang="0">
                  <a:pos x="68" y="284"/>
                </a:cxn>
                <a:cxn ang="0">
                  <a:pos x="68" y="286"/>
                </a:cxn>
                <a:cxn ang="0">
                  <a:pos x="120" y="270"/>
                </a:cxn>
                <a:cxn ang="0">
                  <a:pos x="120" y="270"/>
                </a:cxn>
                <a:cxn ang="0">
                  <a:pos x="120" y="262"/>
                </a:cxn>
                <a:cxn ang="0">
                  <a:pos x="120" y="262"/>
                </a:cxn>
                <a:cxn ang="0">
                  <a:pos x="120" y="246"/>
                </a:cxn>
                <a:cxn ang="0">
                  <a:pos x="124" y="228"/>
                </a:cxn>
                <a:cxn ang="0">
                  <a:pos x="134" y="180"/>
                </a:cxn>
                <a:cxn ang="0">
                  <a:pos x="134" y="180"/>
                </a:cxn>
              </a:cxnLst>
              <a:rect l="0" t="0" r="r" b="b"/>
              <a:pathLst>
                <a:path w="160" h="286">
                  <a:moveTo>
                    <a:pt x="134" y="180"/>
                  </a:moveTo>
                  <a:lnTo>
                    <a:pt x="134" y="180"/>
                  </a:lnTo>
                  <a:lnTo>
                    <a:pt x="140" y="154"/>
                  </a:lnTo>
                  <a:lnTo>
                    <a:pt x="146" y="140"/>
                  </a:lnTo>
                  <a:lnTo>
                    <a:pt x="152" y="128"/>
                  </a:lnTo>
                  <a:lnTo>
                    <a:pt x="158" y="110"/>
                  </a:lnTo>
                  <a:lnTo>
                    <a:pt x="158" y="110"/>
                  </a:lnTo>
                  <a:lnTo>
                    <a:pt x="160" y="100"/>
                  </a:lnTo>
                  <a:lnTo>
                    <a:pt x="160" y="88"/>
                  </a:lnTo>
                  <a:lnTo>
                    <a:pt x="156" y="74"/>
                  </a:lnTo>
                  <a:lnTo>
                    <a:pt x="152" y="62"/>
                  </a:lnTo>
                  <a:lnTo>
                    <a:pt x="140" y="36"/>
                  </a:lnTo>
                  <a:lnTo>
                    <a:pt x="128" y="12"/>
                  </a:lnTo>
                  <a:lnTo>
                    <a:pt x="128" y="12"/>
                  </a:lnTo>
                  <a:lnTo>
                    <a:pt x="126" y="0"/>
                  </a:lnTo>
                  <a:lnTo>
                    <a:pt x="126" y="0"/>
                  </a:lnTo>
                  <a:lnTo>
                    <a:pt x="76" y="12"/>
                  </a:lnTo>
                  <a:lnTo>
                    <a:pt x="0" y="28"/>
                  </a:lnTo>
                  <a:lnTo>
                    <a:pt x="6" y="76"/>
                  </a:lnTo>
                  <a:lnTo>
                    <a:pt x="14" y="86"/>
                  </a:lnTo>
                  <a:lnTo>
                    <a:pt x="14" y="86"/>
                  </a:lnTo>
                  <a:lnTo>
                    <a:pt x="12" y="102"/>
                  </a:lnTo>
                  <a:lnTo>
                    <a:pt x="14" y="124"/>
                  </a:lnTo>
                  <a:lnTo>
                    <a:pt x="14" y="124"/>
                  </a:lnTo>
                  <a:lnTo>
                    <a:pt x="16" y="136"/>
                  </a:lnTo>
                  <a:lnTo>
                    <a:pt x="22" y="152"/>
                  </a:lnTo>
                  <a:lnTo>
                    <a:pt x="30" y="172"/>
                  </a:lnTo>
                  <a:lnTo>
                    <a:pt x="30" y="186"/>
                  </a:lnTo>
                  <a:lnTo>
                    <a:pt x="44" y="196"/>
                  </a:lnTo>
                  <a:lnTo>
                    <a:pt x="68" y="284"/>
                  </a:lnTo>
                  <a:lnTo>
                    <a:pt x="68" y="286"/>
                  </a:lnTo>
                  <a:lnTo>
                    <a:pt x="120" y="270"/>
                  </a:lnTo>
                  <a:lnTo>
                    <a:pt x="120" y="270"/>
                  </a:lnTo>
                  <a:lnTo>
                    <a:pt x="120" y="262"/>
                  </a:lnTo>
                  <a:lnTo>
                    <a:pt x="120" y="262"/>
                  </a:lnTo>
                  <a:lnTo>
                    <a:pt x="120" y="246"/>
                  </a:lnTo>
                  <a:lnTo>
                    <a:pt x="124" y="228"/>
                  </a:lnTo>
                  <a:lnTo>
                    <a:pt x="134" y="180"/>
                  </a:lnTo>
                  <a:lnTo>
                    <a:pt x="134" y="18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3" name="Freeform 64">
              <a:extLst>
                <a:ext uri="{FF2B5EF4-FFF2-40B4-BE49-F238E27FC236}">
                  <a16:creationId xmlns:a16="http://schemas.microsoft.com/office/drawing/2014/main" id="{CD113B8D-4378-462E-9A0A-281D0A7F3AD6}"/>
                </a:ext>
              </a:extLst>
            </p:cNvPr>
            <p:cNvSpPr>
              <a:spLocks/>
            </p:cNvSpPr>
            <p:nvPr>
              <p:custDataLst>
                <p:tags r:id="rId50"/>
              </p:custDataLst>
            </p:nvPr>
          </p:nvSpPr>
          <p:spPr bwMode="auto">
            <a:xfrm>
              <a:off x="7530906" y="2225470"/>
              <a:ext cx="181426" cy="423328"/>
            </a:xfrm>
            <a:custGeom>
              <a:avLst/>
              <a:gdLst/>
              <a:ahLst/>
              <a:cxnLst>
                <a:cxn ang="0">
                  <a:pos x="144" y="270"/>
                </a:cxn>
                <a:cxn ang="0">
                  <a:pos x="144" y="270"/>
                </a:cxn>
                <a:cxn ang="0">
                  <a:pos x="140" y="260"/>
                </a:cxn>
                <a:cxn ang="0">
                  <a:pos x="140" y="260"/>
                </a:cxn>
                <a:cxn ang="0">
                  <a:pos x="140" y="254"/>
                </a:cxn>
                <a:cxn ang="0">
                  <a:pos x="128" y="252"/>
                </a:cxn>
                <a:cxn ang="0">
                  <a:pos x="128" y="232"/>
                </a:cxn>
                <a:cxn ang="0">
                  <a:pos x="110" y="220"/>
                </a:cxn>
                <a:cxn ang="0">
                  <a:pos x="104" y="202"/>
                </a:cxn>
                <a:cxn ang="0">
                  <a:pos x="38" y="0"/>
                </a:cxn>
                <a:cxn ang="0">
                  <a:pos x="38" y="0"/>
                </a:cxn>
                <a:cxn ang="0">
                  <a:pos x="28" y="10"/>
                </a:cxn>
                <a:cxn ang="0">
                  <a:pos x="28" y="10"/>
                </a:cxn>
                <a:cxn ang="0">
                  <a:pos x="20" y="18"/>
                </a:cxn>
                <a:cxn ang="0">
                  <a:pos x="14" y="26"/>
                </a:cxn>
                <a:cxn ang="0">
                  <a:pos x="12" y="36"/>
                </a:cxn>
                <a:cxn ang="0">
                  <a:pos x="12" y="44"/>
                </a:cxn>
                <a:cxn ang="0">
                  <a:pos x="12" y="58"/>
                </a:cxn>
                <a:cxn ang="0">
                  <a:pos x="14" y="64"/>
                </a:cxn>
                <a:cxn ang="0">
                  <a:pos x="14" y="64"/>
                </a:cxn>
                <a:cxn ang="0">
                  <a:pos x="6" y="66"/>
                </a:cxn>
                <a:cxn ang="0">
                  <a:pos x="6" y="66"/>
                </a:cxn>
                <a:cxn ang="0">
                  <a:pos x="8" y="78"/>
                </a:cxn>
                <a:cxn ang="0">
                  <a:pos x="8" y="78"/>
                </a:cxn>
                <a:cxn ang="0">
                  <a:pos x="20" y="102"/>
                </a:cxn>
                <a:cxn ang="0">
                  <a:pos x="32" y="128"/>
                </a:cxn>
                <a:cxn ang="0">
                  <a:pos x="36" y="140"/>
                </a:cxn>
                <a:cxn ang="0">
                  <a:pos x="40" y="154"/>
                </a:cxn>
                <a:cxn ang="0">
                  <a:pos x="40" y="166"/>
                </a:cxn>
                <a:cxn ang="0">
                  <a:pos x="38" y="176"/>
                </a:cxn>
                <a:cxn ang="0">
                  <a:pos x="38" y="176"/>
                </a:cxn>
                <a:cxn ang="0">
                  <a:pos x="32" y="194"/>
                </a:cxn>
                <a:cxn ang="0">
                  <a:pos x="26" y="206"/>
                </a:cxn>
                <a:cxn ang="0">
                  <a:pos x="20" y="220"/>
                </a:cxn>
                <a:cxn ang="0">
                  <a:pos x="14" y="246"/>
                </a:cxn>
                <a:cxn ang="0">
                  <a:pos x="14" y="246"/>
                </a:cxn>
                <a:cxn ang="0">
                  <a:pos x="4" y="294"/>
                </a:cxn>
                <a:cxn ang="0">
                  <a:pos x="0" y="312"/>
                </a:cxn>
                <a:cxn ang="0">
                  <a:pos x="0" y="328"/>
                </a:cxn>
                <a:cxn ang="0">
                  <a:pos x="0" y="328"/>
                </a:cxn>
                <a:cxn ang="0">
                  <a:pos x="0" y="336"/>
                </a:cxn>
                <a:cxn ang="0">
                  <a:pos x="106" y="306"/>
                </a:cxn>
                <a:cxn ang="0">
                  <a:pos x="144" y="270"/>
                </a:cxn>
              </a:cxnLst>
              <a:rect l="0" t="0" r="r" b="b"/>
              <a:pathLst>
                <a:path w="144" h="336">
                  <a:moveTo>
                    <a:pt x="144" y="270"/>
                  </a:moveTo>
                  <a:lnTo>
                    <a:pt x="144" y="270"/>
                  </a:lnTo>
                  <a:lnTo>
                    <a:pt x="140" y="260"/>
                  </a:lnTo>
                  <a:lnTo>
                    <a:pt x="140" y="260"/>
                  </a:lnTo>
                  <a:lnTo>
                    <a:pt x="140" y="254"/>
                  </a:lnTo>
                  <a:lnTo>
                    <a:pt x="128" y="252"/>
                  </a:lnTo>
                  <a:lnTo>
                    <a:pt x="128" y="232"/>
                  </a:lnTo>
                  <a:lnTo>
                    <a:pt x="110" y="220"/>
                  </a:lnTo>
                  <a:lnTo>
                    <a:pt x="104" y="202"/>
                  </a:lnTo>
                  <a:lnTo>
                    <a:pt x="38" y="0"/>
                  </a:lnTo>
                  <a:lnTo>
                    <a:pt x="38" y="0"/>
                  </a:lnTo>
                  <a:lnTo>
                    <a:pt x="28" y="10"/>
                  </a:lnTo>
                  <a:lnTo>
                    <a:pt x="28" y="10"/>
                  </a:lnTo>
                  <a:lnTo>
                    <a:pt x="20" y="18"/>
                  </a:lnTo>
                  <a:lnTo>
                    <a:pt x="14" y="26"/>
                  </a:lnTo>
                  <a:lnTo>
                    <a:pt x="12" y="36"/>
                  </a:lnTo>
                  <a:lnTo>
                    <a:pt x="12" y="44"/>
                  </a:lnTo>
                  <a:lnTo>
                    <a:pt x="12" y="58"/>
                  </a:lnTo>
                  <a:lnTo>
                    <a:pt x="14" y="64"/>
                  </a:lnTo>
                  <a:lnTo>
                    <a:pt x="14" y="64"/>
                  </a:lnTo>
                  <a:lnTo>
                    <a:pt x="6" y="66"/>
                  </a:lnTo>
                  <a:lnTo>
                    <a:pt x="6" y="66"/>
                  </a:lnTo>
                  <a:lnTo>
                    <a:pt x="8" y="78"/>
                  </a:lnTo>
                  <a:lnTo>
                    <a:pt x="8" y="78"/>
                  </a:lnTo>
                  <a:lnTo>
                    <a:pt x="20" y="102"/>
                  </a:lnTo>
                  <a:lnTo>
                    <a:pt x="32" y="128"/>
                  </a:lnTo>
                  <a:lnTo>
                    <a:pt x="36" y="140"/>
                  </a:lnTo>
                  <a:lnTo>
                    <a:pt x="40" y="154"/>
                  </a:lnTo>
                  <a:lnTo>
                    <a:pt x="40" y="166"/>
                  </a:lnTo>
                  <a:lnTo>
                    <a:pt x="38" y="176"/>
                  </a:lnTo>
                  <a:lnTo>
                    <a:pt x="38" y="176"/>
                  </a:lnTo>
                  <a:lnTo>
                    <a:pt x="32" y="194"/>
                  </a:lnTo>
                  <a:lnTo>
                    <a:pt x="26" y="206"/>
                  </a:lnTo>
                  <a:lnTo>
                    <a:pt x="20" y="220"/>
                  </a:lnTo>
                  <a:lnTo>
                    <a:pt x="14" y="246"/>
                  </a:lnTo>
                  <a:lnTo>
                    <a:pt x="14" y="246"/>
                  </a:lnTo>
                  <a:lnTo>
                    <a:pt x="4" y="294"/>
                  </a:lnTo>
                  <a:lnTo>
                    <a:pt x="0" y="312"/>
                  </a:lnTo>
                  <a:lnTo>
                    <a:pt x="0" y="328"/>
                  </a:lnTo>
                  <a:lnTo>
                    <a:pt x="0" y="328"/>
                  </a:lnTo>
                  <a:lnTo>
                    <a:pt x="0" y="336"/>
                  </a:lnTo>
                  <a:lnTo>
                    <a:pt x="106" y="306"/>
                  </a:lnTo>
                  <a:lnTo>
                    <a:pt x="144" y="27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4" name="Freeform 65">
              <a:extLst>
                <a:ext uri="{FF2B5EF4-FFF2-40B4-BE49-F238E27FC236}">
                  <a16:creationId xmlns:a16="http://schemas.microsoft.com/office/drawing/2014/main" id="{76EC1BF9-5820-4A42-B4FD-5035D0F7C1B4}"/>
                </a:ext>
              </a:extLst>
            </p:cNvPr>
            <p:cNvSpPr>
              <a:spLocks/>
            </p:cNvSpPr>
            <p:nvPr>
              <p:custDataLst>
                <p:tags r:id="rId51"/>
              </p:custDataLst>
            </p:nvPr>
          </p:nvSpPr>
          <p:spPr bwMode="auto">
            <a:xfrm>
              <a:off x="2851619" y="1771904"/>
              <a:ext cx="695467" cy="1146513"/>
            </a:xfrm>
            <a:custGeom>
              <a:avLst/>
              <a:gdLst/>
              <a:ahLst/>
              <a:cxnLst>
                <a:cxn ang="0">
                  <a:pos x="454" y="570"/>
                </a:cxn>
                <a:cxn ang="0">
                  <a:pos x="448" y="556"/>
                </a:cxn>
                <a:cxn ang="0">
                  <a:pos x="430" y="522"/>
                </a:cxn>
                <a:cxn ang="0">
                  <a:pos x="420" y="496"/>
                </a:cxn>
                <a:cxn ang="0">
                  <a:pos x="416" y="484"/>
                </a:cxn>
                <a:cxn ang="0">
                  <a:pos x="400" y="450"/>
                </a:cxn>
                <a:cxn ang="0">
                  <a:pos x="374" y="420"/>
                </a:cxn>
                <a:cxn ang="0">
                  <a:pos x="364" y="412"/>
                </a:cxn>
                <a:cxn ang="0">
                  <a:pos x="358" y="424"/>
                </a:cxn>
                <a:cxn ang="0">
                  <a:pos x="352" y="444"/>
                </a:cxn>
                <a:cxn ang="0">
                  <a:pos x="342" y="452"/>
                </a:cxn>
                <a:cxn ang="0">
                  <a:pos x="332" y="454"/>
                </a:cxn>
                <a:cxn ang="0">
                  <a:pos x="324" y="452"/>
                </a:cxn>
                <a:cxn ang="0">
                  <a:pos x="322" y="446"/>
                </a:cxn>
                <a:cxn ang="0">
                  <a:pos x="326" y="434"/>
                </a:cxn>
                <a:cxn ang="0">
                  <a:pos x="324" y="412"/>
                </a:cxn>
                <a:cxn ang="0">
                  <a:pos x="324" y="392"/>
                </a:cxn>
                <a:cxn ang="0">
                  <a:pos x="328" y="376"/>
                </a:cxn>
                <a:cxn ang="0">
                  <a:pos x="328" y="360"/>
                </a:cxn>
                <a:cxn ang="0">
                  <a:pos x="326" y="352"/>
                </a:cxn>
                <a:cxn ang="0">
                  <a:pos x="310" y="326"/>
                </a:cxn>
                <a:cxn ang="0">
                  <a:pos x="292" y="310"/>
                </a:cxn>
                <a:cxn ang="0">
                  <a:pos x="284" y="296"/>
                </a:cxn>
                <a:cxn ang="0">
                  <a:pos x="282" y="290"/>
                </a:cxn>
                <a:cxn ang="0">
                  <a:pos x="286" y="276"/>
                </a:cxn>
                <a:cxn ang="0">
                  <a:pos x="290" y="264"/>
                </a:cxn>
                <a:cxn ang="0">
                  <a:pos x="286" y="250"/>
                </a:cxn>
                <a:cxn ang="0">
                  <a:pos x="274" y="208"/>
                </a:cxn>
                <a:cxn ang="0">
                  <a:pos x="268" y="180"/>
                </a:cxn>
                <a:cxn ang="0">
                  <a:pos x="264" y="150"/>
                </a:cxn>
                <a:cxn ang="0">
                  <a:pos x="266" y="110"/>
                </a:cxn>
                <a:cxn ang="0">
                  <a:pos x="272" y="70"/>
                </a:cxn>
                <a:cxn ang="0">
                  <a:pos x="274" y="58"/>
                </a:cxn>
                <a:cxn ang="0">
                  <a:pos x="288" y="22"/>
                </a:cxn>
                <a:cxn ang="0">
                  <a:pos x="208" y="0"/>
                </a:cxn>
                <a:cxn ang="0">
                  <a:pos x="126" y="272"/>
                </a:cxn>
                <a:cxn ang="0">
                  <a:pos x="130" y="302"/>
                </a:cxn>
                <a:cxn ang="0">
                  <a:pos x="128" y="316"/>
                </a:cxn>
                <a:cxn ang="0">
                  <a:pos x="122" y="336"/>
                </a:cxn>
                <a:cxn ang="0">
                  <a:pos x="126" y="340"/>
                </a:cxn>
                <a:cxn ang="0">
                  <a:pos x="142" y="372"/>
                </a:cxn>
                <a:cxn ang="0">
                  <a:pos x="142" y="386"/>
                </a:cxn>
                <a:cxn ang="0">
                  <a:pos x="130" y="418"/>
                </a:cxn>
                <a:cxn ang="0">
                  <a:pos x="46" y="510"/>
                </a:cxn>
                <a:cxn ang="0">
                  <a:pos x="50" y="514"/>
                </a:cxn>
                <a:cxn ang="0">
                  <a:pos x="60" y="532"/>
                </a:cxn>
                <a:cxn ang="0">
                  <a:pos x="64" y="550"/>
                </a:cxn>
                <a:cxn ang="0">
                  <a:pos x="62" y="558"/>
                </a:cxn>
                <a:cxn ang="0">
                  <a:pos x="40" y="610"/>
                </a:cxn>
                <a:cxn ang="0">
                  <a:pos x="242" y="856"/>
                </a:cxn>
                <a:cxn ang="0">
                  <a:pos x="552" y="596"/>
                </a:cxn>
                <a:cxn ang="0">
                  <a:pos x="524" y="584"/>
                </a:cxn>
                <a:cxn ang="0">
                  <a:pos x="490" y="584"/>
                </a:cxn>
                <a:cxn ang="0">
                  <a:pos x="468" y="580"/>
                </a:cxn>
                <a:cxn ang="0">
                  <a:pos x="456" y="572"/>
                </a:cxn>
                <a:cxn ang="0">
                  <a:pos x="454" y="570"/>
                </a:cxn>
              </a:cxnLst>
              <a:rect l="0" t="0" r="r" b="b"/>
              <a:pathLst>
                <a:path w="552" h="910">
                  <a:moveTo>
                    <a:pt x="454" y="570"/>
                  </a:moveTo>
                  <a:lnTo>
                    <a:pt x="454" y="570"/>
                  </a:lnTo>
                  <a:lnTo>
                    <a:pt x="452" y="562"/>
                  </a:lnTo>
                  <a:lnTo>
                    <a:pt x="448" y="556"/>
                  </a:lnTo>
                  <a:lnTo>
                    <a:pt x="440" y="542"/>
                  </a:lnTo>
                  <a:lnTo>
                    <a:pt x="430" y="522"/>
                  </a:lnTo>
                  <a:lnTo>
                    <a:pt x="424" y="510"/>
                  </a:lnTo>
                  <a:lnTo>
                    <a:pt x="420" y="496"/>
                  </a:lnTo>
                  <a:lnTo>
                    <a:pt x="420" y="496"/>
                  </a:lnTo>
                  <a:lnTo>
                    <a:pt x="416" y="484"/>
                  </a:lnTo>
                  <a:lnTo>
                    <a:pt x="412" y="472"/>
                  </a:lnTo>
                  <a:lnTo>
                    <a:pt x="400" y="450"/>
                  </a:lnTo>
                  <a:lnTo>
                    <a:pt x="384" y="428"/>
                  </a:lnTo>
                  <a:lnTo>
                    <a:pt x="374" y="420"/>
                  </a:lnTo>
                  <a:lnTo>
                    <a:pt x="364" y="412"/>
                  </a:lnTo>
                  <a:lnTo>
                    <a:pt x="364" y="412"/>
                  </a:lnTo>
                  <a:lnTo>
                    <a:pt x="360" y="418"/>
                  </a:lnTo>
                  <a:lnTo>
                    <a:pt x="358" y="424"/>
                  </a:lnTo>
                  <a:lnTo>
                    <a:pt x="354" y="438"/>
                  </a:lnTo>
                  <a:lnTo>
                    <a:pt x="352" y="444"/>
                  </a:lnTo>
                  <a:lnTo>
                    <a:pt x="348" y="450"/>
                  </a:lnTo>
                  <a:lnTo>
                    <a:pt x="342" y="452"/>
                  </a:lnTo>
                  <a:lnTo>
                    <a:pt x="332" y="454"/>
                  </a:lnTo>
                  <a:lnTo>
                    <a:pt x="332" y="454"/>
                  </a:lnTo>
                  <a:lnTo>
                    <a:pt x="326" y="454"/>
                  </a:lnTo>
                  <a:lnTo>
                    <a:pt x="324" y="452"/>
                  </a:lnTo>
                  <a:lnTo>
                    <a:pt x="322" y="450"/>
                  </a:lnTo>
                  <a:lnTo>
                    <a:pt x="322" y="446"/>
                  </a:lnTo>
                  <a:lnTo>
                    <a:pt x="326" y="434"/>
                  </a:lnTo>
                  <a:lnTo>
                    <a:pt x="326" y="434"/>
                  </a:lnTo>
                  <a:lnTo>
                    <a:pt x="326" y="422"/>
                  </a:lnTo>
                  <a:lnTo>
                    <a:pt x="324" y="412"/>
                  </a:lnTo>
                  <a:lnTo>
                    <a:pt x="322" y="402"/>
                  </a:lnTo>
                  <a:lnTo>
                    <a:pt x="324" y="392"/>
                  </a:lnTo>
                  <a:lnTo>
                    <a:pt x="324" y="392"/>
                  </a:lnTo>
                  <a:lnTo>
                    <a:pt x="328" y="376"/>
                  </a:lnTo>
                  <a:lnTo>
                    <a:pt x="328" y="370"/>
                  </a:lnTo>
                  <a:lnTo>
                    <a:pt x="328" y="360"/>
                  </a:lnTo>
                  <a:lnTo>
                    <a:pt x="328" y="360"/>
                  </a:lnTo>
                  <a:lnTo>
                    <a:pt x="326" y="352"/>
                  </a:lnTo>
                  <a:lnTo>
                    <a:pt x="320" y="342"/>
                  </a:lnTo>
                  <a:lnTo>
                    <a:pt x="310" y="326"/>
                  </a:lnTo>
                  <a:lnTo>
                    <a:pt x="310" y="326"/>
                  </a:lnTo>
                  <a:lnTo>
                    <a:pt x="292" y="310"/>
                  </a:lnTo>
                  <a:lnTo>
                    <a:pt x="286" y="300"/>
                  </a:lnTo>
                  <a:lnTo>
                    <a:pt x="284" y="296"/>
                  </a:lnTo>
                  <a:lnTo>
                    <a:pt x="282" y="290"/>
                  </a:lnTo>
                  <a:lnTo>
                    <a:pt x="282" y="290"/>
                  </a:lnTo>
                  <a:lnTo>
                    <a:pt x="284" y="282"/>
                  </a:lnTo>
                  <a:lnTo>
                    <a:pt x="286" y="276"/>
                  </a:lnTo>
                  <a:lnTo>
                    <a:pt x="288" y="270"/>
                  </a:lnTo>
                  <a:lnTo>
                    <a:pt x="290" y="264"/>
                  </a:lnTo>
                  <a:lnTo>
                    <a:pt x="290" y="264"/>
                  </a:lnTo>
                  <a:lnTo>
                    <a:pt x="286" y="250"/>
                  </a:lnTo>
                  <a:lnTo>
                    <a:pt x="282" y="236"/>
                  </a:lnTo>
                  <a:lnTo>
                    <a:pt x="274" y="208"/>
                  </a:lnTo>
                  <a:lnTo>
                    <a:pt x="274" y="208"/>
                  </a:lnTo>
                  <a:lnTo>
                    <a:pt x="268" y="180"/>
                  </a:lnTo>
                  <a:lnTo>
                    <a:pt x="264" y="150"/>
                  </a:lnTo>
                  <a:lnTo>
                    <a:pt x="264" y="150"/>
                  </a:lnTo>
                  <a:lnTo>
                    <a:pt x="264" y="130"/>
                  </a:lnTo>
                  <a:lnTo>
                    <a:pt x="266" y="110"/>
                  </a:lnTo>
                  <a:lnTo>
                    <a:pt x="270" y="90"/>
                  </a:lnTo>
                  <a:lnTo>
                    <a:pt x="272" y="70"/>
                  </a:lnTo>
                  <a:lnTo>
                    <a:pt x="272" y="70"/>
                  </a:lnTo>
                  <a:lnTo>
                    <a:pt x="274" y="58"/>
                  </a:lnTo>
                  <a:lnTo>
                    <a:pt x="278" y="46"/>
                  </a:lnTo>
                  <a:lnTo>
                    <a:pt x="288" y="22"/>
                  </a:lnTo>
                  <a:lnTo>
                    <a:pt x="288" y="22"/>
                  </a:lnTo>
                  <a:lnTo>
                    <a:pt x="208" y="0"/>
                  </a:lnTo>
                  <a:lnTo>
                    <a:pt x="126" y="272"/>
                  </a:lnTo>
                  <a:lnTo>
                    <a:pt x="126" y="272"/>
                  </a:lnTo>
                  <a:lnTo>
                    <a:pt x="128" y="280"/>
                  </a:lnTo>
                  <a:lnTo>
                    <a:pt x="130" y="302"/>
                  </a:lnTo>
                  <a:lnTo>
                    <a:pt x="130" y="302"/>
                  </a:lnTo>
                  <a:lnTo>
                    <a:pt x="128" y="316"/>
                  </a:lnTo>
                  <a:lnTo>
                    <a:pt x="126" y="326"/>
                  </a:lnTo>
                  <a:lnTo>
                    <a:pt x="122" y="336"/>
                  </a:lnTo>
                  <a:lnTo>
                    <a:pt x="122" y="336"/>
                  </a:lnTo>
                  <a:lnTo>
                    <a:pt x="126" y="340"/>
                  </a:lnTo>
                  <a:lnTo>
                    <a:pt x="134" y="354"/>
                  </a:lnTo>
                  <a:lnTo>
                    <a:pt x="142" y="372"/>
                  </a:lnTo>
                  <a:lnTo>
                    <a:pt x="144" y="380"/>
                  </a:lnTo>
                  <a:lnTo>
                    <a:pt x="142" y="386"/>
                  </a:lnTo>
                  <a:lnTo>
                    <a:pt x="142" y="386"/>
                  </a:lnTo>
                  <a:lnTo>
                    <a:pt x="130" y="418"/>
                  </a:lnTo>
                  <a:lnTo>
                    <a:pt x="122" y="434"/>
                  </a:lnTo>
                  <a:lnTo>
                    <a:pt x="46" y="510"/>
                  </a:lnTo>
                  <a:lnTo>
                    <a:pt x="46" y="510"/>
                  </a:lnTo>
                  <a:lnTo>
                    <a:pt x="50" y="514"/>
                  </a:lnTo>
                  <a:lnTo>
                    <a:pt x="58" y="526"/>
                  </a:lnTo>
                  <a:lnTo>
                    <a:pt x="60" y="532"/>
                  </a:lnTo>
                  <a:lnTo>
                    <a:pt x="62" y="540"/>
                  </a:lnTo>
                  <a:lnTo>
                    <a:pt x="64" y="550"/>
                  </a:lnTo>
                  <a:lnTo>
                    <a:pt x="62" y="558"/>
                  </a:lnTo>
                  <a:lnTo>
                    <a:pt x="62" y="558"/>
                  </a:lnTo>
                  <a:lnTo>
                    <a:pt x="48" y="594"/>
                  </a:lnTo>
                  <a:lnTo>
                    <a:pt x="40" y="610"/>
                  </a:lnTo>
                  <a:lnTo>
                    <a:pt x="0" y="794"/>
                  </a:lnTo>
                  <a:lnTo>
                    <a:pt x="242" y="856"/>
                  </a:lnTo>
                  <a:lnTo>
                    <a:pt x="494" y="910"/>
                  </a:lnTo>
                  <a:lnTo>
                    <a:pt x="552" y="596"/>
                  </a:lnTo>
                  <a:lnTo>
                    <a:pt x="524" y="584"/>
                  </a:lnTo>
                  <a:lnTo>
                    <a:pt x="524" y="584"/>
                  </a:lnTo>
                  <a:lnTo>
                    <a:pt x="514" y="584"/>
                  </a:lnTo>
                  <a:lnTo>
                    <a:pt x="490" y="584"/>
                  </a:lnTo>
                  <a:lnTo>
                    <a:pt x="478" y="582"/>
                  </a:lnTo>
                  <a:lnTo>
                    <a:pt x="468" y="580"/>
                  </a:lnTo>
                  <a:lnTo>
                    <a:pt x="458" y="576"/>
                  </a:lnTo>
                  <a:lnTo>
                    <a:pt x="456" y="572"/>
                  </a:lnTo>
                  <a:lnTo>
                    <a:pt x="454" y="570"/>
                  </a:lnTo>
                  <a:lnTo>
                    <a:pt x="454" y="57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5" name="Freeform 66">
              <a:extLst>
                <a:ext uri="{FF2B5EF4-FFF2-40B4-BE49-F238E27FC236}">
                  <a16:creationId xmlns:a16="http://schemas.microsoft.com/office/drawing/2014/main" id="{B30C9E34-EEE7-4ECC-82E1-5F0DD17C5D19}"/>
                </a:ext>
              </a:extLst>
            </p:cNvPr>
            <p:cNvSpPr>
              <a:spLocks/>
            </p:cNvSpPr>
            <p:nvPr>
              <p:custDataLst>
                <p:tags r:id="rId52"/>
              </p:custDataLst>
            </p:nvPr>
          </p:nvSpPr>
          <p:spPr bwMode="auto">
            <a:xfrm>
              <a:off x="3184234" y="1799622"/>
              <a:ext cx="1138954" cy="786180"/>
            </a:xfrm>
            <a:custGeom>
              <a:avLst/>
              <a:gdLst/>
              <a:ahLst/>
              <a:cxnLst>
                <a:cxn ang="0">
                  <a:pos x="904" y="154"/>
                </a:cxn>
                <a:cxn ang="0">
                  <a:pos x="784" y="138"/>
                </a:cxn>
                <a:cxn ang="0">
                  <a:pos x="430" y="80"/>
                </a:cxn>
                <a:cxn ang="0">
                  <a:pos x="94" y="18"/>
                </a:cxn>
                <a:cxn ang="0">
                  <a:pos x="24" y="0"/>
                </a:cxn>
                <a:cxn ang="0">
                  <a:pos x="14" y="24"/>
                </a:cxn>
                <a:cxn ang="0">
                  <a:pos x="8" y="48"/>
                </a:cxn>
                <a:cxn ang="0">
                  <a:pos x="6" y="68"/>
                </a:cxn>
                <a:cxn ang="0">
                  <a:pos x="0" y="108"/>
                </a:cxn>
                <a:cxn ang="0">
                  <a:pos x="0" y="128"/>
                </a:cxn>
                <a:cxn ang="0">
                  <a:pos x="10" y="186"/>
                </a:cxn>
                <a:cxn ang="0">
                  <a:pos x="18" y="214"/>
                </a:cxn>
                <a:cxn ang="0">
                  <a:pos x="26" y="242"/>
                </a:cxn>
                <a:cxn ang="0">
                  <a:pos x="24" y="248"/>
                </a:cxn>
                <a:cxn ang="0">
                  <a:pos x="20" y="260"/>
                </a:cxn>
                <a:cxn ang="0">
                  <a:pos x="18" y="268"/>
                </a:cxn>
                <a:cxn ang="0">
                  <a:pos x="22" y="278"/>
                </a:cxn>
                <a:cxn ang="0">
                  <a:pos x="46" y="304"/>
                </a:cxn>
                <a:cxn ang="0">
                  <a:pos x="56" y="320"/>
                </a:cxn>
                <a:cxn ang="0">
                  <a:pos x="64" y="338"/>
                </a:cxn>
                <a:cxn ang="0">
                  <a:pos x="64" y="348"/>
                </a:cxn>
                <a:cxn ang="0">
                  <a:pos x="60" y="370"/>
                </a:cxn>
                <a:cxn ang="0">
                  <a:pos x="58" y="380"/>
                </a:cxn>
                <a:cxn ang="0">
                  <a:pos x="62" y="400"/>
                </a:cxn>
                <a:cxn ang="0">
                  <a:pos x="62" y="412"/>
                </a:cxn>
                <a:cxn ang="0">
                  <a:pos x="58" y="428"/>
                </a:cxn>
                <a:cxn ang="0">
                  <a:pos x="62" y="432"/>
                </a:cxn>
                <a:cxn ang="0">
                  <a:pos x="68" y="432"/>
                </a:cxn>
                <a:cxn ang="0">
                  <a:pos x="84" y="428"/>
                </a:cxn>
                <a:cxn ang="0">
                  <a:pos x="90" y="416"/>
                </a:cxn>
                <a:cxn ang="0">
                  <a:pos x="96" y="396"/>
                </a:cxn>
                <a:cxn ang="0">
                  <a:pos x="100" y="390"/>
                </a:cxn>
                <a:cxn ang="0">
                  <a:pos x="120" y="406"/>
                </a:cxn>
                <a:cxn ang="0">
                  <a:pos x="148" y="450"/>
                </a:cxn>
                <a:cxn ang="0">
                  <a:pos x="156" y="474"/>
                </a:cxn>
                <a:cxn ang="0">
                  <a:pos x="160" y="488"/>
                </a:cxn>
                <a:cxn ang="0">
                  <a:pos x="176" y="520"/>
                </a:cxn>
                <a:cxn ang="0">
                  <a:pos x="188" y="540"/>
                </a:cxn>
                <a:cxn ang="0">
                  <a:pos x="190" y="548"/>
                </a:cxn>
                <a:cxn ang="0">
                  <a:pos x="194" y="554"/>
                </a:cxn>
                <a:cxn ang="0">
                  <a:pos x="214" y="560"/>
                </a:cxn>
                <a:cxn ang="0">
                  <a:pos x="250" y="562"/>
                </a:cxn>
                <a:cxn ang="0">
                  <a:pos x="288" y="574"/>
                </a:cxn>
                <a:cxn ang="0">
                  <a:pos x="858" y="624"/>
                </a:cxn>
              </a:cxnLst>
              <a:rect l="0" t="0" r="r" b="b"/>
              <a:pathLst>
                <a:path w="904" h="624">
                  <a:moveTo>
                    <a:pt x="858" y="624"/>
                  </a:moveTo>
                  <a:lnTo>
                    <a:pt x="904" y="154"/>
                  </a:lnTo>
                  <a:lnTo>
                    <a:pt x="904" y="154"/>
                  </a:lnTo>
                  <a:lnTo>
                    <a:pt x="784" y="138"/>
                  </a:lnTo>
                  <a:lnTo>
                    <a:pt x="664" y="120"/>
                  </a:lnTo>
                  <a:lnTo>
                    <a:pt x="430" y="80"/>
                  </a:lnTo>
                  <a:lnTo>
                    <a:pt x="230" y="44"/>
                  </a:lnTo>
                  <a:lnTo>
                    <a:pt x="94" y="18"/>
                  </a:lnTo>
                  <a:lnTo>
                    <a:pt x="94" y="18"/>
                  </a:lnTo>
                  <a:lnTo>
                    <a:pt x="24" y="0"/>
                  </a:lnTo>
                  <a:lnTo>
                    <a:pt x="24" y="0"/>
                  </a:lnTo>
                  <a:lnTo>
                    <a:pt x="14" y="24"/>
                  </a:lnTo>
                  <a:lnTo>
                    <a:pt x="10" y="36"/>
                  </a:lnTo>
                  <a:lnTo>
                    <a:pt x="8" y="48"/>
                  </a:lnTo>
                  <a:lnTo>
                    <a:pt x="8" y="48"/>
                  </a:lnTo>
                  <a:lnTo>
                    <a:pt x="6" y="68"/>
                  </a:lnTo>
                  <a:lnTo>
                    <a:pt x="2" y="88"/>
                  </a:lnTo>
                  <a:lnTo>
                    <a:pt x="0" y="108"/>
                  </a:lnTo>
                  <a:lnTo>
                    <a:pt x="0" y="128"/>
                  </a:lnTo>
                  <a:lnTo>
                    <a:pt x="0" y="128"/>
                  </a:lnTo>
                  <a:lnTo>
                    <a:pt x="4" y="158"/>
                  </a:lnTo>
                  <a:lnTo>
                    <a:pt x="10" y="186"/>
                  </a:lnTo>
                  <a:lnTo>
                    <a:pt x="10" y="186"/>
                  </a:lnTo>
                  <a:lnTo>
                    <a:pt x="18" y="214"/>
                  </a:lnTo>
                  <a:lnTo>
                    <a:pt x="22" y="228"/>
                  </a:lnTo>
                  <a:lnTo>
                    <a:pt x="26" y="242"/>
                  </a:lnTo>
                  <a:lnTo>
                    <a:pt x="26" y="242"/>
                  </a:lnTo>
                  <a:lnTo>
                    <a:pt x="24" y="248"/>
                  </a:lnTo>
                  <a:lnTo>
                    <a:pt x="22" y="254"/>
                  </a:lnTo>
                  <a:lnTo>
                    <a:pt x="20" y="260"/>
                  </a:lnTo>
                  <a:lnTo>
                    <a:pt x="18" y="268"/>
                  </a:lnTo>
                  <a:lnTo>
                    <a:pt x="18" y="268"/>
                  </a:lnTo>
                  <a:lnTo>
                    <a:pt x="20" y="274"/>
                  </a:lnTo>
                  <a:lnTo>
                    <a:pt x="22" y="278"/>
                  </a:lnTo>
                  <a:lnTo>
                    <a:pt x="28" y="288"/>
                  </a:lnTo>
                  <a:lnTo>
                    <a:pt x="46" y="304"/>
                  </a:lnTo>
                  <a:lnTo>
                    <a:pt x="46" y="304"/>
                  </a:lnTo>
                  <a:lnTo>
                    <a:pt x="56" y="320"/>
                  </a:lnTo>
                  <a:lnTo>
                    <a:pt x="62" y="330"/>
                  </a:lnTo>
                  <a:lnTo>
                    <a:pt x="64" y="338"/>
                  </a:lnTo>
                  <a:lnTo>
                    <a:pt x="64" y="338"/>
                  </a:lnTo>
                  <a:lnTo>
                    <a:pt x="64" y="348"/>
                  </a:lnTo>
                  <a:lnTo>
                    <a:pt x="64" y="354"/>
                  </a:lnTo>
                  <a:lnTo>
                    <a:pt x="60" y="370"/>
                  </a:lnTo>
                  <a:lnTo>
                    <a:pt x="60" y="370"/>
                  </a:lnTo>
                  <a:lnTo>
                    <a:pt x="58" y="380"/>
                  </a:lnTo>
                  <a:lnTo>
                    <a:pt x="60" y="390"/>
                  </a:lnTo>
                  <a:lnTo>
                    <a:pt x="62" y="400"/>
                  </a:lnTo>
                  <a:lnTo>
                    <a:pt x="62" y="412"/>
                  </a:lnTo>
                  <a:lnTo>
                    <a:pt x="62" y="412"/>
                  </a:lnTo>
                  <a:lnTo>
                    <a:pt x="58" y="424"/>
                  </a:lnTo>
                  <a:lnTo>
                    <a:pt x="58" y="428"/>
                  </a:lnTo>
                  <a:lnTo>
                    <a:pt x="60" y="430"/>
                  </a:lnTo>
                  <a:lnTo>
                    <a:pt x="62" y="432"/>
                  </a:lnTo>
                  <a:lnTo>
                    <a:pt x="68" y="432"/>
                  </a:lnTo>
                  <a:lnTo>
                    <a:pt x="68" y="432"/>
                  </a:lnTo>
                  <a:lnTo>
                    <a:pt x="78" y="430"/>
                  </a:lnTo>
                  <a:lnTo>
                    <a:pt x="84" y="428"/>
                  </a:lnTo>
                  <a:lnTo>
                    <a:pt x="88" y="422"/>
                  </a:lnTo>
                  <a:lnTo>
                    <a:pt x="90" y="416"/>
                  </a:lnTo>
                  <a:lnTo>
                    <a:pt x="94" y="402"/>
                  </a:lnTo>
                  <a:lnTo>
                    <a:pt x="96" y="396"/>
                  </a:lnTo>
                  <a:lnTo>
                    <a:pt x="100" y="390"/>
                  </a:lnTo>
                  <a:lnTo>
                    <a:pt x="100" y="390"/>
                  </a:lnTo>
                  <a:lnTo>
                    <a:pt x="110" y="398"/>
                  </a:lnTo>
                  <a:lnTo>
                    <a:pt x="120" y="406"/>
                  </a:lnTo>
                  <a:lnTo>
                    <a:pt x="136" y="428"/>
                  </a:lnTo>
                  <a:lnTo>
                    <a:pt x="148" y="450"/>
                  </a:lnTo>
                  <a:lnTo>
                    <a:pt x="152" y="462"/>
                  </a:lnTo>
                  <a:lnTo>
                    <a:pt x="156" y="474"/>
                  </a:lnTo>
                  <a:lnTo>
                    <a:pt x="156" y="474"/>
                  </a:lnTo>
                  <a:lnTo>
                    <a:pt x="160" y="488"/>
                  </a:lnTo>
                  <a:lnTo>
                    <a:pt x="166" y="500"/>
                  </a:lnTo>
                  <a:lnTo>
                    <a:pt x="176" y="520"/>
                  </a:lnTo>
                  <a:lnTo>
                    <a:pt x="184" y="534"/>
                  </a:lnTo>
                  <a:lnTo>
                    <a:pt x="188" y="540"/>
                  </a:lnTo>
                  <a:lnTo>
                    <a:pt x="190" y="548"/>
                  </a:lnTo>
                  <a:lnTo>
                    <a:pt x="190" y="548"/>
                  </a:lnTo>
                  <a:lnTo>
                    <a:pt x="192" y="550"/>
                  </a:lnTo>
                  <a:lnTo>
                    <a:pt x="194" y="554"/>
                  </a:lnTo>
                  <a:lnTo>
                    <a:pt x="204" y="558"/>
                  </a:lnTo>
                  <a:lnTo>
                    <a:pt x="214" y="560"/>
                  </a:lnTo>
                  <a:lnTo>
                    <a:pt x="226" y="562"/>
                  </a:lnTo>
                  <a:lnTo>
                    <a:pt x="250" y="562"/>
                  </a:lnTo>
                  <a:lnTo>
                    <a:pt x="260" y="562"/>
                  </a:lnTo>
                  <a:lnTo>
                    <a:pt x="288" y="574"/>
                  </a:lnTo>
                  <a:lnTo>
                    <a:pt x="294" y="542"/>
                  </a:lnTo>
                  <a:lnTo>
                    <a:pt x="858" y="62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6" name="Freeform 67">
              <a:extLst>
                <a:ext uri="{FF2B5EF4-FFF2-40B4-BE49-F238E27FC236}">
                  <a16:creationId xmlns:a16="http://schemas.microsoft.com/office/drawing/2014/main" id="{1F4D5274-26A9-4773-BF2D-2A5D4C23B33A}"/>
                </a:ext>
              </a:extLst>
            </p:cNvPr>
            <p:cNvSpPr>
              <a:spLocks/>
            </p:cNvSpPr>
            <p:nvPr>
              <p:custDataLst>
                <p:tags r:id="rId53"/>
              </p:custDataLst>
            </p:nvPr>
          </p:nvSpPr>
          <p:spPr bwMode="auto">
            <a:xfrm>
              <a:off x="2420732" y="2694155"/>
              <a:ext cx="743344" cy="1159112"/>
            </a:xfrm>
            <a:custGeom>
              <a:avLst/>
              <a:gdLst/>
              <a:ahLst/>
              <a:cxnLst>
                <a:cxn ang="0">
                  <a:pos x="584" y="124"/>
                </a:cxn>
                <a:cxn ang="0">
                  <a:pos x="342" y="62"/>
                </a:cxn>
                <a:cxn ang="0">
                  <a:pos x="338" y="62"/>
                </a:cxn>
                <a:cxn ang="0">
                  <a:pos x="332" y="60"/>
                </a:cxn>
                <a:cxn ang="0">
                  <a:pos x="332" y="60"/>
                </a:cxn>
                <a:cxn ang="0">
                  <a:pos x="94" y="0"/>
                </a:cxn>
                <a:cxn ang="0">
                  <a:pos x="0" y="330"/>
                </a:cxn>
                <a:cxn ang="0">
                  <a:pos x="360" y="920"/>
                </a:cxn>
                <a:cxn ang="0">
                  <a:pos x="372" y="902"/>
                </a:cxn>
                <a:cxn ang="0">
                  <a:pos x="378" y="828"/>
                </a:cxn>
                <a:cxn ang="0">
                  <a:pos x="378" y="828"/>
                </a:cxn>
                <a:cxn ang="0">
                  <a:pos x="378" y="822"/>
                </a:cxn>
                <a:cxn ang="0">
                  <a:pos x="378" y="810"/>
                </a:cxn>
                <a:cxn ang="0">
                  <a:pos x="380" y="804"/>
                </a:cxn>
                <a:cxn ang="0">
                  <a:pos x="382" y="800"/>
                </a:cxn>
                <a:cxn ang="0">
                  <a:pos x="386" y="796"/>
                </a:cxn>
                <a:cxn ang="0">
                  <a:pos x="394" y="794"/>
                </a:cxn>
                <a:cxn ang="0">
                  <a:pos x="394" y="794"/>
                </a:cxn>
                <a:cxn ang="0">
                  <a:pos x="408" y="796"/>
                </a:cxn>
                <a:cxn ang="0">
                  <a:pos x="418" y="800"/>
                </a:cxn>
                <a:cxn ang="0">
                  <a:pos x="426" y="806"/>
                </a:cxn>
                <a:cxn ang="0">
                  <a:pos x="426" y="806"/>
                </a:cxn>
                <a:cxn ang="0">
                  <a:pos x="428" y="806"/>
                </a:cxn>
                <a:cxn ang="0">
                  <a:pos x="434" y="808"/>
                </a:cxn>
                <a:cxn ang="0">
                  <a:pos x="440" y="806"/>
                </a:cxn>
                <a:cxn ang="0">
                  <a:pos x="442" y="804"/>
                </a:cxn>
                <a:cxn ang="0">
                  <a:pos x="444" y="800"/>
                </a:cxn>
                <a:cxn ang="0">
                  <a:pos x="444" y="800"/>
                </a:cxn>
                <a:cxn ang="0">
                  <a:pos x="466" y="710"/>
                </a:cxn>
                <a:cxn ang="0">
                  <a:pos x="508" y="512"/>
                </a:cxn>
                <a:cxn ang="0">
                  <a:pos x="590" y="126"/>
                </a:cxn>
                <a:cxn ang="0">
                  <a:pos x="584" y="124"/>
                </a:cxn>
              </a:cxnLst>
              <a:rect l="0" t="0" r="r" b="b"/>
              <a:pathLst>
                <a:path w="590" h="920">
                  <a:moveTo>
                    <a:pt x="584" y="124"/>
                  </a:moveTo>
                  <a:lnTo>
                    <a:pt x="342" y="62"/>
                  </a:lnTo>
                  <a:lnTo>
                    <a:pt x="338" y="62"/>
                  </a:lnTo>
                  <a:lnTo>
                    <a:pt x="332" y="60"/>
                  </a:lnTo>
                  <a:lnTo>
                    <a:pt x="332" y="60"/>
                  </a:lnTo>
                  <a:lnTo>
                    <a:pt x="94" y="0"/>
                  </a:lnTo>
                  <a:lnTo>
                    <a:pt x="0" y="330"/>
                  </a:lnTo>
                  <a:lnTo>
                    <a:pt x="360" y="920"/>
                  </a:lnTo>
                  <a:lnTo>
                    <a:pt x="372" y="902"/>
                  </a:lnTo>
                  <a:lnTo>
                    <a:pt x="378" y="828"/>
                  </a:lnTo>
                  <a:lnTo>
                    <a:pt x="378" y="828"/>
                  </a:lnTo>
                  <a:lnTo>
                    <a:pt x="378" y="822"/>
                  </a:lnTo>
                  <a:lnTo>
                    <a:pt x="378" y="810"/>
                  </a:lnTo>
                  <a:lnTo>
                    <a:pt x="380" y="804"/>
                  </a:lnTo>
                  <a:lnTo>
                    <a:pt x="382" y="800"/>
                  </a:lnTo>
                  <a:lnTo>
                    <a:pt x="386" y="796"/>
                  </a:lnTo>
                  <a:lnTo>
                    <a:pt x="394" y="794"/>
                  </a:lnTo>
                  <a:lnTo>
                    <a:pt x="394" y="794"/>
                  </a:lnTo>
                  <a:lnTo>
                    <a:pt x="408" y="796"/>
                  </a:lnTo>
                  <a:lnTo>
                    <a:pt x="418" y="800"/>
                  </a:lnTo>
                  <a:lnTo>
                    <a:pt x="426" y="806"/>
                  </a:lnTo>
                  <a:lnTo>
                    <a:pt x="426" y="806"/>
                  </a:lnTo>
                  <a:lnTo>
                    <a:pt x="428" y="806"/>
                  </a:lnTo>
                  <a:lnTo>
                    <a:pt x="434" y="808"/>
                  </a:lnTo>
                  <a:lnTo>
                    <a:pt x="440" y="806"/>
                  </a:lnTo>
                  <a:lnTo>
                    <a:pt x="442" y="804"/>
                  </a:lnTo>
                  <a:lnTo>
                    <a:pt x="444" y="800"/>
                  </a:lnTo>
                  <a:lnTo>
                    <a:pt x="444" y="800"/>
                  </a:lnTo>
                  <a:lnTo>
                    <a:pt x="466" y="710"/>
                  </a:lnTo>
                  <a:lnTo>
                    <a:pt x="508" y="512"/>
                  </a:lnTo>
                  <a:lnTo>
                    <a:pt x="590" y="126"/>
                  </a:lnTo>
                  <a:lnTo>
                    <a:pt x="584" y="124"/>
                  </a:lnTo>
                  <a:close/>
                </a:path>
              </a:pathLst>
            </a:custGeom>
            <a:solidFill>
              <a:schemeClr val="bg2">
                <a:lumMod val="90000"/>
              </a:schemeClr>
            </a:solid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7" name="Freeform 68">
              <a:extLst>
                <a:ext uri="{FF2B5EF4-FFF2-40B4-BE49-F238E27FC236}">
                  <a16:creationId xmlns:a16="http://schemas.microsoft.com/office/drawing/2014/main" id="{BF7C8AB8-C984-4F43-B3EE-D857BC9BE94E}"/>
                </a:ext>
              </a:extLst>
            </p:cNvPr>
            <p:cNvSpPr>
              <a:spLocks/>
            </p:cNvSpPr>
            <p:nvPr>
              <p:custDataLst>
                <p:tags r:id="rId54"/>
              </p:custDataLst>
            </p:nvPr>
          </p:nvSpPr>
          <p:spPr bwMode="auto">
            <a:xfrm>
              <a:off x="4275311" y="1993648"/>
              <a:ext cx="745864" cy="529160"/>
            </a:xfrm>
            <a:custGeom>
              <a:avLst/>
              <a:gdLst/>
              <a:ahLst/>
              <a:cxnLst>
                <a:cxn ang="0">
                  <a:pos x="592" y="400"/>
                </a:cxn>
                <a:cxn ang="0">
                  <a:pos x="592" y="400"/>
                </a:cxn>
                <a:cxn ang="0">
                  <a:pos x="590" y="376"/>
                </a:cxn>
                <a:cxn ang="0">
                  <a:pos x="586" y="356"/>
                </a:cxn>
                <a:cxn ang="0">
                  <a:pos x="582" y="340"/>
                </a:cxn>
                <a:cxn ang="0">
                  <a:pos x="582" y="340"/>
                </a:cxn>
                <a:cxn ang="0">
                  <a:pos x="580" y="328"/>
                </a:cxn>
                <a:cxn ang="0">
                  <a:pos x="578" y="318"/>
                </a:cxn>
                <a:cxn ang="0">
                  <a:pos x="580" y="294"/>
                </a:cxn>
                <a:cxn ang="0">
                  <a:pos x="580" y="294"/>
                </a:cxn>
                <a:cxn ang="0">
                  <a:pos x="572" y="202"/>
                </a:cxn>
                <a:cxn ang="0">
                  <a:pos x="564" y="122"/>
                </a:cxn>
                <a:cxn ang="0">
                  <a:pos x="554" y="96"/>
                </a:cxn>
                <a:cxn ang="0">
                  <a:pos x="560" y="72"/>
                </a:cxn>
                <a:cxn ang="0">
                  <a:pos x="554" y="40"/>
                </a:cxn>
                <a:cxn ang="0">
                  <a:pos x="554" y="40"/>
                </a:cxn>
                <a:cxn ang="0">
                  <a:pos x="448" y="34"/>
                </a:cxn>
                <a:cxn ang="0">
                  <a:pos x="304" y="26"/>
                </a:cxn>
                <a:cxn ang="0">
                  <a:pos x="304" y="26"/>
                </a:cxn>
                <a:cxn ang="0">
                  <a:pos x="244" y="22"/>
                </a:cxn>
                <a:cxn ang="0">
                  <a:pos x="178" y="16"/>
                </a:cxn>
                <a:cxn ang="0">
                  <a:pos x="38" y="0"/>
                </a:cxn>
                <a:cxn ang="0">
                  <a:pos x="0" y="380"/>
                </a:cxn>
                <a:cxn ang="0">
                  <a:pos x="576" y="420"/>
                </a:cxn>
                <a:cxn ang="0">
                  <a:pos x="576" y="420"/>
                </a:cxn>
                <a:cxn ang="0">
                  <a:pos x="586" y="406"/>
                </a:cxn>
                <a:cxn ang="0">
                  <a:pos x="592" y="400"/>
                </a:cxn>
                <a:cxn ang="0">
                  <a:pos x="592" y="400"/>
                </a:cxn>
              </a:cxnLst>
              <a:rect l="0" t="0" r="r" b="b"/>
              <a:pathLst>
                <a:path w="592" h="420">
                  <a:moveTo>
                    <a:pt x="592" y="400"/>
                  </a:moveTo>
                  <a:lnTo>
                    <a:pt x="592" y="400"/>
                  </a:lnTo>
                  <a:lnTo>
                    <a:pt x="590" y="376"/>
                  </a:lnTo>
                  <a:lnTo>
                    <a:pt x="586" y="356"/>
                  </a:lnTo>
                  <a:lnTo>
                    <a:pt x="582" y="340"/>
                  </a:lnTo>
                  <a:lnTo>
                    <a:pt x="582" y="340"/>
                  </a:lnTo>
                  <a:lnTo>
                    <a:pt x="580" y="328"/>
                  </a:lnTo>
                  <a:lnTo>
                    <a:pt x="578" y="318"/>
                  </a:lnTo>
                  <a:lnTo>
                    <a:pt x="580" y="294"/>
                  </a:lnTo>
                  <a:lnTo>
                    <a:pt x="580" y="294"/>
                  </a:lnTo>
                  <a:lnTo>
                    <a:pt x="572" y="202"/>
                  </a:lnTo>
                  <a:lnTo>
                    <a:pt x="564" y="122"/>
                  </a:lnTo>
                  <a:lnTo>
                    <a:pt x="554" y="96"/>
                  </a:lnTo>
                  <a:lnTo>
                    <a:pt x="560" y="72"/>
                  </a:lnTo>
                  <a:lnTo>
                    <a:pt x="554" y="40"/>
                  </a:lnTo>
                  <a:lnTo>
                    <a:pt x="554" y="40"/>
                  </a:lnTo>
                  <a:lnTo>
                    <a:pt x="448" y="34"/>
                  </a:lnTo>
                  <a:lnTo>
                    <a:pt x="304" y="26"/>
                  </a:lnTo>
                  <a:lnTo>
                    <a:pt x="304" y="26"/>
                  </a:lnTo>
                  <a:lnTo>
                    <a:pt x="244" y="22"/>
                  </a:lnTo>
                  <a:lnTo>
                    <a:pt x="178" y="16"/>
                  </a:lnTo>
                  <a:lnTo>
                    <a:pt x="38" y="0"/>
                  </a:lnTo>
                  <a:lnTo>
                    <a:pt x="0" y="380"/>
                  </a:lnTo>
                  <a:lnTo>
                    <a:pt x="576" y="420"/>
                  </a:lnTo>
                  <a:lnTo>
                    <a:pt x="576" y="420"/>
                  </a:lnTo>
                  <a:lnTo>
                    <a:pt x="586" y="406"/>
                  </a:lnTo>
                  <a:lnTo>
                    <a:pt x="592" y="400"/>
                  </a:lnTo>
                  <a:lnTo>
                    <a:pt x="592" y="40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8" name="Freeform 69">
              <a:extLst>
                <a:ext uri="{FF2B5EF4-FFF2-40B4-BE49-F238E27FC236}">
                  <a16:creationId xmlns:a16="http://schemas.microsoft.com/office/drawing/2014/main" id="{7A6F2FC5-1C10-48F6-A9F8-6998B158B230}"/>
                </a:ext>
              </a:extLst>
            </p:cNvPr>
            <p:cNvSpPr>
              <a:spLocks/>
            </p:cNvSpPr>
            <p:nvPr>
              <p:custDataLst>
                <p:tags r:id="rId55"/>
              </p:custDataLst>
            </p:nvPr>
          </p:nvSpPr>
          <p:spPr bwMode="auto">
            <a:xfrm>
              <a:off x="4234994" y="2472411"/>
              <a:ext cx="808859" cy="496402"/>
            </a:xfrm>
            <a:custGeom>
              <a:avLst/>
              <a:gdLst/>
              <a:ahLst/>
              <a:cxnLst>
                <a:cxn ang="0">
                  <a:pos x="602" y="58"/>
                </a:cxn>
                <a:cxn ang="0">
                  <a:pos x="602" y="58"/>
                </a:cxn>
                <a:cxn ang="0">
                  <a:pos x="604" y="50"/>
                </a:cxn>
                <a:cxn ang="0">
                  <a:pos x="608" y="40"/>
                </a:cxn>
                <a:cxn ang="0">
                  <a:pos x="32" y="0"/>
                </a:cxn>
                <a:cxn ang="0">
                  <a:pos x="0" y="326"/>
                </a:cxn>
                <a:cxn ang="0">
                  <a:pos x="446" y="350"/>
                </a:cxn>
                <a:cxn ang="0">
                  <a:pos x="496" y="378"/>
                </a:cxn>
                <a:cxn ang="0">
                  <a:pos x="550" y="368"/>
                </a:cxn>
                <a:cxn ang="0">
                  <a:pos x="620" y="394"/>
                </a:cxn>
                <a:cxn ang="0">
                  <a:pos x="630" y="342"/>
                </a:cxn>
                <a:cxn ang="0">
                  <a:pos x="618" y="300"/>
                </a:cxn>
                <a:cxn ang="0">
                  <a:pos x="634" y="294"/>
                </a:cxn>
                <a:cxn ang="0">
                  <a:pos x="634" y="294"/>
                </a:cxn>
                <a:cxn ang="0">
                  <a:pos x="638" y="214"/>
                </a:cxn>
                <a:cxn ang="0">
                  <a:pos x="642" y="114"/>
                </a:cxn>
                <a:cxn ang="0">
                  <a:pos x="642" y="114"/>
                </a:cxn>
                <a:cxn ang="0">
                  <a:pos x="640" y="104"/>
                </a:cxn>
                <a:cxn ang="0">
                  <a:pos x="636" y="96"/>
                </a:cxn>
                <a:cxn ang="0">
                  <a:pos x="630" y="88"/>
                </a:cxn>
                <a:cxn ang="0">
                  <a:pos x="624" y="82"/>
                </a:cxn>
                <a:cxn ang="0">
                  <a:pos x="610" y="70"/>
                </a:cxn>
                <a:cxn ang="0">
                  <a:pos x="606" y="64"/>
                </a:cxn>
                <a:cxn ang="0">
                  <a:pos x="602" y="58"/>
                </a:cxn>
                <a:cxn ang="0">
                  <a:pos x="602" y="58"/>
                </a:cxn>
              </a:cxnLst>
              <a:rect l="0" t="0" r="r" b="b"/>
              <a:pathLst>
                <a:path w="642" h="394">
                  <a:moveTo>
                    <a:pt x="602" y="58"/>
                  </a:moveTo>
                  <a:lnTo>
                    <a:pt x="602" y="58"/>
                  </a:lnTo>
                  <a:lnTo>
                    <a:pt x="604" y="50"/>
                  </a:lnTo>
                  <a:lnTo>
                    <a:pt x="608" y="40"/>
                  </a:lnTo>
                  <a:lnTo>
                    <a:pt x="32" y="0"/>
                  </a:lnTo>
                  <a:lnTo>
                    <a:pt x="0" y="326"/>
                  </a:lnTo>
                  <a:lnTo>
                    <a:pt x="446" y="350"/>
                  </a:lnTo>
                  <a:lnTo>
                    <a:pt x="496" y="378"/>
                  </a:lnTo>
                  <a:lnTo>
                    <a:pt x="550" y="368"/>
                  </a:lnTo>
                  <a:lnTo>
                    <a:pt x="620" y="394"/>
                  </a:lnTo>
                  <a:lnTo>
                    <a:pt x="630" y="342"/>
                  </a:lnTo>
                  <a:lnTo>
                    <a:pt x="618" y="300"/>
                  </a:lnTo>
                  <a:lnTo>
                    <a:pt x="634" y="294"/>
                  </a:lnTo>
                  <a:lnTo>
                    <a:pt x="634" y="294"/>
                  </a:lnTo>
                  <a:lnTo>
                    <a:pt x="638" y="214"/>
                  </a:lnTo>
                  <a:lnTo>
                    <a:pt x="642" y="114"/>
                  </a:lnTo>
                  <a:lnTo>
                    <a:pt x="642" y="114"/>
                  </a:lnTo>
                  <a:lnTo>
                    <a:pt x="640" y="104"/>
                  </a:lnTo>
                  <a:lnTo>
                    <a:pt x="636" y="96"/>
                  </a:lnTo>
                  <a:lnTo>
                    <a:pt x="630" y="88"/>
                  </a:lnTo>
                  <a:lnTo>
                    <a:pt x="624" y="82"/>
                  </a:lnTo>
                  <a:lnTo>
                    <a:pt x="610" y="70"/>
                  </a:lnTo>
                  <a:lnTo>
                    <a:pt x="606" y="64"/>
                  </a:lnTo>
                  <a:lnTo>
                    <a:pt x="602" y="58"/>
                  </a:lnTo>
                  <a:lnTo>
                    <a:pt x="602" y="5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grpSp>
      <p:sp>
        <p:nvSpPr>
          <p:cNvPr id="10" name="文本框 9">
            <a:extLst>
              <a:ext uri="{FF2B5EF4-FFF2-40B4-BE49-F238E27FC236}">
                <a16:creationId xmlns:a16="http://schemas.microsoft.com/office/drawing/2014/main" id="{D872A698-D770-50BE-337C-2537D92A0EC1}"/>
              </a:ext>
            </a:extLst>
          </p:cNvPr>
          <p:cNvSpPr txBox="1"/>
          <p:nvPr/>
        </p:nvSpPr>
        <p:spPr>
          <a:xfrm>
            <a:off x="338962" y="1522834"/>
            <a:ext cx="4609805" cy="3785652"/>
          </a:xfrm>
          <a:prstGeom prst="rect">
            <a:avLst/>
          </a:prstGeom>
          <a:noFill/>
        </p:spPr>
        <p:txBody>
          <a:bodyPr wrap="square" rtlCol="0">
            <a:spAutoFit/>
          </a:bodyPr>
          <a:lstStyle/>
          <a:p>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首先</a:t>
            </a:r>
            <a:r>
              <a:rPr lang="zh-CN" altLang="en-US" sz="2400" dirty="0">
                <a:latin typeface="宋体" panose="02010600030101010101" pitchFamily="2" charset="-122"/>
                <a:ea typeface="宋体" panose="02010600030101010101" pitchFamily="2" charset="-122"/>
              </a:rPr>
              <a:t>，宪法隐私权足以支撑女性决定是否堕胎的选择权。虽然隐私权并未被明确写入</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美国宪法</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，但可以从第十四修正案的正当程序条款和第九修正案的保留权利条款中被</a:t>
            </a:r>
            <a:r>
              <a:rPr lang="zh-CN" altLang="en-US" sz="2400" b="1" dirty="0">
                <a:latin typeface="宋体" panose="02010600030101010101" pitchFamily="2" charset="-122"/>
                <a:ea typeface="宋体" panose="02010600030101010101" pitchFamily="2" charset="-122"/>
              </a:rPr>
              <a:t>解释</a:t>
            </a:r>
            <a:r>
              <a:rPr lang="zh-CN" altLang="en-US" sz="2400" dirty="0">
                <a:latin typeface="宋体" panose="02010600030101010101" pitchFamily="2" charset="-122"/>
                <a:ea typeface="宋体" panose="02010600030101010101" pitchFamily="2" charset="-122"/>
              </a:rPr>
              <a:t>出来，并且</a:t>
            </a:r>
            <a:r>
              <a:rPr lang="zh-CN" altLang="en-US" sz="2400" b="1" dirty="0">
                <a:latin typeface="宋体" panose="02010600030101010101" pitchFamily="2" charset="-122"/>
                <a:ea typeface="宋体" panose="02010600030101010101" pitchFamily="2" charset="-122"/>
              </a:rPr>
              <a:t>相关判例</a:t>
            </a:r>
            <a:r>
              <a:rPr lang="zh-CN" altLang="en-US" sz="2400" dirty="0">
                <a:latin typeface="宋体" panose="02010600030101010101" pitchFamily="2" charset="-122"/>
                <a:ea typeface="宋体" panose="02010600030101010101" pitchFamily="2" charset="-122"/>
              </a:rPr>
              <a:t>已经发展出了诸如婚姻、生育和避孕等隐私权所涵盖的个人权利。隐私权的范围足以容纳女性的堕胎权利。</a:t>
            </a:r>
            <a:endParaRPr lang="zh-CN" altLang="en-US" sz="24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065622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BD3BB9-7494-4054-ABD5-BF4DEDF50D86}"/>
              </a:ext>
            </a:extLst>
          </p:cNvPr>
          <p:cNvSpPr>
            <a:spLocks noGrp="1"/>
          </p:cNvSpPr>
          <p:nvPr>
            <p:ph type="dt" sz="half" idx="10"/>
          </p:nvPr>
        </p:nvSpPr>
        <p:spPr/>
        <p:txBody>
          <a:bodyPr/>
          <a:lstStyle/>
          <a:p>
            <a:fld id="{4BF7AEFA-B56B-463F-809E-4A0CAC2C214B}" type="datetime1">
              <a:rPr lang="en-US" sz="1000" smtClean="0">
                <a:solidFill>
                  <a:schemeClr val="tx1"/>
                </a:solidFill>
              </a:rPr>
              <a:t>6/21/2023</a:t>
            </a:fld>
            <a:endParaRPr lang="en-US" sz="1000">
              <a:solidFill>
                <a:schemeClr val="tx1"/>
              </a:solidFill>
            </a:endParaRPr>
          </a:p>
        </p:txBody>
      </p:sp>
      <p:sp>
        <p:nvSpPr>
          <p:cNvPr id="3" name="Slide Number Placeholder 2">
            <a:extLst>
              <a:ext uri="{FF2B5EF4-FFF2-40B4-BE49-F238E27FC236}">
                <a16:creationId xmlns:a16="http://schemas.microsoft.com/office/drawing/2014/main" id="{0E4D9497-D6ED-4F5D-9AF8-723FC8208BDE}"/>
              </a:ext>
            </a:extLst>
          </p:cNvPr>
          <p:cNvSpPr>
            <a:spLocks noGrp="1"/>
          </p:cNvSpPr>
          <p:nvPr>
            <p:ph type="sldNum" sz="quarter" idx="12"/>
          </p:nvPr>
        </p:nvSpPr>
        <p:spPr/>
        <p:txBody>
          <a:bodyPr/>
          <a:lstStyle/>
          <a:p>
            <a:fld id="{C0C94304-9D7D-4EDB-90E1-FCA55F75F38C}" type="slidenum">
              <a:rPr lang="en-US" sz="1000" smtClean="0">
                <a:solidFill>
                  <a:schemeClr val="tx1"/>
                </a:solidFill>
              </a:rPr>
              <a:t>6</a:t>
            </a:fld>
            <a:endParaRPr lang="en-US" sz="1000">
              <a:solidFill>
                <a:schemeClr val="tx1"/>
              </a:solidFill>
            </a:endParaRPr>
          </a:p>
        </p:txBody>
      </p:sp>
      <p:sp>
        <p:nvSpPr>
          <p:cNvPr id="4" name="Rectangle 70">
            <a:extLst>
              <a:ext uri="{FF2B5EF4-FFF2-40B4-BE49-F238E27FC236}">
                <a16:creationId xmlns:a16="http://schemas.microsoft.com/office/drawing/2014/main" id="{2C7F6899-AA89-4ACF-BBC6-9182A564A0B3}"/>
              </a:ext>
            </a:extLst>
          </p:cNvPr>
          <p:cNvSpPr/>
          <p:nvPr/>
        </p:nvSpPr>
        <p:spPr>
          <a:xfrm>
            <a:off x="205437" y="245049"/>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70">
            <a:extLst>
              <a:ext uri="{FF2B5EF4-FFF2-40B4-BE49-F238E27FC236}">
                <a16:creationId xmlns:a16="http://schemas.microsoft.com/office/drawing/2014/main" id="{46EBEB8D-01EC-4B1A-B44A-BDF60EEB1BDB}"/>
              </a:ext>
            </a:extLst>
          </p:cNvPr>
          <p:cNvSpPr/>
          <p:nvPr/>
        </p:nvSpPr>
        <p:spPr>
          <a:xfrm rot="10800000">
            <a:off x="11483037" y="6109425"/>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70">
            <a:extLst>
              <a:ext uri="{FF2B5EF4-FFF2-40B4-BE49-F238E27FC236}">
                <a16:creationId xmlns:a16="http://schemas.microsoft.com/office/drawing/2014/main" id="{0EFEE770-1BB8-4BC8-92D5-8B8941EDBE25}"/>
              </a:ext>
            </a:extLst>
          </p:cNvPr>
          <p:cNvSpPr/>
          <p:nvPr/>
        </p:nvSpPr>
        <p:spPr>
          <a:xfrm flipV="1">
            <a:off x="205437" y="6109425"/>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70">
            <a:extLst>
              <a:ext uri="{FF2B5EF4-FFF2-40B4-BE49-F238E27FC236}">
                <a16:creationId xmlns:a16="http://schemas.microsoft.com/office/drawing/2014/main" id="{68FA4209-A2EF-480B-BBDC-DE5322790CE7}"/>
              </a:ext>
            </a:extLst>
          </p:cNvPr>
          <p:cNvSpPr/>
          <p:nvPr/>
        </p:nvSpPr>
        <p:spPr>
          <a:xfrm rot="10800000" flipV="1">
            <a:off x="11483037" y="245049"/>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3FE3DD1-8761-4FA2-A00F-4C407ED92CBC}"/>
              </a:ext>
            </a:extLst>
          </p:cNvPr>
          <p:cNvSpPr txBox="1"/>
          <p:nvPr/>
        </p:nvSpPr>
        <p:spPr>
          <a:xfrm>
            <a:off x="708963" y="250833"/>
            <a:ext cx="10774074" cy="677108"/>
          </a:xfrm>
          <a:prstGeom prst="rect">
            <a:avLst/>
          </a:prstGeom>
          <a:noFill/>
        </p:spPr>
        <p:txBody>
          <a:bodyPr wrap="square" lIns="0" tIns="0" rIns="0" bIns="0" rtlCol="0" anchor="t">
            <a:spAutoFit/>
          </a:bodyPr>
          <a:lstStyle/>
          <a:p>
            <a:r>
              <a:rPr lang="zh-CN" altLang="en-US" sz="4400" dirty="0"/>
              <a:t>案例分析</a:t>
            </a:r>
            <a:r>
              <a:rPr lang="en-US" altLang="zh-CN" sz="4400" dirty="0"/>
              <a:t>:</a:t>
            </a:r>
            <a:r>
              <a:rPr lang="zh-CN" altLang="en-US" sz="4400" dirty="0"/>
              <a:t>罗伊案的逻辑推理</a:t>
            </a:r>
            <a:endParaRPr lang="en-US" sz="4400" dirty="0"/>
          </a:p>
        </p:txBody>
      </p:sp>
      <p:grpSp>
        <p:nvGrpSpPr>
          <p:cNvPr id="66" name="Group 65">
            <a:extLst>
              <a:ext uri="{FF2B5EF4-FFF2-40B4-BE49-F238E27FC236}">
                <a16:creationId xmlns:a16="http://schemas.microsoft.com/office/drawing/2014/main" id="{7BB8AD2D-3B0D-47D1-BBC8-FF9B9CEE809A}"/>
              </a:ext>
            </a:extLst>
          </p:cNvPr>
          <p:cNvGrpSpPr/>
          <p:nvPr/>
        </p:nvGrpSpPr>
        <p:grpSpPr>
          <a:xfrm>
            <a:off x="5235961" y="1186829"/>
            <a:ext cx="6224416" cy="4947924"/>
            <a:chOff x="1982501" y="1605597"/>
            <a:chExt cx="6044807" cy="4805148"/>
          </a:xfrm>
          <a:solidFill>
            <a:schemeClr val="bg1">
              <a:lumMod val="85000"/>
            </a:schemeClr>
          </a:solidFill>
          <a:effectLst/>
        </p:grpSpPr>
        <p:sp>
          <p:nvSpPr>
            <p:cNvPr id="67" name="Freeform 55">
              <a:extLst>
                <a:ext uri="{FF2B5EF4-FFF2-40B4-BE49-F238E27FC236}">
                  <a16:creationId xmlns:a16="http://schemas.microsoft.com/office/drawing/2014/main" id="{75A0357B-5F15-45B7-8E50-24852681EB9B}"/>
                </a:ext>
              </a:extLst>
            </p:cNvPr>
            <p:cNvSpPr>
              <a:spLocks/>
            </p:cNvSpPr>
            <p:nvPr>
              <p:custDataLst>
                <p:tags r:id="rId1"/>
              </p:custDataLst>
            </p:nvPr>
          </p:nvSpPr>
          <p:spPr bwMode="auto">
            <a:xfrm>
              <a:off x="3737181" y="6056409"/>
              <a:ext cx="95753" cy="123471"/>
            </a:xfrm>
            <a:custGeom>
              <a:avLst/>
              <a:gdLst/>
              <a:ahLst/>
              <a:cxnLst>
                <a:cxn ang="0">
                  <a:pos x="0" y="8"/>
                </a:cxn>
                <a:cxn ang="0">
                  <a:pos x="0" y="12"/>
                </a:cxn>
                <a:cxn ang="0">
                  <a:pos x="12" y="30"/>
                </a:cxn>
                <a:cxn ang="0">
                  <a:pos x="16" y="36"/>
                </a:cxn>
                <a:cxn ang="0">
                  <a:pos x="22" y="38"/>
                </a:cxn>
                <a:cxn ang="0">
                  <a:pos x="28" y="46"/>
                </a:cxn>
                <a:cxn ang="0">
                  <a:pos x="30" y="54"/>
                </a:cxn>
                <a:cxn ang="0">
                  <a:pos x="36" y="68"/>
                </a:cxn>
                <a:cxn ang="0">
                  <a:pos x="52" y="82"/>
                </a:cxn>
                <a:cxn ang="0">
                  <a:pos x="60" y="92"/>
                </a:cxn>
                <a:cxn ang="0">
                  <a:pos x="68" y="96"/>
                </a:cxn>
                <a:cxn ang="0">
                  <a:pos x="76" y="98"/>
                </a:cxn>
                <a:cxn ang="0">
                  <a:pos x="74" y="94"/>
                </a:cxn>
                <a:cxn ang="0">
                  <a:pos x="72" y="92"/>
                </a:cxn>
                <a:cxn ang="0">
                  <a:pos x="66" y="84"/>
                </a:cxn>
                <a:cxn ang="0">
                  <a:pos x="58" y="80"/>
                </a:cxn>
                <a:cxn ang="0">
                  <a:pos x="52" y="76"/>
                </a:cxn>
                <a:cxn ang="0">
                  <a:pos x="50" y="72"/>
                </a:cxn>
                <a:cxn ang="0">
                  <a:pos x="50" y="66"/>
                </a:cxn>
                <a:cxn ang="0">
                  <a:pos x="54" y="64"/>
                </a:cxn>
                <a:cxn ang="0">
                  <a:pos x="58" y="60"/>
                </a:cxn>
                <a:cxn ang="0">
                  <a:pos x="56" y="58"/>
                </a:cxn>
                <a:cxn ang="0">
                  <a:pos x="54" y="54"/>
                </a:cxn>
                <a:cxn ang="0">
                  <a:pos x="44" y="38"/>
                </a:cxn>
                <a:cxn ang="0">
                  <a:pos x="44" y="26"/>
                </a:cxn>
                <a:cxn ang="0">
                  <a:pos x="44" y="12"/>
                </a:cxn>
                <a:cxn ang="0">
                  <a:pos x="40" y="2"/>
                </a:cxn>
                <a:cxn ang="0">
                  <a:pos x="38" y="0"/>
                </a:cxn>
                <a:cxn ang="0">
                  <a:pos x="32" y="10"/>
                </a:cxn>
                <a:cxn ang="0">
                  <a:pos x="22" y="6"/>
                </a:cxn>
                <a:cxn ang="0">
                  <a:pos x="12" y="6"/>
                </a:cxn>
                <a:cxn ang="0">
                  <a:pos x="0" y="8"/>
                </a:cxn>
              </a:cxnLst>
              <a:rect l="0" t="0" r="r" b="b"/>
              <a:pathLst>
                <a:path w="76" h="98">
                  <a:moveTo>
                    <a:pt x="0" y="8"/>
                  </a:moveTo>
                  <a:lnTo>
                    <a:pt x="0" y="8"/>
                  </a:lnTo>
                  <a:lnTo>
                    <a:pt x="0" y="8"/>
                  </a:lnTo>
                  <a:lnTo>
                    <a:pt x="0" y="12"/>
                  </a:lnTo>
                  <a:lnTo>
                    <a:pt x="4" y="18"/>
                  </a:lnTo>
                  <a:lnTo>
                    <a:pt x="12" y="30"/>
                  </a:lnTo>
                  <a:lnTo>
                    <a:pt x="12" y="30"/>
                  </a:lnTo>
                  <a:lnTo>
                    <a:pt x="16" y="36"/>
                  </a:lnTo>
                  <a:lnTo>
                    <a:pt x="22" y="38"/>
                  </a:lnTo>
                  <a:lnTo>
                    <a:pt x="22" y="38"/>
                  </a:lnTo>
                  <a:lnTo>
                    <a:pt x="26" y="42"/>
                  </a:lnTo>
                  <a:lnTo>
                    <a:pt x="28" y="46"/>
                  </a:lnTo>
                  <a:lnTo>
                    <a:pt x="30" y="54"/>
                  </a:lnTo>
                  <a:lnTo>
                    <a:pt x="30" y="54"/>
                  </a:lnTo>
                  <a:lnTo>
                    <a:pt x="34" y="62"/>
                  </a:lnTo>
                  <a:lnTo>
                    <a:pt x="36" y="68"/>
                  </a:lnTo>
                  <a:lnTo>
                    <a:pt x="36" y="68"/>
                  </a:lnTo>
                  <a:lnTo>
                    <a:pt x="52" y="82"/>
                  </a:lnTo>
                  <a:lnTo>
                    <a:pt x="52" y="82"/>
                  </a:lnTo>
                  <a:lnTo>
                    <a:pt x="60" y="92"/>
                  </a:lnTo>
                  <a:lnTo>
                    <a:pt x="60" y="92"/>
                  </a:lnTo>
                  <a:lnTo>
                    <a:pt x="68" y="96"/>
                  </a:lnTo>
                  <a:lnTo>
                    <a:pt x="74" y="98"/>
                  </a:lnTo>
                  <a:lnTo>
                    <a:pt x="76" y="98"/>
                  </a:lnTo>
                  <a:lnTo>
                    <a:pt x="76" y="98"/>
                  </a:lnTo>
                  <a:lnTo>
                    <a:pt x="74" y="94"/>
                  </a:lnTo>
                  <a:lnTo>
                    <a:pt x="72" y="92"/>
                  </a:lnTo>
                  <a:lnTo>
                    <a:pt x="72" y="92"/>
                  </a:lnTo>
                  <a:lnTo>
                    <a:pt x="70" y="88"/>
                  </a:lnTo>
                  <a:lnTo>
                    <a:pt x="66" y="84"/>
                  </a:lnTo>
                  <a:lnTo>
                    <a:pt x="66" y="84"/>
                  </a:lnTo>
                  <a:lnTo>
                    <a:pt x="58" y="80"/>
                  </a:lnTo>
                  <a:lnTo>
                    <a:pt x="54" y="78"/>
                  </a:lnTo>
                  <a:lnTo>
                    <a:pt x="52" y="76"/>
                  </a:lnTo>
                  <a:lnTo>
                    <a:pt x="52" y="76"/>
                  </a:lnTo>
                  <a:lnTo>
                    <a:pt x="50" y="72"/>
                  </a:lnTo>
                  <a:lnTo>
                    <a:pt x="50" y="70"/>
                  </a:lnTo>
                  <a:lnTo>
                    <a:pt x="50" y="66"/>
                  </a:lnTo>
                  <a:lnTo>
                    <a:pt x="50" y="66"/>
                  </a:lnTo>
                  <a:lnTo>
                    <a:pt x="54" y="64"/>
                  </a:lnTo>
                  <a:lnTo>
                    <a:pt x="56" y="62"/>
                  </a:lnTo>
                  <a:lnTo>
                    <a:pt x="58" y="60"/>
                  </a:lnTo>
                  <a:lnTo>
                    <a:pt x="58" y="60"/>
                  </a:lnTo>
                  <a:lnTo>
                    <a:pt x="56" y="58"/>
                  </a:lnTo>
                  <a:lnTo>
                    <a:pt x="54" y="54"/>
                  </a:lnTo>
                  <a:lnTo>
                    <a:pt x="54" y="54"/>
                  </a:lnTo>
                  <a:lnTo>
                    <a:pt x="44" y="38"/>
                  </a:lnTo>
                  <a:lnTo>
                    <a:pt x="44" y="38"/>
                  </a:lnTo>
                  <a:lnTo>
                    <a:pt x="42" y="32"/>
                  </a:lnTo>
                  <a:lnTo>
                    <a:pt x="44" y="26"/>
                  </a:lnTo>
                  <a:lnTo>
                    <a:pt x="44" y="26"/>
                  </a:lnTo>
                  <a:lnTo>
                    <a:pt x="44" y="12"/>
                  </a:lnTo>
                  <a:lnTo>
                    <a:pt x="42" y="4"/>
                  </a:lnTo>
                  <a:lnTo>
                    <a:pt x="40" y="2"/>
                  </a:lnTo>
                  <a:lnTo>
                    <a:pt x="38" y="0"/>
                  </a:lnTo>
                  <a:lnTo>
                    <a:pt x="38" y="0"/>
                  </a:lnTo>
                  <a:lnTo>
                    <a:pt x="32" y="10"/>
                  </a:lnTo>
                  <a:lnTo>
                    <a:pt x="32" y="10"/>
                  </a:lnTo>
                  <a:lnTo>
                    <a:pt x="28" y="6"/>
                  </a:lnTo>
                  <a:lnTo>
                    <a:pt x="22" y="6"/>
                  </a:lnTo>
                  <a:lnTo>
                    <a:pt x="22" y="6"/>
                  </a:lnTo>
                  <a:lnTo>
                    <a:pt x="12" y="6"/>
                  </a:lnTo>
                  <a:lnTo>
                    <a:pt x="0" y="8"/>
                  </a:lnTo>
                  <a:lnTo>
                    <a:pt x="0" y="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68" name="Freeform 56">
              <a:extLst>
                <a:ext uri="{FF2B5EF4-FFF2-40B4-BE49-F238E27FC236}">
                  <a16:creationId xmlns:a16="http://schemas.microsoft.com/office/drawing/2014/main" id="{829E763F-51C9-414C-9CE5-A71948771BB6}"/>
                </a:ext>
              </a:extLst>
            </p:cNvPr>
            <p:cNvSpPr>
              <a:spLocks/>
            </p:cNvSpPr>
            <p:nvPr>
              <p:custDataLst>
                <p:tags r:id="rId2"/>
              </p:custDataLst>
            </p:nvPr>
          </p:nvSpPr>
          <p:spPr bwMode="auto">
            <a:xfrm>
              <a:off x="2580234" y="6350270"/>
              <a:ext cx="148669" cy="60475"/>
            </a:xfrm>
            <a:custGeom>
              <a:avLst/>
              <a:gdLst/>
              <a:ahLst/>
              <a:cxnLst>
                <a:cxn ang="0">
                  <a:pos x="112" y="0"/>
                </a:cxn>
                <a:cxn ang="0">
                  <a:pos x="102" y="4"/>
                </a:cxn>
                <a:cxn ang="0">
                  <a:pos x="90" y="6"/>
                </a:cxn>
                <a:cxn ang="0">
                  <a:pos x="88" y="8"/>
                </a:cxn>
                <a:cxn ang="0">
                  <a:pos x="86" y="6"/>
                </a:cxn>
                <a:cxn ang="0">
                  <a:pos x="74" y="6"/>
                </a:cxn>
                <a:cxn ang="0">
                  <a:pos x="62" y="26"/>
                </a:cxn>
                <a:cxn ang="0">
                  <a:pos x="56" y="28"/>
                </a:cxn>
                <a:cxn ang="0">
                  <a:pos x="50" y="28"/>
                </a:cxn>
                <a:cxn ang="0">
                  <a:pos x="48" y="22"/>
                </a:cxn>
                <a:cxn ang="0">
                  <a:pos x="44" y="18"/>
                </a:cxn>
                <a:cxn ang="0">
                  <a:pos x="40" y="16"/>
                </a:cxn>
                <a:cxn ang="0">
                  <a:pos x="30" y="18"/>
                </a:cxn>
                <a:cxn ang="0">
                  <a:pos x="30" y="22"/>
                </a:cxn>
                <a:cxn ang="0">
                  <a:pos x="28" y="24"/>
                </a:cxn>
                <a:cxn ang="0">
                  <a:pos x="20" y="22"/>
                </a:cxn>
                <a:cxn ang="0">
                  <a:pos x="8" y="36"/>
                </a:cxn>
                <a:cxn ang="0">
                  <a:pos x="2" y="42"/>
                </a:cxn>
                <a:cxn ang="0">
                  <a:pos x="0" y="46"/>
                </a:cxn>
                <a:cxn ang="0">
                  <a:pos x="2" y="48"/>
                </a:cxn>
                <a:cxn ang="0">
                  <a:pos x="10" y="44"/>
                </a:cxn>
                <a:cxn ang="0">
                  <a:pos x="32" y="32"/>
                </a:cxn>
                <a:cxn ang="0">
                  <a:pos x="40" y="30"/>
                </a:cxn>
                <a:cxn ang="0">
                  <a:pos x="48" y="34"/>
                </a:cxn>
                <a:cxn ang="0">
                  <a:pos x="52" y="36"/>
                </a:cxn>
                <a:cxn ang="0">
                  <a:pos x="58" y="36"/>
                </a:cxn>
                <a:cxn ang="0">
                  <a:pos x="66" y="34"/>
                </a:cxn>
                <a:cxn ang="0">
                  <a:pos x="80" y="30"/>
                </a:cxn>
                <a:cxn ang="0">
                  <a:pos x="90" y="28"/>
                </a:cxn>
                <a:cxn ang="0">
                  <a:pos x="90" y="26"/>
                </a:cxn>
                <a:cxn ang="0">
                  <a:pos x="94" y="18"/>
                </a:cxn>
                <a:cxn ang="0">
                  <a:pos x="96" y="16"/>
                </a:cxn>
                <a:cxn ang="0">
                  <a:pos x="106" y="12"/>
                </a:cxn>
                <a:cxn ang="0">
                  <a:pos x="110" y="12"/>
                </a:cxn>
                <a:cxn ang="0">
                  <a:pos x="114" y="12"/>
                </a:cxn>
                <a:cxn ang="0">
                  <a:pos x="118" y="6"/>
                </a:cxn>
                <a:cxn ang="0">
                  <a:pos x="116" y="0"/>
                </a:cxn>
                <a:cxn ang="0">
                  <a:pos x="112" y="0"/>
                </a:cxn>
              </a:cxnLst>
              <a:rect l="0" t="0" r="r" b="b"/>
              <a:pathLst>
                <a:path w="118" h="48">
                  <a:moveTo>
                    <a:pt x="112" y="0"/>
                  </a:moveTo>
                  <a:lnTo>
                    <a:pt x="112" y="0"/>
                  </a:lnTo>
                  <a:lnTo>
                    <a:pt x="108" y="0"/>
                  </a:lnTo>
                  <a:lnTo>
                    <a:pt x="102" y="4"/>
                  </a:lnTo>
                  <a:lnTo>
                    <a:pt x="102" y="4"/>
                  </a:lnTo>
                  <a:lnTo>
                    <a:pt x="90" y="6"/>
                  </a:lnTo>
                  <a:lnTo>
                    <a:pt x="90" y="6"/>
                  </a:lnTo>
                  <a:lnTo>
                    <a:pt x="88" y="8"/>
                  </a:lnTo>
                  <a:lnTo>
                    <a:pt x="86" y="6"/>
                  </a:lnTo>
                  <a:lnTo>
                    <a:pt x="86" y="6"/>
                  </a:lnTo>
                  <a:lnTo>
                    <a:pt x="80" y="6"/>
                  </a:lnTo>
                  <a:lnTo>
                    <a:pt x="74" y="6"/>
                  </a:lnTo>
                  <a:lnTo>
                    <a:pt x="72" y="20"/>
                  </a:lnTo>
                  <a:lnTo>
                    <a:pt x="62" y="26"/>
                  </a:lnTo>
                  <a:lnTo>
                    <a:pt x="62" y="26"/>
                  </a:lnTo>
                  <a:lnTo>
                    <a:pt x="56" y="28"/>
                  </a:lnTo>
                  <a:lnTo>
                    <a:pt x="52" y="28"/>
                  </a:lnTo>
                  <a:lnTo>
                    <a:pt x="50" y="28"/>
                  </a:lnTo>
                  <a:lnTo>
                    <a:pt x="50" y="28"/>
                  </a:lnTo>
                  <a:lnTo>
                    <a:pt x="48" y="22"/>
                  </a:lnTo>
                  <a:lnTo>
                    <a:pt x="48" y="22"/>
                  </a:lnTo>
                  <a:lnTo>
                    <a:pt x="44" y="18"/>
                  </a:lnTo>
                  <a:lnTo>
                    <a:pt x="40" y="16"/>
                  </a:lnTo>
                  <a:lnTo>
                    <a:pt x="40" y="16"/>
                  </a:lnTo>
                  <a:lnTo>
                    <a:pt x="36" y="16"/>
                  </a:lnTo>
                  <a:lnTo>
                    <a:pt x="30" y="18"/>
                  </a:lnTo>
                  <a:lnTo>
                    <a:pt x="30" y="18"/>
                  </a:lnTo>
                  <a:lnTo>
                    <a:pt x="30" y="22"/>
                  </a:lnTo>
                  <a:lnTo>
                    <a:pt x="28" y="24"/>
                  </a:lnTo>
                  <a:lnTo>
                    <a:pt x="28" y="24"/>
                  </a:lnTo>
                  <a:lnTo>
                    <a:pt x="20" y="22"/>
                  </a:lnTo>
                  <a:lnTo>
                    <a:pt x="20" y="22"/>
                  </a:lnTo>
                  <a:lnTo>
                    <a:pt x="8" y="36"/>
                  </a:lnTo>
                  <a:lnTo>
                    <a:pt x="8" y="36"/>
                  </a:lnTo>
                  <a:lnTo>
                    <a:pt x="2" y="42"/>
                  </a:lnTo>
                  <a:lnTo>
                    <a:pt x="2" y="42"/>
                  </a:lnTo>
                  <a:lnTo>
                    <a:pt x="0" y="46"/>
                  </a:lnTo>
                  <a:lnTo>
                    <a:pt x="0" y="46"/>
                  </a:lnTo>
                  <a:lnTo>
                    <a:pt x="2" y="48"/>
                  </a:lnTo>
                  <a:lnTo>
                    <a:pt x="2" y="48"/>
                  </a:lnTo>
                  <a:lnTo>
                    <a:pt x="6" y="46"/>
                  </a:lnTo>
                  <a:lnTo>
                    <a:pt x="10" y="44"/>
                  </a:lnTo>
                  <a:lnTo>
                    <a:pt x="10" y="44"/>
                  </a:lnTo>
                  <a:lnTo>
                    <a:pt x="32" y="32"/>
                  </a:lnTo>
                  <a:lnTo>
                    <a:pt x="32" y="32"/>
                  </a:lnTo>
                  <a:lnTo>
                    <a:pt x="40" y="30"/>
                  </a:lnTo>
                  <a:lnTo>
                    <a:pt x="46" y="32"/>
                  </a:lnTo>
                  <a:lnTo>
                    <a:pt x="48" y="34"/>
                  </a:lnTo>
                  <a:lnTo>
                    <a:pt x="48" y="34"/>
                  </a:lnTo>
                  <a:lnTo>
                    <a:pt x="52" y="36"/>
                  </a:lnTo>
                  <a:lnTo>
                    <a:pt x="52" y="36"/>
                  </a:lnTo>
                  <a:lnTo>
                    <a:pt x="58" y="36"/>
                  </a:lnTo>
                  <a:lnTo>
                    <a:pt x="66" y="34"/>
                  </a:lnTo>
                  <a:lnTo>
                    <a:pt x="66" y="34"/>
                  </a:lnTo>
                  <a:lnTo>
                    <a:pt x="80" y="30"/>
                  </a:lnTo>
                  <a:lnTo>
                    <a:pt x="80" y="30"/>
                  </a:lnTo>
                  <a:lnTo>
                    <a:pt x="86" y="30"/>
                  </a:lnTo>
                  <a:lnTo>
                    <a:pt x="90" y="28"/>
                  </a:lnTo>
                  <a:lnTo>
                    <a:pt x="90" y="26"/>
                  </a:lnTo>
                  <a:lnTo>
                    <a:pt x="90" y="26"/>
                  </a:lnTo>
                  <a:lnTo>
                    <a:pt x="92" y="20"/>
                  </a:lnTo>
                  <a:lnTo>
                    <a:pt x="94" y="18"/>
                  </a:lnTo>
                  <a:lnTo>
                    <a:pt x="96" y="16"/>
                  </a:lnTo>
                  <a:lnTo>
                    <a:pt x="96" y="16"/>
                  </a:lnTo>
                  <a:lnTo>
                    <a:pt x="100" y="12"/>
                  </a:lnTo>
                  <a:lnTo>
                    <a:pt x="106" y="12"/>
                  </a:lnTo>
                  <a:lnTo>
                    <a:pt x="106" y="12"/>
                  </a:lnTo>
                  <a:lnTo>
                    <a:pt x="110" y="12"/>
                  </a:lnTo>
                  <a:lnTo>
                    <a:pt x="114" y="12"/>
                  </a:lnTo>
                  <a:lnTo>
                    <a:pt x="114" y="12"/>
                  </a:lnTo>
                  <a:lnTo>
                    <a:pt x="116" y="10"/>
                  </a:lnTo>
                  <a:lnTo>
                    <a:pt x="118" y="6"/>
                  </a:lnTo>
                  <a:lnTo>
                    <a:pt x="118" y="2"/>
                  </a:lnTo>
                  <a:lnTo>
                    <a:pt x="116" y="0"/>
                  </a:lnTo>
                  <a:lnTo>
                    <a:pt x="116" y="0"/>
                  </a:lnTo>
                  <a:lnTo>
                    <a:pt x="112" y="0"/>
                  </a:lnTo>
                  <a:lnTo>
                    <a:pt x="112" y="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69" name="Freeform 57">
              <a:extLst>
                <a:ext uri="{FF2B5EF4-FFF2-40B4-BE49-F238E27FC236}">
                  <a16:creationId xmlns:a16="http://schemas.microsoft.com/office/drawing/2014/main" id="{700B5352-801C-4140-883B-A29376770845}"/>
                </a:ext>
              </a:extLst>
            </p:cNvPr>
            <p:cNvSpPr>
              <a:spLocks/>
            </p:cNvSpPr>
            <p:nvPr>
              <p:custDataLst>
                <p:tags r:id="rId3"/>
              </p:custDataLst>
            </p:nvPr>
          </p:nvSpPr>
          <p:spPr bwMode="auto">
            <a:xfrm>
              <a:off x="3149711" y="6156245"/>
              <a:ext cx="100792" cy="118431"/>
            </a:xfrm>
            <a:custGeom>
              <a:avLst/>
              <a:gdLst/>
              <a:ahLst/>
              <a:cxnLst>
                <a:cxn ang="0">
                  <a:pos x="66" y="2"/>
                </a:cxn>
                <a:cxn ang="0">
                  <a:pos x="68" y="6"/>
                </a:cxn>
                <a:cxn ang="0">
                  <a:pos x="62" y="10"/>
                </a:cxn>
                <a:cxn ang="0">
                  <a:pos x="52" y="20"/>
                </a:cxn>
                <a:cxn ang="0">
                  <a:pos x="38" y="26"/>
                </a:cxn>
                <a:cxn ang="0">
                  <a:pos x="32" y="30"/>
                </a:cxn>
                <a:cxn ang="0">
                  <a:pos x="26" y="32"/>
                </a:cxn>
                <a:cxn ang="0">
                  <a:pos x="10" y="48"/>
                </a:cxn>
                <a:cxn ang="0">
                  <a:pos x="0" y="60"/>
                </a:cxn>
                <a:cxn ang="0">
                  <a:pos x="0" y="60"/>
                </a:cxn>
                <a:cxn ang="0">
                  <a:pos x="0" y="60"/>
                </a:cxn>
                <a:cxn ang="0">
                  <a:pos x="6" y="72"/>
                </a:cxn>
                <a:cxn ang="0">
                  <a:pos x="6" y="78"/>
                </a:cxn>
                <a:cxn ang="0">
                  <a:pos x="8" y="82"/>
                </a:cxn>
                <a:cxn ang="0">
                  <a:pos x="16" y="94"/>
                </a:cxn>
                <a:cxn ang="0">
                  <a:pos x="20" y="94"/>
                </a:cxn>
                <a:cxn ang="0">
                  <a:pos x="24" y="94"/>
                </a:cxn>
                <a:cxn ang="0">
                  <a:pos x="28" y="92"/>
                </a:cxn>
                <a:cxn ang="0">
                  <a:pos x="46" y="82"/>
                </a:cxn>
                <a:cxn ang="0">
                  <a:pos x="52" y="80"/>
                </a:cxn>
                <a:cxn ang="0">
                  <a:pos x="58" y="78"/>
                </a:cxn>
                <a:cxn ang="0">
                  <a:pos x="66" y="68"/>
                </a:cxn>
                <a:cxn ang="0">
                  <a:pos x="66" y="66"/>
                </a:cxn>
                <a:cxn ang="0">
                  <a:pos x="68" y="62"/>
                </a:cxn>
                <a:cxn ang="0">
                  <a:pos x="68" y="62"/>
                </a:cxn>
                <a:cxn ang="0">
                  <a:pos x="70" y="56"/>
                </a:cxn>
                <a:cxn ang="0">
                  <a:pos x="68" y="50"/>
                </a:cxn>
                <a:cxn ang="0">
                  <a:pos x="66" y="42"/>
                </a:cxn>
                <a:cxn ang="0">
                  <a:pos x="72" y="34"/>
                </a:cxn>
                <a:cxn ang="0">
                  <a:pos x="80" y="24"/>
                </a:cxn>
                <a:cxn ang="0">
                  <a:pos x="80" y="20"/>
                </a:cxn>
                <a:cxn ang="0">
                  <a:pos x="72" y="8"/>
                </a:cxn>
                <a:cxn ang="0">
                  <a:pos x="72" y="2"/>
                </a:cxn>
                <a:cxn ang="0">
                  <a:pos x="68" y="0"/>
                </a:cxn>
              </a:cxnLst>
              <a:rect l="0" t="0" r="r" b="b"/>
              <a:pathLst>
                <a:path w="80" h="94">
                  <a:moveTo>
                    <a:pt x="68" y="0"/>
                  </a:moveTo>
                  <a:lnTo>
                    <a:pt x="66" y="2"/>
                  </a:lnTo>
                  <a:lnTo>
                    <a:pt x="66" y="2"/>
                  </a:lnTo>
                  <a:lnTo>
                    <a:pt x="68" y="6"/>
                  </a:lnTo>
                  <a:lnTo>
                    <a:pt x="66" y="6"/>
                  </a:lnTo>
                  <a:lnTo>
                    <a:pt x="62" y="10"/>
                  </a:lnTo>
                  <a:lnTo>
                    <a:pt x="62" y="10"/>
                  </a:lnTo>
                  <a:lnTo>
                    <a:pt x="52" y="20"/>
                  </a:lnTo>
                  <a:lnTo>
                    <a:pt x="52" y="20"/>
                  </a:lnTo>
                  <a:lnTo>
                    <a:pt x="38" y="26"/>
                  </a:lnTo>
                  <a:lnTo>
                    <a:pt x="38" y="26"/>
                  </a:lnTo>
                  <a:lnTo>
                    <a:pt x="32" y="30"/>
                  </a:lnTo>
                  <a:lnTo>
                    <a:pt x="26" y="32"/>
                  </a:lnTo>
                  <a:lnTo>
                    <a:pt x="26" y="32"/>
                  </a:lnTo>
                  <a:lnTo>
                    <a:pt x="18" y="40"/>
                  </a:lnTo>
                  <a:lnTo>
                    <a:pt x="10" y="48"/>
                  </a:lnTo>
                  <a:lnTo>
                    <a:pt x="10" y="48"/>
                  </a:lnTo>
                  <a:lnTo>
                    <a:pt x="0" y="60"/>
                  </a:lnTo>
                  <a:lnTo>
                    <a:pt x="0" y="60"/>
                  </a:lnTo>
                  <a:lnTo>
                    <a:pt x="0" y="60"/>
                  </a:lnTo>
                  <a:lnTo>
                    <a:pt x="0" y="60"/>
                  </a:lnTo>
                  <a:lnTo>
                    <a:pt x="0" y="60"/>
                  </a:lnTo>
                  <a:lnTo>
                    <a:pt x="4" y="66"/>
                  </a:lnTo>
                  <a:lnTo>
                    <a:pt x="6" y="72"/>
                  </a:lnTo>
                  <a:lnTo>
                    <a:pt x="6" y="72"/>
                  </a:lnTo>
                  <a:lnTo>
                    <a:pt x="6" y="78"/>
                  </a:lnTo>
                  <a:lnTo>
                    <a:pt x="8" y="82"/>
                  </a:lnTo>
                  <a:lnTo>
                    <a:pt x="8" y="82"/>
                  </a:lnTo>
                  <a:lnTo>
                    <a:pt x="12" y="90"/>
                  </a:lnTo>
                  <a:lnTo>
                    <a:pt x="16" y="94"/>
                  </a:lnTo>
                  <a:lnTo>
                    <a:pt x="20" y="94"/>
                  </a:lnTo>
                  <a:lnTo>
                    <a:pt x="20" y="94"/>
                  </a:lnTo>
                  <a:lnTo>
                    <a:pt x="22" y="94"/>
                  </a:lnTo>
                  <a:lnTo>
                    <a:pt x="24" y="94"/>
                  </a:lnTo>
                  <a:lnTo>
                    <a:pt x="28" y="92"/>
                  </a:lnTo>
                  <a:lnTo>
                    <a:pt x="28" y="92"/>
                  </a:lnTo>
                  <a:lnTo>
                    <a:pt x="38" y="86"/>
                  </a:lnTo>
                  <a:lnTo>
                    <a:pt x="46" y="82"/>
                  </a:lnTo>
                  <a:lnTo>
                    <a:pt x="46" y="82"/>
                  </a:lnTo>
                  <a:lnTo>
                    <a:pt x="52" y="80"/>
                  </a:lnTo>
                  <a:lnTo>
                    <a:pt x="58" y="78"/>
                  </a:lnTo>
                  <a:lnTo>
                    <a:pt x="58" y="78"/>
                  </a:lnTo>
                  <a:lnTo>
                    <a:pt x="62" y="74"/>
                  </a:lnTo>
                  <a:lnTo>
                    <a:pt x="66" y="68"/>
                  </a:lnTo>
                  <a:lnTo>
                    <a:pt x="66" y="68"/>
                  </a:lnTo>
                  <a:lnTo>
                    <a:pt x="66" y="66"/>
                  </a:lnTo>
                  <a:lnTo>
                    <a:pt x="68" y="62"/>
                  </a:lnTo>
                  <a:lnTo>
                    <a:pt x="68" y="62"/>
                  </a:lnTo>
                  <a:lnTo>
                    <a:pt x="68" y="62"/>
                  </a:lnTo>
                  <a:lnTo>
                    <a:pt x="68" y="62"/>
                  </a:lnTo>
                  <a:lnTo>
                    <a:pt x="70" y="60"/>
                  </a:lnTo>
                  <a:lnTo>
                    <a:pt x="70" y="56"/>
                  </a:lnTo>
                  <a:lnTo>
                    <a:pt x="68" y="50"/>
                  </a:lnTo>
                  <a:lnTo>
                    <a:pt x="68" y="50"/>
                  </a:lnTo>
                  <a:lnTo>
                    <a:pt x="66" y="42"/>
                  </a:lnTo>
                  <a:lnTo>
                    <a:pt x="66" y="42"/>
                  </a:lnTo>
                  <a:lnTo>
                    <a:pt x="68" y="38"/>
                  </a:lnTo>
                  <a:lnTo>
                    <a:pt x="72" y="34"/>
                  </a:lnTo>
                  <a:lnTo>
                    <a:pt x="76" y="30"/>
                  </a:lnTo>
                  <a:lnTo>
                    <a:pt x="80" y="24"/>
                  </a:lnTo>
                  <a:lnTo>
                    <a:pt x="80" y="24"/>
                  </a:lnTo>
                  <a:lnTo>
                    <a:pt x="80" y="20"/>
                  </a:lnTo>
                  <a:lnTo>
                    <a:pt x="78" y="16"/>
                  </a:lnTo>
                  <a:lnTo>
                    <a:pt x="72" y="8"/>
                  </a:lnTo>
                  <a:lnTo>
                    <a:pt x="72" y="8"/>
                  </a:lnTo>
                  <a:lnTo>
                    <a:pt x="72" y="2"/>
                  </a:lnTo>
                  <a:lnTo>
                    <a:pt x="70" y="0"/>
                  </a:lnTo>
                  <a:lnTo>
                    <a:pt x="68" y="0"/>
                  </a:lnTo>
                  <a:lnTo>
                    <a:pt x="68" y="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0" name="Freeform 58">
              <a:extLst>
                <a:ext uri="{FF2B5EF4-FFF2-40B4-BE49-F238E27FC236}">
                  <a16:creationId xmlns:a16="http://schemas.microsoft.com/office/drawing/2014/main" id="{F6ECF33B-C2D5-4462-908C-B9ECB405C160}"/>
                </a:ext>
              </a:extLst>
            </p:cNvPr>
            <p:cNvSpPr>
              <a:spLocks/>
            </p:cNvSpPr>
            <p:nvPr>
              <p:custDataLst>
                <p:tags r:id="rId4"/>
              </p:custDataLst>
            </p:nvPr>
          </p:nvSpPr>
          <p:spPr bwMode="auto">
            <a:xfrm>
              <a:off x="2813468" y="6310462"/>
              <a:ext cx="57956" cy="45357"/>
            </a:xfrm>
            <a:custGeom>
              <a:avLst/>
              <a:gdLst/>
              <a:ahLst/>
              <a:cxnLst>
                <a:cxn ang="0">
                  <a:pos x="8" y="20"/>
                </a:cxn>
                <a:cxn ang="0">
                  <a:pos x="10" y="22"/>
                </a:cxn>
                <a:cxn ang="0">
                  <a:pos x="12" y="26"/>
                </a:cxn>
                <a:cxn ang="0">
                  <a:pos x="16" y="28"/>
                </a:cxn>
                <a:cxn ang="0">
                  <a:pos x="20" y="32"/>
                </a:cxn>
                <a:cxn ang="0">
                  <a:pos x="22" y="34"/>
                </a:cxn>
                <a:cxn ang="0">
                  <a:pos x="26" y="32"/>
                </a:cxn>
                <a:cxn ang="0">
                  <a:pos x="28" y="32"/>
                </a:cxn>
                <a:cxn ang="0">
                  <a:pos x="30" y="30"/>
                </a:cxn>
                <a:cxn ang="0">
                  <a:pos x="36" y="30"/>
                </a:cxn>
                <a:cxn ang="0">
                  <a:pos x="40" y="30"/>
                </a:cxn>
                <a:cxn ang="0">
                  <a:pos x="44" y="26"/>
                </a:cxn>
                <a:cxn ang="0">
                  <a:pos x="42" y="26"/>
                </a:cxn>
                <a:cxn ang="0">
                  <a:pos x="42" y="22"/>
                </a:cxn>
                <a:cxn ang="0">
                  <a:pos x="42" y="20"/>
                </a:cxn>
                <a:cxn ang="0">
                  <a:pos x="46" y="14"/>
                </a:cxn>
                <a:cxn ang="0">
                  <a:pos x="44" y="12"/>
                </a:cxn>
                <a:cxn ang="0">
                  <a:pos x="42" y="10"/>
                </a:cxn>
                <a:cxn ang="0">
                  <a:pos x="40" y="10"/>
                </a:cxn>
                <a:cxn ang="0">
                  <a:pos x="36" y="8"/>
                </a:cxn>
                <a:cxn ang="0">
                  <a:pos x="32" y="4"/>
                </a:cxn>
                <a:cxn ang="0">
                  <a:pos x="28" y="2"/>
                </a:cxn>
                <a:cxn ang="0">
                  <a:pos x="24" y="2"/>
                </a:cxn>
                <a:cxn ang="0">
                  <a:pos x="20" y="2"/>
                </a:cxn>
                <a:cxn ang="0">
                  <a:pos x="18" y="4"/>
                </a:cxn>
                <a:cxn ang="0">
                  <a:pos x="14" y="2"/>
                </a:cxn>
                <a:cxn ang="0">
                  <a:pos x="6" y="0"/>
                </a:cxn>
                <a:cxn ang="0">
                  <a:pos x="0" y="0"/>
                </a:cxn>
                <a:cxn ang="0">
                  <a:pos x="0" y="2"/>
                </a:cxn>
                <a:cxn ang="0">
                  <a:pos x="0" y="8"/>
                </a:cxn>
                <a:cxn ang="0">
                  <a:pos x="0" y="14"/>
                </a:cxn>
                <a:cxn ang="0">
                  <a:pos x="4" y="18"/>
                </a:cxn>
                <a:cxn ang="0">
                  <a:pos x="8" y="20"/>
                </a:cxn>
              </a:cxnLst>
              <a:rect l="0" t="0" r="r" b="b"/>
              <a:pathLst>
                <a:path w="46" h="36">
                  <a:moveTo>
                    <a:pt x="8" y="20"/>
                  </a:moveTo>
                  <a:lnTo>
                    <a:pt x="8" y="20"/>
                  </a:lnTo>
                  <a:lnTo>
                    <a:pt x="10" y="22"/>
                  </a:lnTo>
                  <a:lnTo>
                    <a:pt x="10" y="22"/>
                  </a:lnTo>
                  <a:lnTo>
                    <a:pt x="12" y="24"/>
                  </a:lnTo>
                  <a:lnTo>
                    <a:pt x="12" y="26"/>
                  </a:lnTo>
                  <a:lnTo>
                    <a:pt x="14" y="28"/>
                  </a:lnTo>
                  <a:lnTo>
                    <a:pt x="16" y="28"/>
                  </a:lnTo>
                  <a:lnTo>
                    <a:pt x="16" y="28"/>
                  </a:lnTo>
                  <a:lnTo>
                    <a:pt x="20" y="32"/>
                  </a:lnTo>
                  <a:lnTo>
                    <a:pt x="20" y="32"/>
                  </a:lnTo>
                  <a:lnTo>
                    <a:pt x="22" y="34"/>
                  </a:lnTo>
                  <a:lnTo>
                    <a:pt x="24" y="36"/>
                  </a:lnTo>
                  <a:lnTo>
                    <a:pt x="26" y="32"/>
                  </a:lnTo>
                  <a:lnTo>
                    <a:pt x="26" y="32"/>
                  </a:lnTo>
                  <a:lnTo>
                    <a:pt x="28" y="32"/>
                  </a:lnTo>
                  <a:lnTo>
                    <a:pt x="28" y="32"/>
                  </a:lnTo>
                  <a:lnTo>
                    <a:pt x="30" y="30"/>
                  </a:lnTo>
                  <a:lnTo>
                    <a:pt x="30" y="30"/>
                  </a:lnTo>
                  <a:lnTo>
                    <a:pt x="36" y="30"/>
                  </a:lnTo>
                  <a:lnTo>
                    <a:pt x="36" y="30"/>
                  </a:lnTo>
                  <a:lnTo>
                    <a:pt x="40" y="30"/>
                  </a:lnTo>
                  <a:lnTo>
                    <a:pt x="40" y="30"/>
                  </a:lnTo>
                  <a:lnTo>
                    <a:pt x="44" y="26"/>
                  </a:lnTo>
                  <a:lnTo>
                    <a:pt x="44" y="26"/>
                  </a:lnTo>
                  <a:lnTo>
                    <a:pt x="42" y="26"/>
                  </a:lnTo>
                  <a:lnTo>
                    <a:pt x="42" y="26"/>
                  </a:lnTo>
                  <a:lnTo>
                    <a:pt x="42" y="22"/>
                  </a:lnTo>
                  <a:lnTo>
                    <a:pt x="42" y="20"/>
                  </a:lnTo>
                  <a:lnTo>
                    <a:pt x="42" y="20"/>
                  </a:lnTo>
                  <a:lnTo>
                    <a:pt x="44" y="16"/>
                  </a:lnTo>
                  <a:lnTo>
                    <a:pt x="46" y="14"/>
                  </a:lnTo>
                  <a:lnTo>
                    <a:pt x="46" y="14"/>
                  </a:lnTo>
                  <a:lnTo>
                    <a:pt x="44" y="12"/>
                  </a:lnTo>
                  <a:lnTo>
                    <a:pt x="44" y="12"/>
                  </a:lnTo>
                  <a:lnTo>
                    <a:pt x="42" y="10"/>
                  </a:lnTo>
                  <a:lnTo>
                    <a:pt x="40" y="10"/>
                  </a:lnTo>
                  <a:lnTo>
                    <a:pt x="40" y="10"/>
                  </a:lnTo>
                  <a:lnTo>
                    <a:pt x="36" y="8"/>
                  </a:lnTo>
                  <a:lnTo>
                    <a:pt x="36" y="8"/>
                  </a:lnTo>
                  <a:lnTo>
                    <a:pt x="32" y="4"/>
                  </a:lnTo>
                  <a:lnTo>
                    <a:pt x="32" y="4"/>
                  </a:lnTo>
                  <a:lnTo>
                    <a:pt x="32" y="2"/>
                  </a:lnTo>
                  <a:lnTo>
                    <a:pt x="28" y="2"/>
                  </a:lnTo>
                  <a:lnTo>
                    <a:pt x="28" y="2"/>
                  </a:lnTo>
                  <a:lnTo>
                    <a:pt x="24" y="2"/>
                  </a:lnTo>
                  <a:lnTo>
                    <a:pt x="24" y="2"/>
                  </a:lnTo>
                  <a:lnTo>
                    <a:pt x="20" y="2"/>
                  </a:lnTo>
                  <a:lnTo>
                    <a:pt x="20" y="2"/>
                  </a:lnTo>
                  <a:lnTo>
                    <a:pt x="18" y="4"/>
                  </a:lnTo>
                  <a:lnTo>
                    <a:pt x="14" y="2"/>
                  </a:lnTo>
                  <a:lnTo>
                    <a:pt x="14" y="2"/>
                  </a:lnTo>
                  <a:lnTo>
                    <a:pt x="6" y="0"/>
                  </a:lnTo>
                  <a:lnTo>
                    <a:pt x="6" y="0"/>
                  </a:lnTo>
                  <a:lnTo>
                    <a:pt x="0" y="0"/>
                  </a:lnTo>
                  <a:lnTo>
                    <a:pt x="0" y="0"/>
                  </a:lnTo>
                  <a:lnTo>
                    <a:pt x="0" y="2"/>
                  </a:lnTo>
                  <a:lnTo>
                    <a:pt x="0" y="2"/>
                  </a:lnTo>
                  <a:lnTo>
                    <a:pt x="0" y="8"/>
                  </a:lnTo>
                  <a:lnTo>
                    <a:pt x="0" y="8"/>
                  </a:lnTo>
                  <a:lnTo>
                    <a:pt x="0" y="14"/>
                  </a:lnTo>
                  <a:lnTo>
                    <a:pt x="0" y="14"/>
                  </a:lnTo>
                  <a:lnTo>
                    <a:pt x="4" y="18"/>
                  </a:lnTo>
                  <a:lnTo>
                    <a:pt x="4" y="18"/>
                  </a:lnTo>
                  <a:lnTo>
                    <a:pt x="8" y="20"/>
                  </a:lnTo>
                  <a:lnTo>
                    <a:pt x="8" y="2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1" name="Freeform 5">
              <a:extLst>
                <a:ext uri="{FF2B5EF4-FFF2-40B4-BE49-F238E27FC236}">
                  <a16:creationId xmlns:a16="http://schemas.microsoft.com/office/drawing/2014/main" id="{C6069DA6-B646-4371-9F61-7746ECC34C64}"/>
                </a:ext>
              </a:extLst>
            </p:cNvPr>
            <p:cNvSpPr>
              <a:spLocks/>
            </p:cNvSpPr>
            <p:nvPr>
              <p:custDataLst>
                <p:tags r:id="rId5"/>
              </p:custDataLst>
            </p:nvPr>
          </p:nvSpPr>
          <p:spPr bwMode="auto">
            <a:xfrm>
              <a:off x="4207276" y="2883140"/>
              <a:ext cx="937369" cy="481284"/>
            </a:xfrm>
            <a:custGeom>
              <a:avLst/>
              <a:gdLst/>
              <a:ahLst/>
              <a:cxnLst>
                <a:cxn ang="0">
                  <a:pos x="744" y="382"/>
                </a:cxn>
                <a:cxn ang="0">
                  <a:pos x="734" y="362"/>
                </a:cxn>
                <a:cxn ang="0">
                  <a:pos x="716" y="338"/>
                </a:cxn>
                <a:cxn ang="0">
                  <a:pos x="714" y="314"/>
                </a:cxn>
                <a:cxn ang="0">
                  <a:pos x="698" y="294"/>
                </a:cxn>
                <a:cxn ang="0">
                  <a:pos x="702" y="270"/>
                </a:cxn>
                <a:cxn ang="0">
                  <a:pos x="686" y="258"/>
                </a:cxn>
                <a:cxn ang="0">
                  <a:pos x="696" y="224"/>
                </a:cxn>
                <a:cxn ang="0">
                  <a:pos x="680" y="202"/>
                </a:cxn>
                <a:cxn ang="0">
                  <a:pos x="676" y="164"/>
                </a:cxn>
                <a:cxn ang="0">
                  <a:pos x="658" y="100"/>
                </a:cxn>
                <a:cxn ang="0">
                  <a:pos x="644" y="98"/>
                </a:cxn>
                <a:cxn ang="0">
                  <a:pos x="640" y="74"/>
                </a:cxn>
                <a:cxn ang="0">
                  <a:pos x="642" y="68"/>
                </a:cxn>
                <a:cxn ang="0">
                  <a:pos x="572" y="42"/>
                </a:cxn>
                <a:cxn ang="0">
                  <a:pos x="518" y="52"/>
                </a:cxn>
                <a:cxn ang="0">
                  <a:pos x="468" y="24"/>
                </a:cxn>
                <a:cxn ang="0">
                  <a:pos x="22" y="0"/>
                </a:cxn>
                <a:cxn ang="0">
                  <a:pos x="0" y="220"/>
                </a:cxn>
                <a:cxn ang="0">
                  <a:pos x="170" y="246"/>
                </a:cxn>
                <a:cxn ang="0">
                  <a:pos x="164" y="356"/>
                </a:cxn>
                <a:cxn ang="0">
                  <a:pos x="744" y="382"/>
                </a:cxn>
              </a:cxnLst>
              <a:rect l="0" t="0" r="r" b="b"/>
              <a:pathLst>
                <a:path w="744" h="382">
                  <a:moveTo>
                    <a:pt x="744" y="382"/>
                  </a:moveTo>
                  <a:lnTo>
                    <a:pt x="734" y="362"/>
                  </a:lnTo>
                  <a:lnTo>
                    <a:pt x="716" y="338"/>
                  </a:lnTo>
                  <a:lnTo>
                    <a:pt x="714" y="314"/>
                  </a:lnTo>
                  <a:lnTo>
                    <a:pt x="698" y="294"/>
                  </a:lnTo>
                  <a:lnTo>
                    <a:pt x="702" y="270"/>
                  </a:lnTo>
                  <a:lnTo>
                    <a:pt x="686" y="258"/>
                  </a:lnTo>
                  <a:lnTo>
                    <a:pt x="696" y="224"/>
                  </a:lnTo>
                  <a:lnTo>
                    <a:pt x="680" y="202"/>
                  </a:lnTo>
                  <a:lnTo>
                    <a:pt x="676" y="164"/>
                  </a:lnTo>
                  <a:lnTo>
                    <a:pt x="658" y="100"/>
                  </a:lnTo>
                  <a:lnTo>
                    <a:pt x="644" y="98"/>
                  </a:lnTo>
                  <a:lnTo>
                    <a:pt x="640" y="74"/>
                  </a:lnTo>
                  <a:lnTo>
                    <a:pt x="642" y="68"/>
                  </a:lnTo>
                  <a:lnTo>
                    <a:pt x="572" y="42"/>
                  </a:lnTo>
                  <a:lnTo>
                    <a:pt x="518" y="52"/>
                  </a:lnTo>
                  <a:lnTo>
                    <a:pt x="468" y="24"/>
                  </a:lnTo>
                  <a:lnTo>
                    <a:pt x="22" y="0"/>
                  </a:lnTo>
                  <a:lnTo>
                    <a:pt x="0" y="220"/>
                  </a:lnTo>
                  <a:lnTo>
                    <a:pt x="170" y="246"/>
                  </a:lnTo>
                  <a:lnTo>
                    <a:pt x="164" y="356"/>
                  </a:lnTo>
                  <a:lnTo>
                    <a:pt x="744" y="38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2" name="Freeform 6">
              <a:extLst>
                <a:ext uri="{FF2B5EF4-FFF2-40B4-BE49-F238E27FC236}">
                  <a16:creationId xmlns:a16="http://schemas.microsoft.com/office/drawing/2014/main" id="{F1EC18DC-D094-4DD4-9A26-133016428832}"/>
                </a:ext>
              </a:extLst>
            </p:cNvPr>
            <p:cNvSpPr>
              <a:spLocks/>
            </p:cNvSpPr>
            <p:nvPr>
              <p:custDataLst>
                <p:tags r:id="rId6"/>
              </p:custDataLst>
            </p:nvPr>
          </p:nvSpPr>
          <p:spPr bwMode="auto">
            <a:xfrm>
              <a:off x="4383663" y="3331666"/>
              <a:ext cx="851696" cy="473724"/>
            </a:xfrm>
            <a:custGeom>
              <a:avLst/>
              <a:gdLst/>
              <a:ahLst/>
              <a:cxnLst>
                <a:cxn ang="0">
                  <a:pos x="676" y="376"/>
                </a:cxn>
                <a:cxn ang="0">
                  <a:pos x="670" y="138"/>
                </a:cxn>
                <a:cxn ang="0">
                  <a:pos x="628" y="88"/>
                </a:cxn>
                <a:cxn ang="0">
                  <a:pos x="648" y="46"/>
                </a:cxn>
                <a:cxn ang="0">
                  <a:pos x="610" y="40"/>
                </a:cxn>
                <a:cxn ang="0">
                  <a:pos x="604" y="26"/>
                </a:cxn>
                <a:cxn ang="0">
                  <a:pos x="24" y="0"/>
                </a:cxn>
                <a:cxn ang="0">
                  <a:pos x="0" y="346"/>
                </a:cxn>
                <a:cxn ang="0">
                  <a:pos x="676" y="376"/>
                </a:cxn>
              </a:cxnLst>
              <a:rect l="0" t="0" r="r" b="b"/>
              <a:pathLst>
                <a:path w="676" h="376">
                  <a:moveTo>
                    <a:pt x="676" y="376"/>
                  </a:moveTo>
                  <a:lnTo>
                    <a:pt x="670" y="138"/>
                  </a:lnTo>
                  <a:lnTo>
                    <a:pt x="628" y="88"/>
                  </a:lnTo>
                  <a:lnTo>
                    <a:pt x="648" y="46"/>
                  </a:lnTo>
                  <a:lnTo>
                    <a:pt x="610" y="40"/>
                  </a:lnTo>
                  <a:lnTo>
                    <a:pt x="604" y="26"/>
                  </a:lnTo>
                  <a:lnTo>
                    <a:pt x="24" y="0"/>
                  </a:lnTo>
                  <a:lnTo>
                    <a:pt x="0" y="346"/>
                  </a:lnTo>
                  <a:lnTo>
                    <a:pt x="676" y="37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3" name="Freeform 7">
              <a:extLst>
                <a:ext uri="{FF2B5EF4-FFF2-40B4-BE49-F238E27FC236}">
                  <a16:creationId xmlns:a16="http://schemas.microsoft.com/office/drawing/2014/main" id="{64671924-D063-4E27-936B-D89C15D7619A}"/>
                </a:ext>
              </a:extLst>
            </p:cNvPr>
            <p:cNvSpPr>
              <a:spLocks/>
            </p:cNvSpPr>
            <p:nvPr>
              <p:custDataLst>
                <p:tags r:id="rId7"/>
              </p:custDataLst>
            </p:nvPr>
          </p:nvSpPr>
          <p:spPr bwMode="auto">
            <a:xfrm>
              <a:off x="3756231" y="3843188"/>
              <a:ext cx="1607638" cy="1587480"/>
            </a:xfrm>
            <a:custGeom>
              <a:avLst/>
              <a:gdLst/>
              <a:ahLst/>
              <a:cxnLst>
                <a:cxn ang="0">
                  <a:pos x="1252" y="604"/>
                </a:cxn>
                <a:cxn ang="0">
                  <a:pos x="1234" y="396"/>
                </a:cxn>
                <a:cxn ang="0">
                  <a:pos x="1182" y="360"/>
                </a:cxn>
                <a:cxn ang="0">
                  <a:pos x="1122" y="318"/>
                </a:cxn>
                <a:cxn ang="0">
                  <a:pos x="1056" y="332"/>
                </a:cxn>
                <a:cxn ang="0">
                  <a:pos x="962" y="326"/>
                </a:cxn>
                <a:cxn ang="0">
                  <a:pos x="936" y="338"/>
                </a:cxn>
                <a:cxn ang="0">
                  <a:pos x="920" y="332"/>
                </a:cxn>
                <a:cxn ang="0">
                  <a:pos x="868" y="334"/>
                </a:cxn>
                <a:cxn ang="0">
                  <a:pos x="854" y="326"/>
                </a:cxn>
                <a:cxn ang="0">
                  <a:pos x="838" y="310"/>
                </a:cxn>
                <a:cxn ang="0">
                  <a:pos x="838" y="300"/>
                </a:cxn>
                <a:cxn ang="0">
                  <a:pos x="768" y="292"/>
                </a:cxn>
                <a:cxn ang="0">
                  <a:pos x="744" y="288"/>
                </a:cxn>
                <a:cxn ang="0">
                  <a:pos x="730" y="262"/>
                </a:cxn>
                <a:cxn ang="0">
                  <a:pos x="688" y="258"/>
                </a:cxn>
                <a:cxn ang="0">
                  <a:pos x="678" y="246"/>
                </a:cxn>
                <a:cxn ang="0">
                  <a:pos x="674" y="20"/>
                </a:cxn>
                <a:cxn ang="0">
                  <a:pos x="4" y="480"/>
                </a:cxn>
                <a:cxn ang="0">
                  <a:pos x="12" y="514"/>
                </a:cxn>
                <a:cxn ang="0">
                  <a:pos x="44" y="538"/>
                </a:cxn>
                <a:cxn ang="0">
                  <a:pos x="98" y="592"/>
                </a:cxn>
                <a:cxn ang="0">
                  <a:pos x="146" y="652"/>
                </a:cxn>
                <a:cxn ang="0">
                  <a:pos x="156" y="686"/>
                </a:cxn>
                <a:cxn ang="0">
                  <a:pos x="166" y="718"/>
                </a:cxn>
                <a:cxn ang="0">
                  <a:pos x="196" y="776"/>
                </a:cxn>
                <a:cxn ang="0">
                  <a:pos x="270" y="860"/>
                </a:cxn>
                <a:cxn ang="0">
                  <a:pos x="366" y="784"/>
                </a:cxn>
                <a:cxn ang="0">
                  <a:pos x="416" y="786"/>
                </a:cxn>
                <a:cxn ang="0">
                  <a:pos x="466" y="788"/>
                </a:cxn>
                <a:cxn ang="0">
                  <a:pos x="518" y="812"/>
                </a:cxn>
                <a:cxn ang="0">
                  <a:pos x="558" y="864"/>
                </a:cxn>
                <a:cxn ang="0">
                  <a:pos x="572" y="894"/>
                </a:cxn>
                <a:cxn ang="0">
                  <a:pos x="590" y="962"/>
                </a:cxn>
                <a:cxn ang="0">
                  <a:pos x="616" y="1008"/>
                </a:cxn>
                <a:cxn ang="0">
                  <a:pos x="636" y="1030"/>
                </a:cxn>
                <a:cxn ang="0">
                  <a:pos x="660" y="1064"/>
                </a:cxn>
                <a:cxn ang="0">
                  <a:pos x="686" y="1128"/>
                </a:cxn>
                <a:cxn ang="0">
                  <a:pos x="722" y="1178"/>
                </a:cxn>
                <a:cxn ang="0">
                  <a:pos x="772" y="1220"/>
                </a:cxn>
                <a:cxn ang="0">
                  <a:pos x="806" y="1234"/>
                </a:cxn>
                <a:cxn ang="0">
                  <a:pos x="920" y="1260"/>
                </a:cxn>
                <a:cxn ang="0">
                  <a:pos x="908" y="1174"/>
                </a:cxn>
                <a:cxn ang="0">
                  <a:pos x="930" y="1104"/>
                </a:cxn>
                <a:cxn ang="0">
                  <a:pos x="976" y="1044"/>
                </a:cxn>
                <a:cxn ang="0">
                  <a:pos x="1078" y="954"/>
                </a:cxn>
                <a:cxn ang="0">
                  <a:pos x="1158" y="884"/>
                </a:cxn>
                <a:cxn ang="0">
                  <a:pos x="1222" y="836"/>
                </a:cxn>
                <a:cxn ang="0">
                  <a:pos x="1258" y="822"/>
                </a:cxn>
                <a:cxn ang="0">
                  <a:pos x="1260" y="784"/>
                </a:cxn>
                <a:cxn ang="0">
                  <a:pos x="1268" y="766"/>
                </a:cxn>
                <a:cxn ang="0">
                  <a:pos x="1268" y="738"/>
                </a:cxn>
                <a:cxn ang="0">
                  <a:pos x="1270" y="708"/>
                </a:cxn>
                <a:cxn ang="0">
                  <a:pos x="1276" y="664"/>
                </a:cxn>
              </a:cxnLst>
              <a:rect l="0" t="0" r="r" b="b"/>
              <a:pathLst>
                <a:path w="1276" h="1260">
                  <a:moveTo>
                    <a:pt x="1276" y="664"/>
                  </a:moveTo>
                  <a:lnTo>
                    <a:pt x="1272" y="628"/>
                  </a:lnTo>
                  <a:lnTo>
                    <a:pt x="1252" y="604"/>
                  </a:lnTo>
                  <a:lnTo>
                    <a:pt x="1252" y="580"/>
                  </a:lnTo>
                  <a:lnTo>
                    <a:pt x="1230" y="552"/>
                  </a:lnTo>
                  <a:lnTo>
                    <a:pt x="1234" y="396"/>
                  </a:lnTo>
                  <a:lnTo>
                    <a:pt x="1228" y="368"/>
                  </a:lnTo>
                  <a:lnTo>
                    <a:pt x="1212" y="368"/>
                  </a:lnTo>
                  <a:lnTo>
                    <a:pt x="1182" y="360"/>
                  </a:lnTo>
                  <a:lnTo>
                    <a:pt x="1182" y="350"/>
                  </a:lnTo>
                  <a:lnTo>
                    <a:pt x="1160" y="354"/>
                  </a:lnTo>
                  <a:lnTo>
                    <a:pt x="1122" y="318"/>
                  </a:lnTo>
                  <a:lnTo>
                    <a:pt x="1104" y="332"/>
                  </a:lnTo>
                  <a:lnTo>
                    <a:pt x="1092" y="320"/>
                  </a:lnTo>
                  <a:lnTo>
                    <a:pt x="1056" y="332"/>
                  </a:lnTo>
                  <a:lnTo>
                    <a:pt x="1008" y="342"/>
                  </a:lnTo>
                  <a:lnTo>
                    <a:pt x="962" y="326"/>
                  </a:lnTo>
                  <a:lnTo>
                    <a:pt x="962" y="326"/>
                  </a:lnTo>
                  <a:lnTo>
                    <a:pt x="950" y="334"/>
                  </a:lnTo>
                  <a:lnTo>
                    <a:pt x="940" y="338"/>
                  </a:lnTo>
                  <a:lnTo>
                    <a:pt x="936" y="338"/>
                  </a:lnTo>
                  <a:lnTo>
                    <a:pt x="932" y="336"/>
                  </a:lnTo>
                  <a:lnTo>
                    <a:pt x="932" y="336"/>
                  </a:lnTo>
                  <a:lnTo>
                    <a:pt x="920" y="332"/>
                  </a:lnTo>
                  <a:lnTo>
                    <a:pt x="906" y="326"/>
                  </a:lnTo>
                  <a:lnTo>
                    <a:pt x="886" y="322"/>
                  </a:lnTo>
                  <a:lnTo>
                    <a:pt x="868" y="334"/>
                  </a:lnTo>
                  <a:lnTo>
                    <a:pt x="868" y="334"/>
                  </a:lnTo>
                  <a:lnTo>
                    <a:pt x="860" y="330"/>
                  </a:lnTo>
                  <a:lnTo>
                    <a:pt x="854" y="326"/>
                  </a:lnTo>
                  <a:lnTo>
                    <a:pt x="844" y="318"/>
                  </a:lnTo>
                  <a:lnTo>
                    <a:pt x="844" y="318"/>
                  </a:lnTo>
                  <a:lnTo>
                    <a:pt x="838" y="310"/>
                  </a:lnTo>
                  <a:lnTo>
                    <a:pt x="836" y="304"/>
                  </a:lnTo>
                  <a:lnTo>
                    <a:pt x="838" y="302"/>
                  </a:lnTo>
                  <a:lnTo>
                    <a:pt x="838" y="300"/>
                  </a:lnTo>
                  <a:lnTo>
                    <a:pt x="812" y="306"/>
                  </a:lnTo>
                  <a:lnTo>
                    <a:pt x="812" y="306"/>
                  </a:lnTo>
                  <a:lnTo>
                    <a:pt x="768" y="292"/>
                  </a:lnTo>
                  <a:lnTo>
                    <a:pt x="768" y="292"/>
                  </a:lnTo>
                  <a:lnTo>
                    <a:pt x="756" y="288"/>
                  </a:lnTo>
                  <a:lnTo>
                    <a:pt x="744" y="288"/>
                  </a:lnTo>
                  <a:lnTo>
                    <a:pt x="732" y="288"/>
                  </a:lnTo>
                  <a:lnTo>
                    <a:pt x="730" y="262"/>
                  </a:lnTo>
                  <a:lnTo>
                    <a:pt x="730" y="262"/>
                  </a:lnTo>
                  <a:lnTo>
                    <a:pt x="710" y="262"/>
                  </a:lnTo>
                  <a:lnTo>
                    <a:pt x="694" y="262"/>
                  </a:lnTo>
                  <a:lnTo>
                    <a:pt x="688" y="258"/>
                  </a:lnTo>
                  <a:lnTo>
                    <a:pt x="684" y="256"/>
                  </a:lnTo>
                  <a:lnTo>
                    <a:pt x="684" y="256"/>
                  </a:lnTo>
                  <a:lnTo>
                    <a:pt x="678" y="246"/>
                  </a:lnTo>
                  <a:lnTo>
                    <a:pt x="670" y="240"/>
                  </a:lnTo>
                  <a:lnTo>
                    <a:pt x="660" y="234"/>
                  </a:lnTo>
                  <a:lnTo>
                    <a:pt x="674" y="20"/>
                  </a:lnTo>
                  <a:lnTo>
                    <a:pt x="388" y="0"/>
                  </a:lnTo>
                  <a:lnTo>
                    <a:pt x="350" y="522"/>
                  </a:lnTo>
                  <a:lnTo>
                    <a:pt x="4" y="480"/>
                  </a:lnTo>
                  <a:lnTo>
                    <a:pt x="0" y="510"/>
                  </a:lnTo>
                  <a:lnTo>
                    <a:pt x="0" y="510"/>
                  </a:lnTo>
                  <a:lnTo>
                    <a:pt x="12" y="514"/>
                  </a:lnTo>
                  <a:lnTo>
                    <a:pt x="24" y="522"/>
                  </a:lnTo>
                  <a:lnTo>
                    <a:pt x="34" y="528"/>
                  </a:lnTo>
                  <a:lnTo>
                    <a:pt x="44" y="538"/>
                  </a:lnTo>
                  <a:lnTo>
                    <a:pt x="44" y="538"/>
                  </a:lnTo>
                  <a:lnTo>
                    <a:pt x="70" y="564"/>
                  </a:lnTo>
                  <a:lnTo>
                    <a:pt x="98" y="592"/>
                  </a:lnTo>
                  <a:lnTo>
                    <a:pt x="124" y="620"/>
                  </a:lnTo>
                  <a:lnTo>
                    <a:pt x="136" y="636"/>
                  </a:lnTo>
                  <a:lnTo>
                    <a:pt x="146" y="652"/>
                  </a:lnTo>
                  <a:lnTo>
                    <a:pt x="146" y="652"/>
                  </a:lnTo>
                  <a:lnTo>
                    <a:pt x="152" y="668"/>
                  </a:lnTo>
                  <a:lnTo>
                    <a:pt x="156" y="686"/>
                  </a:lnTo>
                  <a:lnTo>
                    <a:pt x="160" y="702"/>
                  </a:lnTo>
                  <a:lnTo>
                    <a:pt x="166" y="718"/>
                  </a:lnTo>
                  <a:lnTo>
                    <a:pt x="166" y="718"/>
                  </a:lnTo>
                  <a:lnTo>
                    <a:pt x="174" y="738"/>
                  </a:lnTo>
                  <a:lnTo>
                    <a:pt x="184" y="758"/>
                  </a:lnTo>
                  <a:lnTo>
                    <a:pt x="196" y="776"/>
                  </a:lnTo>
                  <a:lnTo>
                    <a:pt x="210" y="794"/>
                  </a:lnTo>
                  <a:lnTo>
                    <a:pt x="240" y="828"/>
                  </a:lnTo>
                  <a:lnTo>
                    <a:pt x="270" y="860"/>
                  </a:lnTo>
                  <a:lnTo>
                    <a:pt x="312" y="870"/>
                  </a:lnTo>
                  <a:lnTo>
                    <a:pt x="366" y="784"/>
                  </a:lnTo>
                  <a:lnTo>
                    <a:pt x="366" y="784"/>
                  </a:lnTo>
                  <a:lnTo>
                    <a:pt x="378" y="784"/>
                  </a:lnTo>
                  <a:lnTo>
                    <a:pt x="396" y="784"/>
                  </a:lnTo>
                  <a:lnTo>
                    <a:pt x="416" y="786"/>
                  </a:lnTo>
                  <a:lnTo>
                    <a:pt x="416" y="786"/>
                  </a:lnTo>
                  <a:lnTo>
                    <a:pt x="442" y="788"/>
                  </a:lnTo>
                  <a:lnTo>
                    <a:pt x="466" y="788"/>
                  </a:lnTo>
                  <a:lnTo>
                    <a:pt x="492" y="786"/>
                  </a:lnTo>
                  <a:lnTo>
                    <a:pt x="492" y="786"/>
                  </a:lnTo>
                  <a:lnTo>
                    <a:pt x="518" y="812"/>
                  </a:lnTo>
                  <a:lnTo>
                    <a:pt x="540" y="838"/>
                  </a:lnTo>
                  <a:lnTo>
                    <a:pt x="550" y="850"/>
                  </a:lnTo>
                  <a:lnTo>
                    <a:pt x="558" y="864"/>
                  </a:lnTo>
                  <a:lnTo>
                    <a:pt x="558" y="864"/>
                  </a:lnTo>
                  <a:lnTo>
                    <a:pt x="566" y="878"/>
                  </a:lnTo>
                  <a:lnTo>
                    <a:pt x="572" y="894"/>
                  </a:lnTo>
                  <a:lnTo>
                    <a:pt x="582" y="926"/>
                  </a:lnTo>
                  <a:lnTo>
                    <a:pt x="590" y="962"/>
                  </a:lnTo>
                  <a:lnTo>
                    <a:pt x="590" y="962"/>
                  </a:lnTo>
                  <a:lnTo>
                    <a:pt x="594" y="968"/>
                  </a:lnTo>
                  <a:lnTo>
                    <a:pt x="602" y="986"/>
                  </a:lnTo>
                  <a:lnTo>
                    <a:pt x="616" y="1008"/>
                  </a:lnTo>
                  <a:lnTo>
                    <a:pt x="626" y="1018"/>
                  </a:lnTo>
                  <a:lnTo>
                    <a:pt x="636" y="1030"/>
                  </a:lnTo>
                  <a:lnTo>
                    <a:pt x="636" y="1030"/>
                  </a:lnTo>
                  <a:lnTo>
                    <a:pt x="646" y="1040"/>
                  </a:lnTo>
                  <a:lnTo>
                    <a:pt x="654" y="1052"/>
                  </a:lnTo>
                  <a:lnTo>
                    <a:pt x="660" y="1064"/>
                  </a:lnTo>
                  <a:lnTo>
                    <a:pt x="666" y="1078"/>
                  </a:lnTo>
                  <a:lnTo>
                    <a:pt x="676" y="1104"/>
                  </a:lnTo>
                  <a:lnTo>
                    <a:pt x="686" y="1128"/>
                  </a:lnTo>
                  <a:lnTo>
                    <a:pt x="686" y="1128"/>
                  </a:lnTo>
                  <a:lnTo>
                    <a:pt x="700" y="1152"/>
                  </a:lnTo>
                  <a:lnTo>
                    <a:pt x="722" y="1178"/>
                  </a:lnTo>
                  <a:lnTo>
                    <a:pt x="746" y="1202"/>
                  </a:lnTo>
                  <a:lnTo>
                    <a:pt x="758" y="1212"/>
                  </a:lnTo>
                  <a:lnTo>
                    <a:pt x="772" y="1220"/>
                  </a:lnTo>
                  <a:lnTo>
                    <a:pt x="772" y="1220"/>
                  </a:lnTo>
                  <a:lnTo>
                    <a:pt x="786" y="1228"/>
                  </a:lnTo>
                  <a:lnTo>
                    <a:pt x="806" y="1234"/>
                  </a:lnTo>
                  <a:lnTo>
                    <a:pt x="850" y="1244"/>
                  </a:lnTo>
                  <a:lnTo>
                    <a:pt x="920" y="1260"/>
                  </a:lnTo>
                  <a:lnTo>
                    <a:pt x="920" y="1260"/>
                  </a:lnTo>
                  <a:lnTo>
                    <a:pt x="912" y="1230"/>
                  </a:lnTo>
                  <a:lnTo>
                    <a:pt x="908" y="1200"/>
                  </a:lnTo>
                  <a:lnTo>
                    <a:pt x="908" y="1174"/>
                  </a:lnTo>
                  <a:lnTo>
                    <a:pt x="912" y="1148"/>
                  </a:lnTo>
                  <a:lnTo>
                    <a:pt x="920" y="1126"/>
                  </a:lnTo>
                  <a:lnTo>
                    <a:pt x="930" y="1104"/>
                  </a:lnTo>
                  <a:lnTo>
                    <a:pt x="942" y="1082"/>
                  </a:lnTo>
                  <a:lnTo>
                    <a:pt x="958" y="1062"/>
                  </a:lnTo>
                  <a:lnTo>
                    <a:pt x="976" y="1044"/>
                  </a:lnTo>
                  <a:lnTo>
                    <a:pt x="994" y="1024"/>
                  </a:lnTo>
                  <a:lnTo>
                    <a:pt x="1036" y="990"/>
                  </a:lnTo>
                  <a:lnTo>
                    <a:pt x="1078" y="954"/>
                  </a:lnTo>
                  <a:lnTo>
                    <a:pt x="1122" y="916"/>
                  </a:lnTo>
                  <a:lnTo>
                    <a:pt x="1122" y="916"/>
                  </a:lnTo>
                  <a:lnTo>
                    <a:pt x="1158" y="884"/>
                  </a:lnTo>
                  <a:lnTo>
                    <a:pt x="1190" y="858"/>
                  </a:lnTo>
                  <a:lnTo>
                    <a:pt x="1206" y="846"/>
                  </a:lnTo>
                  <a:lnTo>
                    <a:pt x="1222" y="836"/>
                  </a:lnTo>
                  <a:lnTo>
                    <a:pt x="1240" y="828"/>
                  </a:lnTo>
                  <a:lnTo>
                    <a:pt x="1258" y="822"/>
                  </a:lnTo>
                  <a:lnTo>
                    <a:pt x="1258" y="822"/>
                  </a:lnTo>
                  <a:lnTo>
                    <a:pt x="1258" y="796"/>
                  </a:lnTo>
                  <a:lnTo>
                    <a:pt x="1258" y="796"/>
                  </a:lnTo>
                  <a:lnTo>
                    <a:pt x="1260" y="784"/>
                  </a:lnTo>
                  <a:lnTo>
                    <a:pt x="1262" y="778"/>
                  </a:lnTo>
                  <a:lnTo>
                    <a:pt x="1264" y="774"/>
                  </a:lnTo>
                  <a:lnTo>
                    <a:pt x="1268" y="766"/>
                  </a:lnTo>
                  <a:lnTo>
                    <a:pt x="1268" y="766"/>
                  </a:lnTo>
                  <a:lnTo>
                    <a:pt x="1268" y="752"/>
                  </a:lnTo>
                  <a:lnTo>
                    <a:pt x="1268" y="738"/>
                  </a:lnTo>
                  <a:lnTo>
                    <a:pt x="1268" y="722"/>
                  </a:lnTo>
                  <a:lnTo>
                    <a:pt x="1270" y="708"/>
                  </a:lnTo>
                  <a:lnTo>
                    <a:pt x="1270" y="708"/>
                  </a:lnTo>
                  <a:lnTo>
                    <a:pt x="1274" y="696"/>
                  </a:lnTo>
                  <a:lnTo>
                    <a:pt x="1276" y="680"/>
                  </a:lnTo>
                  <a:lnTo>
                    <a:pt x="1276" y="664"/>
                  </a:lnTo>
                  <a:lnTo>
                    <a:pt x="1276" y="664"/>
                  </a:lnTo>
                  <a:close/>
                </a:path>
              </a:pathLst>
            </a:custGeom>
            <a:solidFill>
              <a:schemeClr val="accent2"/>
            </a:solidFill>
            <a:ln w="3175">
              <a:solidFill>
                <a:schemeClr val="bg1"/>
              </a:solidFill>
            </a:ln>
            <a:effectLst/>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4" name="Freeform 8">
              <a:extLst>
                <a:ext uri="{FF2B5EF4-FFF2-40B4-BE49-F238E27FC236}">
                  <a16:creationId xmlns:a16="http://schemas.microsoft.com/office/drawing/2014/main" id="{3E1C892F-D499-44FF-A70F-0A4DAFB6E91C}"/>
                </a:ext>
              </a:extLst>
            </p:cNvPr>
            <p:cNvSpPr>
              <a:spLocks/>
            </p:cNvSpPr>
            <p:nvPr>
              <p:custDataLst>
                <p:tags r:id="rId8"/>
              </p:custDataLst>
            </p:nvPr>
          </p:nvSpPr>
          <p:spPr bwMode="auto">
            <a:xfrm>
              <a:off x="6286120" y="4006975"/>
              <a:ext cx="637512" cy="650111"/>
            </a:xfrm>
            <a:custGeom>
              <a:avLst/>
              <a:gdLst/>
              <a:ahLst/>
              <a:cxnLst>
                <a:cxn ang="0">
                  <a:pos x="506" y="316"/>
                </a:cxn>
                <a:cxn ang="0">
                  <a:pos x="506" y="316"/>
                </a:cxn>
                <a:cxn ang="0">
                  <a:pos x="482" y="306"/>
                </a:cxn>
                <a:cxn ang="0">
                  <a:pos x="474" y="300"/>
                </a:cxn>
                <a:cxn ang="0">
                  <a:pos x="472" y="294"/>
                </a:cxn>
                <a:cxn ang="0">
                  <a:pos x="472" y="294"/>
                </a:cxn>
                <a:cxn ang="0">
                  <a:pos x="468" y="286"/>
                </a:cxn>
                <a:cxn ang="0">
                  <a:pos x="464" y="274"/>
                </a:cxn>
                <a:cxn ang="0">
                  <a:pos x="456" y="260"/>
                </a:cxn>
                <a:cxn ang="0">
                  <a:pos x="438" y="256"/>
                </a:cxn>
                <a:cxn ang="0">
                  <a:pos x="436" y="238"/>
                </a:cxn>
                <a:cxn ang="0">
                  <a:pos x="422" y="206"/>
                </a:cxn>
                <a:cxn ang="0">
                  <a:pos x="386" y="180"/>
                </a:cxn>
                <a:cxn ang="0">
                  <a:pos x="380" y="170"/>
                </a:cxn>
                <a:cxn ang="0">
                  <a:pos x="332" y="124"/>
                </a:cxn>
                <a:cxn ang="0">
                  <a:pos x="308" y="112"/>
                </a:cxn>
                <a:cxn ang="0">
                  <a:pos x="266" y="56"/>
                </a:cxn>
                <a:cxn ang="0">
                  <a:pos x="256" y="58"/>
                </a:cxn>
                <a:cxn ang="0">
                  <a:pos x="224" y="38"/>
                </a:cxn>
                <a:cxn ang="0">
                  <a:pos x="224" y="38"/>
                </a:cxn>
                <a:cxn ang="0">
                  <a:pos x="230" y="32"/>
                </a:cxn>
                <a:cxn ang="0">
                  <a:pos x="238" y="20"/>
                </a:cxn>
                <a:cxn ang="0">
                  <a:pos x="238" y="20"/>
                </a:cxn>
                <a:cxn ang="0">
                  <a:pos x="240" y="12"/>
                </a:cxn>
                <a:cxn ang="0">
                  <a:pos x="242" y="0"/>
                </a:cxn>
                <a:cxn ang="0">
                  <a:pos x="0" y="22"/>
                </a:cxn>
                <a:cxn ang="0">
                  <a:pos x="78" y="292"/>
                </a:cxn>
                <a:cxn ang="0">
                  <a:pos x="78" y="292"/>
                </a:cxn>
                <a:cxn ang="0">
                  <a:pos x="88" y="304"/>
                </a:cxn>
                <a:cxn ang="0">
                  <a:pos x="96" y="312"/>
                </a:cxn>
                <a:cxn ang="0">
                  <a:pos x="98" y="320"/>
                </a:cxn>
                <a:cxn ang="0">
                  <a:pos x="98" y="320"/>
                </a:cxn>
                <a:cxn ang="0">
                  <a:pos x="98" y="332"/>
                </a:cxn>
                <a:cxn ang="0">
                  <a:pos x="106" y="342"/>
                </a:cxn>
                <a:cxn ang="0">
                  <a:pos x="104" y="352"/>
                </a:cxn>
                <a:cxn ang="0">
                  <a:pos x="92" y="358"/>
                </a:cxn>
                <a:cxn ang="0">
                  <a:pos x="90" y="374"/>
                </a:cxn>
                <a:cxn ang="0">
                  <a:pos x="106" y="410"/>
                </a:cxn>
                <a:cxn ang="0">
                  <a:pos x="106" y="482"/>
                </a:cxn>
                <a:cxn ang="0">
                  <a:pos x="126" y="510"/>
                </a:cxn>
                <a:cxn ang="0">
                  <a:pos x="388" y="504"/>
                </a:cxn>
                <a:cxn ang="0">
                  <a:pos x="390" y="514"/>
                </a:cxn>
                <a:cxn ang="0">
                  <a:pos x="410" y="516"/>
                </a:cxn>
                <a:cxn ang="0">
                  <a:pos x="410" y="492"/>
                </a:cxn>
                <a:cxn ang="0">
                  <a:pos x="404" y="474"/>
                </a:cxn>
                <a:cxn ang="0">
                  <a:pos x="448" y="472"/>
                </a:cxn>
                <a:cxn ang="0">
                  <a:pos x="448" y="472"/>
                </a:cxn>
                <a:cxn ang="0">
                  <a:pos x="448" y="464"/>
                </a:cxn>
                <a:cxn ang="0">
                  <a:pos x="446" y="454"/>
                </a:cxn>
                <a:cxn ang="0">
                  <a:pos x="450" y="434"/>
                </a:cxn>
                <a:cxn ang="0">
                  <a:pos x="456" y="414"/>
                </a:cxn>
                <a:cxn ang="0">
                  <a:pos x="464" y="394"/>
                </a:cxn>
                <a:cxn ang="0">
                  <a:pos x="486" y="356"/>
                </a:cxn>
                <a:cxn ang="0">
                  <a:pos x="498" y="336"/>
                </a:cxn>
                <a:cxn ang="0">
                  <a:pos x="506" y="316"/>
                </a:cxn>
                <a:cxn ang="0">
                  <a:pos x="506" y="316"/>
                </a:cxn>
              </a:cxnLst>
              <a:rect l="0" t="0" r="r" b="b"/>
              <a:pathLst>
                <a:path w="506" h="516">
                  <a:moveTo>
                    <a:pt x="506" y="316"/>
                  </a:moveTo>
                  <a:lnTo>
                    <a:pt x="506" y="316"/>
                  </a:lnTo>
                  <a:lnTo>
                    <a:pt x="482" y="306"/>
                  </a:lnTo>
                  <a:lnTo>
                    <a:pt x="474" y="300"/>
                  </a:lnTo>
                  <a:lnTo>
                    <a:pt x="472" y="294"/>
                  </a:lnTo>
                  <a:lnTo>
                    <a:pt x="472" y="294"/>
                  </a:lnTo>
                  <a:lnTo>
                    <a:pt x="468" y="286"/>
                  </a:lnTo>
                  <a:lnTo>
                    <a:pt x="464" y="274"/>
                  </a:lnTo>
                  <a:lnTo>
                    <a:pt x="456" y="260"/>
                  </a:lnTo>
                  <a:lnTo>
                    <a:pt x="438" y="256"/>
                  </a:lnTo>
                  <a:lnTo>
                    <a:pt x="436" y="238"/>
                  </a:lnTo>
                  <a:lnTo>
                    <a:pt x="422" y="206"/>
                  </a:lnTo>
                  <a:lnTo>
                    <a:pt x="386" y="180"/>
                  </a:lnTo>
                  <a:lnTo>
                    <a:pt x="380" y="170"/>
                  </a:lnTo>
                  <a:lnTo>
                    <a:pt x="332" y="124"/>
                  </a:lnTo>
                  <a:lnTo>
                    <a:pt x="308" y="112"/>
                  </a:lnTo>
                  <a:lnTo>
                    <a:pt x="266" y="56"/>
                  </a:lnTo>
                  <a:lnTo>
                    <a:pt x="256" y="58"/>
                  </a:lnTo>
                  <a:lnTo>
                    <a:pt x="224" y="38"/>
                  </a:lnTo>
                  <a:lnTo>
                    <a:pt x="224" y="38"/>
                  </a:lnTo>
                  <a:lnTo>
                    <a:pt x="230" y="32"/>
                  </a:lnTo>
                  <a:lnTo>
                    <a:pt x="238" y="20"/>
                  </a:lnTo>
                  <a:lnTo>
                    <a:pt x="238" y="20"/>
                  </a:lnTo>
                  <a:lnTo>
                    <a:pt x="240" y="12"/>
                  </a:lnTo>
                  <a:lnTo>
                    <a:pt x="242" y="0"/>
                  </a:lnTo>
                  <a:lnTo>
                    <a:pt x="0" y="22"/>
                  </a:lnTo>
                  <a:lnTo>
                    <a:pt x="78" y="292"/>
                  </a:lnTo>
                  <a:lnTo>
                    <a:pt x="78" y="292"/>
                  </a:lnTo>
                  <a:lnTo>
                    <a:pt x="88" y="304"/>
                  </a:lnTo>
                  <a:lnTo>
                    <a:pt x="96" y="312"/>
                  </a:lnTo>
                  <a:lnTo>
                    <a:pt x="98" y="320"/>
                  </a:lnTo>
                  <a:lnTo>
                    <a:pt x="98" y="320"/>
                  </a:lnTo>
                  <a:lnTo>
                    <a:pt x="98" y="332"/>
                  </a:lnTo>
                  <a:lnTo>
                    <a:pt x="106" y="342"/>
                  </a:lnTo>
                  <a:lnTo>
                    <a:pt x="104" y="352"/>
                  </a:lnTo>
                  <a:lnTo>
                    <a:pt x="92" y="358"/>
                  </a:lnTo>
                  <a:lnTo>
                    <a:pt x="90" y="374"/>
                  </a:lnTo>
                  <a:lnTo>
                    <a:pt x="106" y="410"/>
                  </a:lnTo>
                  <a:lnTo>
                    <a:pt x="106" y="482"/>
                  </a:lnTo>
                  <a:lnTo>
                    <a:pt x="126" y="510"/>
                  </a:lnTo>
                  <a:lnTo>
                    <a:pt x="388" y="504"/>
                  </a:lnTo>
                  <a:lnTo>
                    <a:pt x="390" y="514"/>
                  </a:lnTo>
                  <a:lnTo>
                    <a:pt x="410" y="516"/>
                  </a:lnTo>
                  <a:lnTo>
                    <a:pt x="410" y="492"/>
                  </a:lnTo>
                  <a:lnTo>
                    <a:pt x="404" y="474"/>
                  </a:lnTo>
                  <a:lnTo>
                    <a:pt x="448" y="472"/>
                  </a:lnTo>
                  <a:lnTo>
                    <a:pt x="448" y="472"/>
                  </a:lnTo>
                  <a:lnTo>
                    <a:pt x="448" y="464"/>
                  </a:lnTo>
                  <a:lnTo>
                    <a:pt x="446" y="454"/>
                  </a:lnTo>
                  <a:lnTo>
                    <a:pt x="450" y="434"/>
                  </a:lnTo>
                  <a:lnTo>
                    <a:pt x="456" y="414"/>
                  </a:lnTo>
                  <a:lnTo>
                    <a:pt x="464" y="394"/>
                  </a:lnTo>
                  <a:lnTo>
                    <a:pt x="486" y="356"/>
                  </a:lnTo>
                  <a:lnTo>
                    <a:pt x="498" y="336"/>
                  </a:lnTo>
                  <a:lnTo>
                    <a:pt x="506" y="316"/>
                  </a:lnTo>
                  <a:lnTo>
                    <a:pt x="506" y="31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5" name="Freeform 9">
              <a:extLst>
                <a:ext uri="{FF2B5EF4-FFF2-40B4-BE49-F238E27FC236}">
                  <a16:creationId xmlns:a16="http://schemas.microsoft.com/office/drawing/2014/main" id="{81359206-9EDE-4367-B921-5DA69FE48F9D}"/>
                </a:ext>
              </a:extLst>
            </p:cNvPr>
            <p:cNvSpPr>
              <a:spLocks/>
            </p:cNvSpPr>
            <p:nvPr>
              <p:custDataLst>
                <p:tags r:id="rId9"/>
              </p:custDataLst>
            </p:nvPr>
          </p:nvSpPr>
          <p:spPr bwMode="auto">
            <a:xfrm>
              <a:off x="6568338" y="3951539"/>
              <a:ext cx="584596" cy="453566"/>
            </a:xfrm>
            <a:custGeom>
              <a:avLst/>
              <a:gdLst/>
              <a:ahLst/>
              <a:cxnLst>
                <a:cxn ang="0">
                  <a:pos x="0" y="82"/>
                </a:cxn>
                <a:cxn ang="0">
                  <a:pos x="32" y="102"/>
                </a:cxn>
                <a:cxn ang="0">
                  <a:pos x="42" y="100"/>
                </a:cxn>
                <a:cxn ang="0">
                  <a:pos x="84" y="156"/>
                </a:cxn>
                <a:cxn ang="0">
                  <a:pos x="108" y="168"/>
                </a:cxn>
                <a:cxn ang="0">
                  <a:pos x="156" y="214"/>
                </a:cxn>
                <a:cxn ang="0">
                  <a:pos x="162" y="224"/>
                </a:cxn>
                <a:cxn ang="0">
                  <a:pos x="198" y="250"/>
                </a:cxn>
                <a:cxn ang="0">
                  <a:pos x="212" y="282"/>
                </a:cxn>
                <a:cxn ang="0">
                  <a:pos x="214" y="300"/>
                </a:cxn>
                <a:cxn ang="0">
                  <a:pos x="232" y="304"/>
                </a:cxn>
                <a:cxn ang="0">
                  <a:pos x="232" y="304"/>
                </a:cxn>
                <a:cxn ang="0">
                  <a:pos x="240" y="318"/>
                </a:cxn>
                <a:cxn ang="0">
                  <a:pos x="244" y="330"/>
                </a:cxn>
                <a:cxn ang="0">
                  <a:pos x="248" y="338"/>
                </a:cxn>
                <a:cxn ang="0">
                  <a:pos x="248" y="338"/>
                </a:cxn>
                <a:cxn ang="0">
                  <a:pos x="250" y="344"/>
                </a:cxn>
                <a:cxn ang="0">
                  <a:pos x="258" y="350"/>
                </a:cxn>
                <a:cxn ang="0">
                  <a:pos x="282" y="360"/>
                </a:cxn>
                <a:cxn ang="0">
                  <a:pos x="282" y="360"/>
                </a:cxn>
                <a:cxn ang="0">
                  <a:pos x="288" y="344"/>
                </a:cxn>
                <a:cxn ang="0">
                  <a:pos x="292" y="326"/>
                </a:cxn>
                <a:cxn ang="0">
                  <a:pos x="292" y="310"/>
                </a:cxn>
                <a:cxn ang="0">
                  <a:pos x="288" y="292"/>
                </a:cxn>
                <a:cxn ang="0">
                  <a:pos x="288" y="292"/>
                </a:cxn>
                <a:cxn ang="0">
                  <a:pos x="298" y="292"/>
                </a:cxn>
                <a:cxn ang="0">
                  <a:pos x="308" y="290"/>
                </a:cxn>
                <a:cxn ang="0">
                  <a:pos x="316" y="286"/>
                </a:cxn>
                <a:cxn ang="0">
                  <a:pos x="326" y="280"/>
                </a:cxn>
                <a:cxn ang="0">
                  <a:pos x="336" y="270"/>
                </a:cxn>
                <a:cxn ang="0">
                  <a:pos x="344" y="260"/>
                </a:cxn>
                <a:cxn ang="0">
                  <a:pos x="362" y="236"/>
                </a:cxn>
                <a:cxn ang="0">
                  <a:pos x="396" y="182"/>
                </a:cxn>
                <a:cxn ang="0">
                  <a:pos x="410" y="158"/>
                </a:cxn>
                <a:cxn ang="0">
                  <a:pos x="424" y="140"/>
                </a:cxn>
                <a:cxn ang="0">
                  <a:pos x="424" y="140"/>
                </a:cxn>
                <a:cxn ang="0">
                  <a:pos x="434" y="132"/>
                </a:cxn>
                <a:cxn ang="0">
                  <a:pos x="444" y="124"/>
                </a:cxn>
                <a:cxn ang="0">
                  <a:pos x="464" y="112"/>
                </a:cxn>
                <a:cxn ang="0">
                  <a:pos x="344" y="12"/>
                </a:cxn>
                <a:cxn ang="0">
                  <a:pos x="234" y="34"/>
                </a:cxn>
                <a:cxn ang="0">
                  <a:pos x="234" y="18"/>
                </a:cxn>
                <a:cxn ang="0">
                  <a:pos x="208" y="0"/>
                </a:cxn>
                <a:cxn ang="0">
                  <a:pos x="74" y="8"/>
                </a:cxn>
                <a:cxn ang="0">
                  <a:pos x="20" y="44"/>
                </a:cxn>
                <a:cxn ang="0">
                  <a:pos x="18" y="44"/>
                </a:cxn>
                <a:cxn ang="0">
                  <a:pos x="18" y="44"/>
                </a:cxn>
                <a:cxn ang="0">
                  <a:pos x="16" y="56"/>
                </a:cxn>
                <a:cxn ang="0">
                  <a:pos x="14" y="64"/>
                </a:cxn>
                <a:cxn ang="0">
                  <a:pos x="14" y="64"/>
                </a:cxn>
                <a:cxn ang="0">
                  <a:pos x="6" y="76"/>
                </a:cxn>
                <a:cxn ang="0">
                  <a:pos x="0" y="82"/>
                </a:cxn>
                <a:cxn ang="0">
                  <a:pos x="0" y="82"/>
                </a:cxn>
              </a:cxnLst>
              <a:rect l="0" t="0" r="r" b="b"/>
              <a:pathLst>
                <a:path w="464" h="360">
                  <a:moveTo>
                    <a:pt x="0" y="82"/>
                  </a:moveTo>
                  <a:lnTo>
                    <a:pt x="32" y="102"/>
                  </a:lnTo>
                  <a:lnTo>
                    <a:pt x="42" y="100"/>
                  </a:lnTo>
                  <a:lnTo>
                    <a:pt x="84" y="156"/>
                  </a:lnTo>
                  <a:lnTo>
                    <a:pt x="108" y="168"/>
                  </a:lnTo>
                  <a:lnTo>
                    <a:pt x="156" y="214"/>
                  </a:lnTo>
                  <a:lnTo>
                    <a:pt x="162" y="224"/>
                  </a:lnTo>
                  <a:lnTo>
                    <a:pt x="198" y="250"/>
                  </a:lnTo>
                  <a:lnTo>
                    <a:pt x="212" y="282"/>
                  </a:lnTo>
                  <a:lnTo>
                    <a:pt x="214" y="300"/>
                  </a:lnTo>
                  <a:lnTo>
                    <a:pt x="232" y="304"/>
                  </a:lnTo>
                  <a:lnTo>
                    <a:pt x="232" y="304"/>
                  </a:lnTo>
                  <a:lnTo>
                    <a:pt x="240" y="318"/>
                  </a:lnTo>
                  <a:lnTo>
                    <a:pt x="244" y="330"/>
                  </a:lnTo>
                  <a:lnTo>
                    <a:pt x="248" y="338"/>
                  </a:lnTo>
                  <a:lnTo>
                    <a:pt x="248" y="338"/>
                  </a:lnTo>
                  <a:lnTo>
                    <a:pt x="250" y="344"/>
                  </a:lnTo>
                  <a:lnTo>
                    <a:pt x="258" y="350"/>
                  </a:lnTo>
                  <a:lnTo>
                    <a:pt x="282" y="360"/>
                  </a:lnTo>
                  <a:lnTo>
                    <a:pt x="282" y="360"/>
                  </a:lnTo>
                  <a:lnTo>
                    <a:pt x="288" y="344"/>
                  </a:lnTo>
                  <a:lnTo>
                    <a:pt x="292" y="326"/>
                  </a:lnTo>
                  <a:lnTo>
                    <a:pt x="292" y="310"/>
                  </a:lnTo>
                  <a:lnTo>
                    <a:pt x="288" y="292"/>
                  </a:lnTo>
                  <a:lnTo>
                    <a:pt x="288" y="292"/>
                  </a:lnTo>
                  <a:lnTo>
                    <a:pt x="298" y="292"/>
                  </a:lnTo>
                  <a:lnTo>
                    <a:pt x="308" y="290"/>
                  </a:lnTo>
                  <a:lnTo>
                    <a:pt x="316" y="286"/>
                  </a:lnTo>
                  <a:lnTo>
                    <a:pt x="326" y="280"/>
                  </a:lnTo>
                  <a:lnTo>
                    <a:pt x="336" y="270"/>
                  </a:lnTo>
                  <a:lnTo>
                    <a:pt x="344" y="260"/>
                  </a:lnTo>
                  <a:lnTo>
                    <a:pt x="362" y="236"/>
                  </a:lnTo>
                  <a:lnTo>
                    <a:pt x="396" y="182"/>
                  </a:lnTo>
                  <a:lnTo>
                    <a:pt x="410" y="158"/>
                  </a:lnTo>
                  <a:lnTo>
                    <a:pt x="424" y="140"/>
                  </a:lnTo>
                  <a:lnTo>
                    <a:pt x="424" y="140"/>
                  </a:lnTo>
                  <a:lnTo>
                    <a:pt x="434" y="132"/>
                  </a:lnTo>
                  <a:lnTo>
                    <a:pt x="444" y="124"/>
                  </a:lnTo>
                  <a:lnTo>
                    <a:pt x="464" y="112"/>
                  </a:lnTo>
                  <a:lnTo>
                    <a:pt x="344" y="12"/>
                  </a:lnTo>
                  <a:lnTo>
                    <a:pt x="234" y="34"/>
                  </a:lnTo>
                  <a:lnTo>
                    <a:pt x="234" y="18"/>
                  </a:lnTo>
                  <a:lnTo>
                    <a:pt x="208" y="0"/>
                  </a:lnTo>
                  <a:lnTo>
                    <a:pt x="74" y="8"/>
                  </a:lnTo>
                  <a:lnTo>
                    <a:pt x="20" y="44"/>
                  </a:lnTo>
                  <a:lnTo>
                    <a:pt x="18" y="44"/>
                  </a:lnTo>
                  <a:lnTo>
                    <a:pt x="18" y="44"/>
                  </a:lnTo>
                  <a:lnTo>
                    <a:pt x="16" y="56"/>
                  </a:lnTo>
                  <a:lnTo>
                    <a:pt x="14" y="64"/>
                  </a:lnTo>
                  <a:lnTo>
                    <a:pt x="14" y="64"/>
                  </a:lnTo>
                  <a:lnTo>
                    <a:pt x="6" y="76"/>
                  </a:lnTo>
                  <a:lnTo>
                    <a:pt x="0" y="82"/>
                  </a:lnTo>
                  <a:lnTo>
                    <a:pt x="0" y="8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6" name="Freeform 10">
              <a:extLst>
                <a:ext uri="{FF2B5EF4-FFF2-40B4-BE49-F238E27FC236}">
                  <a16:creationId xmlns:a16="http://schemas.microsoft.com/office/drawing/2014/main" id="{0C7B82D5-91AA-4EC2-83C0-721D35E4C55D}"/>
                </a:ext>
              </a:extLst>
            </p:cNvPr>
            <p:cNvSpPr>
              <a:spLocks/>
            </p:cNvSpPr>
            <p:nvPr>
              <p:custDataLst>
                <p:tags r:id="rId10"/>
              </p:custDataLst>
            </p:nvPr>
          </p:nvSpPr>
          <p:spPr bwMode="auto">
            <a:xfrm>
              <a:off x="5396627" y="2341381"/>
              <a:ext cx="561917" cy="645071"/>
            </a:xfrm>
            <a:custGeom>
              <a:avLst/>
              <a:gdLst/>
              <a:ahLst/>
              <a:cxnLst>
                <a:cxn ang="0">
                  <a:pos x="428" y="428"/>
                </a:cxn>
                <a:cxn ang="0">
                  <a:pos x="432" y="364"/>
                </a:cxn>
                <a:cxn ang="0">
                  <a:pos x="436" y="302"/>
                </a:cxn>
                <a:cxn ang="0">
                  <a:pos x="436" y="270"/>
                </a:cxn>
                <a:cxn ang="0">
                  <a:pos x="446" y="196"/>
                </a:cxn>
                <a:cxn ang="0">
                  <a:pos x="432" y="170"/>
                </a:cxn>
                <a:cxn ang="0">
                  <a:pos x="412" y="124"/>
                </a:cxn>
                <a:cxn ang="0">
                  <a:pos x="390" y="112"/>
                </a:cxn>
                <a:cxn ang="0">
                  <a:pos x="376" y="94"/>
                </a:cxn>
                <a:cxn ang="0">
                  <a:pos x="372" y="92"/>
                </a:cxn>
                <a:cxn ang="0">
                  <a:pos x="356" y="94"/>
                </a:cxn>
                <a:cxn ang="0">
                  <a:pos x="218" y="64"/>
                </a:cxn>
                <a:cxn ang="0">
                  <a:pos x="210" y="26"/>
                </a:cxn>
                <a:cxn ang="0">
                  <a:pos x="184" y="22"/>
                </a:cxn>
                <a:cxn ang="0">
                  <a:pos x="154" y="4"/>
                </a:cxn>
                <a:cxn ang="0">
                  <a:pos x="150" y="0"/>
                </a:cxn>
                <a:cxn ang="0">
                  <a:pos x="140" y="4"/>
                </a:cxn>
                <a:cxn ang="0">
                  <a:pos x="124" y="18"/>
                </a:cxn>
                <a:cxn ang="0">
                  <a:pos x="102" y="30"/>
                </a:cxn>
                <a:cxn ang="0">
                  <a:pos x="86" y="36"/>
                </a:cxn>
                <a:cxn ang="0">
                  <a:pos x="62" y="38"/>
                </a:cxn>
                <a:cxn ang="0">
                  <a:pos x="50" y="34"/>
                </a:cxn>
                <a:cxn ang="0">
                  <a:pos x="46" y="100"/>
                </a:cxn>
                <a:cxn ang="0">
                  <a:pos x="22" y="174"/>
                </a:cxn>
                <a:cxn ang="0">
                  <a:pos x="12" y="258"/>
                </a:cxn>
                <a:cxn ang="0">
                  <a:pos x="84" y="304"/>
                </a:cxn>
                <a:cxn ang="0">
                  <a:pos x="146" y="358"/>
                </a:cxn>
                <a:cxn ang="0">
                  <a:pos x="160" y="452"/>
                </a:cxn>
                <a:cxn ang="0">
                  <a:pos x="194" y="504"/>
                </a:cxn>
                <a:cxn ang="0">
                  <a:pos x="446" y="502"/>
                </a:cxn>
                <a:cxn ang="0">
                  <a:pos x="434" y="466"/>
                </a:cxn>
                <a:cxn ang="0">
                  <a:pos x="428" y="428"/>
                </a:cxn>
              </a:cxnLst>
              <a:rect l="0" t="0" r="r" b="b"/>
              <a:pathLst>
                <a:path w="446" h="512">
                  <a:moveTo>
                    <a:pt x="428" y="428"/>
                  </a:moveTo>
                  <a:lnTo>
                    <a:pt x="428" y="428"/>
                  </a:lnTo>
                  <a:lnTo>
                    <a:pt x="428" y="396"/>
                  </a:lnTo>
                  <a:lnTo>
                    <a:pt x="432" y="364"/>
                  </a:lnTo>
                  <a:lnTo>
                    <a:pt x="434" y="332"/>
                  </a:lnTo>
                  <a:lnTo>
                    <a:pt x="436" y="302"/>
                  </a:lnTo>
                  <a:lnTo>
                    <a:pt x="436" y="302"/>
                  </a:lnTo>
                  <a:lnTo>
                    <a:pt x="436" y="270"/>
                  </a:lnTo>
                  <a:lnTo>
                    <a:pt x="438" y="242"/>
                  </a:lnTo>
                  <a:lnTo>
                    <a:pt x="446" y="196"/>
                  </a:lnTo>
                  <a:lnTo>
                    <a:pt x="432" y="188"/>
                  </a:lnTo>
                  <a:lnTo>
                    <a:pt x="432" y="170"/>
                  </a:lnTo>
                  <a:lnTo>
                    <a:pt x="404" y="162"/>
                  </a:lnTo>
                  <a:lnTo>
                    <a:pt x="412" y="124"/>
                  </a:lnTo>
                  <a:lnTo>
                    <a:pt x="390" y="112"/>
                  </a:lnTo>
                  <a:lnTo>
                    <a:pt x="390" y="112"/>
                  </a:lnTo>
                  <a:lnTo>
                    <a:pt x="386" y="108"/>
                  </a:lnTo>
                  <a:lnTo>
                    <a:pt x="376" y="94"/>
                  </a:lnTo>
                  <a:lnTo>
                    <a:pt x="376" y="94"/>
                  </a:lnTo>
                  <a:lnTo>
                    <a:pt x="372" y="92"/>
                  </a:lnTo>
                  <a:lnTo>
                    <a:pt x="368" y="92"/>
                  </a:lnTo>
                  <a:lnTo>
                    <a:pt x="356" y="94"/>
                  </a:lnTo>
                  <a:lnTo>
                    <a:pt x="340" y="102"/>
                  </a:lnTo>
                  <a:lnTo>
                    <a:pt x="218" y="64"/>
                  </a:lnTo>
                  <a:lnTo>
                    <a:pt x="210" y="26"/>
                  </a:lnTo>
                  <a:lnTo>
                    <a:pt x="210" y="26"/>
                  </a:lnTo>
                  <a:lnTo>
                    <a:pt x="196" y="26"/>
                  </a:lnTo>
                  <a:lnTo>
                    <a:pt x="184" y="22"/>
                  </a:lnTo>
                  <a:lnTo>
                    <a:pt x="170" y="16"/>
                  </a:lnTo>
                  <a:lnTo>
                    <a:pt x="154" y="4"/>
                  </a:lnTo>
                  <a:lnTo>
                    <a:pt x="154" y="4"/>
                  </a:lnTo>
                  <a:lnTo>
                    <a:pt x="150" y="0"/>
                  </a:lnTo>
                  <a:lnTo>
                    <a:pt x="144" y="2"/>
                  </a:lnTo>
                  <a:lnTo>
                    <a:pt x="140" y="4"/>
                  </a:lnTo>
                  <a:lnTo>
                    <a:pt x="132" y="10"/>
                  </a:lnTo>
                  <a:lnTo>
                    <a:pt x="124" y="18"/>
                  </a:lnTo>
                  <a:lnTo>
                    <a:pt x="114" y="24"/>
                  </a:lnTo>
                  <a:lnTo>
                    <a:pt x="102" y="30"/>
                  </a:lnTo>
                  <a:lnTo>
                    <a:pt x="86" y="36"/>
                  </a:lnTo>
                  <a:lnTo>
                    <a:pt x="86" y="36"/>
                  </a:lnTo>
                  <a:lnTo>
                    <a:pt x="72" y="38"/>
                  </a:lnTo>
                  <a:lnTo>
                    <a:pt x="62" y="38"/>
                  </a:lnTo>
                  <a:lnTo>
                    <a:pt x="54" y="36"/>
                  </a:lnTo>
                  <a:lnTo>
                    <a:pt x="50" y="34"/>
                  </a:lnTo>
                  <a:lnTo>
                    <a:pt x="48" y="34"/>
                  </a:lnTo>
                  <a:lnTo>
                    <a:pt x="46" y="100"/>
                  </a:lnTo>
                  <a:lnTo>
                    <a:pt x="0" y="148"/>
                  </a:lnTo>
                  <a:lnTo>
                    <a:pt x="22" y="174"/>
                  </a:lnTo>
                  <a:lnTo>
                    <a:pt x="14" y="214"/>
                  </a:lnTo>
                  <a:lnTo>
                    <a:pt x="12" y="258"/>
                  </a:lnTo>
                  <a:lnTo>
                    <a:pt x="54" y="288"/>
                  </a:lnTo>
                  <a:lnTo>
                    <a:pt x="84" y="304"/>
                  </a:lnTo>
                  <a:lnTo>
                    <a:pt x="98" y="326"/>
                  </a:lnTo>
                  <a:lnTo>
                    <a:pt x="146" y="358"/>
                  </a:lnTo>
                  <a:lnTo>
                    <a:pt x="146" y="412"/>
                  </a:lnTo>
                  <a:lnTo>
                    <a:pt x="160" y="452"/>
                  </a:lnTo>
                  <a:lnTo>
                    <a:pt x="160" y="486"/>
                  </a:lnTo>
                  <a:lnTo>
                    <a:pt x="194" y="504"/>
                  </a:lnTo>
                  <a:lnTo>
                    <a:pt x="200" y="512"/>
                  </a:lnTo>
                  <a:lnTo>
                    <a:pt x="446" y="502"/>
                  </a:lnTo>
                  <a:lnTo>
                    <a:pt x="446" y="502"/>
                  </a:lnTo>
                  <a:lnTo>
                    <a:pt x="434" y="466"/>
                  </a:lnTo>
                  <a:lnTo>
                    <a:pt x="430" y="446"/>
                  </a:lnTo>
                  <a:lnTo>
                    <a:pt x="428" y="428"/>
                  </a:lnTo>
                  <a:lnTo>
                    <a:pt x="428" y="428"/>
                  </a:lnTo>
                  <a:close/>
                </a:path>
              </a:pathLst>
            </a:custGeom>
            <a:solidFill>
              <a:schemeClr val="bg2">
                <a:lumMod val="75000"/>
              </a:schemeClr>
            </a:solid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7" name="Freeform 11">
              <a:extLst>
                <a:ext uri="{FF2B5EF4-FFF2-40B4-BE49-F238E27FC236}">
                  <a16:creationId xmlns:a16="http://schemas.microsoft.com/office/drawing/2014/main" id="{304AA25B-39D4-4B73-9A78-6955EC1EAA19}"/>
                </a:ext>
              </a:extLst>
            </p:cNvPr>
            <p:cNvSpPr>
              <a:spLocks/>
            </p:cNvSpPr>
            <p:nvPr>
              <p:custDataLst>
                <p:tags r:id="rId11"/>
              </p:custDataLst>
            </p:nvPr>
          </p:nvSpPr>
          <p:spPr bwMode="auto">
            <a:xfrm>
              <a:off x="6588497" y="3137641"/>
              <a:ext cx="511521" cy="519081"/>
            </a:xfrm>
            <a:custGeom>
              <a:avLst/>
              <a:gdLst/>
              <a:ahLst/>
              <a:cxnLst>
                <a:cxn ang="0">
                  <a:pos x="138" y="40"/>
                </a:cxn>
                <a:cxn ang="0">
                  <a:pos x="132" y="88"/>
                </a:cxn>
                <a:cxn ang="0">
                  <a:pos x="130" y="116"/>
                </a:cxn>
                <a:cxn ang="0">
                  <a:pos x="110" y="138"/>
                </a:cxn>
                <a:cxn ang="0">
                  <a:pos x="82" y="162"/>
                </a:cxn>
                <a:cxn ang="0">
                  <a:pos x="72" y="168"/>
                </a:cxn>
                <a:cxn ang="0">
                  <a:pos x="56" y="190"/>
                </a:cxn>
                <a:cxn ang="0">
                  <a:pos x="60" y="200"/>
                </a:cxn>
                <a:cxn ang="0">
                  <a:pos x="60" y="210"/>
                </a:cxn>
                <a:cxn ang="0">
                  <a:pos x="56" y="212"/>
                </a:cxn>
                <a:cxn ang="0">
                  <a:pos x="46" y="214"/>
                </a:cxn>
                <a:cxn ang="0">
                  <a:pos x="32" y="216"/>
                </a:cxn>
                <a:cxn ang="0">
                  <a:pos x="28" y="220"/>
                </a:cxn>
                <a:cxn ang="0">
                  <a:pos x="26" y="238"/>
                </a:cxn>
                <a:cxn ang="0">
                  <a:pos x="30" y="254"/>
                </a:cxn>
                <a:cxn ang="0">
                  <a:pos x="0" y="314"/>
                </a:cxn>
                <a:cxn ang="0">
                  <a:pos x="54" y="376"/>
                </a:cxn>
                <a:cxn ang="0">
                  <a:pos x="84" y="408"/>
                </a:cxn>
                <a:cxn ang="0">
                  <a:pos x="130" y="390"/>
                </a:cxn>
                <a:cxn ang="0">
                  <a:pos x="166" y="390"/>
                </a:cxn>
                <a:cxn ang="0">
                  <a:pos x="214" y="364"/>
                </a:cxn>
                <a:cxn ang="0">
                  <a:pos x="254" y="226"/>
                </a:cxn>
                <a:cxn ang="0">
                  <a:pos x="304" y="188"/>
                </a:cxn>
                <a:cxn ang="0">
                  <a:pos x="340" y="160"/>
                </a:cxn>
                <a:cxn ang="0">
                  <a:pos x="354" y="102"/>
                </a:cxn>
                <a:cxn ang="0">
                  <a:pos x="406" y="92"/>
                </a:cxn>
                <a:cxn ang="0">
                  <a:pos x="400" y="88"/>
                </a:cxn>
                <a:cxn ang="0">
                  <a:pos x="374" y="80"/>
                </a:cxn>
                <a:cxn ang="0">
                  <a:pos x="364" y="80"/>
                </a:cxn>
                <a:cxn ang="0">
                  <a:pos x="348" y="82"/>
                </a:cxn>
                <a:cxn ang="0">
                  <a:pos x="336" y="90"/>
                </a:cxn>
                <a:cxn ang="0">
                  <a:pos x="308" y="92"/>
                </a:cxn>
                <a:cxn ang="0">
                  <a:pos x="282" y="116"/>
                </a:cxn>
                <a:cxn ang="0">
                  <a:pos x="248" y="88"/>
                </a:cxn>
                <a:cxn ang="0">
                  <a:pos x="152" y="0"/>
                </a:cxn>
                <a:cxn ang="0">
                  <a:pos x="126" y="12"/>
                </a:cxn>
              </a:cxnLst>
              <a:rect l="0" t="0" r="r" b="b"/>
              <a:pathLst>
                <a:path w="406" h="412">
                  <a:moveTo>
                    <a:pt x="126" y="12"/>
                  </a:moveTo>
                  <a:lnTo>
                    <a:pt x="138" y="40"/>
                  </a:lnTo>
                  <a:lnTo>
                    <a:pt x="128" y="58"/>
                  </a:lnTo>
                  <a:lnTo>
                    <a:pt x="132" y="88"/>
                  </a:lnTo>
                  <a:lnTo>
                    <a:pt x="120" y="96"/>
                  </a:lnTo>
                  <a:lnTo>
                    <a:pt x="130" y="116"/>
                  </a:lnTo>
                  <a:lnTo>
                    <a:pt x="130" y="116"/>
                  </a:lnTo>
                  <a:lnTo>
                    <a:pt x="110" y="138"/>
                  </a:lnTo>
                  <a:lnTo>
                    <a:pt x="94" y="152"/>
                  </a:lnTo>
                  <a:lnTo>
                    <a:pt x="82" y="162"/>
                  </a:lnTo>
                  <a:lnTo>
                    <a:pt x="82" y="162"/>
                  </a:lnTo>
                  <a:lnTo>
                    <a:pt x="72" y="168"/>
                  </a:lnTo>
                  <a:lnTo>
                    <a:pt x="64" y="178"/>
                  </a:lnTo>
                  <a:lnTo>
                    <a:pt x="56" y="190"/>
                  </a:lnTo>
                  <a:lnTo>
                    <a:pt x="56" y="190"/>
                  </a:lnTo>
                  <a:lnTo>
                    <a:pt x="60" y="200"/>
                  </a:lnTo>
                  <a:lnTo>
                    <a:pt x="60" y="208"/>
                  </a:lnTo>
                  <a:lnTo>
                    <a:pt x="60" y="210"/>
                  </a:lnTo>
                  <a:lnTo>
                    <a:pt x="56" y="212"/>
                  </a:lnTo>
                  <a:lnTo>
                    <a:pt x="56" y="212"/>
                  </a:lnTo>
                  <a:lnTo>
                    <a:pt x="50" y="214"/>
                  </a:lnTo>
                  <a:lnTo>
                    <a:pt x="46" y="214"/>
                  </a:lnTo>
                  <a:lnTo>
                    <a:pt x="40" y="214"/>
                  </a:lnTo>
                  <a:lnTo>
                    <a:pt x="32" y="216"/>
                  </a:lnTo>
                  <a:lnTo>
                    <a:pt x="32" y="216"/>
                  </a:lnTo>
                  <a:lnTo>
                    <a:pt x="28" y="220"/>
                  </a:lnTo>
                  <a:lnTo>
                    <a:pt x="26" y="224"/>
                  </a:lnTo>
                  <a:lnTo>
                    <a:pt x="26" y="238"/>
                  </a:lnTo>
                  <a:lnTo>
                    <a:pt x="28" y="250"/>
                  </a:lnTo>
                  <a:lnTo>
                    <a:pt x="30" y="254"/>
                  </a:lnTo>
                  <a:lnTo>
                    <a:pt x="0" y="282"/>
                  </a:lnTo>
                  <a:lnTo>
                    <a:pt x="0" y="314"/>
                  </a:lnTo>
                  <a:lnTo>
                    <a:pt x="38" y="368"/>
                  </a:lnTo>
                  <a:lnTo>
                    <a:pt x="54" y="376"/>
                  </a:lnTo>
                  <a:lnTo>
                    <a:pt x="64" y="388"/>
                  </a:lnTo>
                  <a:lnTo>
                    <a:pt x="84" y="408"/>
                  </a:lnTo>
                  <a:lnTo>
                    <a:pt x="108" y="412"/>
                  </a:lnTo>
                  <a:lnTo>
                    <a:pt x="130" y="390"/>
                  </a:lnTo>
                  <a:lnTo>
                    <a:pt x="144" y="404"/>
                  </a:lnTo>
                  <a:lnTo>
                    <a:pt x="166" y="390"/>
                  </a:lnTo>
                  <a:lnTo>
                    <a:pt x="176" y="376"/>
                  </a:lnTo>
                  <a:lnTo>
                    <a:pt x="214" y="364"/>
                  </a:lnTo>
                  <a:lnTo>
                    <a:pt x="248" y="262"/>
                  </a:lnTo>
                  <a:lnTo>
                    <a:pt x="254" y="226"/>
                  </a:lnTo>
                  <a:lnTo>
                    <a:pt x="284" y="236"/>
                  </a:lnTo>
                  <a:lnTo>
                    <a:pt x="304" y="188"/>
                  </a:lnTo>
                  <a:lnTo>
                    <a:pt x="320" y="180"/>
                  </a:lnTo>
                  <a:lnTo>
                    <a:pt x="340" y="160"/>
                  </a:lnTo>
                  <a:lnTo>
                    <a:pt x="352" y="136"/>
                  </a:lnTo>
                  <a:lnTo>
                    <a:pt x="354" y="102"/>
                  </a:lnTo>
                  <a:lnTo>
                    <a:pt x="402" y="128"/>
                  </a:lnTo>
                  <a:lnTo>
                    <a:pt x="406" y="92"/>
                  </a:lnTo>
                  <a:lnTo>
                    <a:pt x="406" y="92"/>
                  </a:lnTo>
                  <a:lnTo>
                    <a:pt x="400" y="88"/>
                  </a:lnTo>
                  <a:lnTo>
                    <a:pt x="390" y="84"/>
                  </a:lnTo>
                  <a:lnTo>
                    <a:pt x="374" y="80"/>
                  </a:lnTo>
                  <a:lnTo>
                    <a:pt x="374" y="80"/>
                  </a:lnTo>
                  <a:lnTo>
                    <a:pt x="364" y="80"/>
                  </a:lnTo>
                  <a:lnTo>
                    <a:pt x="356" y="80"/>
                  </a:lnTo>
                  <a:lnTo>
                    <a:pt x="348" y="82"/>
                  </a:lnTo>
                  <a:lnTo>
                    <a:pt x="344" y="84"/>
                  </a:lnTo>
                  <a:lnTo>
                    <a:pt x="336" y="90"/>
                  </a:lnTo>
                  <a:lnTo>
                    <a:pt x="332" y="92"/>
                  </a:lnTo>
                  <a:lnTo>
                    <a:pt x="308" y="92"/>
                  </a:lnTo>
                  <a:lnTo>
                    <a:pt x="300" y="106"/>
                  </a:lnTo>
                  <a:lnTo>
                    <a:pt x="282" y="116"/>
                  </a:lnTo>
                  <a:lnTo>
                    <a:pt x="254" y="150"/>
                  </a:lnTo>
                  <a:lnTo>
                    <a:pt x="248" y="88"/>
                  </a:lnTo>
                  <a:lnTo>
                    <a:pt x="162" y="104"/>
                  </a:lnTo>
                  <a:lnTo>
                    <a:pt x="152" y="0"/>
                  </a:lnTo>
                  <a:lnTo>
                    <a:pt x="138" y="0"/>
                  </a:lnTo>
                  <a:lnTo>
                    <a:pt x="126" y="1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8" name="Freeform 12">
              <a:extLst>
                <a:ext uri="{FF2B5EF4-FFF2-40B4-BE49-F238E27FC236}">
                  <a16:creationId xmlns:a16="http://schemas.microsoft.com/office/drawing/2014/main" id="{561839D3-77D9-46DD-9227-D5EBA5589470}"/>
                </a:ext>
              </a:extLst>
            </p:cNvPr>
            <p:cNvSpPr>
              <a:spLocks/>
            </p:cNvSpPr>
            <p:nvPr>
              <p:custDataLst>
                <p:tags r:id="rId12"/>
              </p:custDataLst>
            </p:nvPr>
          </p:nvSpPr>
          <p:spPr bwMode="auto">
            <a:xfrm>
              <a:off x="4260192" y="3767593"/>
              <a:ext cx="985245" cy="521601"/>
            </a:xfrm>
            <a:custGeom>
              <a:avLst/>
              <a:gdLst/>
              <a:ahLst/>
              <a:cxnLst>
                <a:cxn ang="0">
                  <a:pos x="98" y="0"/>
                </a:cxn>
                <a:cxn ang="0">
                  <a:pos x="4" y="2"/>
                </a:cxn>
                <a:cxn ang="0">
                  <a:pos x="0" y="60"/>
                </a:cxn>
                <a:cxn ang="0">
                  <a:pos x="274" y="80"/>
                </a:cxn>
                <a:cxn ang="0">
                  <a:pos x="260" y="294"/>
                </a:cxn>
                <a:cxn ang="0">
                  <a:pos x="260" y="294"/>
                </a:cxn>
                <a:cxn ang="0">
                  <a:pos x="270" y="300"/>
                </a:cxn>
                <a:cxn ang="0">
                  <a:pos x="278" y="306"/>
                </a:cxn>
                <a:cxn ang="0">
                  <a:pos x="284" y="316"/>
                </a:cxn>
                <a:cxn ang="0">
                  <a:pos x="284" y="316"/>
                </a:cxn>
                <a:cxn ang="0">
                  <a:pos x="288" y="318"/>
                </a:cxn>
                <a:cxn ang="0">
                  <a:pos x="294" y="322"/>
                </a:cxn>
                <a:cxn ang="0">
                  <a:pos x="310" y="322"/>
                </a:cxn>
                <a:cxn ang="0">
                  <a:pos x="330" y="322"/>
                </a:cxn>
                <a:cxn ang="0">
                  <a:pos x="332" y="348"/>
                </a:cxn>
                <a:cxn ang="0">
                  <a:pos x="332" y="348"/>
                </a:cxn>
                <a:cxn ang="0">
                  <a:pos x="344" y="348"/>
                </a:cxn>
                <a:cxn ang="0">
                  <a:pos x="356" y="348"/>
                </a:cxn>
                <a:cxn ang="0">
                  <a:pos x="368" y="352"/>
                </a:cxn>
                <a:cxn ang="0">
                  <a:pos x="368" y="352"/>
                </a:cxn>
                <a:cxn ang="0">
                  <a:pos x="412" y="366"/>
                </a:cxn>
                <a:cxn ang="0">
                  <a:pos x="438" y="360"/>
                </a:cxn>
                <a:cxn ang="0">
                  <a:pos x="438" y="360"/>
                </a:cxn>
                <a:cxn ang="0">
                  <a:pos x="438" y="362"/>
                </a:cxn>
                <a:cxn ang="0">
                  <a:pos x="436" y="364"/>
                </a:cxn>
                <a:cxn ang="0">
                  <a:pos x="438" y="370"/>
                </a:cxn>
                <a:cxn ang="0">
                  <a:pos x="444" y="378"/>
                </a:cxn>
                <a:cxn ang="0">
                  <a:pos x="444" y="378"/>
                </a:cxn>
                <a:cxn ang="0">
                  <a:pos x="454" y="386"/>
                </a:cxn>
                <a:cxn ang="0">
                  <a:pos x="460" y="390"/>
                </a:cxn>
                <a:cxn ang="0">
                  <a:pos x="468" y="394"/>
                </a:cxn>
                <a:cxn ang="0">
                  <a:pos x="486" y="382"/>
                </a:cxn>
                <a:cxn ang="0">
                  <a:pos x="486" y="382"/>
                </a:cxn>
                <a:cxn ang="0">
                  <a:pos x="506" y="386"/>
                </a:cxn>
                <a:cxn ang="0">
                  <a:pos x="520" y="392"/>
                </a:cxn>
                <a:cxn ang="0">
                  <a:pos x="532" y="396"/>
                </a:cxn>
                <a:cxn ang="0">
                  <a:pos x="532" y="396"/>
                </a:cxn>
                <a:cxn ang="0">
                  <a:pos x="536" y="398"/>
                </a:cxn>
                <a:cxn ang="0">
                  <a:pos x="540" y="398"/>
                </a:cxn>
                <a:cxn ang="0">
                  <a:pos x="550" y="394"/>
                </a:cxn>
                <a:cxn ang="0">
                  <a:pos x="562" y="386"/>
                </a:cxn>
                <a:cxn ang="0">
                  <a:pos x="608" y="402"/>
                </a:cxn>
                <a:cxn ang="0">
                  <a:pos x="656" y="392"/>
                </a:cxn>
                <a:cxn ang="0">
                  <a:pos x="692" y="380"/>
                </a:cxn>
                <a:cxn ang="0">
                  <a:pos x="704" y="392"/>
                </a:cxn>
                <a:cxn ang="0">
                  <a:pos x="722" y="378"/>
                </a:cxn>
                <a:cxn ang="0">
                  <a:pos x="760" y="414"/>
                </a:cxn>
                <a:cxn ang="0">
                  <a:pos x="782" y="410"/>
                </a:cxn>
                <a:cxn ang="0">
                  <a:pos x="774" y="30"/>
                </a:cxn>
                <a:cxn ang="0">
                  <a:pos x="98" y="0"/>
                </a:cxn>
              </a:cxnLst>
              <a:rect l="0" t="0" r="r" b="b"/>
              <a:pathLst>
                <a:path w="782" h="414">
                  <a:moveTo>
                    <a:pt x="98" y="0"/>
                  </a:moveTo>
                  <a:lnTo>
                    <a:pt x="4" y="2"/>
                  </a:lnTo>
                  <a:lnTo>
                    <a:pt x="0" y="60"/>
                  </a:lnTo>
                  <a:lnTo>
                    <a:pt x="274" y="80"/>
                  </a:lnTo>
                  <a:lnTo>
                    <a:pt x="260" y="294"/>
                  </a:lnTo>
                  <a:lnTo>
                    <a:pt x="260" y="294"/>
                  </a:lnTo>
                  <a:lnTo>
                    <a:pt x="270" y="300"/>
                  </a:lnTo>
                  <a:lnTo>
                    <a:pt x="278" y="306"/>
                  </a:lnTo>
                  <a:lnTo>
                    <a:pt x="284" y="316"/>
                  </a:lnTo>
                  <a:lnTo>
                    <a:pt x="284" y="316"/>
                  </a:lnTo>
                  <a:lnTo>
                    <a:pt x="288" y="318"/>
                  </a:lnTo>
                  <a:lnTo>
                    <a:pt x="294" y="322"/>
                  </a:lnTo>
                  <a:lnTo>
                    <a:pt x="310" y="322"/>
                  </a:lnTo>
                  <a:lnTo>
                    <a:pt x="330" y="322"/>
                  </a:lnTo>
                  <a:lnTo>
                    <a:pt x="332" y="348"/>
                  </a:lnTo>
                  <a:lnTo>
                    <a:pt x="332" y="348"/>
                  </a:lnTo>
                  <a:lnTo>
                    <a:pt x="344" y="348"/>
                  </a:lnTo>
                  <a:lnTo>
                    <a:pt x="356" y="348"/>
                  </a:lnTo>
                  <a:lnTo>
                    <a:pt x="368" y="352"/>
                  </a:lnTo>
                  <a:lnTo>
                    <a:pt x="368" y="352"/>
                  </a:lnTo>
                  <a:lnTo>
                    <a:pt x="412" y="366"/>
                  </a:lnTo>
                  <a:lnTo>
                    <a:pt x="438" y="360"/>
                  </a:lnTo>
                  <a:lnTo>
                    <a:pt x="438" y="360"/>
                  </a:lnTo>
                  <a:lnTo>
                    <a:pt x="438" y="362"/>
                  </a:lnTo>
                  <a:lnTo>
                    <a:pt x="436" y="364"/>
                  </a:lnTo>
                  <a:lnTo>
                    <a:pt x="438" y="370"/>
                  </a:lnTo>
                  <a:lnTo>
                    <a:pt x="444" y="378"/>
                  </a:lnTo>
                  <a:lnTo>
                    <a:pt x="444" y="378"/>
                  </a:lnTo>
                  <a:lnTo>
                    <a:pt x="454" y="386"/>
                  </a:lnTo>
                  <a:lnTo>
                    <a:pt x="460" y="390"/>
                  </a:lnTo>
                  <a:lnTo>
                    <a:pt x="468" y="394"/>
                  </a:lnTo>
                  <a:lnTo>
                    <a:pt x="486" y="382"/>
                  </a:lnTo>
                  <a:lnTo>
                    <a:pt x="486" y="382"/>
                  </a:lnTo>
                  <a:lnTo>
                    <a:pt x="506" y="386"/>
                  </a:lnTo>
                  <a:lnTo>
                    <a:pt x="520" y="392"/>
                  </a:lnTo>
                  <a:lnTo>
                    <a:pt x="532" y="396"/>
                  </a:lnTo>
                  <a:lnTo>
                    <a:pt x="532" y="396"/>
                  </a:lnTo>
                  <a:lnTo>
                    <a:pt x="536" y="398"/>
                  </a:lnTo>
                  <a:lnTo>
                    <a:pt x="540" y="398"/>
                  </a:lnTo>
                  <a:lnTo>
                    <a:pt x="550" y="394"/>
                  </a:lnTo>
                  <a:lnTo>
                    <a:pt x="562" y="386"/>
                  </a:lnTo>
                  <a:lnTo>
                    <a:pt x="608" y="402"/>
                  </a:lnTo>
                  <a:lnTo>
                    <a:pt x="656" y="392"/>
                  </a:lnTo>
                  <a:lnTo>
                    <a:pt x="692" y="380"/>
                  </a:lnTo>
                  <a:lnTo>
                    <a:pt x="704" y="392"/>
                  </a:lnTo>
                  <a:lnTo>
                    <a:pt x="722" y="378"/>
                  </a:lnTo>
                  <a:lnTo>
                    <a:pt x="760" y="414"/>
                  </a:lnTo>
                  <a:lnTo>
                    <a:pt x="782" y="410"/>
                  </a:lnTo>
                  <a:lnTo>
                    <a:pt x="774" y="30"/>
                  </a:lnTo>
                  <a:lnTo>
                    <a:pt x="98" y="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9" name="Freeform 13">
              <a:extLst>
                <a:ext uri="{FF2B5EF4-FFF2-40B4-BE49-F238E27FC236}">
                  <a16:creationId xmlns:a16="http://schemas.microsoft.com/office/drawing/2014/main" id="{EDB315A5-2C0E-4EAB-BF8B-03BDB89EB842}"/>
                </a:ext>
              </a:extLst>
            </p:cNvPr>
            <p:cNvSpPr>
              <a:spLocks/>
            </p:cNvSpPr>
            <p:nvPr>
              <p:custDataLst>
                <p:tags r:id="rId13"/>
              </p:custDataLst>
            </p:nvPr>
          </p:nvSpPr>
          <p:spPr bwMode="auto">
            <a:xfrm>
              <a:off x="3443774" y="2482491"/>
              <a:ext cx="821458" cy="677829"/>
            </a:xfrm>
            <a:custGeom>
              <a:avLst/>
              <a:gdLst/>
              <a:ahLst/>
              <a:cxnLst>
                <a:cxn ang="0">
                  <a:pos x="606" y="538"/>
                </a:cxn>
                <a:cxn ang="0">
                  <a:pos x="652" y="82"/>
                </a:cxn>
                <a:cxn ang="0">
                  <a:pos x="88" y="0"/>
                </a:cxn>
                <a:cxn ang="0">
                  <a:pos x="24" y="346"/>
                </a:cxn>
                <a:cxn ang="0">
                  <a:pos x="0" y="466"/>
                </a:cxn>
                <a:cxn ang="0">
                  <a:pos x="606" y="538"/>
                </a:cxn>
              </a:cxnLst>
              <a:rect l="0" t="0" r="r" b="b"/>
              <a:pathLst>
                <a:path w="652" h="538">
                  <a:moveTo>
                    <a:pt x="606" y="538"/>
                  </a:moveTo>
                  <a:lnTo>
                    <a:pt x="652" y="82"/>
                  </a:lnTo>
                  <a:lnTo>
                    <a:pt x="88" y="0"/>
                  </a:lnTo>
                  <a:lnTo>
                    <a:pt x="24" y="346"/>
                  </a:lnTo>
                  <a:lnTo>
                    <a:pt x="0" y="466"/>
                  </a:lnTo>
                  <a:lnTo>
                    <a:pt x="606" y="53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0" name="Freeform 14">
              <a:extLst>
                <a:ext uri="{FF2B5EF4-FFF2-40B4-BE49-F238E27FC236}">
                  <a16:creationId xmlns:a16="http://schemas.microsoft.com/office/drawing/2014/main" id="{45A6B27D-7A5E-4DBF-B996-6305854F4F13}"/>
                </a:ext>
              </a:extLst>
            </p:cNvPr>
            <p:cNvSpPr>
              <a:spLocks/>
            </p:cNvSpPr>
            <p:nvPr>
              <p:custDataLst>
                <p:tags r:id="rId14"/>
              </p:custDataLst>
            </p:nvPr>
          </p:nvSpPr>
          <p:spPr bwMode="auto">
            <a:xfrm>
              <a:off x="3448814" y="3681920"/>
              <a:ext cx="816418" cy="841616"/>
            </a:xfrm>
            <a:custGeom>
              <a:avLst/>
              <a:gdLst/>
              <a:ahLst/>
              <a:cxnLst>
                <a:cxn ang="0">
                  <a:pos x="96" y="0"/>
                </a:cxn>
                <a:cxn ang="0">
                  <a:pos x="0" y="656"/>
                </a:cxn>
                <a:cxn ang="0">
                  <a:pos x="82" y="668"/>
                </a:cxn>
                <a:cxn ang="0">
                  <a:pos x="94" y="614"/>
                </a:cxn>
                <a:cxn ang="0">
                  <a:pos x="94" y="614"/>
                </a:cxn>
                <a:cxn ang="0">
                  <a:pos x="130" y="618"/>
                </a:cxn>
                <a:cxn ang="0">
                  <a:pos x="168" y="622"/>
                </a:cxn>
                <a:cxn ang="0">
                  <a:pos x="208" y="628"/>
                </a:cxn>
                <a:cxn ang="0">
                  <a:pos x="226" y="632"/>
                </a:cxn>
                <a:cxn ang="0">
                  <a:pos x="244" y="638"/>
                </a:cxn>
                <a:cxn ang="0">
                  <a:pos x="248" y="608"/>
                </a:cxn>
                <a:cxn ang="0">
                  <a:pos x="594" y="650"/>
                </a:cxn>
                <a:cxn ang="0">
                  <a:pos x="632" y="128"/>
                </a:cxn>
                <a:cxn ang="0">
                  <a:pos x="644" y="128"/>
                </a:cxn>
                <a:cxn ang="0">
                  <a:pos x="648" y="70"/>
                </a:cxn>
                <a:cxn ang="0">
                  <a:pos x="96" y="0"/>
                </a:cxn>
              </a:cxnLst>
              <a:rect l="0" t="0" r="r" b="b"/>
              <a:pathLst>
                <a:path w="648" h="668">
                  <a:moveTo>
                    <a:pt x="96" y="0"/>
                  </a:moveTo>
                  <a:lnTo>
                    <a:pt x="0" y="656"/>
                  </a:lnTo>
                  <a:lnTo>
                    <a:pt x="82" y="668"/>
                  </a:lnTo>
                  <a:lnTo>
                    <a:pt x="94" y="614"/>
                  </a:lnTo>
                  <a:lnTo>
                    <a:pt x="94" y="614"/>
                  </a:lnTo>
                  <a:lnTo>
                    <a:pt x="130" y="618"/>
                  </a:lnTo>
                  <a:lnTo>
                    <a:pt x="168" y="622"/>
                  </a:lnTo>
                  <a:lnTo>
                    <a:pt x="208" y="628"/>
                  </a:lnTo>
                  <a:lnTo>
                    <a:pt x="226" y="632"/>
                  </a:lnTo>
                  <a:lnTo>
                    <a:pt x="244" y="638"/>
                  </a:lnTo>
                  <a:lnTo>
                    <a:pt x="248" y="608"/>
                  </a:lnTo>
                  <a:lnTo>
                    <a:pt x="594" y="650"/>
                  </a:lnTo>
                  <a:lnTo>
                    <a:pt x="632" y="128"/>
                  </a:lnTo>
                  <a:lnTo>
                    <a:pt x="644" y="128"/>
                  </a:lnTo>
                  <a:lnTo>
                    <a:pt x="648" y="70"/>
                  </a:lnTo>
                  <a:lnTo>
                    <a:pt x="96" y="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1" name="Freeform 15">
              <a:extLst>
                <a:ext uri="{FF2B5EF4-FFF2-40B4-BE49-F238E27FC236}">
                  <a16:creationId xmlns:a16="http://schemas.microsoft.com/office/drawing/2014/main" id="{E8BC68BE-E981-4A30-A54D-9FDF852E34F4}"/>
                </a:ext>
              </a:extLst>
            </p:cNvPr>
            <p:cNvSpPr>
              <a:spLocks/>
            </p:cNvSpPr>
            <p:nvPr>
              <p:custDataLst>
                <p:tags r:id="rId15"/>
              </p:custDataLst>
            </p:nvPr>
          </p:nvSpPr>
          <p:spPr bwMode="auto">
            <a:xfrm>
              <a:off x="3007847" y="2852903"/>
              <a:ext cx="650111" cy="829017"/>
            </a:xfrm>
            <a:custGeom>
              <a:avLst/>
              <a:gdLst/>
              <a:ahLst/>
              <a:cxnLst>
                <a:cxn ang="0">
                  <a:pos x="346" y="172"/>
                </a:cxn>
                <a:cxn ang="0">
                  <a:pos x="370" y="52"/>
                </a:cxn>
                <a:cxn ang="0">
                  <a:pos x="124" y="0"/>
                </a:cxn>
                <a:cxn ang="0">
                  <a:pos x="124" y="0"/>
                </a:cxn>
                <a:cxn ang="0">
                  <a:pos x="66" y="270"/>
                </a:cxn>
                <a:cxn ang="0">
                  <a:pos x="0" y="580"/>
                </a:cxn>
                <a:cxn ang="0">
                  <a:pos x="446" y="658"/>
                </a:cxn>
                <a:cxn ang="0">
                  <a:pos x="446" y="658"/>
                </a:cxn>
                <a:cxn ang="0">
                  <a:pos x="516" y="192"/>
                </a:cxn>
                <a:cxn ang="0">
                  <a:pos x="346" y="172"/>
                </a:cxn>
              </a:cxnLst>
              <a:rect l="0" t="0" r="r" b="b"/>
              <a:pathLst>
                <a:path w="516" h="658">
                  <a:moveTo>
                    <a:pt x="346" y="172"/>
                  </a:moveTo>
                  <a:lnTo>
                    <a:pt x="370" y="52"/>
                  </a:lnTo>
                  <a:lnTo>
                    <a:pt x="124" y="0"/>
                  </a:lnTo>
                  <a:lnTo>
                    <a:pt x="124" y="0"/>
                  </a:lnTo>
                  <a:lnTo>
                    <a:pt x="66" y="270"/>
                  </a:lnTo>
                  <a:lnTo>
                    <a:pt x="0" y="580"/>
                  </a:lnTo>
                  <a:lnTo>
                    <a:pt x="446" y="658"/>
                  </a:lnTo>
                  <a:lnTo>
                    <a:pt x="446" y="658"/>
                  </a:lnTo>
                  <a:lnTo>
                    <a:pt x="516" y="192"/>
                  </a:lnTo>
                  <a:lnTo>
                    <a:pt x="346" y="17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2" name="Freeform 16">
              <a:extLst>
                <a:ext uri="{FF2B5EF4-FFF2-40B4-BE49-F238E27FC236}">
                  <a16:creationId xmlns:a16="http://schemas.microsoft.com/office/drawing/2014/main" id="{624C8902-ED99-4BCC-96F5-0B9457B13075}"/>
                </a:ext>
              </a:extLst>
            </p:cNvPr>
            <p:cNvSpPr>
              <a:spLocks/>
            </p:cNvSpPr>
            <p:nvPr>
              <p:custDataLst>
                <p:tags r:id="rId16"/>
              </p:custDataLst>
            </p:nvPr>
          </p:nvSpPr>
          <p:spPr bwMode="auto">
            <a:xfrm>
              <a:off x="3569765" y="3094804"/>
              <a:ext cx="851696" cy="675309"/>
            </a:xfrm>
            <a:custGeom>
              <a:avLst/>
              <a:gdLst/>
              <a:ahLst/>
              <a:cxnLst>
                <a:cxn ang="0">
                  <a:pos x="506" y="52"/>
                </a:cxn>
                <a:cxn ang="0">
                  <a:pos x="70" y="0"/>
                </a:cxn>
                <a:cxn ang="0">
                  <a:pos x="0" y="466"/>
                </a:cxn>
                <a:cxn ang="0">
                  <a:pos x="552" y="536"/>
                </a:cxn>
                <a:cxn ang="0">
                  <a:pos x="646" y="534"/>
                </a:cxn>
                <a:cxn ang="0">
                  <a:pos x="676" y="78"/>
                </a:cxn>
                <a:cxn ang="0">
                  <a:pos x="506" y="52"/>
                </a:cxn>
              </a:cxnLst>
              <a:rect l="0" t="0" r="r" b="b"/>
              <a:pathLst>
                <a:path w="676" h="536">
                  <a:moveTo>
                    <a:pt x="506" y="52"/>
                  </a:moveTo>
                  <a:lnTo>
                    <a:pt x="70" y="0"/>
                  </a:lnTo>
                  <a:lnTo>
                    <a:pt x="0" y="466"/>
                  </a:lnTo>
                  <a:lnTo>
                    <a:pt x="552" y="536"/>
                  </a:lnTo>
                  <a:lnTo>
                    <a:pt x="646" y="534"/>
                  </a:lnTo>
                  <a:lnTo>
                    <a:pt x="676" y="78"/>
                  </a:lnTo>
                  <a:lnTo>
                    <a:pt x="506" y="5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3" name="Freeform 17">
              <a:extLst>
                <a:ext uri="{FF2B5EF4-FFF2-40B4-BE49-F238E27FC236}">
                  <a16:creationId xmlns:a16="http://schemas.microsoft.com/office/drawing/2014/main" id="{ECAFB9AC-4961-425E-B72C-A696A7E7D3D0}"/>
                </a:ext>
              </a:extLst>
            </p:cNvPr>
            <p:cNvSpPr>
              <a:spLocks/>
            </p:cNvSpPr>
            <p:nvPr>
              <p:custDataLst>
                <p:tags r:id="rId17"/>
              </p:custDataLst>
            </p:nvPr>
          </p:nvSpPr>
          <p:spPr bwMode="auto">
            <a:xfrm>
              <a:off x="2123394" y="1963410"/>
              <a:ext cx="909651" cy="808859"/>
            </a:xfrm>
            <a:custGeom>
              <a:avLst/>
              <a:gdLst/>
              <a:ahLst/>
              <a:cxnLst>
                <a:cxn ang="0">
                  <a:pos x="500" y="136"/>
                </a:cxn>
                <a:cxn ang="0">
                  <a:pos x="474" y="138"/>
                </a:cxn>
                <a:cxn ang="0">
                  <a:pos x="416" y="126"/>
                </a:cxn>
                <a:cxn ang="0">
                  <a:pos x="362" y="136"/>
                </a:cxn>
                <a:cxn ang="0">
                  <a:pos x="328" y="116"/>
                </a:cxn>
                <a:cxn ang="0">
                  <a:pos x="316" y="112"/>
                </a:cxn>
                <a:cxn ang="0">
                  <a:pos x="290" y="108"/>
                </a:cxn>
                <a:cxn ang="0">
                  <a:pos x="274" y="104"/>
                </a:cxn>
                <a:cxn ang="0">
                  <a:pos x="260" y="92"/>
                </a:cxn>
                <a:cxn ang="0">
                  <a:pos x="252" y="74"/>
                </a:cxn>
                <a:cxn ang="0">
                  <a:pos x="244" y="34"/>
                </a:cxn>
                <a:cxn ang="0">
                  <a:pos x="242" y="30"/>
                </a:cxn>
                <a:cxn ang="0">
                  <a:pos x="222" y="16"/>
                </a:cxn>
                <a:cxn ang="0">
                  <a:pos x="180" y="0"/>
                </a:cxn>
                <a:cxn ang="0">
                  <a:pos x="174" y="24"/>
                </a:cxn>
                <a:cxn ang="0">
                  <a:pos x="162" y="60"/>
                </a:cxn>
                <a:cxn ang="0">
                  <a:pos x="118" y="170"/>
                </a:cxn>
                <a:cxn ang="0">
                  <a:pos x="102" y="204"/>
                </a:cxn>
                <a:cxn ang="0">
                  <a:pos x="70" y="272"/>
                </a:cxn>
                <a:cxn ang="0">
                  <a:pos x="60" y="308"/>
                </a:cxn>
                <a:cxn ang="0">
                  <a:pos x="50" y="310"/>
                </a:cxn>
                <a:cxn ang="0">
                  <a:pos x="36" y="316"/>
                </a:cxn>
                <a:cxn ang="0">
                  <a:pos x="24" y="330"/>
                </a:cxn>
                <a:cxn ang="0">
                  <a:pos x="12" y="358"/>
                </a:cxn>
                <a:cxn ang="0">
                  <a:pos x="4" y="404"/>
                </a:cxn>
                <a:cxn ang="0">
                  <a:pos x="330" y="580"/>
                </a:cxn>
                <a:cxn ang="0">
                  <a:pos x="618" y="458"/>
                </a:cxn>
                <a:cxn ang="0">
                  <a:pos x="626" y="442"/>
                </a:cxn>
                <a:cxn ang="0">
                  <a:pos x="640" y="406"/>
                </a:cxn>
                <a:cxn ang="0">
                  <a:pos x="640" y="388"/>
                </a:cxn>
                <a:cxn ang="0">
                  <a:pos x="636" y="374"/>
                </a:cxn>
                <a:cxn ang="0">
                  <a:pos x="624" y="358"/>
                </a:cxn>
                <a:cxn ang="0">
                  <a:pos x="700" y="282"/>
                </a:cxn>
                <a:cxn ang="0">
                  <a:pos x="720" y="234"/>
                </a:cxn>
                <a:cxn ang="0">
                  <a:pos x="722" y="226"/>
                </a:cxn>
                <a:cxn ang="0">
                  <a:pos x="714" y="206"/>
                </a:cxn>
                <a:cxn ang="0">
                  <a:pos x="548" y="142"/>
                </a:cxn>
              </a:cxnLst>
              <a:rect l="0" t="0" r="r" b="b"/>
              <a:pathLst>
                <a:path w="722" h="642">
                  <a:moveTo>
                    <a:pt x="530" y="142"/>
                  </a:moveTo>
                  <a:lnTo>
                    <a:pt x="500" y="136"/>
                  </a:lnTo>
                  <a:lnTo>
                    <a:pt x="486" y="144"/>
                  </a:lnTo>
                  <a:lnTo>
                    <a:pt x="474" y="138"/>
                  </a:lnTo>
                  <a:lnTo>
                    <a:pt x="428" y="142"/>
                  </a:lnTo>
                  <a:lnTo>
                    <a:pt x="416" y="126"/>
                  </a:lnTo>
                  <a:lnTo>
                    <a:pt x="362" y="136"/>
                  </a:lnTo>
                  <a:lnTo>
                    <a:pt x="362" y="136"/>
                  </a:lnTo>
                  <a:lnTo>
                    <a:pt x="342" y="124"/>
                  </a:lnTo>
                  <a:lnTo>
                    <a:pt x="328" y="116"/>
                  </a:lnTo>
                  <a:lnTo>
                    <a:pt x="316" y="112"/>
                  </a:lnTo>
                  <a:lnTo>
                    <a:pt x="316" y="112"/>
                  </a:lnTo>
                  <a:lnTo>
                    <a:pt x="300" y="112"/>
                  </a:lnTo>
                  <a:lnTo>
                    <a:pt x="290" y="108"/>
                  </a:lnTo>
                  <a:lnTo>
                    <a:pt x="274" y="104"/>
                  </a:lnTo>
                  <a:lnTo>
                    <a:pt x="274" y="104"/>
                  </a:lnTo>
                  <a:lnTo>
                    <a:pt x="266" y="98"/>
                  </a:lnTo>
                  <a:lnTo>
                    <a:pt x="260" y="92"/>
                  </a:lnTo>
                  <a:lnTo>
                    <a:pt x="254" y="82"/>
                  </a:lnTo>
                  <a:lnTo>
                    <a:pt x="252" y="74"/>
                  </a:lnTo>
                  <a:lnTo>
                    <a:pt x="246" y="52"/>
                  </a:lnTo>
                  <a:lnTo>
                    <a:pt x="244" y="34"/>
                  </a:lnTo>
                  <a:lnTo>
                    <a:pt x="244" y="34"/>
                  </a:lnTo>
                  <a:lnTo>
                    <a:pt x="242" y="30"/>
                  </a:lnTo>
                  <a:lnTo>
                    <a:pt x="236" y="24"/>
                  </a:lnTo>
                  <a:lnTo>
                    <a:pt x="222" y="16"/>
                  </a:lnTo>
                  <a:lnTo>
                    <a:pt x="202" y="6"/>
                  </a:lnTo>
                  <a:lnTo>
                    <a:pt x="180" y="0"/>
                  </a:lnTo>
                  <a:lnTo>
                    <a:pt x="180" y="0"/>
                  </a:lnTo>
                  <a:lnTo>
                    <a:pt x="174" y="24"/>
                  </a:lnTo>
                  <a:lnTo>
                    <a:pt x="174" y="24"/>
                  </a:lnTo>
                  <a:lnTo>
                    <a:pt x="162" y="60"/>
                  </a:lnTo>
                  <a:lnTo>
                    <a:pt x="148" y="98"/>
                  </a:lnTo>
                  <a:lnTo>
                    <a:pt x="118" y="170"/>
                  </a:lnTo>
                  <a:lnTo>
                    <a:pt x="118" y="170"/>
                  </a:lnTo>
                  <a:lnTo>
                    <a:pt x="102" y="204"/>
                  </a:lnTo>
                  <a:lnTo>
                    <a:pt x="86" y="238"/>
                  </a:lnTo>
                  <a:lnTo>
                    <a:pt x="70" y="272"/>
                  </a:lnTo>
                  <a:lnTo>
                    <a:pt x="64" y="290"/>
                  </a:lnTo>
                  <a:lnTo>
                    <a:pt x="60" y="308"/>
                  </a:lnTo>
                  <a:lnTo>
                    <a:pt x="60" y="308"/>
                  </a:lnTo>
                  <a:lnTo>
                    <a:pt x="50" y="310"/>
                  </a:lnTo>
                  <a:lnTo>
                    <a:pt x="42" y="312"/>
                  </a:lnTo>
                  <a:lnTo>
                    <a:pt x="36" y="316"/>
                  </a:lnTo>
                  <a:lnTo>
                    <a:pt x="30" y="322"/>
                  </a:lnTo>
                  <a:lnTo>
                    <a:pt x="24" y="330"/>
                  </a:lnTo>
                  <a:lnTo>
                    <a:pt x="20" y="338"/>
                  </a:lnTo>
                  <a:lnTo>
                    <a:pt x="12" y="358"/>
                  </a:lnTo>
                  <a:lnTo>
                    <a:pt x="6" y="380"/>
                  </a:lnTo>
                  <a:lnTo>
                    <a:pt x="4" y="404"/>
                  </a:lnTo>
                  <a:lnTo>
                    <a:pt x="0" y="456"/>
                  </a:lnTo>
                  <a:lnTo>
                    <a:pt x="330" y="580"/>
                  </a:lnTo>
                  <a:lnTo>
                    <a:pt x="578" y="642"/>
                  </a:lnTo>
                  <a:lnTo>
                    <a:pt x="618" y="458"/>
                  </a:lnTo>
                  <a:lnTo>
                    <a:pt x="618" y="458"/>
                  </a:lnTo>
                  <a:lnTo>
                    <a:pt x="626" y="442"/>
                  </a:lnTo>
                  <a:lnTo>
                    <a:pt x="640" y="406"/>
                  </a:lnTo>
                  <a:lnTo>
                    <a:pt x="640" y="406"/>
                  </a:lnTo>
                  <a:lnTo>
                    <a:pt x="642" y="398"/>
                  </a:lnTo>
                  <a:lnTo>
                    <a:pt x="640" y="388"/>
                  </a:lnTo>
                  <a:lnTo>
                    <a:pt x="638" y="380"/>
                  </a:lnTo>
                  <a:lnTo>
                    <a:pt x="636" y="374"/>
                  </a:lnTo>
                  <a:lnTo>
                    <a:pt x="628" y="362"/>
                  </a:lnTo>
                  <a:lnTo>
                    <a:pt x="624" y="358"/>
                  </a:lnTo>
                  <a:lnTo>
                    <a:pt x="700" y="282"/>
                  </a:lnTo>
                  <a:lnTo>
                    <a:pt x="700" y="282"/>
                  </a:lnTo>
                  <a:lnTo>
                    <a:pt x="708" y="266"/>
                  </a:lnTo>
                  <a:lnTo>
                    <a:pt x="720" y="234"/>
                  </a:lnTo>
                  <a:lnTo>
                    <a:pt x="720" y="234"/>
                  </a:lnTo>
                  <a:lnTo>
                    <a:pt x="722" y="226"/>
                  </a:lnTo>
                  <a:lnTo>
                    <a:pt x="718" y="216"/>
                  </a:lnTo>
                  <a:lnTo>
                    <a:pt x="714" y="206"/>
                  </a:lnTo>
                  <a:lnTo>
                    <a:pt x="710" y="198"/>
                  </a:lnTo>
                  <a:lnTo>
                    <a:pt x="548" y="142"/>
                  </a:lnTo>
                  <a:lnTo>
                    <a:pt x="530" y="14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4" name="Freeform 18">
              <a:extLst>
                <a:ext uri="{FF2B5EF4-FFF2-40B4-BE49-F238E27FC236}">
                  <a16:creationId xmlns:a16="http://schemas.microsoft.com/office/drawing/2014/main" id="{8F5CE246-277D-46D3-8259-733A24B41C5D}"/>
                </a:ext>
              </a:extLst>
            </p:cNvPr>
            <p:cNvSpPr>
              <a:spLocks/>
            </p:cNvSpPr>
            <p:nvPr>
              <p:custDataLst>
                <p:tags r:id="rId18"/>
              </p:custDataLst>
            </p:nvPr>
          </p:nvSpPr>
          <p:spPr bwMode="auto">
            <a:xfrm>
              <a:off x="2350177" y="1605597"/>
              <a:ext cx="763502" cy="607274"/>
            </a:xfrm>
            <a:custGeom>
              <a:avLst/>
              <a:gdLst/>
              <a:ahLst/>
              <a:cxnLst>
                <a:cxn ang="0">
                  <a:pos x="528" y="434"/>
                </a:cxn>
                <a:cxn ang="0">
                  <a:pos x="524" y="404"/>
                </a:cxn>
                <a:cxn ang="0">
                  <a:pos x="606" y="132"/>
                </a:cxn>
                <a:cxn ang="0">
                  <a:pos x="336" y="46"/>
                </a:cxn>
                <a:cxn ang="0">
                  <a:pos x="202" y="0"/>
                </a:cxn>
                <a:cxn ang="0">
                  <a:pos x="202" y="36"/>
                </a:cxn>
                <a:cxn ang="0">
                  <a:pos x="198" y="66"/>
                </a:cxn>
                <a:cxn ang="0">
                  <a:pos x="188" y="86"/>
                </a:cxn>
                <a:cxn ang="0">
                  <a:pos x="182" y="92"/>
                </a:cxn>
                <a:cxn ang="0">
                  <a:pos x="166" y="94"/>
                </a:cxn>
                <a:cxn ang="0">
                  <a:pos x="132" y="78"/>
                </a:cxn>
                <a:cxn ang="0">
                  <a:pos x="96" y="58"/>
                </a:cxn>
                <a:cxn ang="0">
                  <a:pos x="36" y="28"/>
                </a:cxn>
                <a:cxn ang="0">
                  <a:pos x="32" y="48"/>
                </a:cxn>
                <a:cxn ang="0">
                  <a:pos x="26" y="106"/>
                </a:cxn>
                <a:cxn ang="0">
                  <a:pos x="28" y="184"/>
                </a:cxn>
                <a:cxn ang="0">
                  <a:pos x="26" y="200"/>
                </a:cxn>
                <a:cxn ang="0">
                  <a:pos x="12" y="242"/>
                </a:cxn>
                <a:cxn ang="0">
                  <a:pos x="0" y="284"/>
                </a:cxn>
                <a:cxn ang="0">
                  <a:pos x="22" y="290"/>
                </a:cxn>
                <a:cxn ang="0">
                  <a:pos x="56" y="308"/>
                </a:cxn>
                <a:cxn ang="0">
                  <a:pos x="64" y="318"/>
                </a:cxn>
                <a:cxn ang="0">
                  <a:pos x="66" y="336"/>
                </a:cxn>
                <a:cxn ang="0">
                  <a:pos x="74" y="366"/>
                </a:cxn>
                <a:cxn ang="0">
                  <a:pos x="86" y="382"/>
                </a:cxn>
                <a:cxn ang="0">
                  <a:pos x="94" y="388"/>
                </a:cxn>
                <a:cxn ang="0">
                  <a:pos x="120" y="396"/>
                </a:cxn>
                <a:cxn ang="0">
                  <a:pos x="136" y="396"/>
                </a:cxn>
                <a:cxn ang="0">
                  <a:pos x="162" y="408"/>
                </a:cxn>
                <a:cxn ang="0">
                  <a:pos x="236" y="410"/>
                </a:cxn>
                <a:cxn ang="0">
                  <a:pos x="294" y="422"/>
                </a:cxn>
                <a:cxn ang="0">
                  <a:pos x="320" y="420"/>
                </a:cxn>
                <a:cxn ang="0">
                  <a:pos x="368" y="426"/>
                </a:cxn>
                <a:cxn ang="0">
                  <a:pos x="530" y="482"/>
                </a:cxn>
                <a:cxn ang="0">
                  <a:pos x="520" y="468"/>
                </a:cxn>
                <a:cxn ang="0">
                  <a:pos x="526" y="448"/>
                </a:cxn>
                <a:cxn ang="0">
                  <a:pos x="528" y="434"/>
                </a:cxn>
              </a:cxnLst>
              <a:rect l="0" t="0" r="r" b="b"/>
              <a:pathLst>
                <a:path w="606" h="482">
                  <a:moveTo>
                    <a:pt x="528" y="434"/>
                  </a:moveTo>
                  <a:lnTo>
                    <a:pt x="528" y="434"/>
                  </a:lnTo>
                  <a:lnTo>
                    <a:pt x="526" y="412"/>
                  </a:lnTo>
                  <a:lnTo>
                    <a:pt x="524" y="404"/>
                  </a:lnTo>
                  <a:lnTo>
                    <a:pt x="606" y="132"/>
                  </a:lnTo>
                  <a:lnTo>
                    <a:pt x="606" y="132"/>
                  </a:lnTo>
                  <a:lnTo>
                    <a:pt x="468" y="88"/>
                  </a:lnTo>
                  <a:lnTo>
                    <a:pt x="336" y="46"/>
                  </a:lnTo>
                  <a:lnTo>
                    <a:pt x="202" y="0"/>
                  </a:lnTo>
                  <a:lnTo>
                    <a:pt x="202" y="0"/>
                  </a:lnTo>
                  <a:lnTo>
                    <a:pt x="204" y="12"/>
                  </a:lnTo>
                  <a:lnTo>
                    <a:pt x="202" y="36"/>
                  </a:lnTo>
                  <a:lnTo>
                    <a:pt x="200" y="52"/>
                  </a:lnTo>
                  <a:lnTo>
                    <a:pt x="198" y="66"/>
                  </a:lnTo>
                  <a:lnTo>
                    <a:pt x="194" y="78"/>
                  </a:lnTo>
                  <a:lnTo>
                    <a:pt x="188" y="86"/>
                  </a:lnTo>
                  <a:lnTo>
                    <a:pt x="188" y="86"/>
                  </a:lnTo>
                  <a:lnTo>
                    <a:pt x="182" y="92"/>
                  </a:lnTo>
                  <a:lnTo>
                    <a:pt x="174" y="94"/>
                  </a:lnTo>
                  <a:lnTo>
                    <a:pt x="166" y="94"/>
                  </a:lnTo>
                  <a:lnTo>
                    <a:pt x="156" y="92"/>
                  </a:lnTo>
                  <a:lnTo>
                    <a:pt x="132" y="78"/>
                  </a:lnTo>
                  <a:lnTo>
                    <a:pt x="96" y="58"/>
                  </a:lnTo>
                  <a:lnTo>
                    <a:pt x="96" y="58"/>
                  </a:lnTo>
                  <a:lnTo>
                    <a:pt x="62" y="40"/>
                  </a:lnTo>
                  <a:lnTo>
                    <a:pt x="36" y="28"/>
                  </a:lnTo>
                  <a:lnTo>
                    <a:pt x="36" y="28"/>
                  </a:lnTo>
                  <a:lnTo>
                    <a:pt x="32" y="48"/>
                  </a:lnTo>
                  <a:lnTo>
                    <a:pt x="28" y="66"/>
                  </a:lnTo>
                  <a:lnTo>
                    <a:pt x="26" y="106"/>
                  </a:lnTo>
                  <a:lnTo>
                    <a:pt x="26" y="144"/>
                  </a:lnTo>
                  <a:lnTo>
                    <a:pt x="28" y="184"/>
                  </a:lnTo>
                  <a:lnTo>
                    <a:pt x="28" y="184"/>
                  </a:lnTo>
                  <a:lnTo>
                    <a:pt x="26" y="200"/>
                  </a:lnTo>
                  <a:lnTo>
                    <a:pt x="22" y="214"/>
                  </a:lnTo>
                  <a:lnTo>
                    <a:pt x="12" y="242"/>
                  </a:lnTo>
                  <a:lnTo>
                    <a:pt x="12" y="242"/>
                  </a:lnTo>
                  <a:lnTo>
                    <a:pt x="0" y="284"/>
                  </a:lnTo>
                  <a:lnTo>
                    <a:pt x="0" y="284"/>
                  </a:lnTo>
                  <a:lnTo>
                    <a:pt x="22" y="290"/>
                  </a:lnTo>
                  <a:lnTo>
                    <a:pt x="42" y="300"/>
                  </a:lnTo>
                  <a:lnTo>
                    <a:pt x="56" y="308"/>
                  </a:lnTo>
                  <a:lnTo>
                    <a:pt x="62" y="314"/>
                  </a:lnTo>
                  <a:lnTo>
                    <a:pt x="64" y="318"/>
                  </a:lnTo>
                  <a:lnTo>
                    <a:pt x="64" y="318"/>
                  </a:lnTo>
                  <a:lnTo>
                    <a:pt x="66" y="336"/>
                  </a:lnTo>
                  <a:lnTo>
                    <a:pt x="72" y="358"/>
                  </a:lnTo>
                  <a:lnTo>
                    <a:pt x="74" y="366"/>
                  </a:lnTo>
                  <a:lnTo>
                    <a:pt x="80" y="376"/>
                  </a:lnTo>
                  <a:lnTo>
                    <a:pt x="86" y="382"/>
                  </a:lnTo>
                  <a:lnTo>
                    <a:pt x="94" y="388"/>
                  </a:lnTo>
                  <a:lnTo>
                    <a:pt x="94" y="388"/>
                  </a:lnTo>
                  <a:lnTo>
                    <a:pt x="110" y="392"/>
                  </a:lnTo>
                  <a:lnTo>
                    <a:pt x="120" y="396"/>
                  </a:lnTo>
                  <a:lnTo>
                    <a:pt x="136" y="396"/>
                  </a:lnTo>
                  <a:lnTo>
                    <a:pt x="136" y="396"/>
                  </a:lnTo>
                  <a:lnTo>
                    <a:pt x="148" y="400"/>
                  </a:lnTo>
                  <a:lnTo>
                    <a:pt x="162" y="408"/>
                  </a:lnTo>
                  <a:lnTo>
                    <a:pt x="182" y="420"/>
                  </a:lnTo>
                  <a:lnTo>
                    <a:pt x="236" y="410"/>
                  </a:lnTo>
                  <a:lnTo>
                    <a:pt x="248" y="426"/>
                  </a:lnTo>
                  <a:lnTo>
                    <a:pt x="294" y="422"/>
                  </a:lnTo>
                  <a:lnTo>
                    <a:pt x="306" y="428"/>
                  </a:lnTo>
                  <a:lnTo>
                    <a:pt x="320" y="420"/>
                  </a:lnTo>
                  <a:lnTo>
                    <a:pt x="350" y="426"/>
                  </a:lnTo>
                  <a:lnTo>
                    <a:pt x="368" y="426"/>
                  </a:lnTo>
                  <a:lnTo>
                    <a:pt x="530" y="482"/>
                  </a:lnTo>
                  <a:lnTo>
                    <a:pt x="530" y="482"/>
                  </a:lnTo>
                  <a:lnTo>
                    <a:pt x="520" y="468"/>
                  </a:lnTo>
                  <a:lnTo>
                    <a:pt x="520" y="468"/>
                  </a:lnTo>
                  <a:lnTo>
                    <a:pt x="524" y="458"/>
                  </a:lnTo>
                  <a:lnTo>
                    <a:pt x="526" y="448"/>
                  </a:lnTo>
                  <a:lnTo>
                    <a:pt x="528" y="434"/>
                  </a:lnTo>
                  <a:lnTo>
                    <a:pt x="528" y="43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5" name="Freeform 19">
              <a:extLst>
                <a:ext uri="{FF2B5EF4-FFF2-40B4-BE49-F238E27FC236}">
                  <a16:creationId xmlns:a16="http://schemas.microsoft.com/office/drawing/2014/main" id="{1B10BA27-622C-46D0-986C-25BFCF88EFDF}"/>
                </a:ext>
              </a:extLst>
            </p:cNvPr>
            <p:cNvSpPr>
              <a:spLocks/>
            </p:cNvSpPr>
            <p:nvPr>
              <p:custDataLst>
                <p:tags r:id="rId19"/>
              </p:custDataLst>
            </p:nvPr>
          </p:nvSpPr>
          <p:spPr bwMode="auto">
            <a:xfrm>
              <a:off x="7578782" y="1860098"/>
              <a:ext cx="448526" cy="685388"/>
            </a:xfrm>
            <a:custGeom>
              <a:avLst/>
              <a:gdLst/>
              <a:ahLst/>
              <a:cxnLst>
                <a:cxn ang="0">
                  <a:pos x="328" y="234"/>
                </a:cxn>
                <a:cxn ang="0">
                  <a:pos x="328" y="222"/>
                </a:cxn>
                <a:cxn ang="0">
                  <a:pos x="330" y="214"/>
                </a:cxn>
                <a:cxn ang="0">
                  <a:pos x="292" y="198"/>
                </a:cxn>
                <a:cxn ang="0">
                  <a:pos x="258" y="174"/>
                </a:cxn>
                <a:cxn ang="0">
                  <a:pos x="232" y="142"/>
                </a:cxn>
                <a:cxn ang="0">
                  <a:pos x="216" y="104"/>
                </a:cxn>
                <a:cxn ang="0">
                  <a:pos x="210" y="72"/>
                </a:cxn>
                <a:cxn ang="0">
                  <a:pos x="202" y="40"/>
                </a:cxn>
                <a:cxn ang="0">
                  <a:pos x="186" y="12"/>
                </a:cxn>
                <a:cxn ang="0">
                  <a:pos x="172" y="4"/>
                </a:cxn>
                <a:cxn ang="0">
                  <a:pos x="156" y="0"/>
                </a:cxn>
                <a:cxn ang="0">
                  <a:pos x="150" y="0"/>
                </a:cxn>
                <a:cxn ang="0">
                  <a:pos x="132" y="12"/>
                </a:cxn>
                <a:cxn ang="0">
                  <a:pos x="112" y="26"/>
                </a:cxn>
                <a:cxn ang="0">
                  <a:pos x="106" y="28"/>
                </a:cxn>
                <a:cxn ang="0">
                  <a:pos x="90" y="28"/>
                </a:cxn>
                <a:cxn ang="0">
                  <a:pos x="66" y="26"/>
                </a:cxn>
                <a:cxn ang="0">
                  <a:pos x="52" y="32"/>
                </a:cxn>
                <a:cxn ang="0">
                  <a:pos x="46" y="40"/>
                </a:cxn>
                <a:cxn ang="0">
                  <a:pos x="34" y="78"/>
                </a:cxn>
                <a:cxn ang="0">
                  <a:pos x="32" y="122"/>
                </a:cxn>
                <a:cxn ang="0">
                  <a:pos x="36" y="206"/>
                </a:cxn>
                <a:cxn ang="0">
                  <a:pos x="34" y="228"/>
                </a:cxn>
                <a:cxn ang="0">
                  <a:pos x="28" y="258"/>
                </a:cxn>
                <a:cxn ang="0">
                  <a:pos x="20" y="276"/>
                </a:cxn>
                <a:cxn ang="0">
                  <a:pos x="0" y="290"/>
                </a:cxn>
                <a:cxn ang="0">
                  <a:pos x="72" y="510"/>
                </a:cxn>
                <a:cxn ang="0">
                  <a:pos x="90" y="542"/>
                </a:cxn>
                <a:cxn ang="0">
                  <a:pos x="102" y="544"/>
                </a:cxn>
                <a:cxn ang="0">
                  <a:pos x="106" y="528"/>
                </a:cxn>
                <a:cxn ang="0">
                  <a:pos x="124" y="492"/>
                </a:cxn>
                <a:cxn ang="0">
                  <a:pos x="130" y="476"/>
                </a:cxn>
                <a:cxn ang="0">
                  <a:pos x="140" y="448"/>
                </a:cxn>
                <a:cxn ang="0">
                  <a:pos x="158" y="428"/>
                </a:cxn>
                <a:cxn ang="0">
                  <a:pos x="168" y="420"/>
                </a:cxn>
                <a:cxn ang="0">
                  <a:pos x="190" y="402"/>
                </a:cxn>
                <a:cxn ang="0">
                  <a:pos x="198" y="392"/>
                </a:cxn>
                <a:cxn ang="0">
                  <a:pos x="204" y="370"/>
                </a:cxn>
                <a:cxn ang="0">
                  <a:pos x="208" y="352"/>
                </a:cxn>
                <a:cxn ang="0">
                  <a:pos x="212" y="348"/>
                </a:cxn>
                <a:cxn ang="0">
                  <a:pos x="222" y="344"/>
                </a:cxn>
                <a:cxn ang="0">
                  <a:pos x="232" y="346"/>
                </a:cxn>
                <a:cxn ang="0">
                  <a:pos x="250" y="352"/>
                </a:cxn>
                <a:cxn ang="0">
                  <a:pos x="260" y="350"/>
                </a:cxn>
                <a:cxn ang="0">
                  <a:pos x="270" y="342"/>
                </a:cxn>
                <a:cxn ang="0">
                  <a:pos x="284" y="320"/>
                </a:cxn>
                <a:cxn ang="0">
                  <a:pos x="290" y="308"/>
                </a:cxn>
                <a:cxn ang="0">
                  <a:pos x="312" y="284"/>
                </a:cxn>
                <a:cxn ang="0">
                  <a:pos x="338" y="262"/>
                </a:cxn>
                <a:cxn ang="0">
                  <a:pos x="350" y="272"/>
                </a:cxn>
                <a:cxn ang="0">
                  <a:pos x="356" y="256"/>
                </a:cxn>
                <a:cxn ang="0">
                  <a:pos x="350" y="250"/>
                </a:cxn>
                <a:cxn ang="0">
                  <a:pos x="332" y="238"/>
                </a:cxn>
                <a:cxn ang="0">
                  <a:pos x="328" y="234"/>
                </a:cxn>
              </a:cxnLst>
              <a:rect l="0" t="0" r="r" b="b"/>
              <a:pathLst>
                <a:path w="356" h="544">
                  <a:moveTo>
                    <a:pt x="328" y="234"/>
                  </a:moveTo>
                  <a:lnTo>
                    <a:pt x="328" y="234"/>
                  </a:lnTo>
                  <a:lnTo>
                    <a:pt x="328" y="228"/>
                  </a:lnTo>
                  <a:lnTo>
                    <a:pt x="328" y="222"/>
                  </a:lnTo>
                  <a:lnTo>
                    <a:pt x="330" y="214"/>
                  </a:lnTo>
                  <a:lnTo>
                    <a:pt x="330" y="214"/>
                  </a:lnTo>
                  <a:lnTo>
                    <a:pt x="310" y="208"/>
                  </a:lnTo>
                  <a:lnTo>
                    <a:pt x="292" y="198"/>
                  </a:lnTo>
                  <a:lnTo>
                    <a:pt x="274" y="188"/>
                  </a:lnTo>
                  <a:lnTo>
                    <a:pt x="258" y="174"/>
                  </a:lnTo>
                  <a:lnTo>
                    <a:pt x="244" y="160"/>
                  </a:lnTo>
                  <a:lnTo>
                    <a:pt x="232" y="142"/>
                  </a:lnTo>
                  <a:lnTo>
                    <a:pt x="224" y="124"/>
                  </a:lnTo>
                  <a:lnTo>
                    <a:pt x="216" y="104"/>
                  </a:lnTo>
                  <a:lnTo>
                    <a:pt x="216" y="104"/>
                  </a:lnTo>
                  <a:lnTo>
                    <a:pt x="210" y="72"/>
                  </a:lnTo>
                  <a:lnTo>
                    <a:pt x="208" y="56"/>
                  </a:lnTo>
                  <a:lnTo>
                    <a:pt x="202" y="40"/>
                  </a:lnTo>
                  <a:lnTo>
                    <a:pt x="194" y="24"/>
                  </a:lnTo>
                  <a:lnTo>
                    <a:pt x="186" y="12"/>
                  </a:lnTo>
                  <a:lnTo>
                    <a:pt x="180" y="8"/>
                  </a:lnTo>
                  <a:lnTo>
                    <a:pt x="172" y="4"/>
                  </a:lnTo>
                  <a:lnTo>
                    <a:pt x="166" y="2"/>
                  </a:lnTo>
                  <a:lnTo>
                    <a:pt x="156" y="0"/>
                  </a:lnTo>
                  <a:lnTo>
                    <a:pt x="156" y="0"/>
                  </a:lnTo>
                  <a:lnTo>
                    <a:pt x="150" y="0"/>
                  </a:lnTo>
                  <a:lnTo>
                    <a:pt x="144" y="2"/>
                  </a:lnTo>
                  <a:lnTo>
                    <a:pt x="132" y="12"/>
                  </a:lnTo>
                  <a:lnTo>
                    <a:pt x="120" y="22"/>
                  </a:lnTo>
                  <a:lnTo>
                    <a:pt x="112" y="26"/>
                  </a:lnTo>
                  <a:lnTo>
                    <a:pt x="106" y="28"/>
                  </a:lnTo>
                  <a:lnTo>
                    <a:pt x="106" y="28"/>
                  </a:lnTo>
                  <a:lnTo>
                    <a:pt x="98" y="28"/>
                  </a:lnTo>
                  <a:lnTo>
                    <a:pt x="90" y="28"/>
                  </a:lnTo>
                  <a:lnTo>
                    <a:pt x="74" y="26"/>
                  </a:lnTo>
                  <a:lnTo>
                    <a:pt x="66" y="26"/>
                  </a:lnTo>
                  <a:lnTo>
                    <a:pt x="60" y="28"/>
                  </a:lnTo>
                  <a:lnTo>
                    <a:pt x="52" y="32"/>
                  </a:lnTo>
                  <a:lnTo>
                    <a:pt x="46" y="40"/>
                  </a:lnTo>
                  <a:lnTo>
                    <a:pt x="46" y="40"/>
                  </a:lnTo>
                  <a:lnTo>
                    <a:pt x="40" y="58"/>
                  </a:lnTo>
                  <a:lnTo>
                    <a:pt x="34" y="78"/>
                  </a:lnTo>
                  <a:lnTo>
                    <a:pt x="32" y="98"/>
                  </a:lnTo>
                  <a:lnTo>
                    <a:pt x="32" y="122"/>
                  </a:lnTo>
                  <a:lnTo>
                    <a:pt x="36" y="166"/>
                  </a:lnTo>
                  <a:lnTo>
                    <a:pt x="36" y="206"/>
                  </a:lnTo>
                  <a:lnTo>
                    <a:pt x="36" y="206"/>
                  </a:lnTo>
                  <a:lnTo>
                    <a:pt x="34" y="228"/>
                  </a:lnTo>
                  <a:lnTo>
                    <a:pt x="32" y="246"/>
                  </a:lnTo>
                  <a:lnTo>
                    <a:pt x="28" y="258"/>
                  </a:lnTo>
                  <a:lnTo>
                    <a:pt x="24" y="268"/>
                  </a:lnTo>
                  <a:lnTo>
                    <a:pt x="20" y="276"/>
                  </a:lnTo>
                  <a:lnTo>
                    <a:pt x="14" y="282"/>
                  </a:lnTo>
                  <a:lnTo>
                    <a:pt x="0" y="290"/>
                  </a:lnTo>
                  <a:lnTo>
                    <a:pt x="66" y="492"/>
                  </a:lnTo>
                  <a:lnTo>
                    <a:pt x="72" y="510"/>
                  </a:lnTo>
                  <a:lnTo>
                    <a:pt x="90" y="522"/>
                  </a:lnTo>
                  <a:lnTo>
                    <a:pt x="90" y="542"/>
                  </a:lnTo>
                  <a:lnTo>
                    <a:pt x="102" y="544"/>
                  </a:lnTo>
                  <a:lnTo>
                    <a:pt x="102" y="544"/>
                  </a:lnTo>
                  <a:lnTo>
                    <a:pt x="104" y="536"/>
                  </a:lnTo>
                  <a:lnTo>
                    <a:pt x="106" y="528"/>
                  </a:lnTo>
                  <a:lnTo>
                    <a:pt x="114" y="510"/>
                  </a:lnTo>
                  <a:lnTo>
                    <a:pt x="124" y="492"/>
                  </a:lnTo>
                  <a:lnTo>
                    <a:pt x="130" y="476"/>
                  </a:lnTo>
                  <a:lnTo>
                    <a:pt x="130" y="476"/>
                  </a:lnTo>
                  <a:lnTo>
                    <a:pt x="136" y="460"/>
                  </a:lnTo>
                  <a:lnTo>
                    <a:pt x="140" y="448"/>
                  </a:lnTo>
                  <a:lnTo>
                    <a:pt x="148" y="438"/>
                  </a:lnTo>
                  <a:lnTo>
                    <a:pt x="158" y="428"/>
                  </a:lnTo>
                  <a:lnTo>
                    <a:pt x="158" y="428"/>
                  </a:lnTo>
                  <a:lnTo>
                    <a:pt x="168" y="420"/>
                  </a:lnTo>
                  <a:lnTo>
                    <a:pt x="180" y="412"/>
                  </a:lnTo>
                  <a:lnTo>
                    <a:pt x="190" y="402"/>
                  </a:lnTo>
                  <a:lnTo>
                    <a:pt x="198" y="392"/>
                  </a:lnTo>
                  <a:lnTo>
                    <a:pt x="198" y="392"/>
                  </a:lnTo>
                  <a:lnTo>
                    <a:pt x="202" y="382"/>
                  </a:lnTo>
                  <a:lnTo>
                    <a:pt x="204" y="370"/>
                  </a:lnTo>
                  <a:lnTo>
                    <a:pt x="206" y="358"/>
                  </a:lnTo>
                  <a:lnTo>
                    <a:pt x="208" y="352"/>
                  </a:lnTo>
                  <a:lnTo>
                    <a:pt x="212" y="348"/>
                  </a:lnTo>
                  <a:lnTo>
                    <a:pt x="212" y="348"/>
                  </a:lnTo>
                  <a:lnTo>
                    <a:pt x="218" y="344"/>
                  </a:lnTo>
                  <a:lnTo>
                    <a:pt x="222" y="344"/>
                  </a:lnTo>
                  <a:lnTo>
                    <a:pt x="228" y="344"/>
                  </a:lnTo>
                  <a:lnTo>
                    <a:pt x="232" y="346"/>
                  </a:lnTo>
                  <a:lnTo>
                    <a:pt x="244" y="350"/>
                  </a:lnTo>
                  <a:lnTo>
                    <a:pt x="250" y="352"/>
                  </a:lnTo>
                  <a:lnTo>
                    <a:pt x="260" y="350"/>
                  </a:lnTo>
                  <a:lnTo>
                    <a:pt x="260" y="350"/>
                  </a:lnTo>
                  <a:lnTo>
                    <a:pt x="266" y="346"/>
                  </a:lnTo>
                  <a:lnTo>
                    <a:pt x="270" y="342"/>
                  </a:lnTo>
                  <a:lnTo>
                    <a:pt x="278" y="332"/>
                  </a:lnTo>
                  <a:lnTo>
                    <a:pt x="284" y="320"/>
                  </a:lnTo>
                  <a:lnTo>
                    <a:pt x="290" y="308"/>
                  </a:lnTo>
                  <a:lnTo>
                    <a:pt x="290" y="308"/>
                  </a:lnTo>
                  <a:lnTo>
                    <a:pt x="300" y="296"/>
                  </a:lnTo>
                  <a:lnTo>
                    <a:pt x="312" y="284"/>
                  </a:lnTo>
                  <a:lnTo>
                    <a:pt x="338" y="262"/>
                  </a:lnTo>
                  <a:lnTo>
                    <a:pt x="338" y="262"/>
                  </a:lnTo>
                  <a:lnTo>
                    <a:pt x="350" y="272"/>
                  </a:lnTo>
                  <a:lnTo>
                    <a:pt x="350" y="272"/>
                  </a:lnTo>
                  <a:lnTo>
                    <a:pt x="356" y="262"/>
                  </a:lnTo>
                  <a:lnTo>
                    <a:pt x="356" y="256"/>
                  </a:lnTo>
                  <a:lnTo>
                    <a:pt x="354" y="252"/>
                  </a:lnTo>
                  <a:lnTo>
                    <a:pt x="350" y="250"/>
                  </a:lnTo>
                  <a:lnTo>
                    <a:pt x="338" y="244"/>
                  </a:lnTo>
                  <a:lnTo>
                    <a:pt x="332" y="238"/>
                  </a:lnTo>
                  <a:lnTo>
                    <a:pt x="328" y="234"/>
                  </a:lnTo>
                  <a:lnTo>
                    <a:pt x="328" y="23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6" name="Freeform 20">
              <a:extLst>
                <a:ext uri="{FF2B5EF4-FFF2-40B4-BE49-F238E27FC236}">
                  <a16:creationId xmlns:a16="http://schemas.microsoft.com/office/drawing/2014/main" id="{94ECC503-E0CA-4087-9766-036BDBBEEE3A}"/>
                </a:ext>
              </a:extLst>
            </p:cNvPr>
            <p:cNvSpPr>
              <a:spLocks/>
            </p:cNvSpPr>
            <p:nvPr>
              <p:custDataLst>
                <p:tags r:id="rId20"/>
              </p:custDataLst>
            </p:nvPr>
          </p:nvSpPr>
          <p:spPr bwMode="auto">
            <a:xfrm>
              <a:off x="7460351" y="2565644"/>
              <a:ext cx="395610" cy="216704"/>
            </a:xfrm>
            <a:custGeom>
              <a:avLst/>
              <a:gdLst/>
              <a:ahLst/>
              <a:cxnLst>
                <a:cxn ang="0">
                  <a:pos x="310" y="100"/>
                </a:cxn>
                <a:cxn ang="0">
                  <a:pos x="310" y="100"/>
                </a:cxn>
                <a:cxn ang="0">
                  <a:pos x="306" y="94"/>
                </a:cxn>
                <a:cxn ang="0">
                  <a:pos x="302" y="90"/>
                </a:cxn>
                <a:cxn ang="0">
                  <a:pos x="302" y="90"/>
                </a:cxn>
                <a:cxn ang="0">
                  <a:pos x="298" y="96"/>
                </a:cxn>
                <a:cxn ang="0">
                  <a:pos x="288" y="104"/>
                </a:cxn>
                <a:cxn ang="0">
                  <a:pos x="282" y="108"/>
                </a:cxn>
                <a:cxn ang="0">
                  <a:pos x="274" y="112"/>
                </a:cxn>
                <a:cxn ang="0">
                  <a:pos x="266" y="112"/>
                </a:cxn>
                <a:cxn ang="0">
                  <a:pos x="258" y="112"/>
                </a:cxn>
                <a:cxn ang="0">
                  <a:pos x="258" y="112"/>
                </a:cxn>
                <a:cxn ang="0">
                  <a:pos x="250" y="108"/>
                </a:cxn>
                <a:cxn ang="0">
                  <a:pos x="244" y="102"/>
                </a:cxn>
                <a:cxn ang="0">
                  <a:pos x="232" y="92"/>
                </a:cxn>
                <a:cxn ang="0">
                  <a:pos x="220" y="82"/>
                </a:cxn>
                <a:cxn ang="0">
                  <a:pos x="212" y="78"/>
                </a:cxn>
                <a:cxn ang="0">
                  <a:pos x="204" y="76"/>
                </a:cxn>
                <a:cxn ang="0">
                  <a:pos x="204" y="76"/>
                </a:cxn>
                <a:cxn ang="0">
                  <a:pos x="208" y="66"/>
                </a:cxn>
                <a:cxn ang="0">
                  <a:pos x="216" y="54"/>
                </a:cxn>
                <a:cxn ang="0">
                  <a:pos x="220" y="42"/>
                </a:cxn>
                <a:cxn ang="0">
                  <a:pos x="222" y="38"/>
                </a:cxn>
                <a:cxn ang="0">
                  <a:pos x="222" y="32"/>
                </a:cxn>
                <a:cxn ang="0">
                  <a:pos x="222" y="32"/>
                </a:cxn>
                <a:cxn ang="0">
                  <a:pos x="218" y="22"/>
                </a:cxn>
                <a:cxn ang="0">
                  <a:pos x="212" y="16"/>
                </a:cxn>
                <a:cxn ang="0">
                  <a:pos x="204" y="8"/>
                </a:cxn>
                <a:cxn ang="0">
                  <a:pos x="200" y="0"/>
                </a:cxn>
                <a:cxn ang="0">
                  <a:pos x="162" y="36"/>
                </a:cxn>
                <a:cxn ang="0">
                  <a:pos x="4" y="82"/>
                </a:cxn>
                <a:cxn ang="0">
                  <a:pos x="0" y="162"/>
                </a:cxn>
                <a:cxn ang="0">
                  <a:pos x="6" y="168"/>
                </a:cxn>
                <a:cxn ang="0">
                  <a:pos x="184" y="122"/>
                </a:cxn>
                <a:cxn ang="0">
                  <a:pos x="184" y="130"/>
                </a:cxn>
                <a:cxn ang="0">
                  <a:pos x="218" y="172"/>
                </a:cxn>
                <a:cxn ang="0">
                  <a:pos x="218" y="172"/>
                </a:cxn>
                <a:cxn ang="0">
                  <a:pos x="226" y="166"/>
                </a:cxn>
                <a:cxn ang="0">
                  <a:pos x="234" y="160"/>
                </a:cxn>
                <a:cxn ang="0">
                  <a:pos x="234" y="160"/>
                </a:cxn>
                <a:cxn ang="0">
                  <a:pos x="258" y="152"/>
                </a:cxn>
                <a:cxn ang="0">
                  <a:pos x="274" y="146"/>
                </a:cxn>
                <a:cxn ang="0">
                  <a:pos x="288" y="140"/>
                </a:cxn>
                <a:cxn ang="0">
                  <a:pos x="302" y="132"/>
                </a:cxn>
                <a:cxn ang="0">
                  <a:pos x="310" y="122"/>
                </a:cxn>
                <a:cxn ang="0">
                  <a:pos x="314" y="118"/>
                </a:cxn>
                <a:cxn ang="0">
                  <a:pos x="314" y="112"/>
                </a:cxn>
                <a:cxn ang="0">
                  <a:pos x="314" y="106"/>
                </a:cxn>
                <a:cxn ang="0">
                  <a:pos x="310" y="100"/>
                </a:cxn>
                <a:cxn ang="0">
                  <a:pos x="310" y="100"/>
                </a:cxn>
              </a:cxnLst>
              <a:rect l="0" t="0" r="r" b="b"/>
              <a:pathLst>
                <a:path w="314" h="172">
                  <a:moveTo>
                    <a:pt x="310" y="100"/>
                  </a:moveTo>
                  <a:lnTo>
                    <a:pt x="310" y="100"/>
                  </a:lnTo>
                  <a:lnTo>
                    <a:pt x="306" y="94"/>
                  </a:lnTo>
                  <a:lnTo>
                    <a:pt x="302" y="90"/>
                  </a:lnTo>
                  <a:lnTo>
                    <a:pt x="302" y="90"/>
                  </a:lnTo>
                  <a:lnTo>
                    <a:pt x="298" y="96"/>
                  </a:lnTo>
                  <a:lnTo>
                    <a:pt x="288" y="104"/>
                  </a:lnTo>
                  <a:lnTo>
                    <a:pt x="282" y="108"/>
                  </a:lnTo>
                  <a:lnTo>
                    <a:pt x="274" y="112"/>
                  </a:lnTo>
                  <a:lnTo>
                    <a:pt x="266" y="112"/>
                  </a:lnTo>
                  <a:lnTo>
                    <a:pt x="258" y="112"/>
                  </a:lnTo>
                  <a:lnTo>
                    <a:pt x="258" y="112"/>
                  </a:lnTo>
                  <a:lnTo>
                    <a:pt x="250" y="108"/>
                  </a:lnTo>
                  <a:lnTo>
                    <a:pt x="244" y="102"/>
                  </a:lnTo>
                  <a:lnTo>
                    <a:pt x="232" y="92"/>
                  </a:lnTo>
                  <a:lnTo>
                    <a:pt x="220" y="82"/>
                  </a:lnTo>
                  <a:lnTo>
                    <a:pt x="212" y="78"/>
                  </a:lnTo>
                  <a:lnTo>
                    <a:pt x="204" y="76"/>
                  </a:lnTo>
                  <a:lnTo>
                    <a:pt x="204" y="76"/>
                  </a:lnTo>
                  <a:lnTo>
                    <a:pt x="208" y="66"/>
                  </a:lnTo>
                  <a:lnTo>
                    <a:pt x="216" y="54"/>
                  </a:lnTo>
                  <a:lnTo>
                    <a:pt x="220" y="42"/>
                  </a:lnTo>
                  <a:lnTo>
                    <a:pt x="222" y="38"/>
                  </a:lnTo>
                  <a:lnTo>
                    <a:pt x="222" y="32"/>
                  </a:lnTo>
                  <a:lnTo>
                    <a:pt x="222" y="32"/>
                  </a:lnTo>
                  <a:lnTo>
                    <a:pt x="218" y="22"/>
                  </a:lnTo>
                  <a:lnTo>
                    <a:pt x="212" y="16"/>
                  </a:lnTo>
                  <a:lnTo>
                    <a:pt x="204" y="8"/>
                  </a:lnTo>
                  <a:lnTo>
                    <a:pt x="200" y="0"/>
                  </a:lnTo>
                  <a:lnTo>
                    <a:pt x="162" y="36"/>
                  </a:lnTo>
                  <a:lnTo>
                    <a:pt x="4" y="82"/>
                  </a:lnTo>
                  <a:lnTo>
                    <a:pt x="0" y="162"/>
                  </a:lnTo>
                  <a:lnTo>
                    <a:pt x="6" y="168"/>
                  </a:lnTo>
                  <a:lnTo>
                    <a:pt x="184" y="122"/>
                  </a:lnTo>
                  <a:lnTo>
                    <a:pt x="184" y="130"/>
                  </a:lnTo>
                  <a:lnTo>
                    <a:pt x="218" y="172"/>
                  </a:lnTo>
                  <a:lnTo>
                    <a:pt x="218" y="172"/>
                  </a:lnTo>
                  <a:lnTo>
                    <a:pt x="226" y="166"/>
                  </a:lnTo>
                  <a:lnTo>
                    <a:pt x="234" y="160"/>
                  </a:lnTo>
                  <a:lnTo>
                    <a:pt x="234" y="160"/>
                  </a:lnTo>
                  <a:lnTo>
                    <a:pt x="258" y="152"/>
                  </a:lnTo>
                  <a:lnTo>
                    <a:pt x="274" y="146"/>
                  </a:lnTo>
                  <a:lnTo>
                    <a:pt x="288" y="140"/>
                  </a:lnTo>
                  <a:lnTo>
                    <a:pt x="302" y="132"/>
                  </a:lnTo>
                  <a:lnTo>
                    <a:pt x="310" y="122"/>
                  </a:lnTo>
                  <a:lnTo>
                    <a:pt x="314" y="118"/>
                  </a:lnTo>
                  <a:lnTo>
                    <a:pt x="314" y="112"/>
                  </a:lnTo>
                  <a:lnTo>
                    <a:pt x="314" y="106"/>
                  </a:lnTo>
                  <a:lnTo>
                    <a:pt x="310" y="100"/>
                  </a:lnTo>
                  <a:lnTo>
                    <a:pt x="310" y="10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7" name="Freeform 21">
              <a:extLst>
                <a:ext uri="{FF2B5EF4-FFF2-40B4-BE49-F238E27FC236}">
                  <a16:creationId xmlns:a16="http://schemas.microsoft.com/office/drawing/2014/main" id="{C303A27C-8005-41CA-88BF-8C4A1B67CD3F}"/>
                </a:ext>
              </a:extLst>
            </p:cNvPr>
            <p:cNvSpPr>
              <a:spLocks/>
            </p:cNvSpPr>
            <p:nvPr>
              <p:custDataLst>
                <p:tags r:id="rId21"/>
              </p:custDataLst>
            </p:nvPr>
          </p:nvSpPr>
          <p:spPr bwMode="auto">
            <a:xfrm>
              <a:off x="7467910" y="2731952"/>
              <a:ext cx="199065" cy="249461"/>
            </a:xfrm>
            <a:custGeom>
              <a:avLst/>
              <a:gdLst/>
              <a:ahLst/>
              <a:cxnLst>
                <a:cxn ang="0">
                  <a:pos x="140" y="0"/>
                </a:cxn>
                <a:cxn ang="0">
                  <a:pos x="0" y="36"/>
                </a:cxn>
                <a:cxn ang="0">
                  <a:pos x="2" y="38"/>
                </a:cxn>
                <a:cxn ang="0">
                  <a:pos x="18" y="124"/>
                </a:cxn>
                <a:cxn ang="0">
                  <a:pos x="8" y="142"/>
                </a:cxn>
                <a:cxn ang="0">
                  <a:pos x="38" y="198"/>
                </a:cxn>
                <a:cxn ang="0">
                  <a:pos x="38" y="198"/>
                </a:cxn>
                <a:cxn ang="0">
                  <a:pos x="56" y="184"/>
                </a:cxn>
                <a:cxn ang="0">
                  <a:pos x="76" y="168"/>
                </a:cxn>
                <a:cxn ang="0">
                  <a:pos x="118" y="142"/>
                </a:cxn>
                <a:cxn ang="0">
                  <a:pos x="118" y="142"/>
                </a:cxn>
                <a:cxn ang="0">
                  <a:pos x="140" y="128"/>
                </a:cxn>
                <a:cxn ang="0">
                  <a:pos x="150" y="120"/>
                </a:cxn>
                <a:cxn ang="0">
                  <a:pos x="158" y="112"/>
                </a:cxn>
                <a:cxn ang="0">
                  <a:pos x="154" y="44"/>
                </a:cxn>
                <a:cxn ang="0">
                  <a:pos x="140" y="0"/>
                </a:cxn>
              </a:cxnLst>
              <a:rect l="0" t="0" r="r" b="b"/>
              <a:pathLst>
                <a:path w="158" h="198">
                  <a:moveTo>
                    <a:pt x="140" y="0"/>
                  </a:moveTo>
                  <a:lnTo>
                    <a:pt x="0" y="36"/>
                  </a:lnTo>
                  <a:lnTo>
                    <a:pt x="2" y="38"/>
                  </a:lnTo>
                  <a:lnTo>
                    <a:pt x="18" y="124"/>
                  </a:lnTo>
                  <a:lnTo>
                    <a:pt x="8" y="142"/>
                  </a:lnTo>
                  <a:lnTo>
                    <a:pt x="38" y="198"/>
                  </a:lnTo>
                  <a:lnTo>
                    <a:pt x="38" y="198"/>
                  </a:lnTo>
                  <a:lnTo>
                    <a:pt x="56" y="184"/>
                  </a:lnTo>
                  <a:lnTo>
                    <a:pt x="76" y="168"/>
                  </a:lnTo>
                  <a:lnTo>
                    <a:pt x="118" y="142"/>
                  </a:lnTo>
                  <a:lnTo>
                    <a:pt x="118" y="142"/>
                  </a:lnTo>
                  <a:lnTo>
                    <a:pt x="140" y="128"/>
                  </a:lnTo>
                  <a:lnTo>
                    <a:pt x="150" y="120"/>
                  </a:lnTo>
                  <a:lnTo>
                    <a:pt x="158" y="112"/>
                  </a:lnTo>
                  <a:lnTo>
                    <a:pt x="154" y="44"/>
                  </a:lnTo>
                  <a:lnTo>
                    <a:pt x="140" y="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8" name="Freeform 22">
              <a:extLst>
                <a:ext uri="{FF2B5EF4-FFF2-40B4-BE49-F238E27FC236}">
                  <a16:creationId xmlns:a16="http://schemas.microsoft.com/office/drawing/2014/main" id="{C2CB9F4A-51F5-47B6-B43B-A1E89C2DA578}"/>
                </a:ext>
              </a:extLst>
            </p:cNvPr>
            <p:cNvSpPr>
              <a:spLocks/>
            </p:cNvSpPr>
            <p:nvPr>
              <p:custDataLst>
                <p:tags r:id="rId22"/>
              </p:custDataLst>
            </p:nvPr>
          </p:nvSpPr>
          <p:spPr bwMode="auto">
            <a:xfrm>
              <a:off x="7644297" y="2719353"/>
              <a:ext cx="90713" cy="153708"/>
            </a:xfrm>
            <a:custGeom>
              <a:avLst/>
              <a:gdLst/>
              <a:ahLst/>
              <a:cxnLst>
                <a:cxn ang="0">
                  <a:pos x="72" y="50"/>
                </a:cxn>
                <a:cxn ang="0">
                  <a:pos x="38" y="8"/>
                </a:cxn>
                <a:cxn ang="0">
                  <a:pos x="38" y="0"/>
                </a:cxn>
                <a:cxn ang="0">
                  <a:pos x="0" y="10"/>
                </a:cxn>
                <a:cxn ang="0">
                  <a:pos x="14" y="54"/>
                </a:cxn>
                <a:cxn ang="0">
                  <a:pos x="18" y="122"/>
                </a:cxn>
                <a:cxn ang="0">
                  <a:pos x="18" y="122"/>
                </a:cxn>
                <a:cxn ang="0">
                  <a:pos x="18" y="122"/>
                </a:cxn>
                <a:cxn ang="0">
                  <a:pos x="18" y="122"/>
                </a:cxn>
                <a:cxn ang="0">
                  <a:pos x="30" y="104"/>
                </a:cxn>
                <a:cxn ang="0">
                  <a:pos x="44" y="86"/>
                </a:cxn>
                <a:cxn ang="0">
                  <a:pos x="56" y="68"/>
                </a:cxn>
                <a:cxn ang="0">
                  <a:pos x="72" y="50"/>
                </a:cxn>
                <a:cxn ang="0">
                  <a:pos x="72" y="50"/>
                </a:cxn>
              </a:cxnLst>
              <a:rect l="0" t="0" r="r" b="b"/>
              <a:pathLst>
                <a:path w="72" h="122">
                  <a:moveTo>
                    <a:pt x="72" y="50"/>
                  </a:moveTo>
                  <a:lnTo>
                    <a:pt x="38" y="8"/>
                  </a:lnTo>
                  <a:lnTo>
                    <a:pt x="38" y="0"/>
                  </a:lnTo>
                  <a:lnTo>
                    <a:pt x="0" y="10"/>
                  </a:lnTo>
                  <a:lnTo>
                    <a:pt x="14" y="54"/>
                  </a:lnTo>
                  <a:lnTo>
                    <a:pt x="18" y="122"/>
                  </a:lnTo>
                  <a:lnTo>
                    <a:pt x="18" y="122"/>
                  </a:lnTo>
                  <a:lnTo>
                    <a:pt x="18" y="122"/>
                  </a:lnTo>
                  <a:lnTo>
                    <a:pt x="18" y="122"/>
                  </a:lnTo>
                  <a:lnTo>
                    <a:pt x="30" y="104"/>
                  </a:lnTo>
                  <a:lnTo>
                    <a:pt x="44" y="86"/>
                  </a:lnTo>
                  <a:lnTo>
                    <a:pt x="56" y="68"/>
                  </a:lnTo>
                  <a:lnTo>
                    <a:pt x="72" y="50"/>
                  </a:lnTo>
                  <a:lnTo>
                    <a:pt x="72" y="5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9" name="Freeform 23">
              <a:extLst>
                <a:ext uri="{FF2B5EF4-FFF2-40B4-BE49-F238E27FC236}">
                  <a16:creationId xmlns:a16="http://schemas.microsoft.com/office/drawing/2014/main" id="{BD6DBCC8-1D41-4C12-9EB6-DF649E1FE31D}"/>
                </a:ext>
              </a:extLst>
            </p:cNvPr>
            <p:cNvSpPr>
              <a:spLocks/>
            </p:cNvSpPr>
            <p:nvPr>
              <p:custDataLst>
                <p:tags r:id="rId23"/>
              </p:custDataLst>
            </p:nvPr>
          </p:nvSpPr>
          <p:spPr bwMode="auto">
            <a:xfrm>
              <a:off x="6802681" y="2343901"/>
              <a:ext cx="713106" cy="672789"/>
            </a:xfrm>
            <a:custGeom>
              <a:avLst/>
              <a:gdLst/>
              <a:ahLst/>
              <a:cxnLst>
                <a:cxn ang="0">
                  <a:pos x="536" y="450"/>
                </a:cxn>
                <a:cxn ang="0">
                  <a:pos x="530" y="346"/>
                </a:cxn>
                <a:cxn ang="0">
                  <a:pos x="526" y="256"/>
                </a:cxn>
                <a:cxn ang="0">
                  <a:pos x="488" y="158"/>
                </a:cxn>
                <a:cxn ang="0">
                  <a:pos x="488" y="144"/>
                </a:cxn>
                <a:cxn ang="0">
                  <a:pos x="474" y="108"/>
                </a:cxn>
                <a:cxn ang="0">
                  <a:pos x="472" y="96"/>
                </a:cxn>
                <a:cxn ang="0">
                  <a:pos x="472" y="58"/>
                </a:cxn>
                <a:cxn ang="0">
                  <a:pos x="458" y="0"/>
                </a:cxn>
                <a:cxn ang="0">
                  <a:pos x="398" y="12"/>
                </a:cxn>
                <a:cxn ang="0">
                  <a:pos x="348" y="20"/>
                </a:cxn>
                <a:cxn ang="0">
                  <a:pos x="316" y="28"/>
                </a:cxn>
                <a:cxn ang="0">
                  <a:pos x="296" y="46"/>
                </a:cxn>
                <a:cxn ang="0">
                  <a:pos x="286" y="72"/>
                </a:cxn>
                <a:cxn ang="0">
                  <a:pos x="280" y="100"/>
                </a:cxn>
                <a:cxn ang="0">
                  <a:pos x="274" y="164"/>
                </a:cxn>
                <a:cxn ang="0">
                  <a:pos x="266" y="208"/>
                </a:cxn>
                <a:cxn ang="0">
                  <a:pos x="262" y="222"/>
                </a:cxn>
                <a:cxn ang="0">
                  <a:pos x="248" y="242"/>
                </a:cxn>
                <a:cxn ang="0">
                  <a:pos x="232" y="256"/>
                </a:cxn>
                <a:cxn ang="0">
                  <a:pos x="202" y="264"/>
                </a:cxn>
                <a:cxn ang="0">
                  <a:pos x="150" y="276"/>
                </a:cxn>
                <a:cxn ang="0">
                  <a:pos x="98" y="286"/>
                </a:cxn>
                <a:cxn ang="0">
                  <a:pos x="78" y="294"/>
                </a:cxn>
                <a:cxn ang="0">
                  <a:pos x="70" y="302"/>
                </a:cxn>
                <a:cxn ang="0">
                  <a:pos x="58" y="318"/>
                </a:cxn>
                <a:cxn ang="0">
                  <a:pos x="46" y="358"/>
                </a:cxn>
                <a:cxn ang="0">
                  <a:pos x="40" y="378"/>
                </a:cxn>
                <a:cxn ang="0">
                  <a:pos x="22" y="406"/>
                </a:cxn>
                <a:cxn ang="0">
                  <a:pos x="0" y="430"/>
                </a:cxn>
                <a:cxn ang="0">
                  <a:pos x="370" y="382"/>
                </a:cxn>
                <a:cxn ang="0">
                  <a:pos x="406" y="422"/>
                </a:cxn>
                <a:cxn ang="0">
                  <a:pos x="444" y="438"/>
                </a:cxn>
                <a:cxn ang="0">
                  <a:pos x="548" y="534"/>
                </a:cxn>
                <a:cxn ang="0">
                  <a:pos x="552" y="522"/>
                </a:cxn>
                <a:cxn ang="0">
                  <a:pos x="560" y="512"/>
                </a:cxn>
                <a:cxn ang="0">
                  <a:pos x="566" y="506"/>
                </a:cxn>
              </a:cxnLst>
              <a:rect l="0" t="0" r="r" b="b"/>
              <a:pathLst>
                <a:path w="566" h="534">
                  <a:moveTo>
                    <a:pt x="566" y="506"/>
                  </a:moveTo>
                  <a:lnTo>
                    <a:pt x="536" y="450"/>
                  </a:lnTo>
                  <a:lnTo>
                    <a:pt x="546" y="432"/>
                  </a:lnTo>
                  <a:lnTo>
                    <a:pt x="530" y="346"/>
                  </a:lnTo>
                  <a:lnTo>
                    <a:pt x="522" y="338"/>
                  </a:lnTo>
                  <a:lnTo>
                    <a:pt x="526" y="256"/>
                  </a:lnTo>
                  <a:lnTo>
                    <a:pt x="502" y="168"/>
                  </a:lnTo>
                  <a:lnTo>
                    <a:pt x="488" y="158"/>
                  </a:lnTo>
                  <a:lnTo>
                    <a:pt x="488" y="144"/>
                  </a:lnTo>
                  <a:lnTo>
                    <a:pt x="488" y="144"/>
                  </a:lnTo>
                  <a:lnTo>
                    <a:pt x="480" y="124"/>
                  </a:lnTo>
                  <a:lnTo>
                    <a:pt x="474" y="108"/>
                  </a:lnTo>
                  <a:lnTo>
                    <a:pt x="472" y="96"/>
                  </a:lnTo>
                  <a:lnTo>
                    <a:pt x="472" y="96"/>
                  </a:lnTo>
                  <a:lnTo>
                    <a:pt x="470" y="74"/>
                  </a:lnTo>
                  <a:lnTo>
                    <a:pt x="472" y="58"/>
                  </a:lnTo>
                  <a:lnTo>
                    <a:pt x="464" y="48"/>
                  </a:lnTo>
                  <a:lnTo>
                    <a:pt x="458" y="0"/>
                  </a:lnTo>
                  <a:lnTo>
                    <a:pt x="458" y="0"/>
                  </a:lnTo>
                  <a:lnTo>
                    <a:pt x="398" y="12"/>
                  </a:lnTo>
                  <a:lnTo>
                    <a:pt x="348" y="20"/>
                  </a:lnTo>
                  <a:lnTo>
                    <a:pt x="348" y="20"/>
                  </a:lnTo>
                  <a:lnTo>
                    <a:pt x="330" y="24"/>
                  </a:lnTo>
                  <a:lnTo>
                    <a:pt x="316" y="28"/>
                  </a:lnTo>
                  <a:lnTo>
                    <a:pt x="306" y="36"/>
                  </a:lnTo>
                  <a:lnTo>
                    <a:pt x="296" y="46"/>
                  </a:lnTo>
                  <a:lnTo>
                    <a:pt x="290" y="58"/>
                  </a:lnTo>
                  <a:lnTo>
                    <a:pt x="286" y="72"/>
                  </a:lnTo>
                  <a:lnTo>
                    <a:pt x="282" y="86"/>
                  </a:lnTo>
                  <a:lnTo>
                    <a:pt x="280" y="100"/>
                  </a:lnTo>
                  <a:lnTo>
                    <a:pt x="276" y="132"/>
                  </a:lnTo>
                  <a:lnTo>
                    <a:pt x="274" y="164"/>
                  </a:lnTo>
                  <a:lnTo>
                    <a:pt x="270" y="194"/>
                  </a:lnTo>
                  <a:lnTo>
                    <a:pt x="266" y="208"/>
                  </a:lnTo>
                  <a:lnTo>
                    <a:pt x="262" y="222"/>
                  </a:lnTo>
                  <a:lnTo>
                    <a:pt x="262" y="222"/>
                  </a:lnTo>
                  <a:lnTo>
                    <a:pt x="256" y="234"/>
                  </a:lnTo>
                  <a:lnTo>
                    <a:pt x="248" y="242"/>
                  </a:lnTo>
                  <a:lnTo>
                    <a:pt x="242" y="250"/>
                  </a:lnTo>
                  <a:lnTo>
                    <a:pt x="232" y="256"/>
                  </a:lnTo>
                  <a:lnTo>
                    <a:pt x="218" y="260"/>
                  </a:lnTo>
                  <a:lnTo>
                    <a:pt x="202" y="264"/>
                  </a:lnTo>
                  <a:lnTo>
                    <a:pt x="150" y="276"/>
                  </a:lnTo>
                  <a:lnTo>
                    <a:pt x="150" y="276"/>
                  </a:lnTo>
                  <a:lnTo>
                    <a:pt x="108" y="284"/>
                  </a:lnTo>
                  <a:lnTo>
                    <a:pt x="98" y="286"/>
                  </a:lnTo>
                  <a:lnTo>
                    <a:pt x="88" y="290"/>
                  </a:lnTo>
                  <a:lnTo>
                    <a:pt x="78" y="294"/>
                  </a:lnTo>
                  <a:lnTo>
                    <a:pt x="70" y="302"/>
                  </a:lnTo>
                  <a:lnTo>
                    <a:pt x="70" y="302"/>
                  </a:lnTo>
                  <a:lnTo>
                    <a:pt x="64" y="310"/>
                  </a:lnTo>
                  <a:lnTo>
                    <a:pt x="58" y="318"/>
                  </a:lnTo>
                  <a:lnTo>
                    <a:pt x="52" y="338"/>
                  </a:lnTo>
                  <a:lnTo>
                    <a:pt x="46" y="358"/>
                  </a:lnTo>
                  <a:lnTo>
                    <a:pt x="40" y="378"/>
                  </a:lnTo>
                  <a:lnTo>
                    <a:pt x="40" y="378"/>
                  </a:lnTo>
                  <a:lnTo>
                    <a:pt x="32" y="392"/>
                  </a:lnTo>
                  <a:lnTo>
                    <a:pt x="22" y="406"/>
                  </a:lnTo>
                  <a:lnTo>
                    <a:pt x="12" y="418"/>
                  </a:lnTo>
                  <a:lnTo>
                    <a:pt x="0" y="430"/>
                  </a:lnTo>
                  <a:lnTo>
                    <a:pt x="4" y="462"/>
                  </a:lnTo>
                  <a:lnTo>
                    <a:pt x="370" y="382"/>
                  </a:lnTo>
                  <a:lnTo>
                    <a:pt x="402" y="398"/>
                  </a:lnTo>
                  <a:lnTo>
                    <a:pt x="406" y="422"/>
                  </a:lnTo>
                  <a:lnTo>
                    <a:pt x="418" y="444"/>
                  </a:lnTo>
                  <a:lnTo>
                    <a:pt x="444" y="438"/>
                  </a:lnTo>
                  <a:lnTo>
                    <a:pt x="524" y="474"/>
                  </a:lnTo>
                  <a:lnTo>
                    <a:pt x="548" y="534"/>
                  </a:lnTo>
                  <a:lnTo>
                    <a:pt x="548" y="534"/>
                  </a:lnTo>
                  <a:lnTo>
                    <a:pt x="552" y="522"/>
                  </a:lnTo>
                  <a:lnTo>
                    <a:pt x="560" y="512"/>
                  </a:lnTo>
                  <a:lnTo>
                    <a:pt x="560" y="512"/>
                  </a:lnTo>
                  <a:lnTo>
                    <a:pt x="566" y="506"/>
                  </a:lnTo>
                  <a:lnTo>
                    <a:pt x="566" y="50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0" name="Freeform 24">
              <a:extLst>
                <a:ext uri="{FF2B5EF4-FFF2-40B4-BE49-F238E27FC236}">
                  <a16:creationId xmlns:a16="http://schemas.microsoft.com/office/drawing/2014/main" id="{7D5E5F93-F6BF-4793-B161-A7B519909526}"/>
                </a:ext>
              </a:extLst>
            </p:cNvPr>
            <p:cNvSpPr>
              <a:spLocks/>
            </p:cNvSpPr>
            <p:nvPr>
              <p:custDataLst>
                <p:tags r:id="rId24"/>
              </p:custDataLst>
            </p:nvPr>
          </p:nvSpPr>
          <p:spPr bwMode="auto">
            <a:xfrm>
              <a:off x="7331841" y="2898259"/>
              <a:ext cx="161268" cy="415769"/>
            </a:xfrm>
            <a:custGeom>
              <a:avLst/>
              <a:gdLst/>
              <a:ahLst/>
              <a:cxnLst>
                <a:cxn ang="0">
                  <a:pos x="128" y="94"/>
                </a:cxn>
                <a:cxn ang="0">
                  <a:pos x="104" y="34"/>
                </a:cxn>
                <a:cxn ang="0">
                  <a:pos x="26" y="0"/>
                </a:cxn>
                <a:cxn ang="0">
                  <a:pos x="10" y="32"/>
                </a:cxn>
                <a:cxn ang="0">
                  <a:pos x="0" y="54"/>
                </a:cxn>
                <a:cxn ang="0">
                  <a:pos x="10" y="74"/>
                </a:cxn>
                <a:cxn ang="0">
                  <a:pos x="2" y="94"/>
                </a:cxn>
                <a:cxn ang="0">
                  <a:pos x="48" y="150"/>
                </a:cxn>
                <a:cxn ang="0">
                  <a:pos x="12" y="188"/>
                </a:cxn>
                <a:cxn ang="0">
                  <a:pos x="12" y="188"/>
                </a:cxn>
                <a:cxn ang="0">
                  <a:pos x="8" y="194"/>
                </a:cxn>
                <a:cxn ang="0">
                  <a:pos x="6" y="202"/>
                </a:cxn>
                <a:cxn ang="0">
                  <a:pos x="4" y="210"/>
                </a:cxn>
                <a:cxn ang="0">
                  <a:pos x="2" y="222"/>
                </a:cxn>
                <a:cxn ang="0">
                  <a:pos x="6" y="236"/>
                </a:cxn>
                <a:cxn ang="0">
                  <a:pos x="12" y="250"/>
                </a:cxn>
                <a:cxn ang="0">
                  <a:pos x="24" y="266"/>
                </a:cxn>
                <a:cxn ang="0">
                  <a:pos x="24" y="266"/>
                </a:cxn>
                <a:cxn ang="0">
                  <a:pos x="78" y="330"/>
                </a:cxn>
                <a:cxn ang="0">
                  <a:pos x="78" y="330"/>
                </a:cxn>
                <a:cxn ang="0">
                  <a:pos x="80" y="296"/>
                </a:cxn>
                <a:cxn ang="0">
                  <a:pos x="82" y="280"/>
                </a:cxn>
                <a:cxn ang="0">
                  <a:pos x="84" y="266"/>
                </a:cxn>
                <a:cxn ang="0">
                  <a:pos x="84" y="266"/>
                </a:cxn>
                <a:cxn ang="0">
                  <a:pos x="94" y="242"/>
                </a:cxn>
                <a:cxn ang="0">
                  <a:pos x="104" y="218"/>
                </a:cxn>
                <a:cxn ang="0">
                  <a:pos x="104" y="218"/>
                </a:cxn>
                <a:cxn ang="0">
                  <a:pos x="112" y="202"/>
                </a:cxn>
                <a:cxn ang="0">
                  <a:pos x="116" y="190"/>
                </a:cxn>
                <a:cxn ang="0">
                  <a:pos x="118" y="174"/>
                </a:cxn>
                <a:cxn ang="0">
                  <a:pos x="114" y="158"/>
                </a:cxn>
                <a:cxn ang="0">
                  <a:pos x="114" y="158"/>
                </a:cxn>
                <a:cxn ang="0">
                  <a:pos x="120" y="150"/>
                </a:cxn>
                <a:cxn ang="0">
                  <a:pos x="122" y="142"/>
                </a:cxn>
                <a:cxn ang="0">
                  <a:pos x="124" y="126"/>
                </a:cxn>
                <a:cxn ang="0">
                  <a:pos x="126" y="110"/>
                </a:cxn>
                <a:cxn ang="0">
                  <a:pos x="128" y="94"/>
                </a:cxn>
                <a:cxn ang="0">
                  <a:pos x="128" y="94"/>
                </a:cxn>
              </a:cxnLst>
              <a:rect l="0" t="0" r="r" b="b"/>
              <a:pathLst>
                <a:path w="128" h="330">
                  <a:moveTo>
                    <a:pt x="128" y="94"/>
                  </a:moveTo>
                  <a:lnTo>
                    <a:pt x="104" y="34"/>
                  </a:lnTo>
                  <a:lnTo>
                    <a:pt x="26" y="0"/>
                  </a:lnTo>
                  <a:lnTo>
                    <a:pt x="10" y="32"/>
                  </a:lnTo>
                  <a:lnTo>
                    <a:pt x="0" y="54"/>
                  </a:lnTo>
                  <a:lnTo>
                    <a:pt x="10" y="74"/>
                  </a:lnTo>
                  <a:lnTo>
                    <a:pt x="2" y="94"/>
                  </a:lnTo>
                  <a:lnTo>
                    <a:pt x="48" y="150"/>
                  </a:lnTo>
                  <a:lnTo>
                    <a:pt x="12" y="188"/>
                  </a:lnTo>
                  <a:lnTo>
                    <a:pt x="12" y="188"/>
                  </a:lnTo>
                  <a:lnTo>
                    <a:pt x="8" y="194"/>
                  </a:lnTo>
                  <a:lnTo>
                    <a:pt x="6" y="202"/>
                  </a:lnTo>
                  <a:lnTo>
                    <a:pt x="4" y="210"/>
                  </a:lnTo>
                  <a:lnTo>
                    <a:pt x="2" y="222"/>
                  </a:lnTo>
                  <a:lnTo>
                    <a:pt x="6" y="236"/>
                  </a:lnTo>
                  <a:lnTo>
                    <a:pt x="12" y="250"/>
                  </a:lnTo>
                  <a:lnTo>
                    <a:pt x="24" y="266"/>
                  </a:lnTo>
                  <a:lnTo>
                    <a:pt x="24" y="266"/>
                  </a:lnTo>
                  <a:lnTo>
                    <a:pt x="78" y="330"/>
                  </a:lnTo>
                  <a:lnTo>
                    <a:pt x="78" y="330"/>
                  </a:lnTo>
                  <a:lnTo>
                    <a:pt x="80" y="296"/>
                  </a:lnTo>
                  <a:lnTo>
                    <a:pt x="82" y="280"/>
                  </a:lnTo>
                  <a:lnTo>
                    <a:pt x="84" y="266"/>
                  </a:lnTo>
                  <a:lnTo>
                    <a:pt x="84" y="266"/>
                  </a:lnTo>
                  <a:lnTo>
                    <a:pt x="94" y="242"/>
                  </a:lnTo>
                  <a:lnTo>
                    <a:pt x="104" y="218"/>
                  </a:lnTo>
                  <a:lnTo>
                    <a:pt x="104" y="218"/>
                  </a:lnTo>
                  <a:lnTo>
                    <a:pt x="112" y="202"/>
                  </a:lnTo>
                  <a:lnTo>
                    <a:pt x="116" y="190"/>
                  </a:lnTo>
                  <a:lnTo>
                    <a:pt x="118" y="174"/>
                  </a:lnTo>
                  <a:lnTo>
                    <a:pt x="114" y="158"/>
                  </a:lnTo>
                  <a:lnTo>
                    <a:pt x="114" y="158"/>
                  </a:lnTo>
                  <a:lnTo>
                    <a:pt x="120" y="150"/>
                  </a:lnTo>
                  <a:lnTo>
                    <a:pt x="122" y="142"/>
                  </a:lnTo>
                  <a:lnTo>
                    <a:pt x="124" y="126"/>
                  </a:lnTo>
                  <a:lnTo>
                    <a:pt x="126" y="110"/>
                  </a:lnTo>
                  <a:lnTo>
                    <a:pt x="128" y="94"/>
                  </a:lnTo>
                  <a:lnTo>
                    <a:pt x="128" y="9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1" name="Freeform 25">
              <a:extLst>
                <a:ext uri="{FF2B5EF4-FFF2-40B4-BE49-F238E27FC236}">
                  <a16:creationId xmlns:a16="http://schemas.microsoft.com/office/drawing/2014/main" id="{7CD9AB97-5A24-4D23-A6AA-280681F20B8F}"/>
                </a:ext>
              </a:extLst>
            </p:cNvPr>
            <p:cNvSpPr>
              <a:spLocks/>
            </p:cNvSpPr>
            <p:nvPr>
              <p:custDataLst>
                <p:tags r:id="rId25"/>
              </p:custDataLst>
            </p:nvPr>
          </p:nvSpPr>
          <p:spPr bwMode="auto">
            <a:xfrm>
              <a:off x="7301603" y="3142681"/>
              <a:ext cx="128510" cy="201585"/>
            </a:xfrm>
            <a:custGeom>
              <a:avLst/>
              <a:gdLst/>
              <a:ahLst/>
              <a:cxnLst>
                <a:cxn ang="0">
                  <a:pos x="0" y="20"/>
                </a:cxn>
                <a:cxn ang="0">
                  <a:pos x="0" y="20"/>
                </a:cxn>
                <a:cxn ang="0">
                  <a:pos x="2" y="36"/>
                </a:cxn>
                <a:cxn ang="0">
                  <a:pos x="6" y="56"/>
                </a:cxn>
                <a:cxn ang="0">
                  <a:pos x="20" y="102"/>
                </a:cxn>
                <a:cxn ang="0">
                  <a:pos x="38" y="160"/>
                </a:cxn>
                <a:cxn ang="0">
                  <a:pos x="102" y="152"/>
                </a:cxn>
                <a:cxn ang="0">
                  <a:pos x="102" y="152"/>
                </a:cxn>
                <a:cxn ang="0">
                  <a:pos x="102" y="136"/>
                </a:cxn>
                <a:cxn ang="0">
                  <a:pos x="102" y="136"/>
                </a:cxn>
                <a:cxn ang="0">
                  <a:pos x="48" y="72"/>
                </a:cxn>
                <a:cxn ang="0">
                  <a:pos x="48" y="72"/>
                </a:cxn>
                <a:cxn ang="0">
                  <a:pos x="38" y="60"/>
                </a:cxn>
                <a:cxn ang="0">
                  <a:pos x="32" y="48"/>
                </a:cxn>
                <a:cxn ang="0">
                  <a:pos x="28" y="36"/>
                </a:cxn>
                <a:cxn ang="0">
                  <a:pos x="26" y="26"/>
                </a:cxn>
                <a:cxn ang="0">
                  <a:pos x="26" y="18"/>
                </a:cxn>
                <a:cxn ang="0">
                  <a:pos x="28" y="10"/>
                </a:cxn>
                <a:cxn ang="0">
                  <a:pos x="34" y="0"/>
                </a:cxn>
                <a:cxn ang="0">
                  <a:pos x="34" y="0"/>
                </a:cxn>
                <a:cxn ang="0">
                  <a:pos x="22" y="0"/>
                </a:cxn>
                <a:cxn ang="0">
                  <a:pos x="10" y="4"/>
                </a:cxn>
                <a:cxn ang="0">
                  <a:pos x="6" y="8"/>
                </a:cxn>
                <a:cxn ang="0">
                  <a:pos x="4" y="10"/>
                </a:cxn>
                <a:cxn ang="0">
                  <a:pos x="2" y="16"/>
                </a:cxn>
                <a:cxn ang="0">
                  <a:pos x="0" y="20"/>
                </a:cxn>
                <a:cxn ang="0">
                  <a:pos x="0" y="20"/>
                </a:cxn>
              </a:cxnLst>
              <a:rect l="0" t="0" r="r" b="b"/>
              <a:pathLst>
                <a:path w="102" h="160">
                  <a:moveTo>
                    <a:pt x="0" y="20"/>
                  </a:moveTo>
                  <a:lnTo>
                    <a:pt x="0" y="20"/>
                  </a:lnTo>
                  <a:lnTo>
                    <a:pt x="2" y="36"/>
                  </a:lnTo>
                  <a:lnTo>
                    <a:pt x="6" y="56"/>
                  </a:lnTo>
                  <a:lnTo>
                    <a:pt x="20" y="102"/>
                  </a:lnTo>
                  <a:lnTo>
                    <a:pt x="38" y="160"/>
                  </a:lnTo>
                  <a:lnTo>
                    <a:pt x="102" y="152"/>
                  </a:lnTo>
                  <a:lnTo>
                    <a:pt x="102" y="152"/>
                  </a:lnTo>
                  <a:lnTo>
                    <a:pt x="102" y="136"/>
                  </a:lnTo>
                  <a:lnTo>
                    <a:pt x="102" y="136"/>
                  </a:lnTo>
                  <a:lnTo>
                    <a:pt x="48" y="72"/>
                  </a:lnTo>
                  <a:lnTo>
                    <a:pt x="48" y="72"/>
                  </a:lnTo>
                  <a:lnTo>
                    <a:pt x="38" y="60"/>
                  </a:lnTo>
                  <a:lnTo>
                    <a:pt x="32" y="48"/>
                  </a:lnTo>
                  <a:lnTo>
                    <a:pt x="28" y="36"/>
                  </a:lnTo>
                  <a:lnTo>
                    <a:pt x="26" y="26"/>
                  </a:lnTo>
                  <a:lnTo>
                    <a:pt x="26" y="18"/>
                  </a:lnTo>
                  <a:lnTo>
                    <a:pt x="28" y="10"/>
                  </a:lnTo>
                  <a:lnTo>
                    <a:pt x="34" y="0"/>
                  </a:lnTo>
                  <a:lnTo>
                    <a:pt x="34" y="0"/>
                  </a:lnTo>
                  <a:lnTo>
                    <a:pt x="22" y="0"/>
                  </a:lnTo>
                  <a:lnTo>
                    <a:pt x="10" y="4"/>
                  </a:lnTo>
                  <a:lnTo>
                    <a:pt x="6" y="8"/>
                  </a:lnTo>
                  <a:lnTo>
                    <a:pt x="4" y="10"/>
                  </a:lnTo>
                  <a:lnTo>
                    <a:pt x="2" y="16"/>
                  </a:lnTo>
                  <a:lnTo>
                    <a:pt x="0" y="20"/>
                  </a:lnTo>
                  <a:lnTo>
                    <a:pt x="0" y="2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2" name="Freeform 26">
              <a:extLst>
                <a:ext uri="{FF2B5EF4-FFF2-40B4-BE49-F238E27FC236}">
                  <a16:creationId xmlns:a16="http://schemas.microsoft.com/office/drawing/2014/main" id="{32A4916D-6B80-417F-B581-722CED6AF03E}"/>
                </a:ext>
              </a:extLst>
            </p:cNvPr>
            <p:cNvSpPr>
              <a:spLocks/>
            </p:cNvSpPr>
            <p:nvPr>
              <p:custDataLst>
                <p:tags r:id="rId26"/>
              </p:custDataLst>
            </p:nvPr>
          </p:nvSpPr>
          <p:spPr bwMode="auto">
            <a:xfrm>
              <a:off x="6732126" y="2825185"/>
              <a:ext cx="660190" cy="443486"/>
            </a:xfrm>
            <a:custGeom>
              <a:avLst/>
              <a:gdLst/>
              <a:ahLst/>
              <a:cxnLst>
                <a:cxn ang="0">
                  <a:pos x="36" y="236"/>
                </a:cxn>
                <a:cxn ang="0">
                  <a:pos x="48" y="352"/>
                </a:cxn>
                <a:cxn ang="0">
                  <a:pos x="452" y="276"/>
                </a:cxn>
                <a:cxn ang="0">
                  <a:pos x="452" y="276"/>
                </a:cxn>
                <a:cxn ang="0">
                  <a:pos x="452" y="272"/>
                </a:cxn>
                <a:cxn ang="0">
                  <a:pos x="452" y="272"/>
                </a:cxn>
                <a:cxn ang="0">
                  <a:pos x="454" y="268"/>
                </a:cxn>
                <a:cxn ang="0">
                  <a:pos x="456" y="262"/>
                </a:cxn>
                <a:cxn ang="0">
                  <a:pos x="458" y="260"/>
                </a:cxn>
                <a:cxn ang="0">
                  <a:pos x="462" y="256"/>
                </a:cxn>
                <a:cxn ang="0">
                  <a:pos x="474" y="252"/>
                </a:cxn>
                <a:cxn ang="0">
                  <a:pos x="486" y="252"/>
                </a:cxn>
                <a:cxn ang="0">
                  <a:pos x="486" y="252"/>
                </a:cxn>
                <a:cxn ang="0">
                  <a:pos x="488" y="246"/>
                </a:cxn>
                <a:cxn ang="0">
                  <a:pos x="524" y="208"/>
                </a:cxn>
                <a:cxn ang="0">
                  <a:pos x="478" y="152"/>
                </a:cxn>
                <a:cxn ang="0">
                  <a:pos x="486" y="132"/>
                </a:cxn>
                <a:cxn ang="0">
                  <a:pos x="476" y="112"/>
                </a:cxn>
                <a:cxn ang="0">
                  <a:pos x="486" y="90"/>
                </a:cxn>
                <a:cxn ang="0">
                  <a:pos x="502" y="58"/>
                </a:cxn>
                <a:cxn ang="0">
                  <a:pos x="500" y="56"/>
                </a:cxn>
                <a:cxn ang="0">
                  <a:pos x="474" y="62"/>
                </a:cxn>
                <a:cxn ang="0">
                  <a:pos x="462" y="40"/>
                </a:cxn>
                <a:cxn ang="0">
                  <a:pos x="458" y="16"/>
                </a:cxn>
                <a:cxn ang="0">
                  <a:pos x="426" y="0"/>
                </a:cxn>
                <a:cxn ang="0">
                  <a:pos x="60" y="80"/>
                </a:cxn>
                <a:cxn ang="0">
                  <a:pos x="56" y="48"/>
                </a:cxn>
                <a:cxn ang="0">
                  <a:pos x="56" y="48"/>
                </a:cxn>
                <a:cxn ang="0">
                  <a:pos x="28" y="70"/>
                </a:cxn>
                <a:cxn ang="0">
                  <a:pos x="0" y="90"/>
                </a:cxn>
                <a:cxn ang="0">
                  <a:pos x="18" y="224"/>
                </a:cxn>
                <a:cxn ang="0">
                  <a:pos x="36" y="236"/>
                </a:cxn>
              </a:cxnLst>
              <a:rect l="0" t="0" r="r" b="b"/>
              <a:pathLst>
                <a:path w="524" h="352">
                  <a:moveTo>
                    <a:pt x="36" y="236"/>
                  </a:moveTo>
                  <a:lnTo>
                    <a:pt x="48" y="352"/>
                  </a:lnTo>
                  <a:lnTo>
                    <a:pt x="452" y="276"/>
                  </a:lnTo>
                  <a:lnTo>
                    <a:pt x="452" y="276"/>
                  </a:lnTo>
                  <a:lnTo>
                    <a:pt x="452" y="272"/>
                  </a:lnTo>
                  <a:lnTo>
                    <a:pt x="452" y="272"/>
                  </a:lnTo>
                  <a:lnTo>
                    <a:pt x="454" y="268"/>
                  </a:lnTo>
                  <a:lnTo>
                    <a:pt x="456" y="262"/>
                  </a:lnTo>
                  <a:lnTo>
                    <a:pt x="458" y="260"/>
                  </a:lnTo>
                  <a:lnTo>
                    <a:pt x="462" y="256"/>
                  </a:lnTo>
                  <a:lnTo>
                    <a:pt x="474" y="252"/>
                  </a:lnTo>
                  <a:lnTo>
                    <a:pt x="486" y="252"/>
                  </a:lnTo>
                  <a:lnTo>
                    <a:pt x="486" y="252"/>
                  </a:lnTo>
                  <a:lnTo>
                    <a:pt x="488" y="246"/>
                  </a:lnTo>
                  <a:lnTo>
                    <a:pt x="524" y="208"/>
                  </a:lnTo>
                  <a:lnTo>
                    <a:pt x="478" y="152"/>
                  </a:lnTo>
                  <a:lnTo>
                    <a:pt x="486" y="132"/>
                  </a:lnTo>
                  <a:lnTo>
                    <a:pt x="476" y="112"/>
                  </a:lnTo>
                  <a:lnTo>
                    <a:pt x="486" y="90"/>
                  </a:lnTo>
                  <a:lnTo>
                    <a:pt x="502" y="58"/>
                  </a:lnTo>
                  <a:lnTo>
                    <a:pt x="500" y="56"/>
                  </a:lnTo>
                  <a:lnTo>
                    <a:pt x="474" y="62"/>
                  </a:lnTo>
                  <a:lnTo>
                    <a:pt x="462" y="40"/>
                  </a:lnTo>
                  <a:lnTo>
                    <a:pt x="458" y="16"/>
                  </a:lnTo>
                  <a:lnTo>
                    <a:pt x="426" y="0"/>
                  </a:lnTo>
                  <a:lnTo>
                    <a:pt x="60" y="80"/>
                  </a:lnTo>
                  <a:lnTo>
                    <a:pt x="56" y="48"/>
                  </a:lnTo>
                  <a:lnTo>
                    <a:pt x="56" y="48"/>
                  </a:lnTo>
                  <a:lnTo>
                    <a:pt x="28" y="70"/>
                  </a:lnTo>
                  <a:lnTo>
                    <a:pt x="0" y="90"/>
                  </a:lnTo>
                  <a:lnTo>
                    <a:pt x="18" y="224"/>
                  </a:lnTo>
                  <a:lnTo>
                    <a:pt x="36" y="23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3" name="Freeform 27">
              <a:extLst>
                <a:ext uri="{FF2B5EF4-FFF2-40B4-BE49-F238E27FC236}">
                  <a16:creationId xmlns:a16="http://schemas.microsoft.com/office/drawing/2014/main" id="{229A4155-FF34-43A2-BBCF-29B800BEBC87}"/>
                </a:ext>
              </a:extLst>
            </p:cNvPr>
            <p:cNvSpPr>
              <a:spLocks/>
            </p:cNvSpPr>
            <p:nvPr>
              <p:custDataLst>
                <p:tags r:id="rId27"/>
              </p:custDataLst>
            </p:nvPr>
          </p:nvSpPr>
          <p:spPr bwMode="auto">
            <a:xfrm>
              <a:off x="6900953" y="3172918"/>
              <a:ext cx="529160" cy="377971"/>
            </a:xfrm>
            <a:custGeom>
              <a:avLst/>
              <a:gdLst/>
              <a:ahLst/>
              <a:cxnLst>
                <a:cxn ang="0">
                  <a:pos x="416" y="138"/>
                </a:cxn>
                <a:cxn ang="0">
                  <a:pos x="416" y="138"/>
                </a:cxn>
                <a:cxn ang="0">
                  <a:pos x="420" y="128"/>
                </a:cxn>
                <a:cxn ang="0">
                  <a:pos x="356" y="136"/>
                </a:cxn>
                <a:cxn ang="0">
                  <a:pos x="356" y="136"/>
                </a:cxn>
                <a:cxn ang="0">
                  <a:pos x="338" y="80"/>
                </a:cxn>
                <a:cxn ang="0">
                  <a:pos x="326" y="36"/>
                </a:cxn>
                <a:cxn ang="0">
                  <a:pos x="322" y="16"/>
                </a:cxn>
                <a:cxn ang="0">
                  <a:pos x="318" y="0"/>
                </a:cxn>
                <a:cxn ang="0">
                  <a:pos x="0" y="60"/>
                </a:cxn>
                <a:cxn ang="0">
                  <a:pos x="6" y="122"/>
                </a:cxn>
                <a:cxn ang="0">
                  <a:pos x="34" y="88"/>
                </a:cxn>
                <a:cxn ang="0">
                  <a:pos x="52" y="78"/>
                </a:cxn>
                <a:cxn ang="0">
                  <a:pos x="60" y="64"/>
                </a:cxn>
                <a:cxn ang="0">
                  <a:pos x="84" y="64"/>
                </a:cxn>
                <a:cxn ang="0">
                  <a:pos x="84" y="64"/>
                </a:cxn>
                <a:cxn ang="0">
                  <a:pos x="88" y="62"/>
                </a:cxn>
                <a:cxn ang="0">
                  <a:pos x="96" y="56"/>
                </a:cxn>
                <a:cxn ang="0">
                  <a:pos x="100" y="54"/>
                </a:cxn>
                <a:cxn ang="0">
                  <a:pos x="108" y="52"/>
                </a:cxn>
                <a:cxn ang="0">
                  <a:pos x="116" y="52"/>
                </a:cxn>
                <a:cxn ang="0">
                  <a:pos x="126" y="52"/>
                </a:cxn>
                <a:cxn ang="0">
                  <a:pos x="126" y="52"/>
                </a:cxn>
                <a:cxn ang="0">
                  <a:pos x="142" y="56"/>
                </a:cxn>
                <a:cxn ang="0">
                  <a:pos x="152" y="60"/>
                </a:cxn>
                <a:cxn ang="0">
                  <a:pos x="158" y="64"/>
                </a:cxn>
                <a:cxn ang="0">
                  <a:pos x="156" y="76"/>
                </a:cxn>
                <a:cxn ang="0">
                  <a:pos x="184" y="82"/>
                </a:cxn>
                <a:cxn ang="0">
                  <a:pos x="190" y="104"/>
                </a:cxn>
                <a:cxn ang="0">
                  <a:pos x="222" y="104"/>
                </a:cxn>
                <a:cxn ang="0">
                  <a:pos x="230" y="116"/>
                </a:cxn>
                <a:cxn ang="0">
                  <a:pos x="226" y="158"/>
                </a:cxn>
                <a:cxn ang="0">
                  <a:pos x="226" y="178"/>
                </a:cxn>
                <a:cxn ang="0">
                  <a:pos x="310" y="198"/>
                </a:cxn>
                <a:cxn ang="0">
                  <a:pos x="324" y="226"/>
                </a:cxn>
                <a:cxn ang="0">
                  <a:pos x="320" y="252"/>
                </a:cxn>
                <a:cxn ang="0">
                  <a:pos x="386" y="300"/>
                </a:cxn>
                <a:cxn ang="0">
                  <a:pos x="386" y="300"/>
                </a:cxn>
                <a:cxn ang="0">
                  <a:pos x="386" y="300"/>
                </a:cxn>
                <a:cxn ang="0">
                  <a:pos x="386" y="300"/>
                </a:cxn>
                <a:cxn ang="0">
                  <a:pos x="390" y="260"/>
                </a:cxn>
                <a:cxn ang="0">
                  <a:pos x="396" y="218"/>
                </a:cxn>
                <a:cxn ang="0">
                  <a:pos x="406" y="178"/>
                </a:cxn>
                <a:cxn ang="0">
                  <a:pos x="416" y="138"/>
                </a:cxn>
                <a:cxn ang="0">
                  <a:pos x="416" y="138"/>
                </a:cxn>
              </a:cxnLst>
              <a:rect l="0" t="0" r="r" b="b"/>
              <a:pathLst>
                <a:path w="420" h="300">
                  <a:moveTo>
                    <a:pt x="416" y="138"/>
                  </a:moveTo>
                  <a:lnTo>
                    <a:pt x="416" y="138"/>
                  </a:lnTo>
                  <a:lnTo>
                    <a:pt x="420" y="128"/>
                  </a:lnTo>
                  <a:lnTo>
                    <a:pt x="356" y="136"/>
                  </a:lnTo>
                  <a:lnTo>
                    <a:pt x="356" y="136"/>
                  </a:lnTo>
                  <a:lnTo>
                    <a:pt x="338" y="80"/>
                  </a:lnTo>
                  <a:lnTo>
                    <a:pt x="326" y="36"/>
                  </a:lnTo>
                  <a:lnTo>
                    <a:pt x="322" y="16"/>
                  </a:lnTo>
                  <a:lnTo>
                    <a:pt x="318" y="0"/>
                  </a:lnTo>
                  <a:lnTo>
                    <a:pt x="0" y="60"/>
                  </a:lnTo>
                  <a:lnTo>
                    <a:pt x="6" y="122"/>
                  </a:lnTo>
                  <a:lnTo>
                    <a:pt x="34" y="88"/>
                  </a:lnTo>
                  <a:lnTo>
                    <a:pt x="52" y="78"/>
                  </a:lnTo>
                  <a:lnTo>
                    <a:pt x="60" y="64"/>
                  </a:lnTo>
                  <a:lnTo>
                    <a:pt x="84" y="64"/>
                  </a:lnTo>
                  <a:lnTo>
                    <a:pt x="84" y="64"/>
                  </a:lnTo>
                  <a:lnTo>
                    <a:pt x="88" y="62"/>
                  </a:lnTo>
                  <a:lnTo>
                    <a:pt x="96" y="56"/>
                  </a:lnTo>
                  <a:lnTo>
                    <a:pt x="100" y="54"/>
                  </a:lnTo>
                  <a:lnTo>
                    <a:pt x="108" y="52"/>
                  </a:lnTo>
                  <a:lnTo>
                    <a:pt x="116" y="52"/>
                  </a:lnTo>
                  <a:lnTo>
                    <a:pt x="126" y="52"/>
                  </a:lnTo>
                  <a:lnTo>
                    <a:pt x="126" y="52"/>
                  </a:lnTo>
                  <a:lnTo>
                    <a:pt x="142" y="56"/>
                  </a:lnTo>
                  <a:lnTo>
                    <a:pt x="152" y="60"/>
                  </a:lnTo>
                  <a:lnTo>
                    <a:pt x="158" y="64"/>
                  </a:lnTo>
                  <a:lnTo>
                    <a:pt x="156" y="76"/>
                  </a:lnTo>
                  <a:lnTo>
                    <a:pt x="184" y="82"/>
                  </a:lnTo>
                  <a:lnTo>
                    <a:pt x="190" y="104"/>
                  </a:lnTo>
                  <a:lnTo>
                    <a:pt x="222" y="104"/>
                  </a:lnTo>
                  <a:lnTo>
                    <a:pt x="230" y="116"/>
                  </a:lnTo>
                  <a:lnTo>
                    <a:pt x="226" y="158"/>
                  </a:lnTo>
                  <a:lnTo>
                    <a:pt x="226" y="178"/>
                  </a:lnTo>
                  <a:lnTo>
                    <a:pt x="310" y="198"/>
                  </a:lnTo>
                  <a:lnTo>
                    <a:pt x="324" y="226"/>
                  </a:lnTo>
                  <a:lnTo>
                    <a:pt x="320" y="252"/>
                  </a:lnTo>
                  <a:lnTo>
                    <a:pt x="386" y="300"/>
                  </a:lnTo>
                  <a:lnTo>
                    <a:pt x="386" y="300"/>
                  </a:lnTo>
                  <a:lnTo>
                    <a:pt x="386" y="300"/>
                  </a:lnTo>
                  <a:lnTo>
                    <a:pt x="386" y="300"/>
                  </a:lnTo>
                  <a:lnTo>
                    <a:pt x="390" y="260"/>
                  </a:lnTo>
                  <a:lnTo>
                    <a:pt x="396" y="218"/>
                  </a:lnTo>
                  <a:lnTo>
                    <a:pt x="406" y="178"/>
                  </a:lnTo>
                  <a:lnTo>
                    <a:pt x="416" y="138"/>
                  </a:lnTo>
                  <a:lnTo>
                    <a:pt x="416" y="13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4" name="Freeform 28">
              <a:extLst>
                <a:ext uri="{FF2B5EF4-FFF2-40B4-BE49-F238E27FC236}">
                  <a16:creationId xmlns:a16="http://schemas.microsoft.com/office/drawing/2014/main" id="{7E012908-AA65-42EB-A69D-656D901E71C1}"/>
                </a:ext>
              </a:extLst>
            </p:cNvPr>
            <p:cNvSpPr>
              <a:spLocks/>
            </p:cNvSpPr>
            <p:nvPr>
              <p:custDataLst>
                <p:tags r:id="rId28"/>
              </p:custDataLst>
            </p:nvPr>
          </p:nvSpPr>
          <p:spPr bwMode="auto">
            <a:xfrm>
              <a:off x="6069416" y="2482491"/>
              <a:ext cx="418288" cy="569477"/>
            </a:xfrm>
            <a:custGeom>
              <a:avLst/>
              <a:gdLst/>
              <a:ahLst/>
              <a:cxnLst>
                <a:cxn ang="0">
                  <a:pos x="288" y="432"/>
                </a:cxn>
                <a:cxn ang="0">
                  <a:pos x="286" y="412"/>
                </a:cxn>
                <a:cxn ang="0">
                  <a:pos x="294" y="390"/>
                </a:cxn>
                <a:cxn ang="0">
                  <a:pos x="312" y="350"/>
                </a:cxn>
                <a:cxn ang="0">
                  <a:pos x="324" y="312"/>
                </a:cxn>
                <a:cxn ang="0">
                  <a:pos x="330" y="272"/>
                </a:cxn>
                <a:cxn ang="0">
                  <a:pos x="330" y="234"/>
                </a:cxn>
                <a:cxn ang="0">
                  <a:pos x="318" y="196"/>
                </a:cxn>
                <a:cxn ang="0">
                  <a:pos x="310" y="176"/>
                </a:cxn>
                <a:cxn ang="0">
                  <a:pos x="304" y="170"/>
                </a:cxn>
                <a:cxn ang="0">
                  <a:pos x="298" y="174"/>
                </a:cxn>
                <a:cxn ang="0">
                  <a:pos x="286" y="182"/>
                </a:cxn>
                <a:cxn ang="0">
                  <a:pos x="250" y="208"/>
                </a:cxn>
                <a:cxn ang="0">
                  <a:pos x="230" y="220"/>
                </a:cxn>
                <a:cxn ang="0">
                  <a:pos x="212" y="220"/>
                </a:cxn>
                <a:cxn ang="0">
                  <a:pos x="208" y="218"/>
                </a:cxn>
                <a:cxn ang="0">
                  <a:pos x="206" y="210"/>
                </a:cxn>
                <a:cxn ang="0">
                  <a:pos x="218" y="186"/>
                </a:cxn>
                <a:cxn ang="0">
                  <a:pos x="228" y="160"/>
                </a:cxn>
                <a:cxn ang="0">
                  <a:pos x="238" y="124"/>
                </a:cxn>
                <a:cxn ang="0">
                  <a:pos x="240" y="88"/>
                </a:cxn>
                <a:cxn ang="0">
                  <a:pos x="232" y="54"/>
                </a:cxn>
                <a:cxn ang="0">
                  <a:pos x="210" y="26"/>
                </a:cxn>
                <a:cxn ang="0">
                  <a:pos x="198" y="16"/>
                </a:cxn>
                <a:cxn ang="0">
                  <a:pos x="178" y="2"/>
                </a:cxn>
                <a:cxn ang="0">
                  <a:pos x="160" y="0"/>
                </a:cxn>
                <a:cxn ang="0">
                  <a:pos x="142" y="2"/>
                </a:cxn>
                <a:cxn ang="0">
                  <a:pos x="120" y="18"/>
                </a:cxn>
                <a:cxn ang="0">
                  <a:pos x="88" y="46"/>
                </a:cxn>
                <a:cxn ang="0">
                  <a:pos x="72" y="60"/>
                </a:cxn>
                <a:cxn ang="0">
                  <a:pos x="46" y="72"/>
                </a:cxn>
                <a:cxn ang="0">
                  <a:pos x="28" y="82"/>
                </a:cxn>
                <a:cxn ang="0">
                  <a:pos x="24" y="88"/>
                </a:cxn>
                <a:cxn ang="0">
                  <a:pos x="12" y="116"/>
                </a:cxn>
                <a:cxn ang="0">
                  <a:pos x="6" y="146"/>
                </a:cxn>
                <a:cxn ang="0">
                  <a:pos x="2" y="210"/>
                </a:cxn>
                <a:cxn ang="0">
                  <a:pos x="4" y="220"/>
                </a:cxn>
                <a:cxn ang="0">
                  <a:pos x="14" y="248"/>
                </a:cxn>
                <a:cxn ang="0">
                  <a:pos x="28" y="276"/>
                </a:cxn>
                <a:cxn ang="0">
                  <a:pos x="32" y="286"/>
                </a:cxn>
                <a:cxn ang="0">
                  <a:pos x="34" y="322"/>
                </a:cxn>
                <a:cxn ang="0">
                  <a:pos x="32" y="360"/>
                </a:cxn>
                <a:cxn ang="0">
                  <a:pos x="22" y="406"/>
                </a:cxn>
                <a:cxn ang="0">
                  <a:pos x="6" y="440"/>
                </a:cxn>
                <a:cxn ang="0">
                  <a:pos x="176" y="452"/>
                </a:cxn>
              </a:cxnLst>
              <a:rect l="0" t="0" r="r" b="b"/>
              <a:pathLst>
                <a:path w="332" h="452">
                  <a:moveTo>
                    <a:pt x="288" y="432"/>
                  </a:moveTo>
                  <a:lnTo>
                    <a:pt x="288" y="432"/>
                  </a:lnTo>
                  <a:lnTo>
                    <a:pt x="286" y="422"/>
                  </a:lnTo>
                  <a:lnTo>
                    <a:pt x="286" y="412"/>
                  </a:lnTo>
                  <a:lnTo>
                    <a:pt x="290" y="402"/>
                  </a:lnTo>
                  <a:lnTo>
                    <a:pt x="294" y="390"/>
                  </a:lnTo>
                  <a:lnTo>
                    <a:pt x="304" y="368"/>
                  </a:lnTo>
                  <a:lnTo>
                    <a:pt x="312" y="350"/>
                  </a:lnTo>
                  <a:lnTo>
                    <a:pt x="312" y="350"/>
                  </a:lnTo>
                  <a:lnTo>
                    <a:pt x="324" y="312"/>
                  </a:lnTo>
                  <a:lnTo>
                    <a:pt x="328" y="292"/>
                  </a:lnTo>
                  <a:lnTo>
                    <a:pt x="330" y="272"/>
                  </a:lnTo>
                  <a:lnTo>
                    <a:pt x="332" y="254"/>
                  </a:lnTo>
                  <a:lnTo>
                    <a:pt x="330" y="234"/>
                  </a:lnTo>
                  <a:lnTo>
                    <a:pt x="326" y="214"/>
                  </a:lnTo>
                  <a:lnTo>
                    <a:pt x="318" y="196"/>
                  </a:lnTo>
                  <a:lnTo>
                    <a:pt x="318" y="196"/>
                  </a:lnTo>
                  <a:lnTo>
                    <a:pt x="310" y="176"/>
                  </a:lnTo>
                  <a:lnTo>
                    <a:pt x="306" y="172"/>
                  </a:lnTo>
                  <a:lnTo>
                    <a:pt x="304" y="170"/>
                  </a:lnTo>
                  <a:lnTo>
                    <a:pt x="302" y="172"/>
                  </a:lnTo>
                  <a:lnTo>
                    <a:pt x="298" y="174"/>
                  </a:lnTo>
                  <a:lnTo>
                    <a:pt x="286" y="182"/>
                  </a:lnTo>
                  <a:lnTo>
                    <a:pt x="286" y="182"/>
                  </a:lnTo>
                  <a:lnTo>
                    <a:pt x="270" y="192"/>
                  </a:lnTo>
                  <a:lnTo>
                    <a:pt x="250" y="208"/>
                  </a:lnTo>
                  <a:lnTo>
                    <a:pt x="240" y="216"/>
                  </a:lnTo>
                  <a:lnTo>
                    <a:pt x="230" y="220"/>
                  </a:lnTo>
                  <a:lnTo>
                    <a:pt x="220" y="222"/>
                  </a:lnTo>
                  <a:lnTo>
                    <a:pt x="212" y="220"/>
                  </a:lnTo>
                  <a:lnTo>
                    <a:pt x="212" y="220"/>
                  </a:lnTo>
                  <a:lnTo>
                    <a:pt x="208" y="218"/>
                  </a:lnTo>
                  <a:lnTo>
                    <a:pt x="206" y="214"/>
                  </a:lnTo>
                  <a:lnTo>
                    <a:pt x="206" y="210"/>
                  </a:lnTo>
                  <a:lnTo>
                    <a:pt x="210" y="204"/>
                  </a:lnTo>
                  <a:lnTo>
                    <a:pt x="218" y="186"/>
                  </a:lnTo>
                  <a:lnTo>
                    <a:pt x="228" y="160"/>
                  </a:lnTo>
                  <a:lnTo>
                    <a:pt x="228" y="160"/>
                  </a:lnTo>
                  <a:lnTo>
                    <a:pt x="234" y="142"/>
                  </a:lnTo>
                  <a:lnTo>
                    <a:pt x="238" y="124"/>
                  </a:lnTo>
                  <a:lnTo>
                    <a:pt x="240" y="106"/>
                  </a:lnTo>
                  <a:lnTo>
                    <a:pt x="240" y="88"/>
                  </a:lnTo>
                  <a:lnTo>
                    <a:pt x="236" y="72"/>
                  </a:lnTo>
                  <a:lnTo>
                    <a:pt x="232" y="54"/>
                  </a:lnTo>
                  <a:lnTo>
                    <a:pt x="222" y="40"/>
                  </a:lnTo>
                  <a:lnTo>
                    <a:pt x="210" y="26"/>
                  </a:lnTo>
                  <a:lnTo>
                    <a:pt x="210" y="26"/>
                  </a:lnTo>
                  <a:lnTo>
                    <a:pt x="198" y="16"/>
                  </a:lnTo>
                  <a:lnTo>
                    <a:pt x="188" y="8"/>
                  </a:lnTo>
                  <a:lnTo>
                    <a:pt x="178" y="2"/>
                  </a:lnTo>
                  <a:lnTo>
                    <a:pt x="168" y="0"/>
                  </a:lnTo>
                  <a:lnTo>
                    <a:pt x="160" y="0"/>
                  </a:lnTo>
                  <a:lnTo>
                    <a:pt x="150" y="0"/>
                  </a:lnTo>
                  <a:lnTo>
                    <a:pt x="142" y="2"/>
                  </a:lnTo>
                  <a:lnTo>
                    <a:pt x="134" y="6"/>
                  </a:lnTo>
                  <a:lnTo>
                    <a:pt x="120" y="18"/>
                  </a:lnTo>
                  <a:lnTo>
                    <a:pt x="104" y="30"/>
                  </a:lnTo>
                  <a:lnTo>
                    <a:pt x="88" y="46"/>
                  </a:lnTo>
                  <a:lnTo>
                    <a:pt x="72" y="60"/>
                  </a:lnTo>
                  <a:lnTo>
                    <a:pt x="72" y="60"/>
                  </a:lnTo>
                  <a:lnTo>
                    <a:pt x="60" y="66"/>
                  </a:lnTo>
                  <a:lnTo>
                    <a:pt x="46" y="72"/>
                  </a:lnTo>
                  <a:lnTo>
                    <a:pt x="34" y="78"/>
                  </a:lnTo>
                  <a:lnTo>
                    <a:pt x="28" y="82"/>
                  </a:lnTo>
                  <a:lnTo>
                    <a:pt x="24" y="88"/>
                  </a:lnTo>
                  <a:lnTo>
                    <a:pt x="24" y="88"/>
                  </a:lnTo>
                  <a:lnTo>
                    <a:pt x="16" y="102"/>
                  </a:lnTo>
                  <a:lnTo>
                    <a:pt x="12" y="116"/>
                  </a:lnTo>
                  <a:lnTo>
                    <a:pt x="8" y="130"/>
                  </a:lnTo>
                  <a:lnTo>
                    <a:pt x="6" y="146"/>
                  </a:lnTo>
                  <a:lnTo>
                    <a:pt x="2" y="176"/>
                  </a:lnTo>
                  <a:lnTo>
                    <a:pt x="2" y="210"/>
                  </a:lnTo>
                  <a:lnTo>
                    <a:pt x="2" y="210"/>
                  </a:lnTo>
                  <a:lnTo>
                    <a:pt x="4" y="220"/>
                  </a:lnTo>
                  <a:lnTo>
                    <a:pt x="6" y="230"/>
                  </a:lnTo>
                  <a:lnTo>
                    <a:pt x="14" y="248"/>
                  </a:lnTo>
                  <a:lnTo>
                    <a:pt x="24" y="266"/>
                  </a:lnTo>
                  <a:lnTo>
                    <a:pt x="28" y="276"/>
                  </a:lnTo>
                  <a:lnTo>
                    <a:pt x="32" y="286"/>
                  </a:lnTo>
                  <a:lnTo>
                    <a:pt x="32" y="286"/>
                  </a:lnTo>
                  <a:lnTo>
                    <a:pt x="34" y="304"/>
                  </a:lnTo>
                  <a:lnTo>
                    <a:pt x="34" y="322"/>
                  </a:lnTo>
                  <a:lnTo>
                    <a:pt x="32" y="360"/>
                  </a:lnTo>
                  <a:lnTo>
                    <a:pt x="32" y="360"/>
                  </a:lnTo>
                  <a:lnTo>
                    <a:pt x="28" y="382"/>
                  </a:lnTo>
                  <a:lnTo>
                    <a:pt x="22" y="406"/>
                  </a:lnTo>
                  <a:lnTo>
                    <a:pt x="12" y="428"/>
                  </a:lnTo>
                  <a:lnTo>
                    <a:pt x="6" y="440"/>
                  </a:lnTo>
                  <a:lnTo>
                    <a:pt x="0" y="448"/>
                  </a:lnTo>
                  <a:lnTo>
                    <a:pt x="176" y="452"/>
                  </a:lnTo>
                  <a:lnTo>
                    <a:pt x="288" y="43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5" name="Freeform 29">
              <a:extLst>
                <a:ext uri="{FF2B5EF4-FFF2-40B4-BE49-F238E27FC236}">
                  <a16:creationId xmlns:a16="http://schemas.microsoft.com/office/drawing/2014/main" id="{0375CD39-96DF-4BE5-A9BA-4D503A1C9A2F}"/>
                </a:ext>
              </a:extLst>
            </p:cNvPr>
            <p:cNvSpPr>
              <a:spLocks/>
            </p:cNvSpPr>
            <p:nvPr>
              <p:custDataLst>
                <p:tags r:id="rId29"/>
              </p:custDataLst>
            </p:nvPr>
          </p:nvSpPr>
          <p:spPr bwMode="auto">
            <a:xfrm>
              <a:off x="5661207" y="2260747"/>
              <a:ext cx="597195" cy="327575"/>
            </a:xfrm>
            <a:custGeom>
              <a:avLst/>
              <a:gdLst/>
              <a:ahLst/>
              <a:cxnLst>
                <a:cxn ang="0">
                  <a:pos x="130" y="166"/>
                </a:cxn>
                <a:cxn ang="0">
                  <a:pos x="158" y="156"/>
                </a:cxn>
                <a:cxn ang="0">
                  <a:pos x="166" y="158"/>
                </a:cxn>
                <a:cxn ang="0">
                  <a:pos x="176" y="172"/>
                </a:cxn>
                <a:cxn ang="0">
                  <a:pos x="202" y="188"/>
                </a:cxn>
                <a:cxn ang="0">
                  <a:pos x="222" y="234"/>
                </a:cxn>
                <a:cxn ang="0">
                  <a:pos x="236" y="260"/>
                </a:cxn>
                <a:cxn ang="0">
                  <a:pos x="244" y="218"/>
                </a:cxn>
                <a:cxn ang="0">
                  <a:pos x="246" y="206"/>
                </a:cxn>
                <a:cxn ang="0">
                  <a:pos x="256" y="194"/>
                </a:cxn>
                <a:cxn ang="0">
                  <a:pos x="278" y="188"/>
                </a:cxn>
                <a:cxn ang="0">
                  <a:pos x="296" y="180"/>
                </a:cxn>
                <a:cxn ang="0">
                  <a:pos x="308" y="174"/>
                </a:cxn>
                <a:cxn ang="0">
                  <a:pos x="338" y="150"/>
                </a:cxn>
                <a:cxn ang="0">
                  <a:pos x="358" y="136"/>
                </a:cxn>
                <a:cxn ang="0">
                  <a:pos x="384" y="132"/>
                </a:cxn>
                <a:cxn ang="0">
                  <a:pos x="400" y="134"/>
                </a:cxn>
                <a:cxn ang="0">
                  <a:pos x="426" y="142"/>
                </a:cxn>
                <a:cxn ang="0">
                  <a:pos x="442" y="140"/>
                </a:cxn>
                <a:cxn ang="0">
                  <a:pos x="456" y="134"/>
                </a:cxn>
                <a:cxn ang="0">
                  <a:pos x="472" y="122"/>
                </a:cxn>
                <a:cxn ang="0">
                  <a:pos x="472" y="108"/>
                </a:cxn>
                <a:cxn ang="0">
                  <a:pos x="460" y="96"/>
                </a:cxn>
                <a:cxn ang="0">
                  <a:pos x="430" y="78"/>
                </a:cxn>
                <a:cxn ang="0">
                  <a:pos x="382" y="64"/>
                </a:cxn>
                <a:cxn ang="0">
                  <a:pos x="366" y="62"/>
                </a:cxn>
                <a:cxn ang="0">
                  <a:pos x="336" y="68"/>
                </a:cxn>
                <a:cxn ang="0">
                  <a:pos x="280" y="86"/>
                </a:cxn>
                <a:cxn ang="0">
                  <a:pos x="250" y="90"/>
                </a:cxn>
                <a:cxn ang="0">
                  <a:pos x="234" y="88"/>
                </a:cxn>
                <a:cxn ang="0">
                  <a:pos x="196" y="76"/>
                </a:cxn>
                <a:cxn ang="0">
                  <a:pos x="182" y="68"/>
                </a:cxn>
                <a:cxn ang="0">
                  <a:pos x="178" y="62"/>
                </a:cxn>
                <a:cxn ang="0">
                  <a:pos x="172" y="36"/>
                </a:cxn>
                <a:cxn ang="0">
                  <a:pos x="170" y="20"/>
                </a:cxn>
                <a:cxn ang="0">
                  <a:pos x="162" y="6"/>
                </a:cxn>
                <a:cxn ang="0">
                  <a:pos x="152" y="2"/>
                </a:cxn>
                <a:cxn ang="0">
                  <a:pos x="130" y="2"/>
                </a:cxn>
                <a:cxn ang="0">
                  <a:pos x="100" y="20"/>
                </a:cxn>
                <a:cxn ang="0">
                  <a:pos x="84" y="34"/>
                </a:cxn>
                <a:cxn ang="0">
                  <a:pos x="22" y="82"/>
                </a:cxn>
                <a:cxn ang="0">
                  <a:pos x="0" y="90"/>
                </a:cxn>
                <a:cxn ang="0">
                  <a:pos x="130" y="166"/>
                </a:cxn>
              </a:cxnLst>
              <a:rect l="0" t="0" r="r" b="b"/>
              <a:pathLst>
                <a:path w="474" h="260">
                  <a:moveTo>
                    <a:pt x="130" y="166"/>
                  </a:moveTo>
                  <a:lnTo>
                    <a:pt x="130" y="166"/>
                  </a:lnTo>
                  <a:lnTo>
                    <a:pt x="146" y="158"/>
                  </a:lnTo>
                  <a:lnTo>
                    <a:pt x="158" y="156"/>
                  </a:lnTo>
                  <a:lnTo>
                    <a:pt x="162" y="156"/>
                  </a:lnTo>
                  <a:lnTo>
                    <a:pt x="166" y="158"/>
                  </a:lnTo>
                  <a:lnTo>
                    <a:pt x="166" y="158"/>
                  </a:lnTo>
                  <a:lnTo>
                    <a:pt x="176" y="172"/>
                  </a:lnTo>
                  <a:lnTo>
                    <a:pt x="180" y="176"/>
                  </a:lnTo>
                  <a:lnTo>
                    <a:pt x="202" y="188"/>
                  </a:lnTo>
                  <a:lnTo>
                    <a:pt x="194" y="226"/>
                  </a:lnTo>
                  <a:lnTo>
                    <a:pt x="222" y="234"/>
                  </a:lnTo>
                  <a:lnTo>
                    <a:pt x="222" y="252"/>
                  </a:lnTo>
                  <a:lnTo>
                    <a:pt x="236" y="260"/>
                  </a:lnTo>
                  <a:lnTo>
                    <a:pt x="236" y="260"/>
                  </a:lnTo>
                  <a:lnTo>
                    <a:pt x="244" y="218"/>
                  </a:lnTo>
                  <a:lnTo>
                    <a:pt x="244" y="218"/>
                  </a:lnTo>
                  <a:lnTo>
                    <a:pt x="246" y="206"/>
                  </a:lnTo>
                  <a:lnTo>
                    <a:pt x="250" y="200"/>
                  </a:lnTo>
                  <a:lnTo>
                    <a:pt x="256" y="194"/>
                  </a:lnTo>
                  <a:lnTo>
                    <a:pt x="262" y="192"/>
                  </a:lnTo>
                  <a:lnTo>
                    <a:pt x="278" y="188"/>
                  </a:lnTo>
                  <a:lnTo>
                    <a:pt x="286" y="184"/>
                  </a:lnTo>
                  <a:lnTo>
                    <a:pt x="296" y="180"/>
                  </a:lnTo>
                  <a:lnTo>
                    <a:pt x="296" y="180"/>
                  </a:lnTo>
                  <a:lnTo>
                    <a:pt x="308" y="174"/>
                  </a:lnTo>
                  <a:lnTo>
                    <a:pt x="318" y="166"/>
                  </a:lnTo>
                  <a:lnTo>
                    <a:pt x="338" y="150"/>
                  </a:lnTo>
                  <a:lnTo>
                    <a:pt x="348" y="142"/>
                  </a:lnTo>
                  <a:lnTo>
                    <a:pt x="358" y="136"/>
                  </a:lnTo>
                  <a:lnTo>
                    <a:pt x="372" y="132"/>
                  </a:lnTo>
                  <a:lnTo>
                    <a:pt x="384" y="132"/>
                  </a:lnTo>
                  <a:lnTo>
                    <a:pt x="384" y="132"/>
                  </a:lnTo>
                  <a:lnTo>
                    <a:pt x="400" y="134"/>
                  </a:lnTo>
                  <a:lnTo>
                    <a:pt x="414" y="138"/>
                  </a:lnTo>
                  <a:lnTo>
                    <a:pt x="426" y="142"/>
                  </a:lnTo>
                  <a:lnTo>
                    <a:pt x="434" y="142"/>
                  </a:lnTo>
                  <a:lnTo>
                    <a:pt x="442" y="140"/>
                  </a:lnTo>
                  <a:lnTo>
                    <a:pt x="442" y="140"/>
                  </a:lnTo>
                  <a:lnTo>
                    <a:pt x="456" y="134"/>
                  </a:lnTo>
                  <a:lnTo>
                    <a:pt x="466" y="128"/>
                  </a:lnTo>
                  <a:lnTo>
                    <a:pt x="472" y="122"/>
                  </a:lnTo>
                  <a:lnTo>
                    <a:pt x="474" y="116"/>
                  </a:lnTo>
                  <a:lnTo>
                    <a:pt x="472" y="108"/>
                  </a:lnTo>
                  <a:lnTo>
                    <a:pt x="466" y="102"/>
                  </a:lnTo>
                  <a:lnTo>
                    <a:pt x="460" y="96"/>
                  </a:lnTo>
                  <a:lnTo>
                    <a:pt x="452" y="90"/>
                  </a:lnTo>
                  <a:lnTo>
                    <a:pt x="430" y="78"/>
                  </a:lnTo>
                  <a:lnTo>
                    <a:pt x="406" y="70"/>
                  </a:lnTo>
                  <a:lnTo>
                    <a:pt x="382" y="64"/>
                  </a:lnTo>
                  <a:lnTo>
                    <a:pt x="366" y="62"/>
                  </a:lnTo>
                  <a:lnTo>
                    <a:pt x="366" y="62"/>
                  </a:lnTo>
                  <a:lnTo>
                    <a:pt x="350" y="64"/>
                  </a:lnTo>
                  <a:lnTo>
                    <a:pt x="336" y="68"/>
                  </a:lnTo>
                  <a:lnTo>
                    <a:pt x="308" y="78"/>
                  </a:lnTo>
                  <a:lnTo>
                    <a:pt x="280" y="86"/>
                  </a:lnTo>
                  <a:lnTo>
                    <a:pt x="264" y="88"/>
                  </a:lnTo>
                  <a:lnTo>
                    <a:pt x="250" y="90"/>
                  </a:lnTo>
                  <a:lnTo>
                    <a:pt x="250" y="90"/>
                  </a:lnTo>
                  <a:lnTo>
                    <a:pt x="234" y="88"/>
                  </a:lnTo>
                  <a:lnTo>
                    <a:pt x="214" y="82"/>
                  </a:lnTo>
                  <a:lnTo>
                    <a:pt x="196" y="76"/>
                  </a:lnTo>
                  <a:lnTo>
                    <a:pt x="188" y="72"/>
                  </a:lnTo>
                  <a:lnTo>
                    <a:pt x="182" y="68"/>
                  </a:lnTo>
                  <a:lnTo>
                    <a:pt x="182" y="68"/>
                  </a:lnTo>
                  <a:lnTo>
                    <a:pt x="178" y="62"/>
                  </a:lnTo>
                  <a:lnTo>
                    <a:pt x="174" y="54"/>
                  </a:lnTo>
                  <a:lnTo>
                    <a:pt x="172" y="36"/>
                  </a:lnTo>
                  <a:lnTo>
                    <a:pt x="172" y="28"/>
                  </a:lnTo>
                  <a:lnTo>
                    <a:pt x="170" y="20"/>
                  </a:lnTo>
                  <a:lnTo>
                    <a:pt x="168" y="12"/>
                  </a:lnTo>
                  <a:lnTo>
                    <a:pt x="162" y="6"/>
                  </a:lnTo>
                  <a:lnTo>
                    <a:pt x="162" y="6"/>
                  </a:lnTo>
                  <a:lnTo>
                    <a:pt x="152" y="2"/>
                  </a:lnTo>
                  <a:lnTo>
                    <a:pt x="142" y="0"/>
                  </a:lnTo>
                  <a:lnTo>
                    <a:pt x="130" y="2"/>
                  </a:lnTo>
                  <a:lnTo>
                    <a:pt x="120" y="8"/>
                  </a:lnTo>
                  <a:lnTo>
                    <a:pt x="100" y="20"/>
                  </a:lnTo>
                  <a:lnTo>
                    <a:pt x="84" y="34"/>
                  </a:lnTo>
                  <a:lnTo>
                    <a:pt x="84" y="34"/>
                  </a:lnTo>
                  <a:lnTo>
                    <a:pt x="42" y="68"/>
                  </a:lnTo>
                  <a:lnTo>
                    <a:pt x="22" y="82"/>
                  </a:lnTo>
                  <a:lnTo>
                    <a:pt x="10" y="86"/>
                  </a:lnTo>
                  <a:lnTo>
                    <a:pt x="0" y="90"/>
                  </a:lnTo>
                  <a:lnTo>
                    <a:pt x="8" y="128"/>
                  </a:lnTo>
                  <a:lnTo>
                    <a:pt x="130" y="16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6" name="Freeform 30">
              <a:extLst>
                <a:ext uri="{FF2B5EF4-FFF2-40B4-BE49-F238E27FC236}">
                  <a16:creationId xmlns:a16="http://schemas.microsoft.com/office/drawing/2014/main" id="{F4710926-E94B-4694-87F2-44AD861C055E}"/>
                </a:ext>
              </a:extLst>
            </p:cNvPr>
            <p:cNvSpPr>
              <a:spLocks/>
            </p:cNvSpPr>
            <p:nvPr>
              <p:custDataLst>
                <p:tags r:id="rId30"/>
              </p:custDataLst>
            </p:nvPr>
          </p:nvSpPr>
          <p:spPr bwMode="auto">
            <a:xfrm>
              <a:off x="6107213" y="4601650"/>
              <a:ext cx="1020523" cy="841616"/>
            </a:xfrm>
            <a:custGeom>
              <a:avLst/>
              <a:gdLst/>
              <a:ahLst/>
              <a:cxnLst>
                <a:cxn ang="0">
                  <a:pos x="800" y="412"/>
                </a:cxn>
                <a:cxn ang="0">
                  <a:pos x="780" y="374"/>
                </a:cxn>
                <a:cxn ang="0">
                  <a:pos x="758" y="338"/>
                </a:cxn>
                <a:cxn ang="0">
                  <a:pos x="730" y="298"/>
                </a:cxn>
                <a:cxn ang="0">
                  <a:pos x="726" y="286"/>
                </a:cxn>
                <a:cxn ang="0">
                  <a:pos x="724" y="266"/>
                </a:cxn>
                <a:cxn ang="0">
                  <a:pos x="718" y="238"/>
                </a:cxn>
                <a:cxn ang="0">
                  <a:pos x="680" y="168"/>
                </a:cxn>
                <a:cxn ang="0">
                  <a:pos x="646" y="106"/>
                </a:cxn>
                <a:cxn ang="0">
                  <a:pos x="600" y="22"/>
                </a:cxn>
                <a:cxn ang="0">
                  <a:pos x="590" y="0"/>
                </a:cxn>
                <a:cxn ang="0">
                  <a:pos x="552" y="20"/>
                </a:cxn>
                <a:cxn ang="0">
                  <a:pos x="532" y="42"/>
                </a:cxn>
                <a:cxn ang="0">
                  <a:pos x="268" y="38"/>
                </a:cxn>
                <a:cxn ang="0">
                  <a:pos x="0" y="38"/>
                </a:cxn>
                <a:cxn ang="0">
                  <a:pos x="18" y="82"/>
                </a:cxn>
                <a:cxn ang="0">
                  <a:pos x="16" y="120"/>
                </a:cxn>
                <a:cxn ang="0">
                  <a:pos x="102" y="100"/>
                </a:cxn>
                <a:cxn ang="0">
                  <a:pos x="128" y="102"/>
                </a:cxn>
                <a:cxn ang="0">
                  <a:pos x="148" y="106"/>
                </a:cxn>
                <a:cxn ang="0">
                  <a:pos x="202" y="132"/>
                </a:cxn>
                <a:cxn ang="0">
                  <a:pos x="234" y="148"/>
                </a:cxn>
                <a:cxn ang="0">
                  <a:pos x="268" y="152"/>
                </a:cxn>
                <a:cxn ang="0">
                  <a:pos x="282" y="150"/>
                </a:cxn>
                <a:cxn ang="0">
                  <a:pos x="324" y="128"/>
                </a:cxn>
                <a:cxn ang="0">
                  <a:pos x="352" y="116"/>
                </a:cxn>
                <a:cxn ang="0">
                  <a:pos x="370" y="114"/>
                </a:cxn>
                <a:cxn ang="0">
                  <a:pos x="376" y="116"/>
                </a:cxn>
                <a:cxn ang="0">
                  <a:pos x="396" y="130"/>
                </a:cxn>
                <a:cxn ang="0">
                  <a:pos x="426" y="164"/>
                </a:cxn>
                <a:cxn ang="0">
                  <a:pos x="442" y="178"/>
                </a:cxn>
                <a:cxn ang="0">
                  <a:pos x="456" y="190"/>
                </a:cxn>
                <a:cxn ang="0">
                  <a:pos x="482" y="216"/>
                </a:cxn>
                <a:cxn ang="0">
                  <a:pos x="492" y="234"/>
                </a:cxn>
                <a:cxn ang="0">
                  <a:pos x="496" y="248"/>
                </a:cxn>
                <a:cxn ang="0">
                  <a:pos x="496" y="282"/>
                </a:cxn>
                <a:cxn ang="0">
                  <a:pos x="494" y="298"/>
                </a:cxn>
                <a:cxn ang="0">
                  <a:pos x="504" y="330"/>
                </a:cxn>
                <a:cxn ang="0">
                  <a:pos x="518" y="362"/>
                </a:cxn>
                <a:cxn ang="0">
                  <a:pos x="536" y="400"/>
                </a:cxn>
                <a:cxn ang="0">
                  <a:pos x="580" y="470"/>
                </a:cxn>
                <a:cxn ang="0">
                  <a:pos x="604" y="504"/>
                </a:cxn>
                <a:cxn ang="0">
                  <a:pos x="642" y="554"/>
                </a:cxn>
                <a:cxn ang="0">
                  <a:pos x="658" y="568"/>
                </a:cxn>
                <a:cxn ang="0">
                  <a:pos x="684" y="602"/>
                </a:cxn>
                <a:cxn ang="0">
                  <a:pos x="712" y="634"/>
                </a:cxn>
                <a:cxn ang="0">
                  <a:pos x="718" y="638"/>
                </a:cxn>
                <a:cxn ang="0">
                  <a:pos x="730" y="640"/>
                </a:cxn>
                <a:cxn ang="0">
                  <a:pos x="746" y="636"/>
                </a:cxn>
                <a:cxn ang="0">
                  <a:pos x="758" y="636"/>
                </a:cxn>
                <a:cxn ang="0">
                  <a:pos x="762" y="638"/>
                </a:cxn>
                <a:cxn ang="0">
                  <a:pos x="764" y="652"/>
                </a:cxn>
                <a:cxn ang="0">
                  <a:pos x="766" y="666"/>
                </a:cxn>
                <a:cxn ang="0">
                  <a:pos x="770" y="668"/>
                </a:cxn>
                <a:cxn ang="0">
                  <a:pos x="780" y="664"/>
                </a:cxn>
                <a:cxn ang="0">
                  <a:pos x="788" y="654"/>
                </a:cxn>
                <a:cxn ang="0">
                  <a:pos x="796" y="632"/>
                </a:cxn>
                <a:cxn ang="0">
                  <a:pos x="800" y="604"/>
                </a:cxn>
                <a:cxn ang="0">
                  <a:pos x="804" y="548"/>
                </a:cxn>
                <a:cxn ang="0">
                  <a:pos x="806" y="518"/>
                </a:cxn>
                <a:cxn ang="0">
                  <a:pos x="810" y="466"/>
                </a:cxn>
                <a:cxn ang="0">
                  <a:pos x="804" y="426"/>
                </a:cxn>
                <a:cxn ang="0">
                  <a:pos x="800" y="412"/>
                </a:cxn>
              </a:cxnLst>
              <a:rect l="0" t="0" r="r" b="b"/>
              <a:pathLst>
                <a:path w="810" h="668">
                  <a:moveTo>
                    <a:pt x="800" y="412"/>
                  </a:moveTo>
                  <a:lnTo>
                    <a:pt x="800" y="412"/>
                  </a:lnTo>
                  <a:lnTo>
                    <a:pt x="792" y="394"/>
                  </a:lnTo>
                  <a:lnTo>
                    <a:pt x="780" y="374"/>
                  </a:lnTo>
                  <a:lnTo>
                    <a:pt x="758" y="338"/>
                  </a:lnTo>
                  <a:lnTo>
                    <a:pt x="758" y="338"/>
                  </a:lnTo>
                  <a:lnTo>
                    <a:pt x="740" y="312"/>
                  </a:lnTo>
                  <a:lnTo>
                    <a:pt x="730" y="298"/>
                  </a:lnTo>
                  <a:lnTo>
                    <a:pt x="728" y="292"/>
                  </a:lnTo>
                  <a:lnTo>
                    <a:pt x="726" y="286"/>
                  </a:lnTo>
                  <a:lnTo>
                    <a:pt x="726" y="286"/>
                  </a:lnTo>
                  <a:lnTo>
                    <a:pt x="724" y="266"/>
                  </a:lnTo>
                  <a:lnTo>
                    <a:pt x="718" y="238"/>
                  </a:lnTo>
                  <a:lnTo>
                    <a:pt x="718" y="238"/>
                  </a:lnTo>
                  <a:lnTo>
                    <a:pt x="706" y="214"/>
                  </a:lnTo>
                  <a:lnTo>
                    <a:pt x="680" y="168"/>
                  </a:lnTo>
                  <a:lnTo>
                    <a:pt x="646" y="106"/>
                  </a:lnTo>
                  <a:lnTo>
                    <a:pt x="646" y="106"/>
                  </a:lnTo>
                  <a:lnTo>
                    <a:pt x="600" y="22"/>
                  </a:lnTo>
                  <a:lnTo>
                    <a:pt x="600" y="22"/>
                  </a:lnTo>
                  <a:lnTo>
                    <a:pt x="594" y="12"/>
                  </a:lnTo>
                  <a:lnTo>
                    <a:pt x="590" y="0"/>
                  </a:lnTo>
                  <a:lnTo>
                    <a:pt x="546" y="2"/>
                  </a:lnTo>
                  <a:lnTo>
                    <a:pt x="552" y="20"/>
                  </a:lnTo>
                  <a:lnTo>
                    <a:pt x="552" y="44"/>
                  </a:lnTo>
                  <a:lnTo>
                    <a:pt x="532" y="42"/>
                  </a:lnTo>
                  <a:lnTo>
                    <a:pt x="530" y="32"/>
                  </a:lnTo>
                  <a:lnTo>
                    <a:pt x="268" y="38"/>
                  </a:lnTo>
                  <a:lnTo>
                    <a:pt x="248" y="10"/>
                  </a:lnTo>
                  <a:lnTo>
                    <a:pt x="0" y="38"/>
                  </a:lnTo>
                  <a:lnTo>
                    <a:pt x="0" y="54"/>
                  </a:lnTo>
                  <a:lnTo>
                    <a:pt x="18" y="82"/>
                  </a:lnTo>
                  <a:lnTo>
                    <a:pt x="16" y="120"/>
                  </a:lnTo>
                  <a:lnTo>
                    <a:pt x="16" y="120"/>
                  </a:lnTo>
                  <a:lnTo>
                    <a:pt x="72" y="106"/>
                  </a:lnTo>
                  <a:lnTo>
                    <a:pt x="102" y="100"/>
                  </a:lnTo>
                  <a:lnTo>
                    <a:pt x="114" y="100"/>
                  </a:lnTo>
                  <a:lnTo>
                    <a:pt x="128" y="102"/>
                  </a:lnTo>
                  <a:lnTo>
                    <a:pt x="128" y="102"/>
                  </a:lnTo>
                  <a:lnTo>
                    <a:pt x="148" y="106"/>
                  </a:lnTo>
                  <a:lnTo>
                    <a:pt x="166" y="114"/>
                  </a:lnTo>
                  <a:lnTo>
                    <a:pt x="202" y="132"/>
                  </a:lnTo>
                  <a:lnTo>
                    <a:pt x="218" y="140"/>
                  </a:lnTo>
                  <a:lnTo>
                    <a:pt x="234" y="148"/>
                  </a:lnTo>
                  <a:lnTo>
                    <a:pt x="252" y="152"/>
                  </a:lnTo>
                  <a:lnTo>
                    <a:pt x="268" y="152"/>
                  </a:lnTo>
                  <a:lnTo>
                    <a:pt x="268" y="152"/>
                  </a:lnTo>
                  <a:lnTo>
                    <a:pt x="282" y="150"/>
                  </a:lnTo>
                  <a:lnTo>
                    <a:pt x="296" y="144"/>
                  </a:lnTo>
                  <a:lnTo>
                    <a:pt x="324" y="128"/>
                  </a:lnTo>
                  <a:lnTo>
                    <a:pt x="338" y="122"/>
                  </a:lnTo>
                  <a:lnTo>
                    <a:pt x="352" y="116"/>
                  </a:lnTo>
                  <a:lnTo>
                    <a:pt x="364" y="114"/>
                  </a:lnTo>
                  <a:lnTo>
                    <a:pt x="370" y="114"/>
                  </a:lnTo>
                  <a:lnTo>
                    <a:pt x="376" y="116"/>
                  </a:lnTo>
                  <a:lnTo>
                    <a:pt x="376" y="116"/>
                  </a:lnTo>
                  <a:lnTo>
                    <a:pt x="386" y="122"/>
                  </a:lnTo>
                  <a:lnTo>
                    <a:pt x="396" y="130"/>
                  </a:lnTo>
                  <a:lnTo>
                    <a:pt x="412" y="146"/>
                  </a:lnTo>
                  <a:lnTo>
                    <a:pt x="426" y="164"/>
                  </a:lnTo>
                  <a:lnTo>
                    <a:pt x="434" y="172"/>
                  </a:lnTo>
                  <a:lnTo>
                    <a:pt x="442" y="178"/>
                  </a:lnTo>
                  <a:lnTo>
                    <a:pt x="442" y="178"/>
                  </a:lnTo>
                  <a:lnTo>
                    <a:pt x="456" y="190"/>
                  </a:lnTo>
                  <a:lnTo>
                    <a:pt x="470" y="202"/>
                  </a:lnTo>
                  <a:lnTo>
                    <a:pt x="482" y="216"/>
                  </a:lnTo>
                  <a:lnTo>
                    <a:pt x="492" y="234"/>
                  </a:lnTo>
                  <a:lnTo>
                    <a:pt x="492" y="234"/>
                  </a:lnTo>
                  <a:lnTo>
                    <a:pt x="494" y="240"/>
                  </a:lnTo>
                  <a:lnTo>
                    <a:pt x="496" y="248"/>
                  </a:lnTo>
                  <a:lnTo>
                    <a:pt x="496" y="264"/>
                  </a:lnTo>
                  <a:lnTo>
                    <a:pt x="496" y="282"/>
                  </a:lnTo>
                  <a:lnTo>
                    <a:pt x="494" y="298"/>
                  </a:lnTo>
                  <a:lnTo>
                    <a:pt x="494" y="298"/>
                  </a:lnTo>
                  <a:lnTo>
                    <a:pt x="498" y="314"/>
                  </a:lnTo>
                  <a:lnTo>
                    <a:pt x="504" y="330"/>
                  </a:lnTo>
                  <a:lnTo>
                    <a:pt x="512" y="344"/>
                  </a:lnTo>
                  <a:lnTo>
                    <a:pt x="518" y="362"/>
                  </a:lnTo>
                  <a:lnTo>
                    <a:pt x="518" y="362"/>
                  </a:lnTo>
                  <a:lnTo>
                    <a:pt x="536" y="400"/>
                  </a:lnTo>
                  <a:lnTo>
                    <a:pt x="556" y="436"/>
                  </a:lnTo>
                  <a:lnTo>
                    <a:pt x="580" y="470"/>
                  </a:lnTo>
                  <a:lnTo>
                    <a:pt x="604" y="504"/>
                  </a:lnTo>
                  <a:lnTo>
                    <a:pt x="604" y="504"/>
                  </a:lnTo>
                  <a:lnTo>
                    <a:pt x="630" y="538"/>
                  </a:lnTo>
                  <a:lnTo>
                    <a:pt x="642" y="554"/>
                  </a:lnTo>
                  <a:lnTo>
                    <a:pt x="658" y="568"/>
                  </a:lnTo>
                  <a:lnTo>
                    <a:pt x="658" y="568"/>
                  </a:lnTo>
                  <a:lnTo>
                    <a:pt x="672" y="584"/>
                  </a:lnTo>
                  <a:lnTo>
                    <a:pt x="684" y="602"/>
                  </a:lnTo>
                  <a:lnTo>
                    <a:pt x="698" y="618"/>
                  </a:lnTo>
                  <a:lnTo>
                    <a:pt x="712" y="634"/>
                  </a:lnTo>
                  <a:lnTo>
                    <a:pt x="712" y="634"/>
                  </a:lnTo>
                  <a:lnTo>
                    <a:pt x="718" y="638"/>
                  </a:lnTo>
                  <a:lnTo>
                    <a:pt x="724" y="640"/>
                  </a:lnTo>
                  <a:lnTo>
                    <a:pt x="730" y="640"/>
                  </a:lnTo>
                  <a:lnTo>
                    <a:pt x="736" y="640"/>
                  </a:lnTo>
                  <a:lnTo>
                    <a:pt x="746" y="636"/>
                  </a:lnTo>
                  <a:lnTo>
                    <a:pt x="752" y="634"/>
                  </a:lnTo>
                  <a:lnTo>
                    <a:pt x="758" y="636"/>
                  </a:lnTo>
                  <a:lnTo>
                    <a:pt x="758" y="636"/>
                  </a:lnTo>
                  <a:lnTo>
                    <a:pt x="762" y="638"/>
                  </a:lnTo>
                  <a:lnTo>
                    <a:pt x="764" y="642"/>
                  </a:lnTo>
                  <a:lnTo>
                    <a:pt x="764" y="652"/>
                  </a:lnTo>
                  <a:lnTo>
                    <a:pt x="764" y="662"/>
                  </a:lnTo>
                  <a:lnTo>
                    <a:pt x="766" y="666"/>
                  </a:lnTo>
                  <a:lnTo>
                    <a:pt x="770" y="668"/>
                  </a:lnTo>
                  <a:lnTo>
                    <a:pt x="770" y="668"/>
                  </a:lnTo>
                  <a:lnTo>
                    <a:pt x="776" y="668"/>
                  </a:lnTo>
                  <a:lnTo>
                    <a:pt x="780" y="664"/>
                  </a:lnTo>
                  <a:lnTo>
                    <a:pt x="784" y="660"/>
                  </a:lnTo>
                  <a:lnTo>
                    <a:pt x="788" y="654"/>
                  </a:lnTo>
                  <a:lnTo>
                    <a:pt x="794" y="642"/>
                  </a:lnTo>
                  <a:lnTo>
                    <a:pt x="796" y="632"/>
                  </a:lnTo>
                  <a:lnTo>
                    <a:pt x="796" y="632"/>
                  </a:lnTo>
                  <a:lnTo>
                    <a:pt x="800" y="604"/>
                  </a:lnTo>
                  <a:lnTo>
                    <a:pt x="802" y="576"/>
                  </a:lnTo>
                  <a:lnTo>
                    <a:pt x="804" y="548"/>
                  </a:lnTo>
                  <a:lnTo>
                    <a:pt x="806" y="518"/>
                  </a:lnTo>
                  <a:lnTo>
                    <a:pt x="806" y="518"/>
                  </a:lnTo>
                  <a:lnTo>
                    <a:pt x="808" y="492"/>
                  </a:lnTo>
                  <a:lnTo>
                    <a:pt x="810" y="466"/>
                  </a:lnTo>
                  <a:lnTo>
                    <a:pt x="808" y="438"/>
                  </a:lnTo>
                  <a:lnTo>
                    <a:pt x="804" y="426"/>
                  </a:lnTo>
                  <a:lnTo>
                    <a:pt x="800" y="412"/>
                  </a:lnTo>
                  <a:lnTo>
                    <a:pt x="800" y="412"/>
                  </a:lnTo>
                  <a:close/>
                </a:path>
              </a:pathLst>
            </a:custGeom>
            <a:solidFill>
              <a:schemeClr val="bg2">
                <a:lumMod val="75000"/>
              </a:schemeClr>
            </a:solid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7" name="Freeform 31">
              <a:extLst>
                <a:ext uri="{FF2B5EF4-FFF2-40B4-BE49-F238E27FC236}">
                  <a16:creationId xmlns:a16="http://schemas.microsoft.com/office/drawing/2014/main" id="{10CDF005-AE71-4F8D-BEA0-3FAB1479030E}"/>
                </a:ext>
              </a:extLst>
            </p:cNvPr>
            <p:cNvSpPr>
              <a:spLocks/>
            </p:cNvSpPr>
            <p:nvPr>
              <p:custDataLst>
                <p:tags r:id="rId31"/>
              </p:custDataLst>
            </p:nvPr>
          </p:nvSpPr>
          <p:spPr bwMode="auto">
            <a:xfrm>
              <a:off x="5991302" y="4034693"/>
              <a:ext cx="428368" cy="723185"/>
            </a:xfrm>
            <a:custGeom>
              <a:avLst/>
              <a:gdLst/>
              <a:ahLst/>
              <a:cxnLst>
                <a:cxn ang="0">
                  <a:pos x="326" y="336"/>
                </a:cxn>
                <a:cxn ang="0">
                  <a:pos x="338" y="330"/>
                </a:cxn>
                <a:cxn ang="0">
                  <a:pos x="340" y="320"/>
                </a:cxn>
                <a:cxn ang="0">
                  <a:pos x="332" y="310"/>
                </a:cxn>
                <a:cxn ang="0">
                  <a:pos x="332" y="310"/>
                </a:cxn>
                <a:cxn ang="0">
                  <a:pos x="332" y="298"/>
                </a:cxn>
                <a:cxn ang="0">
                  <a:pos x="332" y="298"/>
                </a:cxn>
                <a:cxn ang="0">
                  <a:pos x="330" y="290"/>
                </a:cxn>
                <a:cxn ang="0">
                  <a:pos x="322" y="282"/>
                </a:cxn>
                <a:cxn ang="0">
                  <a:pos x="312" y="270"/>
                </a:cxn>
                <a:cxn ang="0">
                  <a:pos x="234" y="0"/>
                </a:cxn>
                <a:cxn ang="0">
                  <a:pos x="0" y="22"/>
                </a:cxn>
                <a:cxn ang="0">
                  <a:pos x="10" y="38"/>
                </a:cxn>
                <a:cxn ang="0">
                  <a:pos x="14" y="570"/>
                </a:cxn>
                <a:cxn ang="0">
                  <a:pos x="14" y="570"/>
                </a:cxn>
                <a:cxn ang="0">
                  <a:pos x="52" y="572"/>
                </a:cxn>
                <a:cxn ang="0">
                  <a:pos x="84" y="574"/>
                </a:cxn>
                <a:cxn ang="0">
                  <a:pos x="84" y="574"/>
                </a:cxn>
                <a:cxn ang="0">
                  <a:pos x="96" y="572"/>
                </a:cxn>
                <a:cxn ang="0">
                  <a:pos x="108" y="570"/>
                </a:cxn>
                <a:cxn ang="0">
                  <a:pos x="110" y="532"/>
                </a:cxn>
                <a:cxn ang="0">
                  <a:pos x="92" y="504"/>
                </a:cxn>
                <a:cxn ang="0">
                  <a:pos x="92" y="488"/>
                </a:cxn>
                <a:cxn ang="0">
                  <a:pos x="340" y="460"/>
                </a:cxn>
                <a:cxn ang="0">
                  <a:pos x="340" y="388"/>
                </a:cxn>
                <a:cxn ang="0">
                  <a:pos x="324" y="352"/>
                </a:cxn>
                <a:cxn ang="0">
                  <a:pos x="326" y="336"/>
                </a:cxn>
              </a:cxnLst>
              <a:rect l="0" t="0" r="r" b="b"/>
              <a:pathLst>
                <a:path w="340" h="574">
                  <a:moveTo>
                    <a:pt x="326" y="336"/>
                  </a:moveTo>
                  <a:lnTo>
                    <a:pt x="338" y="330"/>
                  </a:lnTo>
                  <a:lnTo>
                    <a:pt x="340" y="320"/>
                  </a:lnTo>
                  <a:lnTo>
                    <a:pt x="332" y="310"/>
                  </a:lnTo>
                  <a:lnTo>
                    <a:pt x="332" y="310"/>
                  </a:lnTo>
                  <a:lnTo>
                    <a:pt x="332" y="298"/>
                  </a:lnTo>
                  <a:lnTo>
                    <a:pt x="332" y="298"/>
                  </a:lnTo>
                  <a:lnTo>
                    <a:pt x="330" y="290"/>
                  </a:lnTo>
                  <a:lnTo>
                    <a:pt x="322" y="282"/>
                  </a:lnTo>
                  <a:lnTo>
                    <a:pt x="312" y="270"/>
                  </a:lnTo>
                  <a:lnTo>
                    <a:pt x="234" y="0"/>
                  </a:lnTo>
                  <a:lnTo>
                    <a:pt x="0" y="22"/>
                  </a:lnTo>
                  <a:lnTo>
                    <a:pt x="10" y="38"/>
                  </a:lnTo>
                  <a:lnTo>
                    <a:pt x="14" y="570"/>
                  </a:lnTo>
                  <a:lnTo>
                    <a:pt x="14" y="570"/>
                  </a:lnTo>
                  <a:lnTo>
                    <a:pt x="52" y="572"/>
                  </a:lnTo>
                  <a:lnTo>
                    <a:pt x="84" y="574"/>
                  </a:lnTo>
                  <a:lnTo>
                    <a:pt x="84" y="574"/>
                  </a:lnTo>
                  <a:lnTo>
                    <a:pt x="96" y="572"/>
                  </a:lnTo>
                  <a:lnTo>
                    <a:pt x="108" y="570"/>
                  </a:lnTo>
                  <a:lnTo>
                    <a:pt x="110" y="532"/>
                  </a:lnTo>
                  <a:lnTo>
                    <a:pt x="92" y="504"/>
                  </a:lnTo>
                  <a:lnTo>
                    <a:pt x="92" y="488"/>
                  </a:lnTo>
                  <a:lnTo>
                    <a:pt x="340" y="460"/>
                  </a:lnTo>
                  <a:lnTo>
                    <a:pt x="340" y="388"/>
                  </a:lnTo>
                  <a:lnTo>
                    <a:pt x="324" y="352"/>
                  </a:lnTo>
                  <a:lnTo>
                    <a:pt x="326" y="33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8" name="Freeform 32">
              <a:extLst>
                <a:ext uri="{FF2B5EF4-FFF2-40B4-BE49-F238E27FC236}">
                  <a16:creationId xmlns:a16="http://schemas.microsoft.com/office/drawing/2014/main" id="{F5E2C7BA-91D9-49E6-A9BE-94C35A6EFD12}"/>
                </a:ext>
              </a:extLst>
            </p:cNvPr>
            <p:cNvSpPr>
              <a:spLocks/>
            </p:cNvSpPr>
            <p:nvPr>
              <p:custDataLst>
                <p:tags r:id="rId32"/>
              </p:custDataLst>
            </p:nvPr>
          </p:nvSpPr>
          <p:spPr bwMode="auto">
            <a:xfrm>
              <a:off x="5598212" y="4062411"/>
              <a:ext cx="410729" cy="735784"/>
            </a:xfrm>
            <a:custGeom>
              <a:avLst/>
              <a:gdLst/>
              <a:ahLst/>
              <a:cxnLst>
                <a:cxn ang="0">
                  <a:pos x="312" y="0"/>
                </a:cxn>
                <a:cxn ang="0">
                  <a:pos x="118" y="18"/>
                </a:cxn>
                <a:cxn ang="0">
                  <a:pos x="116" y="22"/>
                </a:cxn>
                <a:cxn ang="0">
                  <a:pos x="96" y="42"/>
                </a:cxn>
                <a:cxn ang="0">
                  <a:pos x="90" y="76"/>
                </a:cxn>
                <a:cxn ang="0">
                  <a:pos x="62" y="100"/>
                </a:cxn>
                <a:cxn ang="0">
                  <a:pos x="52" y="138"/>
                </a:cxn>
                <a:cxn ang="0">
                  <a:pos x="34" y="178"/>
                </a:cxn>
                <a:cxn ang="0">
                  <a:pos x="42" y="200"/>
                </a:cxn>
                <a:cxn ang="0">
                  <a:pos x="42" y="200"/>
                </a:cxn>
                <a:cxn ang="0">
                  <a:pos x="44" y="218"/>
                </a:cxn>
                <a:cxn ang="0">
                  <a:pos x="46" y="234"/>
                </a:cxn>
                <a:cxn ang="0">
                  <a:pos x="46" y="248"/>
                </a:cxn>
                <a:cxn ang="0">
                  <a:pos x="46" y="248"/>
                </a:cxn>
                <a:cxn ang="0">
                  <a:pos x="44" y="268"/>
                </a:cxn>
                <a:cxn ang="0">
                  <a:pos x="44" y="276"/>
                </a:cxn>
                <a:cxn ang="0">
                  <a:pos x="48" y="286"/>
                </a:cxn>
                <a:cxn ang="0">
                  <a:pos x="48" y="286"/>
                </a:cxn>
                <a:cxn ang="0">
                  <a:pos x="50" y="296"/>
                </a:cxn>
                <a:cxn ang="0">
                  <a:pos x="48" y="302"/>
                </a:cxn>
                <a:cxn ang="0">
                  <a:pos x="46" y="304"/>
                </a:cxn>
                <a:cxn ang="0">
                  <a:pos x="46" y="306"/>
                </a:cxn>
                <a:cxn ang="0">
                  <a:pos x="64" y="332"/>
                </a:cxn>
                <a:cxn ang="0">
                  <a:pos x="60" y="358"/>
                </a:cxn>
                <a:cxn ang="0">
                  <a:pos x="40" y="370"/>
                </a:cxn>
                <a:cxn ang="0">
                  <a:pos x="12" y="446"/>
                </a:cxn>
                <a:cxn ang="0">
                  <a:pos x="0" y="462"/>
                </a:cxn>
                <a:cxn ang="0">
                  <a:pos x="10" y="482"/>
                </a:cxn>
                <a:cxn ang="0">
                  <a:pos x="192" y="482"/>
                </a:cxn>
                <a:cxn ang="0">
                  <a:pos x="194" y="500"/>
                </a:cxn>
                <a:cxn ang="0">
                  <a:pos x="194" y="500"/>
                </a:cxn>
                <a:cxn ang="0">
                  <a:pos x="186" y="508"/>
                </a:cxn>
                <a:cxn ang="0">
                  <a:pos x="182" y="516"/>
                </a:cxn>
                <a:cxn ang="0">
                  <a:pos x="182" y="520"/>
                </a:cxn>
                <a:cxn ang="0">
                  <a:pos x="182" y="522"/>
                </a:cxn>
                <a:cxn ang="0">
                  <a:pos x="182" y="522"/>
                </a:cxn>
                <a:cxn ang="0">
                  <a:pos x="188" y="530"/>
                </a:cxn>
                <a:cxn ang="0">
                  <a:pos x="196" y="536"/>
                </a:cxn>
                <a:cxn ang="0">
                  <a:pos x="204" y="542"/>
                </a:cxn>
                <a:cxn ang="0">
                  <a:pos x="244" y="584"/>
                </a:cxn>
                <a:cxn ang="0">
                  <a:pos x="244" y="584"/>
                </a:cxn>
                <a:cxn ang="0">
                  <a:pos x="246" y="576"/>
                </a:cxn>
                <a:cxn ang="0">
                  <a:pos x="252" y="568"/>
                </a:cxn>
                <a:cxn ang="0">
                  <a:pos x="252" y="568"/>
                </a:cxn>
                <a:cxn ang="0">
                  <a:pos x="258" y="562"/>
                </a:cxn>
                <a:cxn ang="0">
                  <a:pos x="264" y="556"/>
                </a:cxn>
                <a:cxn ang="0">
                  <a:pos x="272" y="552"/>
                </a:cxn>
                <a:cxn ang="0">
                  <a:pos x="282" y="550"/>
                </a:cxn>
                <a:cxn ang="0">
                  <a:pos x="302" y="548"/>
                </a:cxn>
                <a:cxn ang="0">
                  <a:pos x="326" y="548"/>
                </a:cxn>
                <a:cxn ang="0">
                  <a:pos x="322" y="16"/>
                </a:cxn>
                <a:cxn ang="0">
                  <a:pos x="312" y="0"/>
                </a:cxn>
              </a:cxnLst>
              <a:rect l="0" t="0" r="r" b="b"/>
              <a:pathLst>
                <a:path w="326" h="584">
                  <a:moveTo>
                    <a:pt x="312" y="0"/>
                  </a:moveTo>
                  <a:lnTo>
                    <a:pt x="118" y="18"/>
                  </a:lnTo>
                  <a:lnTo>
                    <a:pt x="116" y="22"/>
                  </a:lnTo>
                  <a:lnTo>
                    <a:pt x="96" y="42"/>
                  </a:lnTo>
                  <a:lnTo>
                    <a:pt x="90" y="76"/>
                  </a:lnTo>
                  <a:lnTo>
                    <a:pt x="62" y="100"/>
                  </a:lnTo>
                  <a:lnTo>
                    <a:pt x="52" y="138"/>
                  </a:lnTo>
                  <a:lnTo>
                    <a:pt x="34" y="178"/>
                  </a:lnTo>
                  <a:lnTo>
                    <a:pt x="42" y="200"/>
                  </a:lnTo>
                  <a:lnTo>
                    <a:pt x="42" y="200"/>
                  </a:lnTo>
                  <a:lnTo>
                    <a:pt x="44" y="218"/>
                  </a:lnTo>
                  <a:lnTo>
                    <a:pt x="46" y="234"/>
                  </a:lnTo>
                  <a:lnTo>
                    <a:pt x="46" y="248"/>
                  </a:lnTo>
                  <a:lnTo>
                    <a:pt x="46" y="248"/>
                  </a:lnTo>
                  <a:lnTo>
                    <a:pt x="44" y="268"/>
                  </a:lnTo>
                  <a:lnTo>
                    <a:pt x="44" y="276"/>
                  </a:lnTo>
                  <a:lnTo>
                    <a:pt x="48" y="286"/>
                  </a:lnTo>
                  <a:lnTo>
                    <a:pt x="48" y="286"/>
                  </a:lnTo>
                  <a:lnTo>
                    <a:pt x="50" y="296"/>
                  </a:lnTo>
                  <a:lnTo>
                    <a:pt x="48" y="302"/>
                  </a:lnTo>
                  <a:lnTo>
                    <a:pt x="46" y="304"/>
                  </a:lnTo>
                  <a:lnTo>
                    <a:pt x="46" y="306"/>
                  </a:lnTo>
                  <a:lnTo>
                    <a:pt x="64" y="332"/>
                  </a:lnTo>
                  <a:lnTo>
                    <a:pt x="60" y="358"/>
                  </a:lnTo>
                  <a:lnTo>
                    <a:pt x="40" y="370"/>
                  </a:lnTo>
                  <a:lnTo>
                    <a:pt x="12" y="446"/>
                  </a:lnTo>
                  <a:lnTo>
                    <a:pt x="0" y="462"/>
                  </a:lnTo>
                  <a:lnTo>
                    <a:pt x="10" y="482"/>
                  </a:lnTo>
                  <a:lnTo>
                    <a:pt x="192" y="482"/>
                  </a:lnTo>
                  <a:lnTo>
                    <a:pt x="194" y="500"/>
                  </a:lnTo>
                  <a:lnTo>
                    <a:pt x="194" y="500"/>
                  </a:lnTo>
                  <a:lnTo>
                    <a:pt x="186" y="508"/>
                  </a:lnTo>
                  <a:lnTo>
                    <a:pt x="182" y="516"/>
                  </a:lnTo>
                  <a:lnTo>
                    <a:pt x="182" y="520"/>
                  </a:lnTo>
                  <a:lnTo>
                    <a:pt x="182" y="522"/>
                  </a:lnTo>
                  <a:lnTo>
                    <a:pt x="182" y="522"/>
                  </a:lnTo>
                  <a:lnTo>
                    <a:pt x="188" y="530"/>
                  </a:lnTo>
                  <a:lnTo>
                    <a:pt x="196" y="536"/>
                  </a:lnTo>
                  <a:lnTo>
                    <a:pt x="204" y="542"/>
                  </a:lnTo>
                  <a:lnTo>
                    <a:pt x="244" y="584"/>
                  </a:lnTo>
                  <a:lnTo>
                    <a:pt x="244" y="584"/>
                  </a:lnTo>
                  <a:lnTo>
                    <a:pt x="246" y="576"/>
                  </a:lnTo>
                  <a:lnTo>
                    <a:pt x="252" y="568"/>
                  </a:lnTo>
                  <a:lnTo>
                    <a:pt x="252" y="568"/>
                  </a:lnTo>
                  <a:lnTo>
                    <a:pt x="258" y="562"/>
                  </a:lnTo>
                  <a:lnTo>
                    <a:pt x="264" y="556"/>
                  </a:lnTo>
                  <a:lnTo>
                    <a:pt x="272" y="552"/>
                  </a:lnTo>
                  <a:lnTo>
                    <a:pt x="282" y="550"/>
                  </a:lnTo>
                  <a:lnTo>
                    <a:pt x="302" y="548"/>
                  </a:lnTo>
                  <a:lnTo>
                    <a:pt x="326" y="548"/>
                  </a:lnTo>
                  <a:lnTo>
                    <a:pt x="322" y="16"/>
                  </a:lnTo>
                  <a:lnTo>
                    <a:pt x="312" y="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9" name="Freeform 33">
              <a:extLst>
                <a:ext uri="{FF2B5EF4-FFF2-40B4-BE49-F238E27FC236}">
                  <a16:creationId xmlns:a16="http://schemas.microsoft.com/office/drawing/2014/main" id="{85F5DB81-C588-4AF9-818D-BCCFCD622735}"/>
                </a:ext>
              </a:extLst>
            </p:cNvPr>
            <p:cNvSpPr>
              <a:spLocks/>
            </p:cNvSpPr>
            <p:nvPr>
              <p:custDataLst>
                <p:tags r:id="rId33"/>
              </p:custDataLst>
            </p:nvPr>
          </p:nvSpPr>
          <p:spPr bwMode="auto">
            <a:xfrm>
              <a:off x="6444868" y="3611365"/>
              <a:ext cx="992805" cy="481284"/>
            </a:xfrm>
            <a:custGeom>
              <a:avLst/>
              <a:gdLst/>
              <a:ahLst/>
              <a:cxnLst>
                <a:cxn ang="0">
                  <a:pos x="788" y="104"/>
                </a:cxn>
                <a:cxn ang="0">
                  <a:pos x="770" y="50"/>
                </a:cxn>
                <a:cxn ang="0">
                  <a:pos x="754" y="0"/>
                </a:cxn>
                <a:cxn ang="0">
                  <a:pos x="222" y="102"/>
                </a:cxn>
                <a:cxn ang="0">
                  <a:pos x="226" y="134"/>
                </a:cxn>
                <a:cxn ang="0">
                  <a:pos x="220" y="134"/>
                </a:cxn>
                <a:cxn ang="0">
                  <a:pos x="208" y="148"/>
                </a:cxn>
                <a:cxn ang="0">
                  <a:pos x="198" y="168"/>
                </a:cxn>
                <a:cxn ang="0">
                  <a:pos x="156" y="190"/>
                </a:cxn>
                <a:cxn ang="0">
                  <a:pos x="152" y="186"/>
                </a:cxn>
                <a:cxn ang="0">
                  <a:pos x="144" y="186"/>
                </a:cxn>
                <a:cxn ang="0">
                  <a:pos x="130" y="200"/>
                </a:cxn>
                <a:cxn ang="0">
                  <a:pos x="116" y="220"/>
                </a:cxn>
                <a:cxn ang="0">
                  <a:pos x="48" y="258"/>
                </a:cxn>
                <a:cxn ang="0">
                  <a:pos x="26" y="292"/>
                </a:cxn>
                <a:cxn ang="0">
                  <a:pos x="2" y="302"/>
                </a:cxn>
                <a:cxn ang="0">
                  <a:pos x="118" y="314"/>
                </a:cxn>
                <a:cxn ang="0">
                  <a:pos x="306" y="270"/>
                </a:cxn>
                <a:cxn ang="0">
                  <a:pos x="332" y="304"/>
                </a:cxn>
                <a:cxn ang="0">
                  <a:pos x="562" y="382"/>
                </a:cxn>
                <a:cxn ang="0">
                  <a:pos x="586" y="370"/>
                </a:cxn>
                <a:cxn ang="0">
                  <a:pos x="608" y="356"/>
                </a:cxn>
                <a:cxn ang="0">
                  <a:pos x="620" y="344"/>
                </a:cxn>
                <a:cxn ang="0">
                  <a:pos x="650" y="300"/>
                </a:cxn>
                <a:cxn ang="0">
                  <a:pos x="670" y="274"/>
                </a:cxn>
                <a:cxn ang="0">
                  <a:pos x="700" y="256"/>
                </a:cxn>
                <a:cxn ang="0">
                  <a:pos x="716" y="250"/>
                </a:cxn>
                <a:cxn ang="0">
                  <a:pos x="738" y="232"/>
                </a:cxn>
                <a:cxn ang="0">
                  <a:pos x="750" y="208"/>
                </a:cxn>
                <a:cxn ang="0">
                  <a:pos x="766" y="164"/>
                </a:cxn>
                <a:cxn ang="0">
                  <a:pos x="774" y="148"/>
                </a:cxn>
                <a:cxn ang="0">
                  <a:pos x="786" y="126"/>
                </a:cxn>
                <a:cxn ang="0">
                  <a:pos x="788" y="112"/>
                </a:cxn>
                <a:cxn ang="0">
                  <a:pos x="788" y="104"/>
                </a:cxn>
              </a:cxnLst>
              <a:rect l="0" t="0" r="r" b="b"/>
              <a:pathLst>
                <a:path w="788" h="382">
                  <a:moveTo>
                    <a:pt x="788" y="104"/>
                  </a:moveTo>
                  <a:lnTo>
                    <a:pt x="788" y="104"/>
                  </a:lnTo>
                  <a:lnTo>
                    <a:pt x="778" y="76"/>
                  </a:lnTo>
                  <a:lnTo>
                    <a:pt x="770" y="50"/>
                  </a:lnTo>
                  <a:lnTo>
                    <a:pt x="760" y="26"/>
                  </a:lnTo>
                  <a:lnTo>
                    <a:pt x="754" y="0"/>
                  </a:lnTo>
                  <a:lnTo>
                    <a:pt x="226" y="102"/>
                  </a:lnTo>
                  <a:lnTo>
                    <a:pt x="222" y="102"/>
                  </a:lnTo>
                  <a:lnTo>
                    <a:pt x="226" y="134"/>
                  </a:lnTo>
                  <a:lnTo>
                    <a:pt x="226" y="134"/>
                  </a:lnTo>
                  <a:lnTo>
                    <a:pt x="224" y="134"/>
                  </a:lnTo>
                  <a:lnTo>
                    <a:pt x="220" y="134"/>
                  </a:lnTo>
                  <a:lnTo>
                    <a:pt x="214" y="138"/>
                  </a:lnTo>
                  <a:lnTo>
                    <a:pt x="208" y="148"/>
                  </a:lnTo>
                  <a:lnTo>
                    <a:pt x="208" y="148"/>
                  </a:lnTo>
                  <a:lnTo>
                    <a:pt x="198" y="168"/>
                  </a:lnTo>
                  <a:lnTo>
                    <a:pt x="180" y="164"/>
                  </a:lnTo>
                  <a:lnTo>
                    <a:pt x="156" y="190"/>
                  </a:lnTo>
                  <a:lnTo>
                    <a:pt x="156" y="190"/>
                  </a:lnTo>
                  <a:lnTo>
                    <a:pt x="152" y="186"/>
                  </a:lnTo>
                  <a:lnTo>
                    <a:pt x="148" y="184"/>
                  </a:lnTo>
                  <a:lnTo>
                    <a:pt x="144" y="186"/>
                  </a:lnTo>
                  <a:lnTo>
                    <a:pt x="144" y="186"/>
                  </a:lnTo>
                  <a:lnTo>
                    <a:pt x="130" y="200"/>
                  </a:lnTo>
                  <a:lnTo>
                    <a:pt x="118" y="200"/>
                  </a:lnTo>
                  <a:lnTo>
                    <a:pt x="116" y="220"/>
                  </a:lnTo>
                  <a:lnTo>
                    <a:pt x="72" y="254"/>
                  </a:lnTo>
                  <a:lnTo>
                    <a:pt x="48" y="258"/>
                  </a:lnTo>
                  <a:lnTo>
                    <a:pt x="26" y="270"/>
                  </a:lnTo>
                  <a:lnTo>
                    <a:pt x="26" y="292"/>
                  </a:lnTo>
                  <a:lnTo>
                    <a:pt x="8" y="294"/>
                  </a:lnTo>
                  <a:lnTo>
                    <a:pt x="2" y="302"/>
                  </a:lnTo>
                  <a:lnTo>
                    <a:pt x="0" y="324"/>
                  </a:lnTo>
                  <a:lnTo>
                    <a:pt x="118" y="314"/>
                  </a:lnTo>
                  <a:lnTo>
                    <a:pt x="172" y="278"/>
                  </a:lnTo>
                  <a:lnTo>
                    <a:pt x="306" y="270"/>
                  </a:lnTo>
                  <a:lnTo>
                    <a:pt x="332" y="288"/>
                  </a:lnTo>
                  <a:lnTo>
                    <a:pt x="332" y="304"/>
                  </a:lnTo>
                  <a:lnTo>
                    <a:pt x="442" y="282"/>
                  </a:lnTo>
                  <a:lnTo>
                    <a:pt x="562" y="382"/>
                  </a:lnTo>
                  <a:lnTo>
                    <a:pt x="562" y="382"/>
                  </a:lnTo>
                  <a:lnTo>
                    <a:pt x="586" y="370"/>
                  </a:lnTo>
                  <a:lnTo>
                    <a:pt x="598" y="364"/>
                  </a:lnTo>
                  <a:lnTo>
                    <a:pt x="608" y="356"/>
                  </a:lnTo>
                  <a:lnTo>
                    <a:pt x="608" y="356"/>
                  </a:lnTo>
                  <a:lnTo>
                    <a:pt x="620" y="344"/>
                  </a:lnTo>
                  <a:lnTo>
                    <a:pt x="630" y="330"/>
                  </a:lnTo>
                  <a:lnTo>
                    <a:pt x="650" y="300"/>
                  </a:lnTo>
                  <a:lnTo>
                    <a:pt x="660" y="286"/>
                  </a:lnTo>
                  <a:lnTo>
                    <a:pt x="670" y="274"/>
                  </a:lnTo>
                  <a:lnTo>
                    <a:pt x="684" y="264"/>
                  </a:lnTo>
                  <a:lnTo>
                    <a:pt x="700" y="256"/>
                  </a:lnTo>
                  <a:lnTo>
                    <a:pt x="700" y="256"/>
                  </a:lnTo>
                  <a:lnTo>
                    <a:pt x="716" y="250"/>
                  </a:lnTo>
                  <a:lnTo>
                    <a:pt x="728" y="240"/>
                  </a:lnTo>
                  <a:lnTo>
                    <a:pt x="738" y="232"/>
                  </a:lnTo>
                  <a:lnTo>
                    <a:pt x="744" y="220"/>
                  </a:lnTo>
                  <a:lnTo>
                    <a:pt x="750" y="208"/>
                  </a:lnTo>
                  <a:lnTo>
                    <a:pt x="756" y="194"/>
                  </a:lnTo>
                  <a:lnTo>
                    <a:pt x="766" y="164"/>
                  </a:lnTo>
                  <a:lnTo>
                    <a:pt x="766" y="164"/>
                  </a:lnTo>
                  <a:lnTo>
                    <a:pt x="774" y="148"/>
                  </a:lnTo>
                  <a:lnTo>
                    <a:pt x="782" y="134"/>
                  </a:lnTo>
                  <a:lnTo>
                    <a:pt x="786" y="126"/>
                  </a:lnTo>
                  <a:lnTo>
                    <a:pt x="788" y="120"/>
                  </a:lnTo>
                  <a:lnTo>
                    <a:pt x="788" y="112"/>
                  </a:lnTo>
                  <a:lnTo>
                    <a:pt x="788" y="104"/>
                  </a:lnTo>
                  <a:lnTo>
                    <a:pt x="788" y="10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0" name="Freeform 34">
              <a:extLst>
                <a:ext uri="{FF2B5EF4-FFF2-40B4-BE49-F238E27FC236}">
                  <a16:creationId xmlns:a16="http://schemas.microsoft.com/office/drawing/2014/main" id="{D87B20DF-3B42-49FC-956C-7BEA393605DB}"/>
                </a:ext>
              </a:extLst>
            </p:cNvPr>
            <p:cNvSpPr>
              <a:spLocks/>
            </p:cNvSpPr>
            <p:nvPr>
              <p:custDataLst>
                <p:tags r:id="rId34"/>
              </p:custDataLst>
            </p:nvPr>
          </p:nvSpPr>
          <p:spPr bwMode="auto">
            <a:xfrm>
              <a:off x="5746881" y="3739875"/>
              <a:ext cx="982726" cy="345214"/>
            </a:xfrm>
            <a:custGeom>
              <a:avLst/>
              <a:gdLst/>
              <a:ahLst/>
              <a:cxnLst>
                <a:cxn ang="0">
                  <a:pos x="562" y="192"/>
                </a:cxn>
                <a:cxn ang="0">
                  <a:pos x="580" y="190"/>
                </a:cxn>
                <a:cxn ang="0">
                  <a:pos x="580" y="168"/>
                </a:cxn>
                <a:cxn ang="0">
                  <a:pos x="602" y="156"/>
                </a:cxn>
                <a:cxn ang="0">
                  <a:pos x="626" y="152"/>
                </a:cxn>
                <a:cxn ang="0">
                  <a:pos x="670" y="118"/>
                </a:cxn>
                <a:cxn ang="0">
                  <a:pos x="672" y="98"/>
                </a:cxn>
                <a:cxn ang="0">
                  <a:pos x="684" y="98"/>
                </a:cxn>
                <a:cxn ang="0">
                  <a:pos x="684" y="98"/>
                </a:cxn>
                <a:cxn ang="0">
                  <a:pos x="698" y="84"/>
                </a:cxn>
                <a:cxn ang="0">
                  <a:pos x="698" y="84"/>
                </a:cxn>
                <a:cxn ang="0">
                  <a:pos x="702" y="82"/>
                </a:cxn>
                <a:cxn ang="0">
                  <a:pos x="706" y="84"/>
                </a:cxn>
                <a:cxn ang="0">
                  <a:pos x="710" y="88"/>
                </a:cxn>
                <a:cxn ang="0">
                  <a:pos x="734" y="62"/>
                </a:cxn>
                <a:cxn ang="0">
                  <a:pos x="752" y="66"/>
                </a:cxn>
                <a:cxn ang="0">
                  <a:pos x="752" y="66"/>
                </a:cxn>
                <a:cxn ang="0">
                  <a:pos x="762" y="46"/>
                </a:cxn>
                <a:cxn ang="0">
                  <a:pos x="762" y="46"/>
                </a:cxn>
                <a:cxn ang="0">
                  <a:pos x="768" y="36"/>
                </a:cxn>
                <a:cxn ang="0">
                  <a:pos x="774" y="32"/>
                </a:cxn>
                <a:cxn ang="0">
                  <a:pos x="778" y="32"/>
                </a:cxn>
                <a:cxn ang="0">
                  <a:pos x="780" y="32"/>
                </a:cxn>
                <a:cxn ang="0">
                  <a:pos x="776" y="0"/>
                </a:cxn>
                <a:cxn ang="0">
                  <a:pos x="220" y="68"/>
                </a:cxn>
                <a:cxn ang="0">
                  <a:pos x="210" y="60"/>
                </a:cxn>
                <a:cxn ang="0">
                  <a:pos x="194" y="60"/>
                </a:cxn>
                <a:cxn ang="0">
                  <a:pos x="192" y="84"/>
                </a:cxn>
                <a:cxn ang="0">
                  <a:pos x="58" y="92"/>
                </a:cxn>
                <a:cxn ang="0">
                  <a:pos x="56" y="94"/>
                </a:cxn>
                <a:cxn ang="0">
                  <a:pos x="44" y="170"/>
                </a:cxn>
                <a:cxn ang="0">
                  <a:pos x="32" y="180"/>
                </a:cxn>
                <a:cxn ang="0">
                  <a:pos x="0" y="274"/>
                </a:cxn>
                <a:cxn ang="0">
                  <a:pos x="554" y="222"/>
                </a:cxn>
                <a:cxn ang="0">
                  <a:pos x="556" y="200"/>
                </a:cxn>
                <a:cxn ang="0">
                  <a:pos x="562" y="192"/>
                </a:cxn>
              </a:cxnLst>
              <a:rect l="0" t="0" r="r" b="b"/>
              <a:pathLst>
                <a:path w="780" h="274">
                  <a:moveTo>
                    <a:pt x="562" y="192"/>
                  </a:moveTo>
                  <a:lnTo>
                    <a:pt x="580" y="190"/>
                  </a:lnTo>
                  <a:lnTo>
                    <a:pt x="580" y="168"/>
                  </a:lnTo>
                  <a:lnTo>
                    <a:pt x="602" y="156"/>
                  </a:lnTo>
                  <a:lnTo>
                    <a:pt x="626" y="152"/>
                  </a:lnTo>
                  <a:lnTo>
                    <a:pt x="670" y="118"/>
                  </a:lnTo>
                  <a:lnTo>
                    <a:pt x="672" y="98"/>
                  </a:lnTo>
                  <a:lnTo>
                    <a:pt x="684" y="98"/>
                  </a:lnTo>
                  <a:lnTo>
                    <a:pt x="684" y="98"/>
                  </a:lnTo>
                  <a:lnTo>
                    <a:pt x="698" y="84"/>
                  </a:lnTo>
                  <a:lnTo>
                    <a:pt x="698" y="84"/>
                  </a:lnTo>
                  <a:lnTo>
                    <a:pt x="702" y="82"/>
                  </a:lnTo>
                  <a:lnTo>
                    <a:pt x="706" y="84"/>
                  </a:lnTo>
                  <a:lnTo>
                    <a:pt x="710" y="88"/>
                  </a:lnTo>
                  <a:lnTo>
                    <a:pt x="734" y="62"/>
                  </a:lnTo>
                  <a:lnTo>
                    <a:pt x="752" y="66"/>
                  </a:lnTo>
                  <a:lnTo>
                    <a:pt x="752" y="66"/>
                  </a:lnTo>
                  <a:lnTo>
                    <a:pt x="762" y="46"/>
                  </a:lnTo>
                  <a:lnTo>
                    <a:pt x="762" y="46"/>
                  </a:lnTo>
                  <a:lnTo>
                    <a:pt x="768" y="36"/>
                  </a:lnTo>
                  <a:lnTo>
                    <a:pt x="774" y="32"/>
                  </a:lnTo>
                  <a:lnTo>
                    <a:pt x="778" y="32"/>
                  </a:lnTo>
                  <a:lnTo>
                    <a:pt x="780" y="32"/>
                  </a:lnTo>
                  <a:lnTo>
                    <a:pt x="776" y="0"/>
                  </a:lnTo>
                  <a:lnTo>
                    <a:pt x="220" y="68"/>
                  </a:lnTo>
                  <a:lnTo>
                    <a:pt x="210" y="60"/>
                  </a:lnTo>
                  <a:lnTo>
                    <a:pt x="194" y="60"/>
                  </a:lnTo>
                  <a:lnTo>
                    <a:pt x="192" y="84"/>
                  </a:lnTo>
                  <a:lnTo>
                    <a:pt x="58" y="92"/>
                  </a:lnTo>
                  <a:lnTo>
                    <a:pt x="56" y="94"/>
                  </a:lnTo>
                  <a:lnTo>
                    <a:pt x="44" y="170"/>
                  </a:lnTo>
                  <a:lnTo>
                    <a:pt x="32" y="180"/>
                  </a:lnTo>
                  <a:lnTo>
                    <a:pt x="0" y="274"/>
                  </a:lnTo>
                  <a:lnTo>
                    <a:pt x="554" y="222"/>
                  </a:lnTo>
                  <a:lnTo>
                    <a:pt x="556" y="200"/>
                  </a:lnTo>
                  <a:lnTo>
                    <a:pt x="562" y="19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1" name="Freeform 35">
              <a:extLst>
                <a:ext uri="{FF2B5EF4-FFF2-40B4-BE49-F238E27FC236}">
                  <a16:creationId xmlns:a16="http://schemas.microsoft.com/office/drawing/2014/main" id="{D3F25588-87E8-4674-B99D-515A4A4586F9}"/>
                </a:ext>
              </a:extLst>
            </p:cNvPr>
            <p:cNvSpPr>
              <a:spLocks/>
            </p:cNvSpPr>
            <p:nvPr>
              <p:custDataLst>
                <p:tags r:id="rId35"/>
              </p:custDataLst>
            </p:nvPr>
          </p:nvSpPr>
          <p:spPr bwMode="auto">
            <a:xfrm>
              <a:off x="5819955" y="3419860"/>
              <a:ext cx="844136" cy="435927"/>
            </a:xfrm>
            <a:custGeom>
              <a:avLst/>
              <a:gdLst/>
              <a:ahLst/>
              <a:cxnLst>
                <a:cxn ang="0">
                  <a:pos x="616" y="216"/>
                </a:cxn>
                <a:cxn ang="0">
                  <a:pos x="664" y="152"/>
                </a:cxn>
                <a:cxn ang="0">
                  <a:pos x="610" y="90"/>
                </a:cxn>
                <a:cxn ang="0">
                  <a:pos x="570" y="30"/>
                </a:cxn>
                <a:cxn ang="0">
                  <a:pos x="530" y="42"/>
                </a:cxn>
                <a:cxn ang="0">
                  <a:pos x="490" y="36"/>
                </a:cxn>
                <a:cxn ang="0">
                  <a:pos x="438" y="2"/>
                </a:cxn>
                <a:cxn ang="0">
                  <a:pos x="398" y="18"/>
                </a:cxn>
                <a:cxn ang="0">
                  <a:pos x="374" y="54"/>
                </a:cxn>
                <a:cxn ang="0">
                  <a:pos x="372" y="52"/>
                </a:cxn>
                <a:cxn ang="0">
                  <a:pos x="364" y="48"/>
                </a:cxn>
                <a:cxn ang="0">
                  <a:pos x="356" y="52"/>
                </a:cxn>
                <a:cxn ang="0">
                  <a:pos x="352" y="56"/>
                </a:cxn>
                <a:cxn ang="0">
                  <a:pos x="350" y="64"/>
                </a:cxn>
                <a:cxn ang="0">
                  <a:pos x="356" y="74"/>
                </a:cxn>
                <a:cxn ang="0">
                  <a:pos x="358" y="76"/>
                </a:cxn>
                <a:cxn ang="0">
                  <a:pos x="336" y="98"/>
                </a:cxn>
                <a:cxn ang="0">
                  <a:pos x="324" y="116"/>
                </a:cxn>
                <a:cxn ang="0">
                  <a:pos x="318" y="132"/>
                </a:cxn>
                <a:cxn ang="0">
                  <a:pos x="308" y="146"/>
                </a:cxn>
                <a:cxn ang="0">
                  <a:pos x="306" y="154"/>
                </a:cxn>
                <a:cxn ang="0">
                  <a:pos x="290" y="146"/>
                </a:cxn>
                <a:cxn ang="0">
                  <a:pos x="280" y="138"/>
                </a:cxn>
                <a:cxn ang="0">
                  <a:pos x="268" y="136"/>
                </a:cxn>
                <a:cxn ang="0">
                  <a:pos x="266" y="138"/>
                </a:cxn>
                <a:cxn ang="0">
                  <a:pos x="258" y="152"/>
                </a:cxn>
                <a:cxn ang="0">
                  <a:pos x="256" y="164"/>
                </a:cxn>
                <a:cxn ang="0">
                  <a:pos x="234" y="160"/>
                </a:cxn>
                <a:cxn ang="0">
                  <a:pos x="228" y="162"/>
                </a:cxn>
                <a:cxn ang="0">
                  <a:pos x="210" y="174"/>
                </a:cxn>
                <a:cxn ang="0">
                  <a:pos x="138" y="174"/>
                </a:cxn>
                <a:cxn ang="0">
                  <a:pos x="118" y="190"/>
                </a:cxn>
                <a:cxn ang="0">
                  <a:pos x="120" y="222"/>
                </a:cxn>
                <a:cxn ang="0">
                  <a:pos x="94" y="232"/>
                </a:cxn>
                <a:cxn ang="0">
                  <a:pos x="86" y="234"/>
                </a:cxn>
                <a:cxn ang="0">
                  <a:pos x="86" y="240"/>
                </a:cxn>
                <a:cxn ang="0">
                  <a:pos x="96" y="264"/>
                </a:cxn>
                <a:cxn ang="0">
                  <a:pos x="46" y="264"/>
                </a:cxn>
                <a:cxn ang="0">
                  <a:pos x="30" y="282"/>
                </a:cxn>
                <a:cxn ang="0">
                  <a:pos x="0" y="346"/>
                </a:cxn>
                <a:cxn ang="0">
                  <a:pos x="136" y="314"/>
                </a:cxn>
                <a:cxn ang="0">
                  <a:pos x="162" y="322"/>
                </a:cxn>
                <a:cxn ang="0">
                  <a:pos x="596" y="242"/>
                </a:cxn>
              </a:cxnLst>
              <a:rect l="0" t="0" r="r" b="b"/>
              <a:pathLst>
                <a:path w="670" h="346">
                  <a:moveTo>
                    <a:pt x="610" y="230"/>
                  </a:moveTo>
                  <a:lnTo>
                    <a:pt x="616" y="216"/>
                  </a:lnTo>
                  <a:lnTo>
                    <a:pt x="670" y="158"/>
                  </a:lnTo>
                  <a:lnTo>
                    <a:pt x="664" y="152"/>
                  </a:lnTo>
                  <a:lnTo>
                    <a:pt x="648" y="144"/>
                  </a:lnTo>
                  <a:lnTo>
                    <a:pt x="610" y="90"/>
                  </a:lnTo>
                  <a:lnTo>
                    <a:pt x="610" y="60"/>
                  </a:lnTo>
                  <a:lnTo>
                    <a:pt x="570" y="30"/>
                  </a:lnTo>
                  <a:lnTo>
                    <a:pt x="548" y="50"/>
                  </a:lnTo>
                  <a:lnTo>
                    <a:pt x="530" y="42"/>
                  </a:lnTo>
                  <a:lnTo>
                    <a:pt x="506" y="46"/>
                  </a:lnTo>
                  <a:lnTo>
                    <a:pt x="490" y="36"/>
                  </a:lnTo>
                  <a:lnTo>
                    <a:pt x="456" y="34"/>
                  </a:lnTo>
                  <a:lnTo>
                    <a:pt x="438" y="2"/>
                  </a:lnTo>
                  <a:lnTo>
                    <a:pt x="404" y="0"/>
                  </a:lnTo>
                  <a:lnTo>
                    <a:pt x="398" y="18"/>
                  </a:lnTo>
                  <a:lnTo>
                    <a:pt x="408" y="48"/>
                  </a:lnTo>
                  <a:lnTo>
                    <a:pt x="374" y="54"/>
                  </a:lnTo>
                  <a:lnTo>
                    <a:pt x="374" y="54"/>
                  </a:lnTo>
                  <a:lnTo>
                    <a:pt x="372" y="52"/>
                  </a:lnTo>
                  <a:lnTo>
                    <a:pt x="370" y="50"/>
                  </a:lnTo>
                  <a:lnTo>
                    <a:pt x="364" y="48"/>
                  </a:lnTo>
                  <a:lnTo>
                    <a:pt x="360" y="50"/>
                  </a:lnTo>
                  <a:lnTo>
                    <a:pt x="356" y="52"/>
                  </a:lnTo>
                  <a:lnTo>
                    <a:pt x="356" y="52"/>
                  </a:lnTo>
                  <a:lnTo>
                    <a:pt x="352" y="56"/>
                  </a:lnTo>
                  <a:lnTo>
                    <a:pt x="350" y="60"/>
                  </a:lnTo>
                  <a:lnTo>
                    <a:pt x="350" y="64"/>
                  </a:lnTo>
                  <a:lnTo>
                    <a:pt x="352" y="68"/>
                  </a:lnTo>
                  <a:lnTo>
                    <a:pt x="356" y="74"/>
                  </a:lnTo>
                  <a:lnTo>
                    <a:pt x="358" y="76"/>
                  </a:lnTo>
                  <a:lnTo>
                    <a:pt x="358" y="76"/>
                  </a:lnTo>
                  <a:lnTo>
                    <a:pt x="336" y="98"/>
                  </a:lnTo>
                  <a:lnTo>
                    <a:pt x="336" y="98"/>
                  </a:lnTo>
                  <a:lnTo>
                    <a:pt x="328" y="106"/>
                  </a:lnTo>
                  <a:lnTo>
                    <a:pt x="324" y="116"/>
                  </a:lnTo>
                  <a:lnTo>
                    <a:pt x="322" y="124"/>
                  </a:lnTo>
                  <a:lnTo>
                    <a:pt x="318" y="132"/>
                  </a:lnTo>
                  <a:lnTo>
                    <a:pt x="318" y="132"/>
                  </a:lnTo>
                  <a:lnTo>
                    <a:pt x="308" y="146"/>
                  </a:lnTo>
                  <a:lnTo>
                    <a:pt x="306" y="154"/>
                  </a:lnTo>
                  <a:lnTo>
                    <a:pt x="306" y="154"/>
                  </a:lnTo>
                  <a:lnTo>
                    <a:pt x="300" y="152"/>
                  </a:lnTo>
                  <a:lnTo>
                    <a:pt x="290" y="146"/>
                  </a:lnTo>
                  <a:lnTo>
                    <a:pt x="290" y="146"/>
                  </a:lnTo>
                  <a:lnTo>
                    <a:pt x="280" y="138"/>
                  </a:lnTo>
                  <a:lnTo>
                    <a:pt x="274" y="136"/>
                  </a:lnTo>
                  <a:lnTo>
                    <a:pt x="268" y="136"/>
                  </a:lnTo>
                  <a:lnTo>
                    <a:pt x="268" y="136"/>
                  </a:lnTo>
                  <a:lnTo>
                    <a:pt x="266" y="138"/>
                  </a:lnTo>
                  <a:lnTo>
                    <a:pt x="262" y="142"/>
                  </a:lnTo>
                  <a:lnTo>
                    <a:pt x="258" y="152"/>
                  </a:lnTo>
                  <a:lnTo>
                    <a:pt x="256" y="164"/>
                  </a:lnTo>
                  <a:lnTo>
                    <a:pt x="256" y="164"/>
                  </a:lnTo>
                  <a:lnTo>
                    <a:pt x="246" y="162"/>
                  </a:lnTo>
                  <a:lnTo>
                    <a:pt x="234" y="160"/>
                  </a:lnTo>
                  <a:lnTo>
                    <a:pt x="234" y="160"/>
                  </a:lnTo>
                  <a:lnTo>
                    <a:pt x="228" y="162"/>
                  </a:lnTo>
                  <a:lnTo>
                    <a:pt x="220" y="166"/>
                  </a:lnTo>
                  <a:lnTo>
                    <a:pt x="210" y="174"/>
                  </a:lnTo>
                  <a:lnTo>
                    <a:pt x="178" y="174"/>
                  </a:lnTo>
                  <a:lnTo>
                    <a:pt x="138" y="174"/>
                  </a:lnTo>
                  <a:lnTo>
                    <a:pt x="128" y="184"/>
                  </a:lnTo>
                  <a:lnTo>
                    <a:pt x="118" y="190"/>
                  </a:lnTo>
                  <a:lnTo>
                    <a:pt x="120" y="222"/>
                  </a:lnTo>
                  <a:lnTo>
                    <a:pt x="120" y="222"/>
                  </a:lnTo>
                  <a:lnTo>
                    <a:pt x="106" y="228"/>
                  </a:lnTo>
                  <a:lnTo>
                    <a:pt x="94" y="232"/>
                  </a:lnTo>
                  <a:lnTo>
                    <a:pt x="86" y="234"/>
                  </a:lnTo>
                  <a:lnTo>
                    <a:pt x="86" y="234"/>
                  </a:lnTo>
                  <a:lnTo>
                    <a:pt x="86" y="236"/>
                  </a:lnTo>
                  <a:lnTo>
                    <a:pt x="86" y="240"/>
                  </a:lnTo>
                  <a:lnTo>
                    <a:pt x="88" y="250"/>
                  </a:lnTo>
                  <a:lnTo>
                    <a:pt x="96" y="264"/>
                  </a:lnTo>
                  <a:lnTo>
                    <a:pt x="84" y="276"/>
                  </a:lnTo>
                  <a:lnTo>
                    <a:pt x="46" y="264"/>
                  </a:lnTo>
                  <a:lnTo>
                    <a:pt x="26" y="280"/>
                  </a:lnTo>
                  <a:lnTo>
                    <a:pt x="30" y="282"/>
                  </a:lnTo>
                  <a:lnTo>
                    <a:pt x="32" y="320"/>
                  </a:lnTo>
                  <a:lnTo>
                    <a:pt x="0" y="346"/>
                  </a:lnTo>
                  <a:lnTo>
                    <a:pt x="134" y="338"/>
                  </a:lnTo>
                  <a:lnTo>
                    <a:pt x="136" y="314"/>
                  </a:lnTo>
                  <a:lnTo>
                    <a:pt x="152" y="314"/>
                  </a:lnTo>
                  <a:lnTo>
                    <a:pt x="162" y="322"/>
                  </a:lnTo>
                  <a:lnTo>
                    <a:pt x="578" y="272"/>
                  </a:lnTo>
                  <a:lnTo>
                    <a:pt x="596" y="242"/>
                  </a:lnTo>
                  <a:lnTo>
                    <a:pt x="610" y="23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2" name="Freeform 36">
              <a:extLst>
                <a:ext uri="{FF2B5EF4-FFF2-40B4-BE49-F238E27FC236}">
                  <a16:creationId xmlns:a16="http://schemas.microsoft.com/office/drawing/2014/main" id="{0437FBF0-35DF-4744-8F47-DD183BD52904}"/>
                </a:ext>
              </a:extLst>
            </p:cNvPr>
            <p:cNvSpPr>
              <a:spLocks/>
            </p:cNvSpPr>
            <p:nvPr>
              <p:custDataLst>
                <p:tags r:id="rId36"/>
              </p:custDataLst>
            </p:nvPr>
          </p:nvSpPr>
          <p:spPr bwMode="auto">
            <a:xfrm>
              <a:off x="6548180" y="3266151"/>
              <a:ext cx="846656" cy="496402"/>
            </a:xfrm>
            <a:custGeom>
              <a:avLst/>
              <a:gdLst/>
              <a:ahLst/>
              <a:cxnLst>
                <a:cxn ang="0">
                  <a:pos x="672" y="274"/>
                </a:cxn>
                <a:cxn ang="0">
                  <a:pos x="672" y="274"/>
                </a:cxn>
                <a:cxn ang="0">
                  <a:pos x="668" y="252"/>
                </a:cxn>
                <a:cxn ang="0">
                  <a:pos x="666" y="226"/>
                </a:cxn>
                <a:cxn ang="0">
                  <a:pos x="600" y="178"/>
                </a:cxn>
                <a:cxn ang="0">
                  <a:pos x="604" y="152"/>
                </a:cxn>
                <a:cxn ang="0">
                  <a:pos x="590" y="124"/>
                </a:cxn>
                <a:cxn ang="0">
                  <a:pos x="506" y="104"/>
                </a:cxn>
                <a:cxn ang="0">
                  <a:pos x="506" y="84"/>
                </a:cxn>
                <a:cxn ang="0">
                  <a:pos x="510" y="42"/>
                </a:cxn>
                <a:cxn ang="0">
                  <a:pos x="502" y="30"/>
                </a:cxn>
                <a:cxn ang="0">
                  <a:pos x="470" y="30"/>
                </a:cxn>
                <a:cxn ang="0">
                  <a:pos x="464" y="8"/>
                </a:cxn>
                <a:cxn ang="0">
                  <a:pos x="436" y="2"/>
                </a:cxn>
                <a:cxn ang="0">
                  <a:pos x="434" y="26"/>
                </a:cxn>
                <a:cxn ang="0">
                  <a:pos x="386" y="0"/>
                </a:cxn>
                <a:cxn ang="0">
                  <a:pos x="384" y="34"/>
                </a:cxn>
                <a:cxn ang="0">
                  <a:pos x="372" y="58"/>
                </a:cxn>
                <a:cxn ang="0">
                  <a:pos x="352" y="78"/>
                </a:cxn>
                <a:cxn ang="0">
                  <a:pos x="336" y="86"/>
                </a:cxn>
                <a:cxn ang="0">
                  <a:pos x="316" y="134"/>
                </a:cxn>
                <a:cxn ang="0">
                  <a:pos x="286" y="124"/>
                </a:cxn>
                <a:cxn ang="0">
                  <a:pos x="280" y="160"/>
                </a:cxn>
                <a:cxn ang="0">
                  <a:pos x="246" y="262"/>
                </a:cxn>
                <a:cxn ang="0">
                  <a:pos x="208" y="274"/>
                </a:cxn>
                <a:cxn ang="0">
                  <a:pos x="198" y="288"/>
                </a:cxn>
                <a:cxn ang="0">
                  <a:pos x="176" y="302"/>
                </a:cxn>
                <a:cxn ang="0">
                  <a:pos x="162" y="288"/>
                </a:cxn>
                <a:cxn ang="0">
                  <a:pos x="140" y="310"/>
                </a:cxn>
                <a:cxn ang="0">
                  <a:pos x="116" y="306"/>
                </a:cxn>
                <a:cxn ang="0">
                  <a:pos x="96" y="286"/>
                </a:cxn>
                <a:cxn ang="0">
                  <a:pos x="92" y="280"/>
                </a:cxn>
                <a:cxn ang="0">
                  <a:pos x="38" y="338"/>
                </a:cxn>
                <a:cxn ang="0">
                  <a:pos x="32" y="352"/>
                </a:cxn>
                <a:cxn ang="0">
                  <a:pos x="18" y="364"/>
                </a:cxn>
                <a:cxn ang="0">
                  <a:pos x="0" y="394"/>
                </a:cxn>
                <a:cxn ang="0">
                  <a:pos x="144" y="376"/>
                </a:cxn>
                <a:cxn ang="0">
                  <a:pos x="672" y="274"/>
                </a:cxn>
              </a:cxnLst>
              <a:rect l="0" t="0" r="r" b="b"/>
              <a:pathLst>
                <a:path w="672" h="394">
                  <a:moveTo>
                    <a:pt x="672" y="274"/>
                  </a:moveTo>
                  <a:lnTo>
                    <a:pt x="672" y="274"/>
                  </a:lnTo>
                  <a:lnTo>
                    <a:pt x="668" y="252"/>
                  </a:lnTo>
                  <a:lnTo>
                    <a:pt x="666" y="226"/>
                  </a:lnTo>
                  <a:lnTo>
                    <a:pt x="600" y="178"/>
                  </a:lnTo>
                  <a:lnTo>
                    <a:pt x="604" y="152"/>
                  </a:lnTo>
                  <a:lnTo>
                    <a:pt x="590" y="124"/>
                  </a:lnTo>
                  <a:lnTo>
                    <a:pt x="506" y="104"/>
                  </a:lnTo>
                  <a:lnTo>
                    <a:pt x="506" y="84"/>
                  </a:lnTo>
                  <a:lnTo>
                    <a:pt x="510" y="42"/>
                  </a:lnTo>
                  <a:lnTo>
                    <a:pt x="502" y="30"/>
                  </a:lnTo>
                  <a:lnTo>
                    <a:pt x="470" y="30"/>
                  </a:lnTo>
                  <a:lnTo>
                    <a:pt x="464" y="8"/>
                  </a:lnTo>
                  <a:lnTo>
                    <a:pt x="436" y="2"/>
                  </a:lnTo>
                  <a:lnTo>
                    <a:pt x="434" y="26"/>
                  </a:lnTo>
                  <a:lnTo>
                    <a:pt x="386" y="0"/>
                  </a:lnTo>
                  <a:lnTo>
                    <a:pt x="384" y="34"/>
                  </a:lnTo>
                  <a:lnTo>
                    <a:pt x="372" y="58"/>
                  </a:lnTo>
                  <a:lnTo>
                    <a:pt x="352" y="78"/>
                  </a:lnTo>
                  <a:lnTo>
                    <a:pt x="336" y="86"/>
                  </a:lnTo>
                  <a:lnTo>
                    <a:pt x="316" y="134"/>
                  </a:lnTo>
                  <a:lnTo>
                    <a:pt x="286" y="124"/>
                  </a:lnTo>
                  <a:lnTo>
                    <a:pt x="280" y="160"/>
                  </a:lnTo>
                  <a:lnTo>
                    <a:pt x="246" y="262"/>
                  </a:lnTo>
                  <a:lnTo>
                    <a:pt x="208" y="274"/>
                  </a:lnTo>
                  <a:lnTo>
                    <a:pt x="198" y="288"/>
                  </a:lnTo>
                  <a:lnTo>
                    <a:pt x="176" y="302"/>
                  </a:lnTo>
                  <a:lnTo>
                    <a:pt x="162" y="288"/>
                  </a:lnTo>
                  <a:lnTo>
                    <a:pt x="140" y="310"/>
                  </a:lnTo>
                  <a:lnTo>
                    <a:pt x="116" y="306"/>
                  </a:lnTo>
                  <a:lnTo>
                    <a:pt x="96" y="286"/>
                  </a:lnTo>
                  <a:lnTo>
                    <a:pt x="92" y="280"/>
                  </a:lnTo>
                  <a:lnTo>
                    <a:pt x="38" y="338"/>
                  </a:lnTo>
                  <a:lnTo>
                    <a:pt x="32" y="352"/>
                  </a:lnTo>
                  <a:lnTo>
                    <a:pt x="18" y="364"/>
                  </a:lnTo>
                  <a:lnTo>
                    <a:pt x="0" y="394"/>
                  </a:lnTo>
                  <a:lnTo>
                    <a:pt x="144" y="376"/>
                  </a:lnTo>
                  <a:lnTo>
                    <a:pt x="672" y="27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3" name="Freeform 37">
              <a:extLst>
                <a:ext uri="{FF2B5EF4-FFF2-40B4-BE49-F238E27FC236}">
                  <a16:creationId xmlns:a16="http://schemas.microsoft.com/office/drawing/2014/main" id="{1894799A-A5A6-4004-AF09-E468284DE99E}"/>
                </a:ext>
              </a:extLst>
            </p:cNvPr>
            <p:cNvSpPr>
              <a:spLocks/>
            </p:cNvSpPr>
            <p:nvPr>
              <p:custDataLst>
                <p:tags r:id="rId37"/>
              </p:custDataLst>
            </p:nvPr>
          </p:nvSpPr>
          <p:spPr bwMode="auto">
            <a:xfrm>
              <a:off x="6278560" y="2938576"/>
              <a:ext cx="501442" cy="556878"/>
            </a:xfrm>
            <a:custGeom>
              <a:avLst/>
              <a:gdLst/>
              <a:ahLst/>
              <a:cxnLst>
                <a:cxn ang="0">
                  <a:pos x="396" y="146"/>
                </a:cxn>
                <a:cxn ang="0">
                  <a:pos x="360" y="0"/>
                </a:cxn>
                <a:cxn ang="0">
                  <a:pos x="304" y="38"/>
                </a:cxn>
                <a:cxn ang="0">
                  <a:pos x="258" y="70"/>
                </a:cxn>
                <a:cxn ang="0">
                  <a:pos x="220" y="90"/>
                </a:cxn>
                <a:cxn ang="0">
                  <a:pos x="192" y="100"/>
                </a:cxn>
                <a:cxn ang="0">
                  <a:pos x="170" y="102"/>
                </a:cxn>
                <a:cxn ang="0">
                  <a:pos x="154" y="98"/>
                </a:cxn>
                <a:cxn ang="0">
                  <a:pos x="132" y="82"/>
                </a:cxn>
                <a:cxn ang="0">
                  <a:pos x="124" y="74"/>
                </a:cxn>
                <a:cxn ang="0">
                  <a:pos x="10" y="90"/>
                </a:cxn>
                <a:cxn ang="0">
                  <a:pos x="34" y="384"/>
                </a:cxn>
                <a:cxn ang="0">
                  <a:pos x="40" y="382"/>
                </a:cxn>
                <a:cxn ang="0">
                  <a:pos x="92" y="416"/>
                </a:cxn>
                <a:cxn ang="0">
                  <a:pos x="142" y="428"/>
                </a:cxn>
                <a:cxn ang="0">
                  <a:pos x="184" y="432"/>
                </a:cxn>
                <a:cxn ang="0">
                  <a:pos x="246" y="442"/>
                </a:cxn>
                <a:cxn ang="0">
                  <a:pos x="276" y="412"/>
                </a:cxn>
                <a:cxn ang="0">
                  <a:pos x="274" y="408"/>
                </a:cxn>
                <a:cxn ang="0">
                  <a:pos x="272" y="382"/>
                </a:cxn>
                <a:cxn ang="0">
                  <a:pos x="278" y="374"/>
                </a:cxn>
                <a:cxn ang="0">
                  <a:pos x="286" y="372"/>
                </a:cxn>
                <a:cxn ang="0">
                  <a:pos x="296" y="372"/>
                </a:cxn>
                <a:cxn ang="0">
                  <a:pos x="302" y="370"/>
                </a:cxn>
                <a:cxn ang="0">
                  <a:pos x="306" y="366"/>
                </a:cxn>
                <a:cxn ang="0">
                  <a:pos x="302" y="348"/>
                </a:cxn>
                <a:cxn ang="0">
                  <a:pos x="310" y="336"/>
                </a:cxn>
                <a:cxn ang="0">
                  <a:pos x="328" y="320"/>
                </a:cxn>
                <a:cxn ang="0">
                  <a:pos x="340" y="310"/>
                </a:cxn>
                <a:cxn ang="0">
                  <a:pos x="376" y="274"/>
                </a:cxn>
                <a:cxn ang="0">
                  <a:pos x="378" y="246"/>
                </a:cxn>
                <a:cxn ang="0">
                  <a:pos x="384" y="198"/>
                </a:cxn>
                <a:cxn ang="0">
                  <a:pos x="384" y="158"/>
                </a:cxn>
              </a:cxnLst>
              <a:rect l="0" t="0" r="r" b="b"/>
              <a:pathLst>
                <a:path w="398" h="442">
                  <a:moveTo>
                    <a:pt x="398" y="158"/>
                  </a:moveTo>
                  <a:lnTo>
                    <a:pt x="396" y="146"/>
                  </a:lnTo>
                  <a:lnTo>
                    <a:pt x="378" y="134"/>
                  </a:lnTo>
                  <a:lnTo>
                    <a:pt x="360" y="0"/>
                  </a:lnTo>
                  <a:lnTo>
                    <a:pt x="360" y="0"/>
                  </a:lnTo>
                  <a:lnTo>
                    <a:pt x="304" y="38"/>
                  </a:lnTo>
                  <a:lnTo>
                    <a:pt x="304" y="38"/>
                  </a:lnTo>
                  <a:lnTo>
                    <a:pt x="258" y="70"/>
                  </a:lnTo>
                  <a:lnTo>
                    <a:pt x="238" y="80"/>
                  </a:lnTo>
                  <a:lnTo>
                    <a:pt x="220" y="90"/>
                  </a:lnTo>
                  <a:lnTo>
                    <a:pt x="206" y="96"/>
                  </a:lnTo>
                  <a:lnTo>
                    <a:pt x="192" y="100"/>
                  </a:lnTo>
                  <a:lnTo>
                    <a:pt x="180" y="102"/>
                  </a:lnTo>
                  <a:lnTo>
                    <a:pt x="170" y="102"/>
                  </a:lnTo>
                  <a:lnTo>
                    <a:pt x="162" y="100"/>
                  </a:lnTo>
                  <a:lnTo>
                    <a:pt x="154" y="98"/>
                  </a:lnTo>
                  <a:lnTo>
                    <a:pt x="142" y="92"/>
                  </a:lnTo>
                  <a:lnTo>
                    <a:pt x="132" y="82"/>
                  </a:lnTo>
                  <a:lnTo>
                    <a:pt x="124" y="74"/>
                  </a:lnTo>
                  <a:lnTo>
                    <a:pt x="124" y="74"/>
                  </a:lnTo>
                  <a:lnTo>
                    <a:pt x="122" y="70"/>
                  </a:lnTo>
                  <a:lnTo>
                    <a:pt x="10" y="90"/>
                  </a:lnTo>
                  <a:lnTo>
                    <a:pt x="0" y="90"/>
                  </a:lnTo>
                  <a:lnTo>
                    <a:pt x="34" y="384"/>
                  </a:lnTo>
                  <a:lnTo>
                    <a:pt x="38" y="388"/>
                  </a:lnTo>
                  <a:lnTo>
                    <a:pt x="40" y="382"/>
                  </a:lnTo>
                  <a:lnTo>
                    <a:pt x="74" y="384"/>
                  </a:lnTo>
                  <a:lnTo>
                    <a:pt x="92" y="416"/>
                  </a:lnTo>
                  <a:lnTo>
                    <a:pt x="126" y="418"/>
                  </a:lnTo>
                  <a:lnTo>
                    <a:pt x="142" y="428"/>
                  </a:lnTo>
                  <a:lnTo>
                    <a:pt x="166" y="424"/>
                  </a:lnTo>
                  <a:lnTo>
                    <a:pt x="184" y="432"/>
                  </a:lnTo>
                  <a:lnTo>
                    <a:pt x="206" y="412"/>
                  </a:lnTo>
                  <a:lnTo>
                    <a:pt x="246" y="442"/>
                  </a:lnTo>
                  <a:lnTo>
                    <a:pt x="246" y="440"/>
                  </a:lnTo>
                  <a:lnTo>
                    <a:pt x="276" y="412"/>
                  </a:lnTo>
                  <a:lnTo>
                    <a:pt x="276" y="412"/>
                  </a:lnTo>
                  <a:lnTo>
                    <a:pt x="274" y="408"/>
                  </a:lnTo>
                  <a:lnTo>
                    <a:pt x="272" y="396"/>
                  </a:lnTo>
                  <a:lnTo>
                    <a:pt x="272" y="382"/>
                  </a:lnTo>
                  <a:lnTo>
                    <a:pt x="274" y="378"/>
                  </a:lnTo>
                  <a:lnTo>
                    <a:pt x="278" y="374"/>
                  </a:lnTo>
                  <a:lnTo>
                    <a:pt x="278" y="374"/>
                  </a:lnTo>
                  <a:lnTo>
                    <a:pt x="286" y="372"/>
                  </a:lnTo>
                  <a:lnTo>
                    <a:pt x="292" y="372"/>
                  </a:lnTo>
                  <a:lnTo>
                    <a:pt x="296" y="372"/>
                  </a:lnTo>
                  <a:lnTo>
                    <a:pt x="302" y="370"/>
                  </a:lnTo>
                  <a:lnTo>
                    <a:pt x="302" y="370"/>
                  </a:lnTo>
                  <a:lnTo>
                    <a:pt x="306" y="368"/>
                  </a:lnTo>
                  <a:lnTo>
                    <a:pt x="306" y="366"/>
                  </a:lnTo>
                  <a:lnTo>
                    <a:pt x="306" y="358"/>
                  </a:lnTo>
                  <a:lnTo>
                    <a:pt x="302" y="348"/>
                  </a:lnTo>
                  <a:lnTo>
                    <a:pt x="302" y="348"/>
                  </a:lnTo>
                  <a:lnTo>
                    <a:pt x="310" y="336"/>
                  </a:lnTo>
                  <a:lnTo>
                    <a:pt x="318" y="326"/>
                  </a:lnTo>
                  <a:lnTo>
                    <a:pt x="328" y="320"/>
                  </a:lnTo>
                  <a:lnTo>
                    <a:pt x="328" y="320"/>
                  </a:lnTo>
                  <a:lnTo>
                    <a:pt x="340" y="310"/>
                  </a:lnTo>
                  <a:lnTo>
                    <a:pt x="356" y="296"/>
                  </a:lnTo>
                  <a:lnTo>
                    <a:pt x="376" y="274"/>
                  </a:lnTo>
                  <a:lnTo>
                    <a:pt x="366" y="254"/>
                  </a:lnTo>
                  <a:lnTo>
                    <a:pt x="378" y="246"/>
                  </a:lnTo>
                  <a:lnTo>
                    <a:pt x="374" y="216"/>
                  </a:lnTo>
                  <a:lnTo>
                    <a:pt x="384" y="198"/>
                  </a:lnTo>
                  <a:lnTo>
                    <a:pt x="372" y="170"/>
                  </a:lnTo>
                  <a:lnTo>
                    <a:pt x="384" y="158"/>
                  </a:lnTo>
                  <a:lnTo>
                    <a:pt x="398" y="15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4" name="Freeform 38">
              <a:extLst>
                <a:ext uri="{FF2B5EF4-FFF2-40B4-BE49-F238E27FC236}">
                  <a16:creationId xmlns:a16="http://schemas.microsoft.com/office/drawing/2014/main" id="{8720C8A9-7E10-4DCE-96B9-D020B00E287C}"/>
                </a:ext>
              </a:extLst>
            </p:cNvPr>
            <p:cNvSpPr>
              <a:spLocks/>
            </p:cNvSpPr>
            <p:nvPr>
              <p:custDataLst>
                <p:tags r:id="rId38"/>
              </p:custDataLst>
            </p:nvPr>
          </p:nvSpPr>
          <p:spPr bwMode="auto">
            <a:xfrm>
              <a:off x="5565454" y="2973853"/>
              <a:ext cx="456085" cy="798780"/>
            </a:xfrm>
            <a:custGeom>
              <a:avLst/>
              <a:gdLst/>
              <a:ahLst/>
              <a:cxnLst>
                <a:cxn ang="0">
                  <a:pos x="326" y="490"/>
                </a:cxn>
                <a:cxn ang="0">
                  <a:pos x="350" y="374"/>
                </a:cxn>
                <a:cxn ang="0">
                  <a:pos x="338" y="82"/>
                </a:cxn>
                <a:cxn ang="0">
                  <a:pos x="330" y="82"/>
                </a:cxn>
                <a:cxn ang="0">
                  <a:pos x="324" y="74"/>
                </a:cxn>
                <a:cxn ang="0">
                  <a:pos x="322" y="58"/>
                </a:cxn>
                <a:cxn ang="0">
                  <a:pos x="322" y="40"/>
                </a:cxn>
                <a:cxn ang="0">
                  <a:pos x="312" y="0"/>
                </a:cxn>
                <a:cxn ang="0">
                  <a:pos x="88" y="42"/>
                </a:cxn>
                <a:cxn ang="0">
                  <a:pos x="112" y="88"/>
                </a:cxn>
                <a:cxn ang="0">
                  <a:pos x="106" y="90"/>
                </a:cxn>
                <a:cxn ang="0">
                  <a:pos x="96" y="104"/>
                </a:cxn>
                <a:cxn ang="0">
                  <a:pos x="90" y="114"/>
                </a:cxn>
                <a:cxn ang="0">
                  <a:pos x="74" y="134"/>
                </a:cxn>
                <a:cxn ang="0">
                  <a:pos x="64" y="138"/>
                </a:cxn>
                <a:cxn ang="0">
                  <a:pos x="44" y="140"/>
                </a:cxn>
                <a:cxn ang="0">
                  <a:pos x="38" y="142"/>
                </a:cxn>
                <a:cxn ang="0">
                  <a:pos x="36" y="150"/>
                </a:cxn>
                <a:cxn ang="0">
                  <a:pos x="38" y="156"/>
                </a:cxn>
                <a:cxn ang="0">
                  <a:pos x="42" y="172"/>
                </a:cxn>
                <a:cxn ang="0">
                  <a:pos x="42" y="182"/>
                </a:cxn>
                <a:cxn ang="0">
                  <a:pos x="36" y="202"/>
                </a:cxn>
                <a:cxn ang="0">
                  <a:pos x="16" y="242"/>
                </a:cxn>
                <a:cxn ang="0">
                  <a:pos x="6" y="260"/>
                </a:cxn>
                <a:cxn ang="0">
                  <a:pos x="2" y="270"/>
                </a:cxn>
                <a:cxn ang="0">
                  <a:pos x="2" y="288"/>
                </a:cxn>
                <a:cxn ang="0">
                  <a:pos x="4" y="296"/>
                </a:cxn>
                <a:cxn ang="0">
                  <a:pos x="16" y="338"/>
                </a:cxn>
                <a:cxn ang="0">
                  <a:pos x="84" y="434"/>
                </a:cxn>
                <a:cxn ang="0">
                  <a:pos x="94" y="432"/>
                </a:cxn>
                <a:cxn ang="0">
                  <a:pos x="120" y="430"/>
                </a:cxn>
                <a:cxn ang="0">
                  <a:pos x="128" y="436"/>
                </a:cxn>
                <a:cxn ang="0">
                  <a:pos x="130" y="444"/>
                </a:cxn>
                <a:cxn ang="0">
                  <a:pos x="128" y="448"/>
                </a:cxn>
                <a:cxn ang="0">
                  <a:pos x="120" y="474"/>
                </a:cxn>
                <a:cxn ang="0">
                  <a:pos x="118" y="510"/>
                </a:cxn>
                <a:cxn ang="0">
                  <a:pos x="146" y="540"/>
                </a:cxn>
                <a:cxn ang="0">
                  <a:pos x="206" y="596"/>
                </a:cxn>
                <a:cxn ang="0">
                  <a:pos x="228" y="634"/>
                </a:cxn>
                <a:cxn ang="0">
                  <a:pos x="286" y="630"/>
                </a:cxn>
                <a:cxn ang="0">
                  <a:pos x="298" y="618"/>
                </a:cxn>
                <a:cxn ang="0">
                  <a:pos x="288" y="594"/>
                </a:cxn>
                <a:cxn ang="0">
                  <a:pos x="288" y="588"/>
                </a:cxn>
                <a:cxn ang="0">
                  <a:pos x="296" y="586"/>
                </a:cxn>
                <a:cxn ang="0">
                  <a:pos x="322" y="576"/>
                </a:cxn>
                <a:cxn ang="0">
                  <a:pos x="324" y="542"/>
                </a:cxn>
                <a:cxn ang="0">
                  <a:pos x="326" y="506"/>
                </a:cxn>
              </a:cxnLst>
              <a:rect l="0" t="0" r="r" b="b"/>
              <a:pathLst>
                <a:path w="362" h="634">
                  <a:moveTo>
                    <a:pt x="326" y="506"/>
                  </a:moveTo>
                  <a:lnTo>
                    <a:pt x="326" y="490"/>
                  </a:lnTo>
                  <a:lnTo>
                    <a:pt x="362" y="434"/>
                  </a:lnTo>
                  <a:lnTo>
                    <a:pt x="350" y="374"/>
                  </a:lnTo>
                  <a:lnTo>
                    <a:pt x="356" y="348"/>
                  </a:lnTo>
                  <a:lnTo>
                    <a:pt x="338" y="82"/>
                  </a:lnTo>
                  <a:lnTo>
                    <a:pt x="338" y="82"/>
                  </a:lnTo>
                  <a:lnTo>
                    <a:pt x="330" y="82"/>
                  </a:lnTo>
                  <a:lnTo>
                    <a:pt x="326" y="78"/>
                  </a:lnTo>
                  <a:lnTo>
                    <a:pt x="324" y="74"/>
                  </a:lnTo>
                  <a:lnTo>
                    <a:pt x="322" y="70"/>
                  </a:lnTo>
                  <a:lnTo>
                    <a:pt x="322" y="58"/>
                  </a:lnTo>
                  <a:lnTo>
                    <a:pt x="322" y="40"/>
                  </a:lnTo>
                  <a:lnTo>
                    <a:pt x="322" y="40"/>
                  </a:lnTo>
                  <a:lnTo>
                    <a:pt x="318" y="20"/>
                  </a:lnTo>
                  <a:lnTo>
                    <a:pt x="312" y="0"/>
                  </a:lnTo>
                  <a:lnTo>
                    <a:pt x="66" y="10"/>
                  </a:lnTo>
                  <a:lnTo>
                    <a:pt x="88" y="42"/>
                  </a:lnTo>
                  <a:lnTo>
                    <a:pt x="112" y="50"/>
                  </a:lnTo>
                  <a:lnTo>
                    <a:pt x="112" y="88"/>
                  </a:lnTo>
                  <a:lnTo>
                    <a:pt x="112" y="88"/>
                  </a:lnTo>
                  <a:lnTo>
                    <a:pt x="106" y="90"/>
                  </a:lnTo>
                  <a:lnTo>
                    <a:pt x="100" y="96"/>
                  </a:lnTo>
                  <a:lnTo>
                    <a:pt x="96" y="104"/>
                  </a:lnTo>
                  <a:lnTo>
                    <a:pt x="96" y="104"/>
                  </a:lnTo>
                  <a:lnTo>
                    <a:pt x="90" y="114"/>
                  </a:lnTo>
                  <a:lnTo>
                    <a:pt x="82" y="124"/>
                  </a:lnTo>
                  <a:lnTo>
                    <a:pt x="74" y="134"/>
                  </a:lnTo>
                  <a:lnTo>
                    <a:pt x="64" y="138"/>
                  </a:lnTo>
                  <a:lnTo>
                    <a:pt x="64" y="138"/>
                  </a:lnTo>
                  <a:lnTo>
                    <a:pt x="52" y="140"/>
                  </a:lnTo>
                  <a:lnTo>
                    <a:pt x="44" y="140"/>
                  </a:lnTo>
                  <a:lnTo>
                    <a:pt x="42" y="140"/>
                  </a:lnTo>
                  <a:lnTo>
                    <a:pt x="38" y="142"/>
                  </a:lnTo>
                  <a:lnTo>
                    <a:pt x="38" y="146"/>
                  </a:lnTo>
                  <a:lnTo>
                    <a:pt x="36" y="150"/>
                  </a:lnTo>
                  <a:lnTo>
                    <a:pt x="36" y="150"/>
                  </a:lnTo>
                  <a:lnTo>
                    <a:pt x="38" y="156"/>
                  </a:lnTo>
                  <a:lnTo>
                    <a:pt x="38" y="162"/>
                  </a:lnTo>
                  <a:lnTo>
                    <a:pt x="42" y="172"/>
                  </a:lnTo>
                  <a:lnTo>
                    <a:pt x="42" y="176"/>
                  </a:lnTo>
                  <a:lnTo>
                    <a:pt x="42" y="182"/>
                  </a:lnTo>
                  <a:lnTo>
                    <a:pt x="40" y="190"/>
                  </a:lnTo>
                  <a:lnTo>
                    <a:pt x="36" y="202"/>
                  </a:lnTo>
                  <a:lnTo>
                    <a:pt x="36" y="202"/>
                  </a:lnTo>
                  <a:lnTo>
                    <a:pt x="16" y="242"/>
                  </a:lnTo>
                  <a:lnTo>
                    <a:pt x="6" y="260"/>
                  </a:lnTo>
                  <a:lnTo>
                    <a:pt x="6" y="260"/>
                  </a:lnTo>
                  <a:lnTo>
                    <a:pt x="4" y="262"/>
                  </a:lnTo>
                  <a:lnTo>
                    <a:pt x="2" y="270"/>
                  </a:lnTo>
                  <a:lnTo>
                    <a:pt x="0" y="280"/>
                  </a:lnTo>
                  <a:lnTo>
                    <a:pt x="2" y="288"/>
                  </a:lnTo>
                  <a:lnTo>
                    <a:pt x="4" y="296"/>
                  </a:lnTo>
                  <a:lnTo>
                    <a:pt x="4" y="296"/>
                  </a:lnTo>
                  <a:lnTo>
                    <a:pt x="14" y="326"/>
                  </a:lnTo>
                  <a:lnTo>
                    <a:pt x="16" y="338"/>
                  </a:lnTo>
                  <a:lnTo>
                    <a:pt x="72" y="390"/>
                  </a:lnTo>
                  <a:lnTo>
                    <a:pt x="84" y="434"/>
                  </a:lnTo>
                  <a:lnTo>
                    <a:pt x="84" y="434"/>
                  </a:lnTo>
                  <a:lnTo>
                    <a:pt x="94" y="432"/>
                  </a:lnTo>
                  <a:lnTo>
                    <a:pt x="112" y="428"/>
                  </a:lnTo>
                  <a:lnTo>
                    <a:pt x="120" y="430"/>
                  </a:lnTo>
                  <a:lnTo>
                    <a:pt x="126" y="432"/>
                  </a:lnTo>
                  <a:lnTo>
                    <a:pt x="128" y="436"/>
                  </a:lnTo>
                  <a:lnTo>
                    <a:pt x="130" y="438"/>
                  </a:lnTo>
                  <a:lnTo>
                    <a:pt x="130" y="444"/>
                  </a:lnTo>
                  <a:lnTo>
                    <a:pt x="128" y="448"/>
                  </a:lnTo>
                  <a:lnTo>
                    <a:pt x="128" y="448"/>
                  </a:lnTo>
                  <a:lnTo>
                    <a:pt x="122" y="462"/>
                  </a:lnTo>
                  <a:lnTo>
                    <a:pt x="120" y="474"/>
                  </a:lnTo>
                  <a:lnTo>
                    <a:pt x="118" y="494"/>
                  </a:lnTo>
                  <a:lnTo>
                    <a:pt x="118" y="510"/>
                  </a:lnTo>
                  <a:lnTo>
                    <a:pt x="118" y="516"/>
                  </a:lnTo>
                  <a:lnTo>
                    <a:pt x="146" y="540"/>
                  </a:lnTo>
                  <a:lnTo>
                    <a:pt x="188" y="562"/>
                  </a:lnTo>
                  <a:lnTo>
                    <a:pt x="206" y="596"/>
                  </a:lnTo>
                  <a:lnTo>
                    <a:pt x="200" y="622"/>
                  </a:lnTo>
                  <a:lnTo>
                    <a:pt x="228" y="634"/>
                  </a:lnTo>
                  <a:lnTo>
                    <a:pt x="248" y="618"/>
                  </a:lnTo>
                  <a:lnTo>
                    <a:pt x="286" y="630"/>
                  </a:lnTo>
                  <a:lnTo>
                    <a:pt x="298" y="618"/>
                  </a:lnTo>
                  <a:lnTo>
                    <a:pt x="298" y="618"/>
                  </a:lnTo>
                  <a:lnTo>
                    <a:pt x="290" y="604"/>
                  </a:lnTo>
                  <a:lnTo>
                    <a:pt x="288" y="594"/>
                  </a:lnTo>
                  <a:lnTo>
                    <a:pt x="288" y="590"/>
                  </a:lnTo>
                  <a:lnTo>
                    <a:pt x="288" y="588"/>
                  </a:lnTo>
                  <a:lnTo>
                    <a:pt x="288" y="588"/>
                  </a:lnTo>
                  <a:lnTo>
                    <a:pt x="296" y="586"/>
                  </a:lnTo>
                  <a:lnTo>
                    <a:pt x="308" y="582"/>
                  </a:lnTo>
                  <a:lnTo>
                    <a:pt x="322" y="576"/>
                  </a:lnTo>
                  <a:lnTo>
                    <a:pt x="320" y="544"/>
                  </a:lnTo>
                  <a:lnTo>
                    <a:pt x="324" y="542"/>
                  </a:lnTo>
                  <a:lnTo>
                    <a:pt x="316" y="524"/>
                  </a:lnTo>
                  <a:lnTo>
                    <a:pt x="326" y="50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5" name="Freeform 39">
              <a:extLst>
                <a:ext uri="{FF2B5EF4-FFF2-40B4-BE49-F238E27FC236}">
                  <a16:creationId xmlns:a16="http://schemas.microsoft.com/office/drawing/2014/main" id="{8F0A9B90-5232-4D7C-BDC2-E976FBB48623}"/>
                </a:ext>
              </a:extLst>
            </p:cNvPr>
            <p:cNvSpPr>
              <a:spLocks/>
            </p:cNvSpPr>
            <p:nvPr>
              <p:custDataLst>
                <p:tags r:id="rId39"/>
              </p:custDataLst>
            </p:nvPr>
          </p:nvSpPr>
          <p:spPr bwMode="auto">
            <a:xfrm>
              <a:off x="5963584" y="3046928"/>
              <a:ext cx="370412" cy="609794"/>
            </a:xfrm>
            <a:custGeom>
              <a:avLst/>
              <a:gdLst/>
              <a:ahLst/>
              <a:cxnLst>
                <a:cxn ang="0">
                  <a:pos x="288" y="302"/>
                </a:cxn>
                <a:cxn ang="0">
                  <a:pos x="250" y="4"/>
                </a:cxn>
                <a:cxn ang="0">
                  <a:pos x="84" y="0"/>
                </a:cxn>
                <a:cxn ang="0">
                  <a:pos x="64" y="18"/>
                </a:cxn>
                <a:cxn ang="0">
                  <a:pos x="36" y="24"/>
                </a:cxn>
                <a:cxn ang="0">
                  <a:pos x="22" y="24"/>
                </a:cxn>
                <a:cxn ang="0">
                  <a:pos x="34" y="316"/>
                </a:cxn>
                <a:cxn ang="0">
                  <a:pos x="10" y="432"/>
                </a:cxn>
                <a:cxn ang="0">
                  <a:pos x="0" y="466"/>
                </a:cxn>
                <a:cxn ang="0">
                  <a:pos x="14" y="480"/>
                </a:cxn>
                <a:cxn ang="0">
                  <a:pos x="64" y="470"/>
                </a:cxn>
                <a:cxn ang="0">
                  <a:pos x="96" y="470"/>
                </a:cxn>
                <a:cxn ang="0">
                  <a:pos x="114" y="458"/>
                </a:cxn>
                <a:cxn ang="0">
                  <a:pos x="120" y="456"/>
                </a:cxn>
                <a:cxn ang="0">
                  <a:pos x="142" y="460"/>
                </a:cxn>
                <a:cxn ang="0">
                  <a:pos x="144" y="448"/>
                </a:cxn>
                <a:cxn ang="0">
                  <a:pos x="152" y="434"/>
                </a:cxn>
                <a:cxn ang="0">
                  <a:pos x="154" y="432"/>
                </a:cxn>
                <a:cxn ang="0">
                  <a:pos x="166" y="434"/>
                </a:cxn>
                <a:cxn ang="0">
                  <a:pos x="176" y="442"/>
                </a:cxn>
                <a:cxn ang="0">
                  <a:pos x="192" y="450"/>
                </a:cxn>
                <a:cxn ang="0">
                  <a:pos x="194" y="442"/>
                </a:cxn>
                <a:cxn ang="0">
                  <a:pos x="204" y="428"/>
                </a:cxn>
                <a:cxn ang="0">
                  <a:pos x="210" y="412"/>
                </a:cxn>
                <a:cxn ang="0">
                  <a:pos x="222" y="394"/>
                </a:cxn>
                <a:cxn ang="0">
                  <a:pos x="244" y="372"/>
                </a:cxn>
                <a:cxn ang="0">
                  <a:pos x="242" y="370"/>
                </a:cxn>
                <a:cxn ang="0">
                  <a:pos x="236" y="360"/>
                </a:cxn>
                <a:cxn ang="0">
                  <a:pos x="238" y="352"/>
                </a:cxn>
                <a:cxn ang="0">
                  <a:pos x="242" y="348"/>
                </a:cxn>
                <a:cxn ang="0">
                  <a:pos x="250" y="344"/>
                </a:cxn>
                <a:cxn ang="0">
                  <a:pos x="258" y="348"/>
                </a:cxn>
                <a:cxn ang="0">
                  <a:pos x="294" y="344"/>
                </a:cxn>
              </a:cxnLst>
              <a:rect l="0" t="0" r="r" b="b"/>
              <a:pathLst>
                <a:path w="294" h="484">
                  <a:moveTo>
                    <a:pt x="284" y="314"/>
                  </a:moveTo>
                  <a:lnTo>
                    <a:pt x="288" y="302"/>
                  </a:lnTo>
                  <a:lnTo>
                    <a:pt x="284" y="298"/>
                  </a:lnTo>
                  <a:lnTo>
                    <a:pt x="250" y="4"/>
                  </a:lnTo>
                  <a:lnTo>
                    <a:pt x="84" y="0"/>
                  </a:lnTo>
                  <a:lnTo>
                    <a:pt x="84" y="0"/>
                  </a:lnTo>
                  <a:lnTo>
                    <a:pt x="74" y="10"/>
                  </a:lnTo>
                  <a:lnTo>
                    <a:pt x="64" y="18"/>
                  </a:lnTo>
                  <a:lnTo>
                    <a:pt x="50" y="22"/>
                  </a:lnTo>
                  <a:lnTo>
                    <a:pt x="36" y="24"/>
                  </a:lnTo>
                  <a:lnTo>
                    <a:pt x="36" y="24"/>
                  </a:lnTo>
                  <a:lnTo>
                    <a:pt x="22" y="24"/>
                  </a:lnTo>
                  <a:lnTo>
                    <a:pt x="40" y="290"/>
                  </a:lnTo>
                  <a:lnTo>
                    <a:pt x="34" y="316"/>
                  </a:lnTo>
                  <a:lnTo>
                    <a:pt x="46" y="376"/>
                  </a:lnTo>
                  <a:lnTo>
                    <a:pt x="10" y="432"/>
                  </a:lnTo>
                  <a:lnTo>
                    <a:pt x="10" y="448"/>
                  </a:lnTo>
                  <a:lnTo>
                    <a:pt x="0" y="466"/>
                  </a:lnTo>
                  <a:lnTo>
                    <a:pt x="8" y="484"/>
                  </a:lnTo>
                  <a:lnTo>
                    <a:pt x="14" y="480"/>
                  </a:lnTo>
                  <a:lnTo>
                    <a:pt x="24" y="470"/>
                  </a:lnTo>
                  <a:lnTo>
                    <a:pt x="64" y="470"/>
                  </a:lnTo>
                  <a:lnTo>
                    <a:pt x="96" y="470"/>
                  </a:lnTo>
                  <a:lnTo>
                    <a:pt x="96" y="470"/>
                  </a:lnTo>
                  <a:lnTo>
                    <a:pt x="106" y="462"/>
                  </a:lnTo>
                  <a:lnTo>
                    <a:pt x="114" y="458"/>
                  </a:lnTo>
                  <a:lnTo>
                    <a:pt x="120" y="456"/>
                  </a:lnTo>
                  <a:lnTo>
                    <a:pt x="120" y="456"/>
                  </a:lnTo>
                  <a:lnTo>
                    <a:pt x="132" y="458"/>
                  </a:lnTo>
                  <a:lnTo>
                    <a:pt x="142" y="460"/>
                  </a:lnTo>
                  <a:lnTo>
                    <a:pt x="142" y="460"/>
                  </a:lnTo>
                  <a:lnTo>
                    <a:pt x="144" y="448"/>
                  </a:lnTo>
                  <a:lnTo>
                    <a:pt x="148" y="438"/>
                  </a:lnTo>
                  <a:lnTo>
                    <a:pt x="152" y="434"/>
                  </a:lnTo>
                  <a:lnTo>
                    <a:pt x="154" y="432"/>
                  </a:lnTo>
                  <a:lnTo>
                    <a:pt x="154" y="432"/>
                  </a:lnTo>
                  <a:lnTo>
                    <a:pt x="160" y="432"/>
                  </a:lnTo>
                  <a:lnTo>
                    <a:pt x="166" y="434"/>
                  </a:lnTo>
                  <a:lnTo>
                    <a:pt x="176" y="442"/>
                  </a:lnTo>
                  <a:lnTo>
                    <a:pt x="176" y="442"/>
                  </a:lnTo>
                  <a:lnTo>
                    <a:pt x="186" y="448"/>
                  </a:lnTo>
                  <a:lnTo>
                    <a:pt x="192" y="450"/>
                  </a:lnTo>
                  <a:lnTo>
                    <a:pt x="192" y="450"/>
                  </a:lnTo>
                  <a:lnTo>
                    <a:pt x="194" y="442"/>
                  </a:lnTo>
                  <a:lnTo>
                    <a:pt x="204" y="428"/>
                  </a:lnTo>
                  <a:lnTo>
                    <a:pt x="204" y="428"/>
                  </a:lnTo>
                  <a:lnTo>
                    <a:pt x="208" y="420"/>
                  </a:lnTo>
                  <a:lnTo>
                    <a:pt x="210" y="412"/>
                  </a:lnTo>
                  <a:lnTo>
                    <a:pt x="214" y="402"/>
                  </a:lnTo>
                  <a:lnTo>
                    <a:pt x="222" y="394"/>
                  </a:lnTo>
                  <a:lnTo>
                    <a:pt x="222" y="394"/>
                  </a:lnTo>
                  <a:lnTo>
                    <a:pt x="244" y="372"/>
                  </a:lnTo>
                  <a:lnTo>
                    <a:pt x="244" y="372"/>
                  </a:lnTo>
                  <a:lnTo>
                    <a:pt x="242" y="370"/>
                  </a:lnTo>
                  <a:lnTo>
                    <a:pt x="238" y="364"/>
                  </a:lnTo>
                  <a:lnTo>
                    <a:pt x="236" y="360"/>
                  </a:lnTo>
                  <a:lnTo>
                    <a:pt x="236" y="356"/>
                  </a:lnTo>
                  <a:lnTo>
                    <a:pt x="238" y="352"/>
                  </a:lnTo>
                  <a:lnTo>
                    <a:pt x="242" y="348"/>
                  </a:lnTo>
                  <a:lnTo>
                    <a:pt x="242" y="348"/>
                  </a:lnTo>
                  <a:lnTo>
                    <a:pt x="246" y="346"/>
                  </a:lnTo>
                  <a:lnTo>
                    <a:pt x="250" y="344"/>
                  </a:lnTo>
                  <a:lnTo>
                    <a:pt x="256" y="346"/>
                  </a:lnTo>
                  <a:lnTo>
                    <a:pt x="258" y="348"/>
                  </a:lnTo>
                  <a:lnTo>
                    <a:pt x="260" y="350"/>
                  </a:lnTo>
                  <a:lnTo>
                    <a:pt x="294" y="344"/>
                  </a:lnTo>
                  <a:lnTo>
                    <a:pt x="284" y="31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6" name="Freeform 40">
              <a:extLst>
                <a:ext uri="{FF2B5EF4-FFF2-40B4-BE49-F238E27FC236}">
                  <a16:creationId xmlns:a16="http://schemas.microsoft.com/office/drawing/2014/main" id="{DD291CF0-FA1F-4DE1-BE85-A0A449C45BD0}"/>
                </a:ext>
              </a:extLst>
            </p:cNvPr>
            <p:cNvSpPr>
              <a:spLocks/>
            </p:cNvSpPr>
            <p:nvPr>
              <p:custDataLst>
                <p:tags r:id="rId40"/>
              </p:custDataLst>
            </p:nvPr>
          </p:nvSpPr>
          <p:spPr bwMode="auto">
            <a:xfrm>
              <a:off x="5235359" y="3865866"/>
              <a:ext cx="571997" cy="524120"/>
            </a:xfrm>
            <a:custGeom>
              <a:avLst/>
              <a:gdLst/>
              <a:ahLst/>
              <a:cxnLst>
                <a:cxn ang="0">
                  <a:pos x="334" y="404"/>
                </a:cxn>
                <a:cxn ang="0">
                  <a:pos x="334" y="404"/>
                </a:cxn>
                <a:cxn ang="0">
                  <a:pos x="334" y="390"/>
                </a:cxn>
                <a:cxn ang="0">
                  <a:pos x="332" y="374"/>
                </a:cxn>
                <a:cxn ang="0">
                  <a:pos x="330" y="356"/>
                </a:cxn>
                <a:cxn ang="0">
                  <a:pos x="322" y="334"/>
                </a:cxn>
                <a:cxn ang="0">
                  <a:pos x="340" y="294"/>
                </a:cxn>
                <a:cxn ang="0">
                  <a:pos x="350" y="256"/>
                </a:cxn>
                <a:cxn ang="0">
                  <a:pos x="378" y="232"/>
                </a:cxn>
                <a:cxn ang="0">
                  <a:pos x="384" y="198"/>
                </a:cxn>
                <a:cxn ang="0">
                  <a:pos x="404" y="178"/>
                </a:cxn>
                <a:cxn ang="0">
                  <a:pos x="438" y="80"/>
                </a:cxn>
                <a:cxn ang="0">
                  <a:pos x="450" y="70"/>
                </a:cxn>
                <a:cxn ang="0">
                  <a:pos x="454" y="50"/>
                </a:cxn>
                <a:cxn ang="0">
                  <a:pos x="386" y="48"/>
                </a:cxn>
                <a:cxn ang="0">
                  <a:pos x="410" y="22"/>
                </a:cxn>
                <a:cxn ang="0">
                  <a:pos x="404" y="0"/>
                </a:cxn>
                <a:cxn ang="0">
                  <a:pos x="0" y="6"/>
                </a:cxn>
                <a:cxn ang="0">
                  <a:pos x="8" y="342"/>
                </a:cxn>
                <a:cxn ang="0">
                  <a:pos x="38" y="350"/>
                </a:cxn>
                <a:cxn ang="0">
                  <a:pos x="54" y="350"/>
                </a:cxn>
                <a:cxn ang="0">
                  <a:pos x="60" y="378"/>
                </a:cxn>
                <a:cxn ang="0">
                  <a:pos x="58" y="416"/>
                </a:cxn>
                <a:cxn ang="0">
                  <a:pos x="334" y="406"/>
                </a:cxn>
                <a:cxn ang="0">
                  <a:pos x="334" y="406"/>
                </a:cxn>
                <a:cxn ang="0">
                  <a:pos x="334" y="404"/>
                </a:cxn>
                <a:cxn ang="0">
                  <a:pos x="334" y="404"/>
                </a:cxn>
              </a:cxnLst>
              <a:rect l="0" t="0" r="r" b="b"/>
              <a:pathLst>
                <a:path w="454" h="416">
                  <a:moveTo>
                    <a:pt x="334" y="404"/>
                  </a:moveTo>
                  <a:lnTo>
                    <a:pt x="334" y="404"/>
                  </a:lnTo>
                  <a:lnTo>
                    <a:pt x="334" y="390"/>
                  </a:lnTo>
                  <a:lnTo>
                    <a:pt x="332" y="374"/>
                  </a:lnTo>
                  <a:lnTo>
                    <a:pt x="330" y="356"/>
                  </a:lnTo>
                  <a:lnTo>
                    <a:pt x="322" y="334"/>
                  </a:lnTo>
                  <a:lnTo>
                    <a:pt x="340" y="294"/>
                  </a:lnTo>
                  <a:lnTo>
                    <a:pt x="350" y="256"/>
                  </a:lnTo>
                  <a:lnTo>
                    <a:pt x="378" y="232"/>
                  </a:lnTo>
                  <a:lnTo>
                    <a:pt x="384" y="198"/>
                  </a:lnTo>
                  <a:lnTo>
                    <a:pt x="404" y="178"/>
                  </a:lnTo>
                  <a:lnTo>
                    <a:pt x="438" y="80"/>
                  </a:lnTo>
                  <a:lnTo>
                    <a:pt x="450" y="70"/>
                  </a:lnTo>
                  <a:lnTo>
                    <a:pt x="454" y="50"/>
                  </a:lnTo>
                  <a:lnTo>
                    <a:pt x="386" y="48"/>
                  </a:lnTo>
                  <a:lnTo>
                    <a:pt x="410" y="22"/>
                  </a:lnTo>
                  <a:lnTo>
                    <a:pt x="404" y="0"/>
                  </a:lnTo>
                  <a:lnTo>
                    <a:pt x="0" y="6"/>
                  </a:lnTo>
                  <a:lnTo>
                    <a:pt x="8" y="342"/>
                  </a:lnTo>
                  <a:lnTo>
                    <a:pt x="38" y="350"/>
                  </a:lnTo>
                  <a:lnTo>
                    <a:pt x="54" y="350"/>
                  </a:lnTo>
                  <a:lnTo>
                    <a:pt x="60" y="378"/>
                  </a:lnTo>
                  <a:lnTo>
                    <a:pt x="58" y="416"/>
                  </a:lnTo>
                  <a:lnTo>
                    <a:pt x="334" y="406"/>
                  </a:lnTo>
                  <a:lnTo>
                    <a:pt x="334" y="406"/>
                  </a:lnTo>
                  <a:lnTo>
                    <a:pt x="334" y="404"/>
                  </a:lnTo>
                  <a:lnTo>
                    <a:pt x="334" y="40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7" name="Freeform 41">
              <a:extLst>
                <a:ext uri="{FF2B5EF4-FFF2-40B4-BE49-F238E27FC236}">
                  <a16:creationId xmlns:a16="http://schemas.microsoft.com/office/drawing/2014/main" id="{3A330089-9035-4399-BFD5-75111F01E566}"/>
                </a:ext>
              </a:extLst>
            </p:cNvPr>
            <p:cNvSpPr>
              <a:spLocks/>
            </p:cNvSpPr>
            <p:nvPr>
              <p:custDataLst>
                <p:tags r:id="rId41"/>
              </p:custDataLst>
            </p:nvPr>
          </p:nvSpPr>
          <p:spPr bwMode="auto">
            <a:xfrm>
              <a:off x="5305914" y="4377387"/>
              <a:ext cx="619873" cy="564437"/>
            </a:xfrm>
            <a:custGeom>
              <a:avLst/>
              <a:gdLst/>
              <a:ahLst/>
              <a:cxnLst>
                <a:cxn ang="0">
                  <a:pos x="492" y="424"/>
                </a:cxn>
                <a:cxn ang="0">
                  <a:pos x="488" y="402"/>
                </a:cxn>
                <a:cxn ang="0">
                  <a:pos x="476" y="356"/>
                </a:cxn>
                <a:cxn ang="0">
                  <a:pos x="476" y="334"/>
                </a:cxn>
                <a:cxn ang="0">
                  <a:pos x="436" y="292"/>
                </a:cxn>
                <a:cxn ang="0">
                  <a:pos x="420" y="280"/>
                </a:cxn>
                <a:cxn ang="0">
                  <a:pos x="414" y="272"/>
                </a:cxn>
                <a:cxn ang="0">
                  <a:pos x="414" y="266"/>
                </a:cxn>
                <a:cxn ang="0">
                  <a:pos x="426" y="250"/>
                </a:cxn>
                <a:cxn ang="0">
                  <a:pos x="242" y="232"/>
                </a:cxn>
                <a:cxn ang="0">
                  <a:pos x="244" y="196"/>
                </a:cxn>
                <a:cxn ang="0">
                  <a:pos x="292" y="108"/>
                </a:cxn>
                <a:cxn ang="0">
                  <a:pos x="278" y="56"/>
                </a:cxn>
                <a:cxn ang="0">
                  <a:pos x="278" y="54"/>
                </a:cxn>
                <a:cxn ang="0">
                  <a:pos x="282" y="46"/>
                </a:cxn>
                <a:cxn ang="0">
                  <a:pos x="280" y="36"/>
                </a:cxn>
                <a:cxn ang="0">
                  <a:pos x="276" y="18"/>
                </a:cxn>
                <a:cxn ang="0">
                  <a:pos x="2" y="10"/>
                </a:cxn>
                <a:cxn ang="0">
                  <a:pos x="22" y="156"/>
                </a:cxn>
                <a:cxn ang="0">
                  <a:pos x="42" y="204"/>
                </a:cxn>
                <a:cxn ang="0">
                  <a:pos x="46" y="240"/>
                </a:cxn>
                <a:cxn ang="0">
                  <a:pos x="44" y="272"/>
                </a:cxn>
                <a:cxn ang="0">
                  <a:pos x="40" y="284"/>
                </a:cxn>
                <a:cxn ang="0">
                  <a:pos x="38" y="314"/>
                </a:cxn>
                <a:cxn ang="0">
                  <a:pos x="38" y="342"/>
                </a:cxn>
                <a:cxn ang="0">
                  <a:pos x="34" y="350"/>
                </a:cxn>
                <a:cxn ang="0">
                  <a:pos x="30" y="360"/>
                </a:cxn>
                <a:cxn ang="0">
                  <a:pos x="28" y="372"/>
                </a:cxn>
                <a:cxn ang="0">
                  <a:pos x="28" y="398"/>
                </a:cxn>
                <a:cxn ang="0">
                  <a:pos x="74" y="392"/>
                </a:cxn>
                <a:cxn ang="0">
                  <a:pos x="130" y="400"/>
                </a:cxn>
                <a:cxn ang="0">
                  <a:pos x="146" y="404"/>
                </a:cxn>
                <a:cxn ang="0">
                  <a:pos x="170" y="406"/>
                </a:cxn>
                <a:cxn ang="0">
                  <a:pos x="184" y="402"/>
                </a:cxn>
                <a:cxn ang="0">
                  <a:pos x="190" y="396"/>
                </a:cxn>
                <a:cxn ang="0">
                  <a:pos x="196" y="386"/>
                </a:cxn>
                <a:cxn ang="0">
                  <a:pos x="206" y="380"/>
                </a:cxn>
                <a:cxn ang="0">
                  <a:pos x="218" y="378"/>
                </a:cxn>
                <a:cxn ang="0">
                  <a:pos x="236" y="386"/>
                </a:cxn>
                <a:cxn ang="0">
                  <a:pos x="258" y="410"/>
                </a:cxn>
                <a:cxn ang="0">
                  <a:pos x="272" y="422"/>
                </a:cxn>
                <a:cxn ang="0">
                  <a:pos x="312" y="440"/>
                </a:cxn>
                <a:cxn ang="0">
                  <a:pos x="356" y="448"/>
                </a:cxn>
                <a:cxn ang="0">
                  <a:pos x="354" y="446"/>
                </a:cxn>
                <a:cxn ang="0">
                  <a:pos x="364" y="444"/>
                </a:cxn>
                <a:cxn ang="0">
                  <a:pos x="438" y="430"/>
                </a:cxn>
                <a:cxn ang="0">
                  <a:pos x="448" y="430"/>
                </a:cxn>
                <a:cxn ang="0">
                  <a:pos x="446" y="432"/>
                </a:cxn>
                <a:cxn ang="0">
                  <a:pos x="460" y="434"/>
                </a:cxn>
                <a:cxn ang="0">
                  <a:pos x="482" y="446"/>
                </a:cxn>
                <a:cxn ang="0">
                  <a:pos x="488" y="444"/>
                </a:cxn>
                <a:cxn ang="0">
                  <a:pos x="492" y="438"/>
                </a:cxn>
                <a:cxn ang="0">
                  <a:pos x="492" y="424"/>
                </a:cxn>
              </a:cxnLst>
              <a:rect l="0" t="0" r="r" b="b"/>
              <a:pathLst>
                <a:path w="492" h="448">
                  <a:moveTo>
                    <a:pt x="492" y="424"/>
                  </a:moveTo>
                  <a:lnTo>
                    <a:pt x="492" y="424"/>
                  </a:lnTo>
                  <a:lnTo>
                    <a:pt x="492" y="414"/>
                  </a:lnTo>
                  <a:lnTo>
                    <a:pt x="488" y="402"/>
                  </a:lnTo>
                  <a:lnTo>
                    <a:pt x="482" y="380"/>
                  </a:lnTo>
                  <a:lnTo>
                    <a:pt x="476" y="356"/>
                  </a:lnTo>
                  <a:lnTo>
                    <a:pt x="474" y="346"/>
                  </a:lnTo>
                  <a:lnTo>
                    <a:pt x="476" y="334"/>
                  </a:lnTo>
                  <a:lnTo>
                    <a:pt x="436" y="292"/>
                  </a:lnTo>
                  <a:lnTo>
                    <a:pt x="436" y="292"/>
                  </a:lnTo>
                  <a:lnTo>
                    <a:pt x="428" y="286"/>
                  </a:lnTo>
                  <a:lnTo>
                    <a:pt x="420" y="280"/>
                  </a:lnTo>
                  <a:lnTo>
                    <a:pt x="414" y="272"/>
                  </a:lnTo>
                  <a:lnTo>
                    <a:pt x="414" y="272"/>
                  </a:lnTo>
                  <a:lnTo>
                    <a:pt x="414" y="270"/>
                  </a:lnTo>
                  <a:lnTo>
                    <a:pt x="414" y="266"/>
                  </a:lnTo>
                  <a:lnTo>
                    <a:pt x="418" y="258"/>
                  </a:lnTo>
                  <a:lnTo>
                    <a:pt x="426" y="250"/>
                  </a:lnTo>
                  <a:lnTo>
                    <a:pt x="424" y="232"/>
                  </a:lnTo>
                  <a:lnTo>
                    <a:pt x="242" y="232"/>
                  </a:lnTo>
                  <a:lnTo>
                    <a:pt x="232" y="212"/>
                  </a:lnTo>
                  <a:lnTo>
                    <a:pt x="244" y="196"/>
                  </a:lnTo>
                  <a:lnTo>
                    <a:pt x="272" y="120"/>
                  </a:lnTo>
                  <a:lnTo>
                    <a:pt x="292" y="108"/>
                  </a:lnTo>
                  <a:lnTo>
                    <a:pt x="296" y="82"/>
                  </a:lnTo>
                  <a:lnTo>
                    <a:pt x="278" y="56"/>
                  </a:lnTo>
                  <a:lnTo>
                    <a:pt x="278" y="56"/>
                  </a:lnTo>
                  <a:lnTo>
                    <a:pt x="278" y="54"/>
                  </a:lnTo>
                  <a:lnTo>
                    <a:pt x="280" y="52"/>
                  </a:lnTo>
                  <a:lnTo>
                    <a:pt x="282" y="46"/>
                  </a:lnTo>
                  <a:lnTo>
                    <a:pt x="280" y="36"/>
                  </a:lnTo>
                  <a:lnTo>
                    <a:pt x="280" y="36"/>
                  </a:lnTo>
                  <a:lnTo>
                    <a:pt x="276" y="26"/>
                  </a:lnTo>
                  <a:lnTo>
                    <a:pt x="276" y="18"/>
                  </a:lnTo>
                  <a:lnTo>
                    <a:pt x="278" y="0"/>
                  </a:lnTo>
                  <a:lnTo>
                    <a:pt x="2" y="10"/>
                  </a:lnTo>
                  <a:lnTo>
                    <a:pt x="0" y="128"/>
                  </a:lnTo>
                  <a:lnTo>
                    <a:pt x="22" y="156"/>
                  </a:lnTo>
                  <a:lnTo>
                    <a:pt x="22" y="180"/>
                  </a:lnTo>
                  <a:lnTo>
                    <a:pt x="42" y="204"/>
                  </a:lnTo>
                  <a:lnTo>
                    <a:pt x="46" y="240"/>
                  </a:lnTo>
                  <a:lnTo>
                    <a:pt x="46" y="240"/>
                  </a:lnTo>
                  <a:lnTo>
                    <a:pt x="46" y="256"/>
                  </a:lnTo>
                  <a:lnTo>
                    <a:pt x="44" y="272"/>
                  </a:lnTo>
                  <a:lnTo>
                    <a:pt x="40" y="284"/>
                  </a:lnTo>
                  <a:lnTo>
                    <a:pt x="40" y="284"/>
                  </a:lnTo>
                  <a:lnTo>
                    <a:pt x="38" y="298"/>
                  </a:lnTo>
                  <a:lnTo>
                    <a:pt x="38" y="314"/>
                  </a:lnTo>
                  <a:lnTo>
                    <a:pt x="38" y="328"/>
                  </a:lnTo>
                  <a:lnTo>
                    <a:pt x="38" y="342"/>
                  </a:lnTo>
                  <a:lnTo>
                    <a:pt x="38" y="342"/>
                  </a:lnTo>
                  <a:lnTo>
                    <a:pt x="34" y="350"/>
                  </a:lnTo>
                  <a:lnTo>
                    <a:pt x="32" y="354"/>
                  </a:lnTo>
                  <a:lnTo>
                    <a:pt x="30" y="360"/>
                  </a:lnTo>
                  <a:lnTo>
                    <a:pt x="28" y="372"/>
                  </a:lnTo>
                  <a:lnTo>
                    <a:pt x="28" y="372"/>
                  </a:lnTo>
                  <a:lnTo>
                    <a:pt x="28" y="398"/>
                  </a:lnTo>
                  <a:lnTo>
                    <a:pt x="28" y="398"/>
                  </a:lnTo>
                  <a:lnTo>
                    <a:pt x="50" y="392"/>
                  </a:lnTo>
                  <a:lnTo>
                    <a:pt x="74" y="392"/>
                  </a:lnTo>
                  <a:lnTo>
                    <a:pt x="100" y="394"/>
                  </a:lnTo>
                  <a:lnTo>
                    <a:pt x="130" y="400"/>
                  </a:lnTo>
                  <a:lnTo>
                    <a:pt x="130" y="400"/>
                  </a:lnTo>
                  <a:lnTo>
                    <a:pt x="146" y="404"/>
                  </a:lnTo>
                  <a:lnTo>
                    <a:pt x="162" y="406"/>
                  </a:lnTo>
                  <a:lnTo>
                    <a:pt x="170" y="406"/>
                  </a:lnTo>
                  <a:lnTo>
                    <a:pt x="178" y="406"/>
                  </a:lnTo>
                  <a:lnTo>
                    <a:pt x="184" y="402"/>
                  </a:lnTo>
                  <a:lnTo>
                    <a:pt x="190" y="396"/>
                  </a:lnTo>
                  <a:lnTo>
                    <a:pt x="190" y="396"/>
                  </a:lnTo>
                  <a:lnTo>
                    <a:pt x="194" y="390"/>
                  </a:lnTo>
                  <a:lnTo>
                    <a:pt x="196" y="386"/>
                  </a:lnTo>
                  <a:lnTo>
                    <a:pt x="200" y="382"/>
                  </a:lnTo>
                  <a:lnTo>
                    <a:pt x="206" y="380"/>
                  </a:lnTo>
                  <a:lnTo>
                    <a:pt x="206" y="380"/>
                  </a:lnTo>
                  <a:lnTo>
                    <a:pt x="218" y="378"/>
                  </a:lnTo>
                  <a:lnTo>
                    <a:pt x="228" y="380"/>
                  </a:lnTo>
                  <a:lnTo>
                    <a:pt x="236" y="386"/>
                  </a:lnTo>
                  <a:lnTo>
                    <a:pt x="244" y="394"/>
                  </a:lnTo>
                  <a:lnTo>
                    <a:pt x="258" y="410"/>
                  </a:lnTo>
                  <a:lnTo>
                    <a:pt x="264" y="418"/>
                  </a:lnTo>
                  <a:lnTo>
                    <a:pt x="272" y="422"/>
                  </a:lnTo>
                  <a:lnTo>
                    <a:pt x="272" y="422"/>
                  </a:lnTo>
                  <a:lnTo>
                    <a:pt x="312" y="440"/>
                  </a:lnTo>
                  <a:lnTo>
                    <a:pt x="330" y="444"/>
                  </a:lnTo>
                  <a:lnTo>
                    <a:pt x="356" y="448"/>
                  </a:lnTo>
                  <a:lnTo>
                    <a:pt x="356" y="448"/>
                  </a:lnTo>
                  <a:lnTo>
                    <a:pt x="354" y="446"/>
                  </a:lnTo>
                  <a:lnTo>
                    <a:pt x="356" y="446"/>
                  </a:lnTo>
                  <a:lnTo>
                    <a:pt x="364" y="444"/>
                  </a:lnTo>
                  <a:lnTo>
                    <a:pt x="402" y="436"/>
                  </a:lnTo>
                  <a:lnTo>
                    <a:pt x="438" y="430"/>
                  </a:lnTo>
                  <a:lnTo>
                    <a:pt x="448" y="430"/>
                  </a:lnTo>
                  <a:lnTo>
                    <a:pt x="448" y="430"/>
                  </a:lnTo>
                  <a:lnTo>
                    <a:pt x="446" y="432"/>
                  </a:lnTo>
                  <a:lnTo>
                    <a:pt x="446" y="432"/>
                  </a:lnTo>
                  <a:lnTo>
                    <a:pt x="452" y="432"/>
                  </a:lnTo>
                  <a:lnTo>
                    <a:pt x="460" y="434"/>
                  </a:lnTo>
                  <a:lnTo>
                    <a:pt x="476" y="444"/>
                  </a:lnTo>
                  <a:lnTo>
                    <a:pt x="482" y="446"/>
                  </a:lnTo>
                  <a:lnTo>
                    <a:pt x="486" y="446"/>
                  </a:lnTo>
                  <a:lnTo>
                    <a:pt x="488" y="444"/>
                  </a:lnTo>
                  <a:lnTo>
                    <a:pt x="490" y="442"/>
                  </a:lnTo>
                  <a:lnTo>
                    <a:pt x="492" y="438"/>
                  </a:lnTo>
                  <a:lnTo>
                    <a:pt x="492" y="424"/>
                  </a:lnTo>
                  <a:lnTo>
                    <a:pt x="492" y="42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8" name="Freeform 42">
              <a:extLst>
                <a:ext uri="{FF2B5EF4-FFF2-40B4-BE49-F238E27FC236}">
                  <a16:creationId xmlns:a16="http://schemas.microsoft.com/office/drawing/2014/main" id="{6CF73361-790F-43F0-9E5A-A81DBC6478ED}"/>
                </a:ext>
              </a:extLst>
            </p:cNvPr>
            <p:cNvSpPr>
              <a:spLocks/>
            </p:cNvSpPr>
            <p:nvPr>
              <p:custDataLst>
                <p:tags r:id="rId42"/>
              </p:custDataLst>
            </p:nvPr>
          </p:nvSpPr>
          <p:spPr bwMode="auto">
            <a:xfrm>
              <a:off x="5099290" y="3268671"/>
              <a:ext cx="760982" cy="660190"/>
            </a:xfrm>
            <a:custGeom>
              <a:avLst/>
              <a:gdLst/>
              <a:ahLst/>
              <a:cxnLst>
                <a:cxn ang="0">
                  <a:pos x="602" y="402"/>
                </a:cxn>
                <a:cxn ang="0">
                  <a:pos x="570" y="388"/>
                </a:cxn>
                <a:cxn ang="0">
                  <a:pos x="576" y="362"/>
                </a:cxn>
                <a:cxn ang="0">
                  <a:pos x="558" y="328"/>
                </a:cxn>
                <a:cxn ang="0">
                  <a:pos x="516" y="306"/>
                </a:cxn>
                <a:cxn ang="0">
                  <a:pos x="488" y="282"/>
                </a:cxn>
                <a:cxn ang="0">
                  <a:pos x="488" y="282"/>
                </a:cxn>
                <a:cxn ang="0">
                  <a:pos x="488" y="276"/>
                </a:cxn>
                <a:cxn ang="0">
                  <a:pos x="488" y="260"/>
                </a:cxn>
                <a:cxn ang="0">
                  <a:pos x="490" y="240"/>
                </a:cxn>
                <a:cxn ang="0">
                  <a:pos x="492" y="228"/>
                </a:cxn>
                <a:cxn ang="0">
                  <a:pos x="498" y="214"/>
                </a:cxn>
                <a:cxn ang="0">
                  <a:pos x="498" y="214"/>
                </a:cxn>
                <a:cxn ang="0">
                  <a:pos x="500" y="210"/>
                </a:cxn>
                <a:cxn ang="0">
                  <a:pos x="500" y="204"/>
                </a:cxn>
                <a:cxn ang="0">
                  <a:pos x="498" y="202"/>
                </a:cxn>
                <a:cxn ang="0">
                  <a:pos x="496" y="198"/>
                </a:cxn>
                <a:cxn ang="0">
                  <a:pos x="490" y="196"/>
                </a:cxn>
                <a:cxn ang="0">
                  <a:pos x="482" y="194"/>
                </a:cxn>
                <a:cxn ang="0">
                  <a:pos x="464" y="198"/>
                </a:cxn>
                <a:cxn ang="0">
                  <a:pos x="454" y="200"/>
                </a:cxn>
                <a:cxn ang="0">
                  <a:pos x="442" y="156"/>
                </a:cxn>
                <a:cxn ang="0">
                  <a:pos x="386" y="104"/>
                </a:cxn>
                <a:cxn ang="0">
                  <a:pos x="386" y="104"/>
                </a:cxn>
                <a:cxn ang="0">
                  <a:pos x="384" y="92"/>
                </a:cxn>
                <a:cxn ang="0">
                  <a:pos x="374" y="62"/>
                </a:cxn>
                <a:cxn ang="0">
                  <a:pos x="374" y="62"/>
                </a:cxn>
                <a:cxn ang="0">
                  <a:pos x="372" y="54"/>
                </a:cxn>
                <a:cxn ang="0">
                  <a:pos x="370" y="46"/>
                </a:cxn>
                <a:cxn ang="0">
                  <a:pos x="372" y="36"/>
                </a:cxn>
                <a:cxn ang="0">
                  <a:pos x="374" y="28"/>
                </a:cxn>
                <a:cxn ang="0">
                  <a:pos x="376" y="26"/>
                </a:cxn>
                <a:cxn ang="0">
                  <a:pos x="376" y="26"/>
                </a:cxn>
                <a:cxn ang="0">
                  <a:pos x="380" y="20"/>
                </a:cxn>
                <a:cxn ang="0">
                  <a:pos x="348" y="4"/>
                </a:cxn>
                <a:cxn ang="0">
                  <a:pos x="0" y="0"/>
                </a:cxn>
                <a:cxn ang="0">
                  <a:pos x="6" y="8"/>
                </a:cxn>
                <a:cxn ang="0">
                  <a:pos x="8" y="32"/>
                </a:cxn>
                <a:cxn ang="0">
                  <a:pos x="26" y="56"/>
                </a:cxn>
                <a:cxn ang="0">
                  <a:pos x="42" y="90"/>
                </a:cxn>
                <a:cxn ang="0">
                  <a:pos x="80" y="96"/>
                </a:cxn>
                <a:cxn ang="0">
                  <a:pos x="60" y="138"/>
                </a:cxn>
                <a:cxn ang="0">
                  <a:pos x="102" y="188"/>
                </a:cxn>
                <a:cxn ang="0">
                  <a:pos x="108" y="480"/>
                </a:cxn>
                <a:cxn ang="0">
                  <a:pos x="512" y="474"/>
                </a:cxn>
                <a:cxn ang="0">
                  <a:pos x="518" y="496"/>
                </a:cxn>
                <a:cxn ang="0">
                  <a:pos x="494" y="522"/>
                </a:cxn>
                <a:cxn ang="0">
                  <a:pos x="562" y="524"/>
                </a:cxn>
                <a:cxn ang="0">
                  <a:pos x="570" y="468"/>
                </a:cxn>
                <a:cxn ang="0">
                  <a:pos x="604" y="440"/>
                </a:cxn>
                <a:cxn ang="0">
                  <a:pos x="602" y="402"/>
                </a:cxn>
              </a:cxnLst>
              <a:rect l="0" t="0" r="r" b="b"/>
              <a:pathLst>
                <a:path w="604" h="524">
                  <a:moveTo>
                    <a:pt x="602" y="402"/>
                  </a:moveTo>
                  <a:lnTo>
                    <a:pt x="570" y="388"/>
                  </a:lnTo>
                  <a:lnTo>
                    <a:pt x="576" y="362"/>
                  </a:lnTo>
                  <a:lnTo>
                    <a:pt x="558" y="328"/>
                  </a:lnTo>
                  <a:lnTo>
                    <a:pt x="516" y="306"/>
                  </a:lnTo>
                  <a:lnTo>
                    <a:pt x="488" y="282"/>
                  </a:lnTo>
                  <a:lnTo>
                    <a:pt x="488" y="282"/>
                  </a:lnTo>
                  <a:lnTo>
                    <a:pt x="488" y="276"/>
                  </a:lnTo>
                  <a:lnTo>
                    <a:pt x="488" y="260"/>
                  </a:lnTo>
                  <a:lnTo>
                    <a:pt x="490" y="240"/>
                  </a:lnTo>
                  <a:lnTo>
                    <a:pt x="492" y="228"/>
                  </a:lnTo>
                  <a:lnTo>
                    <a:pt x="498" y="214"/>
                  </a:lnTo>
                  <a:lnTo>
                    <a:pt x="498" y="214"/>
                  </a:lnTo>
                  <a:lnTo>
                    <a:pt x="500" y="210"/>
                  </a:lnTo>
                  <a:lnTo>
                    <a:pt x="500" y="204"/>
                  </a:lnTo>
                  <a:lnTo>
                    <a:pt x="498" y="202"/>
                  </a:lnTo>
                  <a:lnTo>
                    <a:pt x="496" y="198"/>
                  </a:lnTo>
                  <a:lnTo>
                    <a:pt x="490" y="196"/>
                  </a:lnTo>
                  <a:lnTo>
                    <a:pt x="482" y="194"/>
                  </a:lnTo>
                  <a:lnTo>
                    <a:pt x="464" y="198"/>
                  </a:lnTo>
                  <a:lnTo>
                    <a:pt x="454" y="200"/>
                  </a:lnTo>
                  <a:lnTo>
                    <a:pt x="442" y="156"/>
                  </a:lnTo>
                  <a:lnTo>
                    <a:pt x="386" y="104"/>
                  </a:lnTo>
                  <a:lnTo>
                    <a:pt x="386" y="104"/>
                  </a:lnTo>
                  <a:lnTo>
                    <a:pt x="384" y="92"/>
                  </a:lnTo>
                  <a:lnTo>
                    <a:pt x="374" y="62"/>
                  </a:lnTo>
                  <a:lnTo>
                    <a:pt x="374" y="62"/>
                  </a:lnTo>
                  <a:lnTo>
                    <a:pt x="372" y="54"/>
                  </a:lnTo>
                  <a:lnTo>
                    <a:pt x="370" y="46"/>
                  </a:lnTo>
                  <a:lnTo>
                    <a:pt x="372" y="36"/>
                  </a:lnTo>
                  <a:lnTo>
                    <a:pt x="374" y="28"/>
                  </a:lnTo>
                  <a:lnTo>
                    <a:pt x="376" y="26"/>
                  </a:lnTo>
                  <a:lnTo>
                    <a:pt x="376" y="26"/>
                  </a:lnTo>
                  <a:lnTo>
                    <a:pt x="380" y="20"/>
                  </a:lnTo>
                  <a:lnTo>
                    <a:pt x="348" y="4"/>
                  </a:lnTo>
                  <a:lnTo>
                    <a:pt x="0" y="0"/>
                  </a:lnTo>
                  <a:lnTo>
                    <a:pt x="6" y="8"/>
                  </a:lnTo>
                  <a:lnTo>
                    <a:pt x="8" y="32"/>
                  </a:lnTo>
                  <a:lnTo>
                    <a:pt x="26" y="56"/>
                  </a:lnTo>
                  <a:lnTo>
                    <a:pt x="42" y="90"/>
                  </a:lnTo>
                  <a:lnTo>
                    <a:pt x="80" y="96"/>
                  </a:lnTo>
                  <a:lnTo>
                    <a:pt x="60" y="138"/>
                  </a:lnTo>
                  <a:lnTo>
                    <a:pt x="102" y="188"/>
                  </a:lnTo>
                  <a:lnTo>
                    <a:pt x="108" y="480"/>
                  </a:lnTo>
                  <a:lnTo>
                    <a:pt x="512" y="474"/>
                  </a:lnTo>
                  <a:lnTo>
                    <a:pt x="518" y="496"/>
                  </a:lnTo>
                  <a:lnTo>
                    <a:pt x="494" y="522"/>
                  </a:lnTo>
                  <a:lnTo>
                    <a:pt x="562" y="524"/>
                  </a:lnTo>
                  <a:lnTo>
                    <a:pt x="570" y="468"/>
                  </a:lnTo>
                  <a:lnTo>
                    <a:pt x="604" y="440"/>
                  </a:lnTo>
                  <a:lnTo>
                    <a:pt x="602" y="40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9" name="Freeform 43">
              <a:extLst>
                <a:ext uri="{FF2B5EF4-FFF2-40B4-BE49-F238E27FC236}">
                  <a16:creationId xmlns:a16="http://schemas.microsoft.com/office/drawing/2014/main" id="{9D02A8C3-3444-47D9-AEC4-9BD7DC34B85E}"/>
                </a:ext>
              </a:extLst>
            </p:cNvPr>
            <p:cNvSpPr>
              <a:spLocks/>
            </p:cNvSpPr>
            <p:nvPr>
              <p:custDataLst>
                <p:tags r:id="rId43"/>
              </p:custDataLst>
            </p:nvPr>
          </p:nvSpPr>
          <p:spPr bwMode="auto">
            <a:xfrm>
              <a:off x="5013616" y="2842823"/>
              <a:ext cx="692948" cy="451046"/>
            </a:xfrm>
            <a:custGeom>
              <a:avLst/>
              <a:gdLst/>
              <a:ahLst/>
              <a:cxnLst>
                <a:cxn ang="0">
                  <a:pos x="526" y="146"/>
                </a:cxn>
                <a:cxn ang="0">
                  <a:pos x="498" y="106"/>
                </a:cxn>
                <a:cxn ang="0">
                  <a:pos x="464" y="88"/>
                </a:cxn>
                <a:cxn ang="0">
                  <a:pos x="464" y="54"/>
                </a:cxn>
                <a:cxn ang="0">
                  <a:pos x="450" y="14"/>
                </a:cxn>
                <a:cxn ang="0">
                  <a:pos x="450" y="0"/>
                </a:cxn>
                <a:cxn ang="0">
                  <a:pos x="8" y="2"/>
                </a:cxn>
                <a:cxn ang="0">
                  <a:pos x="0" y="6"/>
                </a:cxn>
                <a:cxn ang="0">
                  <a:pos x="12" y="48"/>
                </a:cxn>
                <a:cxn ang="0">
                  <a:pos x="0" y="106"/>
                </a:cxn>
                <a:cxn ang="0">
                  <a:pos x="4" y="130"/>
                </a:cxn>
                <a:cxn ang="0">
                  <a:pos x="18" y="132"/>
                </a:cxn>
                <a:cxn ang="0">
                  <a:pos x="36" y="196"/>
                </a:cxn>
                <a:cxn ang="0">
                  <a:pos x="40" y="234"/>
                </a:cxn>
                <a:cxn ang="0">
                  <a:pos x="56" y="256"/>
                </a:cxn>
                <a:cxn ang="0">
                  <a:pos x="46" y="290"/>
                </a:cxn>
                <a:cxn ang="0">
                  <a:pos x="62" y="302"/>
                </a:cxn>
                <a:cxn ang="0">
                  <a:pos x="58" y="326"/>
                </a:cxn>
                <a:cxn ang="0">
                  <a:pos x="68" y="338"/>
                </a:cxn>
                <a:cxn ang="0">
                  <a:pos x="416" y="342"/>
                </a:cxn>
                <a:cxn ang="0">
                  <a:pos x="448" y="358"/>
                </a:cxn>
                <a:cxn ang="0">
                  <a:pos x="448" y="358"/>
                </a:cxn>
                <a:cxn ang="0">
                  <a:pos x="474" y="306"/>
                </a:cxn>
                <a:cxn ang="0">
                  <a:pos x="474" y="306"/>
                </a:cxn>
                <a:cxn ang="0">
                  <a:pos x="478" y="294"/>
                </a:cxn>
                <a:cxn ang="0">
                  <a:pos x="480" y="286"/>
                </a:cxn>
                <a:cxn ang="0">
                  <a:pos x="480" y="280"/>
                </a:cxn>
                <a:cxn ang="0">
                  <a:pos x="480" y="276"/>
                </a:cxn>
                <a:cxn ang="0">
                  <a:pos x="476" y="266"/>
                </a:cxn>
                <a:cxn ang="0">
                  <a:pos x="476" y="260"/>
                </a:cxn>
                <a:cxn ang="0">
                  <a:pos x="474" y="254"/>
                </a:cxn>
                <a:cxn ang="0">
                  <a:pos x="474" y="254"/>
                </a:cxn>
                <a:cxn ang="0">
                  <a:pos x="476" y="250"/>
                </a:cxn>
                <a:cxn ang="0">
                  <a:pos x="476" y="246"/>
                </a:cxn>
                <a:cxn ang="0">
                  <a:pos x="480" y="244"/>
                </a:cxn>
                <a:cxn ang="0">
                  <a:pos x="482" y="244"/>
                </a:cxn>
                <a:cxn ang="0">
                  <a:pos x="490" y="244"/>
                </a:cxn>
                <a:cxn ang="0">
                  <a:pos x="502" y="242"/>
                </a:cxn>
                <a:cxn ang="0">
                  <a:pos x="502" y="242"/>
                </a:cxn>
                <a:cxn ang="0">
                  <a:pos x="512" y="238"/>
                </a:cxn>
                <a:cxn ang="0">
                  <a:pos x="520" y="228"/>
                </a:cxn>
                <a:cxn ang="0">
                  <a:pos x="528" y="218"/>
                </a:cxn>
                <a:cxn ang="0">
                  <a:pos x="534" y="208"/>
                </a:cxn>
                <a:cxn ang="0">
                  <a:pos x="534" y="208"/>
                </a:cxn>
                <a:cxn ang="0">
                  <a:pos x="538" y="200"/>
                </a:cxn>
                <a:cxn ang="0">
                  <a:pos x="544" y="194"/>
                </a:cxn>
                <a:cxn ang="0">
                  <a:pos x="550" y="192"/>
                </a:cxn>
                <a:cxn ang="0">
                  <a:pos x="550" y="154"/>
                </a:cxn>
                <a:cxn ang="0">
                  <a:pos x="526" y="146"/>
                </a:cxn>
              </a:cxnLst>
              <a:rect l="0" t="0" r="r" b="b"/>
              <a:pathLst>
                <a:path w="550" h="358">
                  <a:moveTo>
                    <a:pt x="526" y="146"/>
                  </a:moveTo>
                  <a:lnTo>
                    <a:pt x="498" y="106"/>
                  </a:lnTo>
                  <a:lnTo>
                    <a:pt x="464" y="88"/>
                  </a:lnTo>
                  <a:lnTo>
                    <a:pt x="464" y="54"/>
                  </a:lnTo>
                  <a:lnTo>
                    <a:pt x="450" y="14"/>
                  </a:lnTo>
                  <a:lnTo>
                    <a:pt x="450" y="0"/>
                  </a:lnTo>
                  <a:lnTo>
                    <a:pt x="8" y="2"/>
                  </a:lnTo>
                  <a:lnTo>
                    <a:pt x="0" y="6"/>
                  </a:lnTo>
                  <a:lnTo>
                    <a:pt x="12" y="48"/>
                  </a:lnTo>
                  <a:lnTo>
                    <a:pt x="0" y="106"/>
                  </a:lnTo>
                  <a:lnTo>
                    <a:pt x="4" y="130"/>
                  </a:lnTo>
                  <a:lnTo>
                    <a:pt x="18" y="132"/>
                  </a:lnTo>
                  <a:lnTo>
                    <a:pt x="36" y="196"/>
                  </a:lnTo>
                  <a:lnTo>
                    <a:pt x="40" y="234"/>
                  </a:lnTo>
                  <a:lnTo>
                    <a:pt x="56" y="256"/>
                  </a:lnTo>
                  <a:lnTo>
                    <a:pt x="46" y="290"/>
                  </a:lnTo>
                  <a:lnTo>
                    <a:pt x="62" y="302"/>
                  </a:lnTo>
                  <a:lnTo>
                    <a:pt x="58" y="326"/>
                  </a:lnTo>
                  <a:lnTo>
                    <a:pt x="68" y="338"/>
                  </a:lnTo>
                  <a:lnTo>
                    <a:pt x="416" y="342"/>
                  </a:lnTo>
                  <a:lnTo>
                    <a:pt x="448" y="358"/>
                  </a:lnTo>
                  <a:lnTo>
                    <a:pt x="448" y="358"/>
                  </a:lnTo>
                  <a:lnTo>
                    <a:pt x="474" y="306"/>
                  </a:lnTo>
                  <a:lnTo>
                    <a:pt x="474" y="306"/>
                  </a:lnTo>
                  <a:lnTo>
                    <a:pt x="478" y="294"/>
                  </a:lnTo>
                  <a:lnTo>
                    <a:pt x="480" y="286"/>
                  </a:lnTo>
                  <a:lnTo>
                    <a:pt x="480" y="280"/>
                  </a:lnTo>
                  <a:lnTo>
                    <a:pt x="480" y="276"/>
                  </a:lnTo>
                  <a:lnTo>
                    <a:pt x="476" y="266"/>
                  </a:lnTo>
                  <a:lnTo>
                    <a:pt x="476" y="260"/>
                  </a:lnTo>
                  <a:lnTo>
                    <a:pt x="474" y="254"/>
                  </a:lnTo>
                  <a:lnTo>
                    <a:pt x="474" y="254"/>
                  </a:lnTo>
                  <a:lnTo>
                    <a:pt x="476" y="250"/>
                  </a:lnTo>
                  <a:lnTo>
                    <a:pt x="476" y="246"/>
                  </a:lnTo>
                  <a:lnTo>
                    <a:pt x="480" y="244"/>
                  </a:lnTo>
                  <a:lnTo>
                    <a:pt x="482" y="244"/>
                  </a:lnTo>
                  <a:lnTo>
                    <a:pt x="490" y="244"/>
                  </a:lnTo>
                  <a:lnTo>
                    <a:pt x="502" y="242"/>
                  </a:lnTo>
                  <a:lnTo>
                    <a:pt x="502" y="242"/>
                  </a:lnTo>
                  <a:lnTo>
                    <a:pt x="512" y="238"/>
                  </a:lnTo>
                  <a:lnTo>
                    <a:pt x="520" y="228"/>
                  </a:lnTo>
                  <a:lnTo>
                    <a:pt x="528" y="218"/>
                  </a:lnTo>
                  <a:lnTo>
                    <a:pt x="534" y="208"/>
                  </a:lnTo>
                  <a:lnTo>
                    <a:pt x="534" y="208"/>
                  </a:lnTo>
                  <a:lnTo>
                    <a:pt x="538" y="200"/>
                  </a:lnTo>
                  <a:lnTo>
                    <a:pt x="544" y="194"/>
                  </a:lnTo>
                  <a:lnTo>
                    <a:pt x="550" y="192"/>
                  </a:lnTo>
                  <a:lnTo>
                    <a:pt x="550" y="154"/>
                  </a:lnTo>
                  <a:lnTo>
                    <a:pt x="526" y="14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10" name="Freeform 44">
              <a:extLst>
                <a:ext uri="{FF2B5EF4-FFF2-40B4-BE49-F238E27FC236}">
                  <a16:creationId xmlns:a16="http://schemas.microsoft.com/office/drawing/2014/main" id="{71B86E65-CD38-46B1-8D95-BC5F10953686}"/>
                </a:ext>
              </a:extLst>
            </p:cNvPr>
            <p:cNvSpPr>
              <a:spLocks/>
            </p:cNvSpPr>
            <p:nvPr>
              <p:custDataLst>
                <p:tags r:id="rId44"/>
              </p:custDataLst>
            </p:nvPr>
          </p:nvSpPr>
          <p:spPr bwMode="auto">
            <a:xfrm>
              <a:off x="4973298" y="1988608"/>
              <a:ext cx="713106" cy="856735"/>
            </a:xfrm>
            <a:custGeom>
              <a:avLst/>
              <a:gdLst/>
              <a:ahLst/>
              <a:cxnLst>
                <a:cxn ang="0">
                  <a:pos x="434" y="606"/>
                </a:cxn>
                <a:cxn ang="0">
                  <a:pos x="390" y="568"/>
                </a:cxn>
                <a:cxn ang="0">
                  <a:pos x="350" y="494"/>
                </a:cxn>
                <a:cxn ang="0">
                  <a:pos x="336" y="428"/>
                </a:cxn>
                <a:cxn ang="0">
                  <a:pos x="384" y="314"/>
                </a:cxn>
                <a:cxn ang="0">
                  <a:pos x="386" y="314"/>
                </a:cxn>
                <a:cxn ang="0">
                  <a:pos x="382" y="306"/>
                </a:cxn>
                <a:cxn ang="0">
                  <a:pos x="384" y="302"/>
                </a:cxn>
                <a:cxn ang="0">
                  <a:pos x="428" y="274"/>
                </a:cxn>
                <a:cxn ang="0">
                  <a:pos x="486" y="232"/>
                </a:cxn>
                <a:cxn ang="0">
                  <a:pos x="502" y="216"/>
                </a:cxn>
                <a:cxn ang="0">
                  <a:pos x="566" y="146"/>
                </a:cxn>
                <a:cxn ang="0">
                  <a:pos x="558" y="142"/>
                </a:cxn>
                <a:cxn ang="0">
                  <a:pos x="534" y="132"/>
                </a:cxn>
                <a:cxn ang="0">
                  <a:pos x="494" y="128"/>
                </a:cxn>
                <a:cxn ang="0">
                  <a:pos x="434" y="126"/>
                </a:cxn>
                <a:cxn ang="0">
                  <a:pos x="416" y="122"/>
                </a:cxn>
                <a:cxn ang="0">
                  <a:pos x="394" y="112"/>
                </a:cxn>
                <a:cxn ang="0">
                  <a:pos x="348" y="88"/>
                </a:cxn>
                <a:cxn ang="0">
                  <a:pos x="322" y="82"/>
                </a:cxn>
                <a:cxn ang="0">
                  <a:pos x="306" y="82"/>
                </a:cxn>
                <a:cxn ang="0">
                  <a:pos x="278" y="84"/>
                </a:cxn>
                <a:cxn ang="0">
                  <a:pos x="262" y="80"/>
                </a:cxn>
                <a:cxn ang="0">
                  <a:pos x="212" y="68"/>
                </a:cxn>
                <a:cxn ang="0">
                  <a:pos x="202" y="64"/>
                </a:cxn>
                <a:cxn ang="0">
                  <a:pos x="152" y="0"/>
                </a:cxn>
                <a:cxn ang="0">
                  <a:pos x="148" y="48"/>
                </a:cxn>
                <a:cxn ang="0">
                  <a:pos x="0" y="44"/>
                </a:cxn>
                <a:cxn ang="0">
                  <a:pos x="0" y="100"/>
                </a:cxn>
                <a:cxn ang="0">
                  <a:pos x="10" y="126"/>
                </a:cxn>
                <a:cxn ang="0">
                  <a:pos x="26" y="298"/>
                </a:cxn>
                <a:cxn ang="0">
                  <a:pos x="24" y="322"/>
                </a:cxn>
                <a:cxn ang="0">
                  <a:pos x="28" y="344"/>
                </a:cxn>
                <a:cxn ang="0">
                  <a:pos x="32" y="360"/>
                </a:cxn>
                <a:cxn ang="0">
                  <a:pos x="38" y="404"/>
                </a:cxn>
                <a:cxn ang="0">
                  <a:pos x="26" y="418"/>
                </a:cxn>
                <a:cxn ang="0">
                  <a:pos x="16" y="436"/>
                </a:cxn>
                <a:cxn ang="0">
                  <a:pos x="16" y="442"/>
                </a:cxn>
                <a:cxn ang="0">
                  <a:pos x="24" y="454"/>
                </a:cxn>
                <a:cxn ang="0">
                  <a:pos x="44" y="472"/>
                </a:cxn>
                <a:cxn ang="0">
                  <a:pos x="54" y="488"/>
                </a:cxn>
                <a:cxn ang="0">
                  <a:pos x="56" y="498"/>
                </a:cxn>
                <a:cxn ang="0">
                  <a:pos x="48" y="678"/>
                </a:cxn>
                <a:cxn ang="0">
                  <a:pos x="482" y="678"/>
                </a:cxn>
              </a:cxnLst>
              <a:rect l="0" t="0" r="r" b="b"/>
              <a:pathLst>
                <a:path w="566" h="680">
                  <a:moveTo>
                    <a:pt x="482" y="638"/>
                  </a:moveTo>
                  <a:lnTo>
                    <a:pt x="434" y="606"/>
                  </a:lnTo>
                  <a:lnTo>
                    <a:pt x="420" y="584"/>
                  </a:lnTo>
                  <a:lnTo>
                    <a:pt x="390" y="568"/>
                  </a:lnTo>
                  <a:lnTo>
                    <a:pt x="348" y="538"/>
                  </a:lnTo>
                  <a:lnTo>
                    <a:pt x="350" y="494"/>
                  </a:lnTo>
                  <a:lnTo>
                    <a:pt x="358" y="454"/>
                  </a:lnTo>
                  <a:lnTo>
                    <a:pt x="336" y="428"/>
                  </a:lnTo>
                  <a:lnTo>
                    <a:pt x="382" y="380"/>
                  </a:lnTo>
                  <a:lnTo>
                    <a:pt x="384" y="314"/>
                  </a:lnTo>
                  <a:lnTo>
                    <a:pt x="386" y="314"/>
                  </a:lnTo>
                  <a:lnTo>
                    <a:pt x="386" y="314"/>
                  </a:lnTo>
                  <a:lnTo>
                    <a:pt x="384" y="310"/>
                  </a:lnTo>
                  <a:lnTo>
                    <a:pt x="382" y="306"/>
                  </a:lnTo>
                  <a:lnTo>
                    <a:pt x="384" y="302"/>
                  </a:lnTo>
                  <a:lnTo>
                    <a:pt x="384" y="302"/>
                  </a:lnTo>
                  <a:lnTo>
                    <a:pt x="396" y="294"/>
                  </a:lnTo>
                  <a:lnTo>
                    <a:pt x="428" y="274"/>
                  </a:lnTo>
                  <a:lnTo>
                    <a:pt x="466" y="246"/>
                  </a:lnTo>
                  <a:lnTo>
                    <a:pt x="486" y="232"/>
                  </a:lnTo>
                  <a:lnTo>
                    <a:pt x="502" y="216"/>
                  </a:lnTo>
                  <a:lnTo>
                    <a:pt x="502" y="216"/>
                  </a:lnTo>
                  <a:lnTo>
                    <a:pt x="548" y="164"/>
                  </a:lnTo>
                  <a:lnTo>
                    <a:pt x="566" y="146"/>
                  </a:lnTo>
                  <a:lnTo>
                    <a:pt x="566" y="146"/>
                  </a:lnTo>
                  <a:lnTo>
                    <a:pt x="558" y="142"/>
                  </a:lnTo>
                  <a:lnTo>
                    <a:pt x="550" y="138"/>
                  </a:lnTo>
                  <a:lnTo>
                    <a:pt x="534" y="132"/>
                  </a:lnTo>
                  <a:lnTo>
                    <a:pt x="514" y="130"/>
                  </a:lnTo>
                  <a:lnTo>
                    <a:pt x="494" y="128"/>
                  </a:lnTo>
                  <a:lnTo>
                    <a:pt x="454" y="128"/>
                  </a:lnTo>
                  <a:lnTo>
                    <a:pt x="434" y="126"/>
                  </a:lnTo>
                  <a:lnTo>
                    <a:pt x="416" y="122"/>
                  </a:lnTo>
                  <a:lnTo>
                    <a:pt x="416" y="122"/>
                  </a:lnTo>
                  <a:lnTo>
                    <a:pt x="404" y="118"/>
                  </a:lnTo>
                  <a:lnTo>
                    <a:pt x="394" y="112"/>
                  </a:lnTo>
                  <a:lnTo>
                    <a:pt x="370" y="100"/>
                  </a:lnTo>
                  <a:lnTo>
                    <a:pt x="348" y="88"/>
                  </a:lnTo>
                  <a:lnTo>
                    <a:pt x="336" y="84"/>
                  </a:lnTo>
                  <a:lnTo>
                    <a:pt x="322" y="82"/>
                  </a:lnTo>
                  <a:lnTo>
                    <a:pt x="322" y="82"/>
                  </a:lnTo>
                  <a:lnTo>
                    <a:pt x="306" y="82"/>
                  </a:lnTo>
                  <a:lnTo>
                    <a:pt x="292" y="84"/>
                  </a:lnTo>
                  <a:lnTo>
                    <a:pt x="278" y="84"/>
                  </a:lnTo>
                  <a:lnTo>
                    <a:pt x="262" y="80"/>
                  </a:lnTo>
                  <a:lnTo>
                    <a:pt x="262" y="80"/>
                  </a:lnTo>
                  <a:lnTo>
                    <a:pt x="230" y="74"/>
                  </a:lnTo>
                  <a:lnTo>
                    <a:pt x="212" y="68"/>
                  </a:lnTo>
                  <a:lnTo>
                    <a:pt x="202" y="64"/>
                  </a:lnTo>
                  <a:lnTo>
                    <a:pt x="202" y="64"/>
                  </a:lnTo>
                  <a:lnTo>
                    <a:pt x="174" y="0"/>
                  </a:lnTo>
                  <a:lnTo>
                    <a:pt x="152" y="0"/>
                  </a:lnTo>
                  <a:lnTo>
                    <a:pt x="148" y="48"/>
                  </a:lnTo>
                  <a:lnTo>
                    <a:pt x="148" y="48"/>
                  </a:lnTo>
                  <a:lnTo>
                    <a:pt x="120" y="48"/>
                  </a:lnTo>
                  <a:lnTo>
                    <a:pt x="0" y="44"/>
                  </a:lnTo>
                  <a:lnTo>
                    <a:pt x="6" y="76"/>
                  </a:lnTo>
                  <a:lnTo>
                    <a:pt x="0" y="100"/>
                  </a:lnTo>
                  <a:lnTo>
                    <a:pt x="10" y="126"/>
                  </a:lnTo>
                  <a:lnTo>
                    <a:pt x="10" y="126"/>
                  </a:lnTo>
                  <a:lnTo>
                    <a:pt x="18" y="206"/>
                  </a:lnTo>
                  <a:lnTo>
                    <a:pt x="26" y="298"/>
                  </a:lnTo>
                  <a:lnTo>
                    <a:pt x="26" y="298"/>
                  </a:lnTo>
                  <a:lnTo>
                    <a:pt x="24" y="322"/>
                  </a:lnTo>
                  <a:lnTo>
                    <a:pt x="26" y="332"/>
                  </a:lnTo>
                  <a:lnTo>
                    <a:pt x="28" y="344"/>
                  </a:lnTo>
                  <a:lnTo>
                    <a:pt x="28" y="344"/>
                  </a:lnTo>
                  <a:lnTo>
                    <a:pt x="32" y="360"/>
                  </a:lnTo>
                  <a:lnTo>
                    <a:pt x="36" y="380"/>
                  </a:lnTo>
                  <a:lnTo>
                    <a:pt x="38" y="404"/>
                  </a:lnTo>
                  <a:lnTo>
                    <a:pt x="38" y="404"/>
                  </a:lnTo>
                  <a:lnTo>
                    <a:pt x="26" y="418"/>
                  </a:lnTo>
                  <a:lnTo>
                    <a:pt x="18" y="430"/>
                  </a:lnTo>
                  <a:lnTo>
                    <a:pt x="16" y="436"/>
                  </a:lnTo>
                  <a:lnTo>
                    <a:pt x="16" y="442"/>
                  </a:lnTo>
                  <a:lnTo>
                    <a:pt x="16" y="442"/>
                  </a:lnTo>
                  <a:lnTo>
                    <a:pt x="20" y="448"/>
                  </a:lnTo>
                  <a:lnTo>
                    <a:pt x="24" y="454"/>
                  </a:lnTo>
                  <a:lnTo>
                    <a:pt x="38" y="466"/>
                  </a:lnTo>
                  <a:lnTo>
                    <a:pt x="44" y="472"/>
                  </a:lnTo>
                  <a:lnTo>
                    <a:pt x="50" y="480"/>
                  </a:lnTo>
                  <a:lnTo>
                    <a:pt x="54" y="488"/>
                  </a:lnTo>
                  <a:lnTo>
                    <a:pt x="56" y="498"/>
                  </a:lnTo>
                  <a:lnTo>
                    <a:pt x="56" y="498"/>
                  </a:lnTo>
                  <a:lnTo>
                    <a:pt x="52" y="598"/>
                  </a:lnTo>
                  <a:lnTo>
                    <a:pt x="48" y="678"/>
                  </a:lnTo>
                  <a:lnTo>
                    <a:pt x="40" y="680"/>
                  </a:lnTo>
                  <a:lnTo>
                    <a:pt x="482" y="678"/>
                  </a:lnTo>
                  <a:lnTo>
                    <a:pt x="482" y="63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grpSp>
          <p:nvGrpSpPr>
            <p:cNvPr id="111" name="Group 210">
              <a:extLst>
                <a:ext uri="{FF2B5EF4-FFF2-40B4-BE49-F238E27FC236}">
                  <a16:creationId xmlns:a16="http://schemas.microsoft.com/office/drawing/2014/main" id="{20A72A62-1BEC-4525-9C1A-231944B7CE04}"/>
                </a:ext>
              </a:extLst>
            </p:cNvPr>
            <p:cNvGrpSpPr/>
            <p:nvPr/>
          </p:nvGrpSpPr>
          <p:grpSpPr>
            <a:xfrm>
              <a:off x="1982501" y="4932487"/>
              <a:ext cx="1015484" cy="740824"/>
              <a:chOff x="4313108" y="5619653"/>
              <a:chExt cx="1015484" cy="740824"/>
            </a:xfrm>
            <a:grpFill/>
            <a:effectLst/>
          </p:grpSpPr>
          <p:sp>
            <p:nvSpPr>
              <p:cNvPr id="139" name="Freeform 47">
                <a:extLst>
                  <a:ext uri="{FF2B5EF4-FFF2-40B4-BE49-F238E27FC236}">
                    <a16:creationId xmlns:a16="http://schemas.microsoft.com/office/drawing/2014/main" id="{E2663AFA-883D-4DAE-A346-CB04920C6DCE}"/>
                  </a:ext>
                </a:extLst>
              </p:cNvPr>
              <p:cNvSpPr>
                <a:spLocks/>
              </p:cNvSpPr>
              <p:nvPr>
                <p:custDataLst>
                  <p:tags r:id="rId56"/>
                </p:custDataLst>
              </p:nvPr>
            </p:nvSpPr>
            <p:spPr bwMode="auto">
              <a:xfrm>
                <a:off x="5096770" y="6058100"/>
                <a:ext cx="231822" cy="302377"/>
              </a:xfrm>
              <a:custGeom>
                <a:avLst/>
                <a:gdLst/>
                <a:ahLst/>
                <a:cxnLst>
                  <a:cxn ang="0">
                    <a:pos x="182" y="132"/>
                  </a:cxn>
                  <a:cxn ang="0">
                    <a:pos x="168" y="120"/>
                  </a:cxn>
                  <a:cxn ang="0">
                    <a:pos x="158" y="112"/>
                  </a:cxn>
                  <a:cxn ang="0">
                    <a:pos x="156" y="106"/>
                  </a:cxn>
                  <a:cxn ang="0">
                    <a:pos x="150" y="94"/>
                  </a:cxn>
                  <a:cxn ang="0">
                    <a:pos x="144" y="96"/>
                  </a:cxn>
                  <a:cxn ang="0">
                    <a:pos x="140" y="96"/>
                  </a:cxn>
                  <a:cxn ang="0">
                    <a:pos x="140" y="92"/>
                  </a:cxn>
                  <a:cxn ang="0">
                    <a:pos x="140" y="82"/>
                  </a:cxn>
                  <a:cxn ang="0">
                    <a:pos x="140" y="72"/>
                  </a:cxn>
                  <a:cxn ang="0">
                    <a:pos x="138" y="68"/>
                  </a:cxn>
                  <a:cxn ang="0">
                    <a:pos x="116" y="46"/>
                  </a:cxn>
                  <a:cxn ang="0">
                    <a:pos x="104" y="40"/>
                  </a:cxn>
                  <a:cxn ang="0">
                    <a:pos x="72" y="30"/>
                  </a:cxn>
                  <a:cxn ang="0">
                    <a:pos x="64" y="24"/>
                  </a:cxn>
                  <a:cxn ang="0">
                    <a:pos x="54" y="14"/>
                  </a:cxn>
                  <a:cxn ang="0">
                    <a:pos x="34" y="0"/>
                  </a:cxn>
                  <a:cxn ang="0">
                    <a:pos x="22" y="4"/>
                  </a:cxn>
                  <a:cxn ang="0">
                    <a:pos x="20" y="10"/>
                  </a:cxn>
                  <a:cxn ang="0">
                    <a:pos x="22" y="24"/>
                  </a:cxn>
                  <a:cxn ang="0">
                    <a:pos x="26" y="56"/>
                  </a:cxn>
                  <a:cxn ang="0">
                    <a:pos x="22" y="70"/>
                  </a:cxn>
                  <a:cxn ang="0">
                    <a:pos x="14" y="72"/>
                  </a:cxn>
                  <a:cxn ang="0">
                    <a:pos x="8" y="72"/>
                  </a:cxn>
                  <a:cxn ang="0">
                    <a:pos x="2" y="78"/>
                  </a:cxn>
                  <a:cxn ang="0">
                    <a:pos x="0" y="94"/>
                  </a:cxn>
                  <a:cxn ang="0">
                    <a:pos x="10" y="132"/>
                  </a:cxn>
                  <a:cxn ang="0">
                    <a:pos x="18" y="150"/>
                  </a:cxn>
                  <a:cxn ang="0">
                    <a:pos x="20" y="164"/>
                  </a:cxn>
                  <a:cxn ang="0">
                    <a:pos x="16" y="196"/>
                  </a:cxn>
                  <a:cxn ang="0">
                    <a:pos x="18" y="208"/>
                  </a:cxn>
                  <a:cxn ang="0">
                    <a:pos x="24" y="216"/>
                  </a:cxn>
                  <a:cxn ang="0">
                    <a:pos x="44" y="232"/>
                  </a:cxn>
                  <a:cxn ang="0">
                    <a:pos x="52" y="240"/>
                  </a:cxn>
                  <a:cxn ang="0">
                    <a:pos x="58" y="228"/>
                  </a:cxn>
                  <a:cxn ang="0">
                    <a:pos x="98" y="188"/>
                  </a:cxn>
                  <a:cxn ang="0">
                    <a:pos x="112" y="176"/>
                  </a:cxn>
                  <a:cxn ang="0">
                    <a:pos x="128" y="172"/>
                  </a:cxn>
                  <a:cxn ang="0">
                    <a:pos x="168" y="154"/>
                  </a:cxn>
                  <a:cxn ang="0">
                    <a:pos x="182" y="144"/>
                  </a:cxn>
                  <a:cxn ang="0">
                    <a:pos x="184" y="136"/>
                  </a:cxn>
                  <a:cxn ang="0">
                    <a:pos x="182" y="132"/>
                  </a:cxn>
                  <a:cxn ang="0">
                    <a:pos x="182" y="132"/>
                  </a:cxn>
                </a:cxnLst>
                <a:rect l="0" t="0" r="r" b="b"/>
                <a:pathLst>
                  <a:path w="184" h="240">
                    <a:moveTo>
                      <a:pt x="182" y="132"/>
                    </a:moveTo>
                    <a:lnTo>
                      <a:pt x="182" y="132"/>
                    </a:lnTo>
                    <a:lnTo>
                      <a:pt x="176" y="124"/>
                    </a:lnTo>
                    <a:lnTo>
                      <a:pt x="168" y="120"/>
                    </a:lnTo>
                    <a:lnTo>
                      <a:pt x="160" y="114"/>
                    </a:lnTo>
                    <a:lnTo>
                      <a:pt x="158" y="112"/>
                    </a:lnTo>
                    <a:lnTo>
                      <a:pt x="156" y="106"/>
                    </a:lnTo>
                    <a:lnTo>
                      <a:pt x="156" y="106"/>
                    </a:lnTo>
                    <a:lnTo>
                      <a:pt x="152" y="96"/>
                    </a:lnTo>
                    <a:lnTo>
                      <a:pt x="150" y="94"/>
                    </a:lnTo>
                    <a:lnTo>
                      <a:pt x="148" y="94"/>
                    </a:lnTo>
                    <a:lnTo>
                      <a:pt x="144" y="96"/>
                    </a:lnTo>
                    <a:lnTo>
                      <a:pt x="142" y="96"/>
                    </a:lnTo>
                    <a:lnTo>
                      <a:pt x="140" y="96"/>
                    </a:lnTo>
                    <a:lnTo>
                      <a:pt x="140" y="96"/>
                    </a:lnTo>
                    <a:lnTo>
                      <a:pt x="140" y="92"/>
                    </a:lnTo>
                    <a:lnTo>
                      <a:pt x="138" y="90"/>
                    </a:lnTo>
                    <a:lnTo>
                      <a:pt x="140" y="82"/>
                    </a:lnTo>
                    <a:lnTo>
                      <a:pt x="140" y="74"/>
                    </a:lnTo>
                    <a:lnTo>
                      <a:pt x="140" y="72"/>
                    </a:lnTo>
                    <a:lnTo>
                      <a:pt x="138" y="68"/>
                    </a:lnTo>
                    <a:lnTo>
                      <a:pt x="138" y="68"/>
                    </a:lnTo>
                    <a:lnTo>
                      <a:pt x="116" y="46"/>
                    </a:lnTo>
                    <a:lnTo>
                      <a:pt x="116" y="46"/>
                    </a:lnTo>
                    <a:lnTo>
                      <a:pt x="110" y="44"/>
                    </a:lnTo>
                    <a:lnTo>
                      <a:pt x="104" y="40"/>
                    </a:lnTo>
                    <a:lnTo>
                      <a:pt x="88" y="34"/>
                    </a:lnTo>
                    <a:lnTo>
                      <a:pt x="72" y="30"/>
                    </a:lnTo>
                    <a:lnTo>
                      <a:pt x="66" y="26"/>
                    </a:lnTo>
                    <a:lnTo>
                      <a:pt x="64" y="24"/>
                    </a:lnTo>
                    <a:lnTo>
                      <a:pt x="64" y="24"/>
                    </a:lnTo>
                    <a:lnTo>
                      <a:pt x="54" y="14"/>
                    </a:lnTo>
                    <a:lnTo>
                      <a:pt x="40" y="4"/>
                    </a:lnTo>
                    <a:lnTo>
                      <a:pt x="34" y="0"/>
                    </a:lnTo>
                    <a:lnTo>
                      <a:pt x="26" y="0"/>
                    </a:lnTo>
                    <a:lnTo>
                      <a:pt x="22" y="4"/>
                    </a:lnTo>
                    <a:lnTo>
                      <a:pt x="20" y="10"/>
                    </a:lnTo>
                    <a:lnTo>
                      <a:pt x="20" y="10"/>
                    </a:lnTo>
                    <a:lnTo>
                      <a:pt x="20" y="16"/>
                    </a:lnTo>
                    <a:lnTo>
                      <a:pt x="22" y="24"/>
                    </a:lnTo>
                    <a:lnTo>
                      <a:pt x="26" y="46"/>
                    </a:lnTo>
                    <a:lnTo>
                      <a:pt x="26" y="56"/>
                    </a:lnTo>
                    <a:lnTo>
                      <a:pt x="26" y="64"/>
                    </a:lnTo>
                    <a:lnTo>
                      <a:pt x="22" y="70"/>
                    </a:lnTo>
                    <a:lnTo>
                      <a:pt x="18" y="72"/>
                    </a:lnTo>
                    <a:lnTo>
                      <a:pt x="14" y="72"/>
                    </a:lnTo>
                    <a:lnTo>
                      <a:pt x="14" y="72"/>
                    </a:lnTo>
                    <a:lnTo>
                      <a:pt x="8" y="72"/>
                    </a:lnTo>
                    <a:lnTo>
                      <a:pt x="4" y="74"/>
                    </a:lnTo>
                    <a:lnTo>
                      <a:pt x="2" y="78"/>
                    </a:lnTo>
                    <a:lnTo>
                      <a:pt x="0" y="82"/>
                    </a:lnTo>
                    <a:lnTo>
                      <a:pt x="0" y="94"/>
                    </a:lnTo>
                    <a:lnTo>
                      <a:pt x="2" y="106"/>
                    </a:lnTo>
                    <a:lnTo>
                      <a:pt x="10" y="132"/>
                    </a:lnTo>
                    <a:lnTo>
                      <a:pt x="18" y="150"/>
                    </a:lnTo>
                    <a:lnTo>
                      <a:pt x="18" y="150"/>
                    </a:lnTo>
                    <a:lnTo>
                      <a:pt x="20" y="156"/>
                    </a:lnTo>
                    <a:lnTo>
                      <a:pt x="20" y="164"/>
                    </a:lnTo>
                    <a:lnTo>
                      <a:pt x="18" y="180"/>
                    </a:lnTo>
                    <a:lnTo>
                      <a:pt x="16" y="196"/>
                    </a:lnTo>
                    <a:lnTo>
                      <a:pt x="16" y="202"/>
                    </a:lnTo>
                    <a:lnTo>
                      <a:pt x="18" y="208"/>
                    </a:lnTo>
                    <a:lnTo>
                      <a:pt x="18" y="208"/>
                    </a:lnTo>
                    <a:lnTo>
                      <a:pt x="24" y="216"/>
                    </a:lnTo>
                    <a:lnTo>
                      <a:pt x="34" y="224"/>
                    </a:lnTo>
                    <a:lnTo>
                      <a:pt x="44" y="232"/>
                    </a:lnTo>
                    <a:lnTo>
                      <a:pt x="52" y="240"/>
                    </a:lnTo>
                    <a:lnTo>
                      <a:pt x="52" y="240"/>
                    </a:lnTo>
                    <a:lnTo>
                      <a:pt x="54" y="236"/>
                    </a:lnTo>
                    <a:lnTo>
                      <a:pt x="58" y="228"/>
                    </a:lnTo>
                    <a:lnTo>
                      <a:pt x="76" y="208"/>
                    </a:lnTo>
                    <a:lnTo>
                      <a:pt x="98" y="188"/>
                    </a:lnTo>
                    <a:lnTo>
                      <a:pt x="106" y="180"/>
                    </a:lnTo>
                    <a:lnTo>
                      <a:pt x="112" y="176"/>
                    </a:lnTo>
                    <a:lnTo>
                      <a:pt x="112" y="176"/>
                    </a:lnTo>
                    <a:lnTo>
                      <a:pt x="128" y="172"/>
                    </a:lnTo>
                    <a:lnTo>
                      <a:pt x="156" y="160"/>
                    </a:lnTo>
                    <a:lnTo>
                      <a:pt x="168" y="154"/>
                    </a:lnTo>
                    <a:lnTo>
                      <a:pt x="178" y="146"/>
                    </a:lnTo>
                    <a:lnTo>
                      <a:pt x="182" y="144"/>
                    </a:lnTo>
                    <a:lnTo>
                      <a:pt x="184" y="140"/>
                    </a:lnTo>
                    <a:lnTo>
                      <a:pt x="184" y="136"/>
                    </a:lnTo>
                    <a:lnTo>
                      <a:pt x="182" y="132"/>
                    </a:lnTo>
                    <a:lnTo>
                      <a:pt x="182" y="132"/>
                    </a:lnTo>
                    <a:lnTo>
                      <a:pt x="182" y="132"/>
                    </a:lnTo>
                    <a:lnTo>
                      <a:pt x="182" y="13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40" name="Freeform 48">
                <a:extLst>
                  <a:ext uri="{FF2B5EF4-FFF2-40B4-BE49-F238E27FC236}">
                    <a16:creationId xmlns:a16="http://schemas.microsoft.com/office/drawing/2014/main" id="{07F8638D-2452-4E55-8546-E8307F4A61C6}"/>
                  </a:ext>
                </a:extLst>
              </p:cNvPr>
              <p:cNvSpPr>
                <a:spLocks/>
              </p:cNvSpPr>
              <p:nvPr>
                <p:custDataLst>
                  <p:tags r:id="rId57"/>
                </p:custDataLst>
              </p:nvPr>
            </p:nvSpPr>
            <p:spPr bwMode="auto">
              <a:xfrm>
                <a:off x="4859907" y="5843916"/>
                <a:ext cx="110872" cy="40317"/>
              </a:xfrm>
              <a:custGeom>
                <a:avLst/>
                <a:gdLst/>
                <a:ahLst/>
                <a:cxnLst>
                  <a:cxn ang="0">
                    <a:pos x="88" y="10"/>
                  </a:cxn>
                  <a:cxn ang="0">
                    <a:pos x="88" y="10"/>
                  </a:cxn>
                  <a:cxn ang="0">
                    <a:pos x="88" y="10"/>
                  </a:cxn>
                  <a:cxn ang="0">
                    <a:pos x="88" y="10"/>
                  </a:cxn>
                  <a:cxn ang="0">
                    <a:pos x="72" y="6"/>
                  </a:cxn>
                  <a:cxn ang="0">
                    <a:pos x="56" y="2"/>
                  </a:cxn>
                  <a:cxn ang="0">
                    <a:pos x="56" y="2"/>
                  </a:cxn>
                  <a:cxn ang="0">
                    <a:pos x="40" y="2"/>
                  </a:cxn>
                  <a:cxn ang="0">
                    <a:pos x="22" y="2"/>
                  </a:cxn>
                  <a:cxn ang="0">
                    <a:pos x="22" y="2"/>
                  </a:cxn>
                  <a:cxn ang="0">
                    <a:pos x="12" y="0"/>
                  </a:cxn>
                  <a:cxn ang="0">
                    <a:pos x="6" y="0"/>
                  </a:cxn>
                  <a:cxn ang="0">
                    <a:pos x="2" y="2"/>
                  </a:cxn>
                  <a:cxn ang="0">
                    <a:pos x="2" y="2"/>
                  </a:cxn>
                  <a:cxn ang="0">
                    <a:pos x="0" y="8"/>
                  </a:cxn>
                  <a:cxn ang="0">
                    <a:pos x="0" y="14"/>
                  </a:cxn>
                  <a:cxn ang="0">
                    <a:pos x="0" y="14"/>
                  </a:cxn>
                  <a:cxn ang="0">
                    <a:pos x="2" y="18"/>
                  </a:cxn>
                  <a:cxn ang="0">
                    <a:pos x="6" y="22"/>
                  </a:cxn>
                  <a:cxn ang="0">
                    <a:pos x="14" y="24"/>
                  </a:cxn>
                  <a:cxn ang="0">
                    <a:pos x="22" y="22"/>
                  </a:cxn>
                  <a:cxn ang="0">
                    <a:pos x="30" y="20"/>
                  </a:cxn>
                  <a:cxn ang="0">
                    <a:pos x="30" y="20"/>
                  </a:cxn>
                  <a:cxn ang="0">
                    <a:pos x="34" y="20"/>
                  </a:cxn>
                  <a:cxn ang="0">
                    <a:pos x="38" y="22"/>
                  </a:cxn>
                  <a:cxn ang="0">
                    <a:pos x="46" y="26"/>
                  </a:cxn>
                  <a:cxn ang="0">
                    <a:pos x="56" y="32"/>
                  </a:cxn>
                  <a:cxn ang="0">
                    <a:pos x="60" y="32"/>
                  </a:cxn>
                  <a:cxn ang="0">
                    <a:pos x="64" y="32"/>
                  </a:cxn>
                  <a:cxn ang="0">
                    <a:pos x="64" y="32"/>
                  </a:cxn>
                  <a:cxn ang="0">
                    <a:pos x="78" y="22"/>
                  </a:cxn>
                  <a:cxn ang="0">
                    <a:pos x="86" y="14"/>
                  </a:cxn>
                  <a:cxn ang="0">
                    <a:pos x="88" y="12"/>
                  </a:cxn>
                  <a:cxn ang="0">
                    <a:pos x="88" y="10"/>
                  </a:cxn>
                  <a:cxn ang="0">
                    <a:pos x="88" y="10"/>
                  </a:cxn>
                </a:cxnLst>
                <a:rect l="0" t="0" r="r" b="b"/>
                <a:pathLst>
                  <a:path w="88" h="32">
                    <a:moveTo>
                      <a:pt x="88" y="10"/>
                    </a:moveTo>
                    <a:lnTo>
                      <a:pt x="88" y="10"/>
                    </a:lnTo>
                    <a:lnTo>
                      <a:pt x="88" y="10"/>
                    </a:lnTo>
                    <a:lnTo>
                      <a:pt x="88" y="10"/>
                    </a:lnTo>
                    <a:lnTo>
                      <a:pt x="72" y="6"/>
                    </a:lnTo>
                    <a:lnTo>
                      <a:pt x="56" y="2"/>
                    </a:lnTo>
                    <a:lnTo>
                      <a:pt x="56" y="2"/>
                    </a:lnTo>
                    <a:lnTo>
                      <a:pt x="40" y="2"/>
                    </a:lnTo>
                    <a:lnTo>
                      <a:pt x="22" y="2"/>
                    </a:lnTo>
                    <a:lnTo>
                      <a:pt x="22" y="2"/>
                    </a:lnTo>
                    <a:lnTo>
                      <a:pt x="12" y="0"/>
                    </a:lnTo>
                    <a:lnTo>
                      <a:pt x="6" y="0"/>
                    </a:lnTo>
                    <a:lnTo>
                      <a:pt x="2" y="2"/>
                    </a:lnTo>
                    <a:lnTo>
                      <a:pt x="2" y="2"/>
                    </a:lnTo>
                    <a:lnTo>
                      <a:pt x="0" y="8"/>
                    </a:lnTo>
                    <a:lnTo>
                      <a:pt x="0" y="14"/>
                    </a:lnTo>
                    <a:lnTo>
                      <a:pt x="0" y="14"/>
                    </a:lnTo>
                    <a:lnTo>
                      <a:pt x="2" y="18"/>
                    </a:lnTo>
                    <a:lnTo>
                      <a:pt x="6" y="22"/>
                    </a:lnTo>
                    <a:lnTo>
                      <a:pt x="14" y="24"/>
                    </a:lnTo>
                    <a:lnTo>
                      <a:pt x="22" y="22"/>
                    </a:lnTo>
                    <a:lnTo>
                      <a:pt x="30" y="20"/>
                    </a:lnTo>
                    <a:lnTo>
                      <a:pt x="30" y="20"/>
                    </a:lnTo>
                    <a:lnTo>
                      <a:pt x="34" y="20"/>
                    </a:lnTo>
                    <a:lnTo>
                      <a:pt x="38" y="22"/>
                    </a:lnTo>
                    <a:lnTo>
                      <a:pt x="46" y="26"/>
                    </a:lnTo>
                    <a:lnTo>
                      <a:pt x="56" y="32"/>
                    </a:lnTo>
                    <a:lnTo>
                      <a:pt x="60" y="32"/>
                    </a:lnTo>
                    <a:lnTo>
                      <a:pt x="64" y="32"/>
                    </a:lnTo>
                    <a:lnTo>
                      <a:pt x="64" y="32"/>
                    </a:lnTo>
                    <a:lnTo>
                      <a:pt x="78" y="22"/>
                    </a:lnTo>
                    <a:lnTo>
                      <a:pt x="86" y="14"/>
                    </a:lnTo>
                    <a:lnTo>
                      <a:pt x="88" y="12"/>
                    </a:lnTo>
                    <a:lnTo>
                      <a:pt x="88" y="10"/>
                    </a:lnTo>
                    <a:lnTo>
                      <a:pt x="88" y="1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41" name="Freeform 49">
                <a:extLst>
                  <a:ext uri="{FF2B5EF4-FFF2-40B4-BE49-F238E27FC236}">
                    <a16:creationId xmlns:a16="http://schemas.microsoft.com/office/drawing/2014/main" id="{FCE07B38-0B4F-4C6D-85E8-457979222A2A}"/>
                  </a:ext>
                </a:extLst>
              </p:cNvPr>
              <p:cNvSpPr>
                <a:spLocks/>
              </p:cNvSpPr>
              <p:nvPr>
                <p:custDataLst>
                  <p:tags r:id="rId58"/>
                </p:custDataLst>
              </p:nvPr>
            </p:nvSpPr>
            <p:spPr bwMode="auto">
              <a:xfrm>
                <a:off x="4907783" y="5909431"/>
                <a:ext cx="42837" cy="45357"/>
              </a:xfrm>
              <a:custGeom>
                <a:avLst/>
                <a:gdLst/>
                <a:ahLst/>
                <a:cxnLst>
                  <a:cxn ang="0">
                    <a:pos x="34" y="16"/>
                  </a:cxn>
                  <a:cxn ang="0">
                    <a:pos x="34" y="16"/>
                  </a:cxn>
                  <a:cxn ang="0">
                    <a:pos x="28" y="8"/>
                  </a:cxn>
                  <a:cxn ang="0">
                    <a:pos x="22" y="4"/>
                  </a:cxn>
                  <a:cxn ang="0">
                    <a:pos x="14" y="0"/>
                  </a:cxn>
                  <a:cxn ang="0">
                    <a:pos x="4" y="0"/>
                  </a:cxn>
                  <a:cxn ang="0">
                    <a:pos x="4" y="0"/>
                  </a:cxn>
                  <a:cxn ang="0">
                    <a:pos x="0" y="2"/>
                  </a:cxn>
                  <a:cxn ang="0">
                    <a:pos x="0" y="4"/>
                  </a:cxn>
                  <a:cxn ang="0">
                    <a:pos x="0" y="6"/>
                  </a:cxn>
                  <a:cxn ang="0">
                    <a:pos x="0" y="10"/>
                  </a:cxn>
                  <a:cxn ang="0">
                    <a:pos x="6" y="18"/>
                  </a:cxn>
                  <a:cxn ang="0">
                    <a:pos x="8" y="24"/>
                  </a:cxn>
                  <a:cxn ang="0">
                    <a:pos x="8" y="24"/>
                  </a:cxn>
                  <a:cxn ang="0">
                    <a:pos x="10" y="30"/>
                  </a:cxn>
                  <a:cxn ang="0">
                    <a:pos x="14" y="34"/>
                  </a:cxn>
                  <a:cxn ang="0">
                    <a:pos x="18" y="36"/>
                  </a:cxn>
                  <a:cxn ang="0">
                    <a:pos x="24" y="34"/>
                  </a:cxn>
                  <a:cxn ang="0">
                    <a:pos x="28" y="30"/>
                  </a:cxn>
                  <a:cxn ang="0">
                    <a:pos x="32" y="26"/>
                  </a:cxn>
                  <a:cxn ang="0">
                    <a:pos x="34" y="22"/>
                  </a:cxn>
                  <a:cxn ang="0">
                    <a:pos x="34" y="16"/>
                  </a:cxn>
                  <a:cxn ang="0">
                    <a:pos x="34" y="16"/>
                  </a:cxn>
                  <a:cxn ang="0">
                    <a:pos x="34" y="16"/>
                  </a:cxn>
                  <a:cxn ang="0">
                    <a:pos x="34" y="16"/>
                  </a:cxn>
                </a:cxnLst>
                <a:rect l="0" t="0" r="r" b="b"/>
                <a:pathLst>
                  <a:path w="34" h="36">
                    <a:moveTo>
                      <a:pt x="34" y="16"/>
                    </a:moveTo>
                    <a:lnTo>
                      <a:pt x="34" y="16"/>
                    </a:lnTo>
                    <a:lnTo>
                      <a:pt x="28" y="8"/>
                    </a:lnTo>
                    <a:lnTo>
                      <a:pt x="22" y="4"/>
                    </a:lnTo>
                    <a:lnTo>
                      <a:pt x="14" y="0"/>
                    </a:lnTo>
                    <a:lnTo>
                      <a:pt x="4" y="0"/>
                    </a:lnTo>
                    <a:lnTo>
                      <a:pt x="4" y="0"/>
                    </a:lnTo>
                    <a:lnTo>
                      <a:pt x="0" y="2"/>
                    </a:lnTo>
                    <a:lnTo>
                      <a:pt x="0" y="4"/>
                    </a:lnTo>
                    <a:lnTo>
                      <a:pt x="0" y="6"/>
                    </a:lnTo>
                    <a:lnTo>
                      <a:pt x="0" y="10"/>
                    </a:lnTo>
                    <a:lnTo>
                      <a:pt x="6" y="18"/>
                    </a:lnTo>
                    <a:lnTo>
                      <a:pt x="8" y="24"/>
                    </a:lnTo>
                    <a:lnTo>
                      <a:pt x="8" y="24"/>
                    </a:lnTo>
                    <a:lnTo>
                      <a:pt x="10" y="30"/>
                    </a:lnTo>
                    <a:lnTo>
                      <a:pt x="14" y="34"/>
                    </a:lnTo>
                    <a:lnTo>
                      <a:pt x="18" y="36"/>
                    </a:lnTo>
                    <a:lnTo>
                      <a:pt x="24" y="34"/>
                    </a:lnTo>
                    <a:lnTo>
                      <a:pt x="28" y="30"/>
                    </a:lnTo>
                    <a:lnTo>
                      <a:pt x="32" y="26"/>
                    </a:lnTo>
                    <a:lnTo>
                      <a:pt x="34" y="22"/>
                    </a:lnTo>
                    <a:lnTo>
                      <a:pt x="34" y="16"/>
                    </a:lnTo>
                    <a:lnTo>
                      <a:pt x="34" y="16"/>
                    </a:lnTo>
                    <a:lnTo>
                      <a:pt x="34" y="16"/>
                    </a:lnTo>
                    <a:lnTo>
                      <a:pt x="34" y="1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42" name="Freeform 50">
                <a:extLst>
                  <a:ext uri="{FF2B5EF4-FFF2-40B4-BE49-F238E27FC236}">
                    <a16:creationId xmlns:a16="http://schemas.microsoft.com/office/drawing/2014/main" id="{58DE02CE-3928-4CC6-A06A-84E737C1D40E}"/>
                  </a:ext>
                </a:extLst>
              </p:cNvPr>
              <p:cNvSpPr>
                <a:spLocks/>
              </p:cNvSpPr>
              <p:nvPr>
                <p:custDataLst>
                  <p:tags r:id="rId59"/>
                </p:custDataLst>
              </p:nvPr>
            </p:nvSpPr>
            <p:spPr bwMode="auto">
              <a:xfrm>
                <a:off x="4973298" y="5886753"/>
                <a:ext cx="131030" cy="103312"/>
              </a:xfrm>
              <a:custGeom>
                <a:avLst/>
                <a:gdLst/>
                <a:ahLst/>
                <a:cxnLst>
                  <a:cxn ang="0">
                    <a:pos x="96" y="66"/>
                  </a:cxn>
                  <a:cxn ang="0">
                    <a:pos x="96" y="66"/>
                  </a:cxn>
                  <a:cxn ang="0">
                    <a:pos x="100" y="60"/>
                  </a:cxn>
                  <a:cxn ang="0">
                    <a:pos x="104" y="54"/>
                  </a:cxn>
                  <a:cxn ang="0">
                    <a:pos x="104" y="48"/>
                  </a:cxn>
                  <a:cxn ang="0">
                    <a:pos x="102" y="44"/>
                  </a:cxn>
                  <a:cxn ang="0">
                    <a:pos x="100" y="40"/>
                  </a:cxn>
                  <a:cxn ang="0">
                    <a:pos x="94" y="36"/>
                  </a:cxn>
                  <a:cxn ang="0">
                    <a:pos x="82" y="30"/>
                  </a:cxn>
                  <a:cxn ang="0">
                    <a:pos x="82" y="30"/>
                  </a:cxn>
                  <a:cxn ang="0">
                    <a:pos x="76" y="26"/>
                  </a:cxn>
                  <a:cxn ang="0">
                    <a:pos x="72" y="22"/>
                  </a:cxn>
                  <a:cxn ang="0">
                    <a:pos x="68" y="18"/>
                  </a:cxn>
                  <a:cxn ang="0">
                    <a:pos x="64" y="16"/>
                  </a:cxn>
                  <a:cxn ang="0">
                    <a:pos x="64" y="16"/>
                  </a:cxn>
                  <a:cxn ang="0">
                    <a:pos x="56" y="18"/>
                  </a:cxn>
                  <a:cxn ang="0">
                    <a:pos x="48" y="20"/>
                  </a:cxn>
                  <a:cxn ang="0">
                    <a:pos x="42" y="24"/>
                  </a:cxn>
                  <a:cxn ang="0">
                    <a:pos x="34" y="24"/>
                  </a:cxn>
                  <a:cxn ang="0">
                    <a:pos x="34" y="24"/>
                  </a:cxn>
                  <a:cxn ang="0">
                    <a:pos x="30" y="22"/>
                  </a:cxn>
                  <a:cxn ang="0">
                    <a:pos x="26" y="20"/>
                  </a:cxn>
                  <a:cxn ang="0">
                    <a:pos x="22" y="10"/>
                  </a:cxn>
                  <a:cxn ang="0">
                    <a:pos x="22" y="6"/>
                  </a:cxn>
                  <a:cxn ang="0">
                    <a:pos x="18" y="2"/>
                  </a:cxn>
                  <a:cxn ang="0">
                    <a:pos x="16" y="0"/>
                  </a:cxn>
                  <a:cxn ang="0">
                    <a:pos x="10" y="0"/>
                  </a:cxn>
                  <a:cxn ang="0">
                    <a:pos x="10" y="0"/>
                  </a:cxn>
                  <a:cxn ang="0">
                    <a:pos x="4" y="4"/>
                  </a:cxn>
                  <a:cxn ang="0">
                    <a:pos x="2" y="8"/>
                  </a:cxn>
                  <a:cxn ang="0">
                    <a:pos x="0" y="14"/>
                  </a:cxn>
                  <a:cxn ang="0">
                    <a:pos x="2" y="22"/>
                  </a:cxn>
                  <a:cxn ang="0">
                    <a:pos x="4" y="30"/>
                  </a:cxn>
                  <a:cxn ang="0">
                    <a:pos x="8" y="36"/>
                  </a:cxn>
                  <a:cxn ang="0">
                    <a:pos x="14" y="40"/>
                  </a:cxn>
                  <a:cxn ang="0">
                    <a:pos x="20" y="42"/>
                  </a:cxn>
                  <a:cxn ang="0">
                    <a:pos x="20" y="42"/>
                  </a:cxn>
                  <a:cxn ang="0">
                    <a:pos x="26" y="44"/>
                  </a:cxn>
                  <a:cxn ang="0">
                    <a:pos x="30" y="50"/>
                  </a:cxn>
                  <a:cxn ang="0">
                    <a:pos x="36" y="64"/>
                  </a:cxn>
                  <a:cxn ang="0">
                    <a:pos x="42" y="78"/>
                  </a:cxn>
                  <a:cxn ang="0">
                    <a:pos x="46" y="82"/>
                  </a:cxn>
                  <a:cxn ang="0">
                    <a:pos x="50" y="80"/>
                  </a:cxn>
                  <a:cxn ang="0">
                    <a:pos x="50" y="80"/>
                  </a:cxn>
                  <a:cxn ang="0">
                    <a:pos x="54" y="78"/>
                  </a:cxn>
                  <a:cxn ang="0">
                    <a:pos x="60" y="76"/>
                  </a:cxn>
                  <a:cxn ang="0">
                    <a:pos x="74" y="74"/>
                  </a:cxn>
                  <a:cxn ang="0">
                    <a:pos x="86" y="72"/>
                  </a:cxn>
                  <a:cxn ang="0">
                    <a:pos x="92" y="70"/>
                  </a:cxn>
                  <a:cxn ang="0">
                    <a:pos x="96" y="66"/>
                  </a:cxn>
                  <a:cxn ang="0">
                    <a:pos x="96" y="66"/>
                  </a:cxn>
                  <a:cxn ang="0">
                    <a:pos x="96" y="66"/>
                  </a:cxn>
                  <a:cxn ang="0">
                    <a:pos x="96" y="66"/>
                  </a:cxn>
                </a:cxnLst>
                <a:rect l="0" t="0" r="r" b="b"/>
                <a:pathLst>
                  <a:path w="104" h="82">
                    <a:moveTo>
                      <a:pt x="96" y="66"/>
                    </a:moveTo>
                    <a:lnTo>
                      <a:pt x="96" y="66"/>
                    </a:lnTo>
                    <a:lnTo>
                      <a:pt x="100" y="60"/>
                    </a:lnTo>
                    <a:lnTo>
                      <a:pt x="104" y="54"/>
                    </a:lnTo>
                    <a:lnTo>
                      <a:pt x="104" y="48"/>
                    </a:lnTo>
                    <a:lnTo>
                      <a:pt x="102" y="44"/>
                    </a:lnTo>
                    <a:lnTo>
                      <a:pt x="100" y="40"/>
                    </a:lnTo>
                    <a:lnTo>
                      <a:pt x="94" y="36"/>
                    </a:lnTo>
                    <a:lnTo>
                      <a:pt x="82" y="30"/>
                    </a:lnTo>
                    <a:lnTo>
                      <a:pt x="82" y="30"/>
                    </a:lnTo>
                    <a:lnTo>
                      <a:pt x="76" y="26"/>
                    </a:lnTo>
                    <a:lnTo>
                      <a:pt x="72" y="22"/>
                    </a:lnTo>
                    <a:lnTo>
                      <a:pt x="68" y="18"/>
                    </a:lnTo>
                    <a:lnTo>
                      <a:pt x="64" y="16"/>
                    </a:lnTo>
                    <a:lnTo>
                      <a:pt x="64" y="16"/>
                    </a:lnTo>
                    <a:lnTo>
                      <a:pt x="56" y="18"/>
                    </a:lnTo>
                    <a:lnTo>
                      <a:pt x="48" y="20"/>
                    </a:lnTo>
                    <a:lnTo>
                      <a:pt x="42" y="24"/>
                    </a:lnTo>
                    <a:lnTo>
                      <a:pt x="34" y="24"/>
                    </a:lnTo>
                    <a:lnTo>
                      <a:pt x="34" y="24"/>
                    </a:lnTo>
                    <a:lnTo>
                      <a:pt x="30" y="22"/>
                    </a:lnTo>
                    <a:lnTo>
                      <a:pt x="26" y="20"/>
                    </a:lnTo>
                    <a:lnTo>
                      <a:pt x="22" y="10"/>
                    </a:lnTo>
                    <a:lnTo>
                      <a:pt x="22" y="6"/>
                    </a:lnTo>
                    <a:lnTo>
                      <a:pt x="18" y="2"/>
                    </a:lnTo>
                    <a:lnTo>
                      <a:pt x="16" y="0"/>
                    </a:lnTo>
                    <a:lnTo>
                      <a:pt x="10" y="0"/>
                    </a:lnTo>
                    <a:lnTo>
                      <a:pt x="10" y="0"/>
                    </a:lnTo>
                    <a:lnTo>
                      <a:pt x="4" y="4"/>
                    </a:lnTo>
                    <a:lnTo>
                      <a:pt x="2" y="8"/>
                    </a:lnTo>
                    <a:lnTo>
                      <a:pt x="0" y="14"/>
                    </a:lnTo>
                    <a:lnTo>
                      <a:pt x="2" y="22"/>
                    </a:lnTo>
                    <a:lnTo>
                      <a:pt x="4" y="30"/>
                    </a:lnTo>
                    <a:lnTo>
                      <a:pt x="8" y="36"/>
                    </a:lnTo>
                    <a:lnTo>
                      <a:pt x="14" y="40"/>
                    </a:lnTo>
                    <a:lnTo>
                      <a:pt x="20" y="42"/>
                    </a:lnTo>
                    <a:lnTo>
                      <a:pt x="20" y="42"/>
                    </a:lnTo>
                    <a:lnTo>
                      <a:pt x="26" y="44"/>
                    </a:lnTo>
                    <a:lnTo>
                      <a:pt x="30" y="50"/>
                    </a:lnTo>
                    <a:lnTo>
                      <a:pt x="36" y="64"/>
                    </a:lnTo>
                    <a:lnTo>
                      <a:pt x="42" y="78"/>
                    </a:lnTo>
                    <a:lnTo>
                      <a:pt x="46" y="82"/>
                    </a:lnTo>
                    <a:lnTo>
                      <a:pt x="50" y="80"/>
                    </a:lnTo>
                    <a:lnTo>
                      <a:pt x="50" y="80"/>
                    </a:lnTo>
                    <a:lnTo>
                      <a:pt x="54" y="78"/>
                    </a:lnTo>
                    <a:lnTo>
                      <a:pt x="60" y="76"/>
                    </a:lnTo>
                    <a:lnTo>
                      <a:pt x="74" y="74"/>
                    </a:lnTo>
                    <a:lnTo>
                      <a:pt x="86" y="72"/>
                    </a:lnTo>
                    <a:lnTo>
                      <a:pt x="92" y="70"/>
                    </a:lnTo>
                    <a:lnTo>
                      <a:pt x="96" y="66"/>
                    </a:lnTo>
                    <a:lnTo>
                      <a:pt x="96" y="66"/>
                    </a:lnTo>
                    <a:lnTo>
                      <a:pt x="96" y="66"/>
                    </a:lnTo>
                    <a:lnTo>
                      <a:pt x="96" y="6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43" name="Freeform 51">
                <a:extLst>
                  <a:ext uri="{FF2B5EF4-FFF2-40B4-BE49-F238E27FC236}">
                    <a16:creationId xmlns:a16="http://schemas.microsoft.com/office/drawing/2014/main" id="{82FDF609-F48E-479C-A9A4-0D2BF32EE9FC}"/>
                  </a:ext>
                </a:extLst>
              </p:cNvPr>
              <p:cNvSpPr>
                <a:spLocks/>
              </p:cNvSpPr>
              <p:nvPr>
                <p:custDataLst>
                  <p:tags r:id="rId60"/>
                </p:custDataLst>
              </p:nvPr>
            </p:nvSpPr>
            <p:spPr bwMode="auto">
              <a:xfrm>
                <a:off x="4973298" y="5982506"/>
                <a:ext cx="27718" cy="22678"/>
              </a:xfrm>
              <a:custGeom>
                <a:avLst/>
                <a:gdLst/>
                <a:ahLst/>
                <a:cxnLst>
                  <a:cxn ang="0">
                    <a:pos x="22" y="12"/>
                  </a:cxn>
                  <a:cxn ang="0">
                    <a:pos x="22" y="12"/>
                  </a:cxn>
                  <a:cxn ang="0">
                    <a:pos x="22" y="4"/>
                  </a:cxn>
                  <a:cxn ang="0">
                    <a:pos x="22" y="2"/>
                  </a:cxn>
                  <a:cxn ang="0">
                    <a:pos x="20" y="0"/>
                  </a:cxn>
                  <a:cxn ang="0">
                    <a:pos x="20" y="0"/>
                  </a:cxn>
                  <a:cxn ang="0">
                    <a:pos x="14" y="2"/>
                  </a:cxn>
                  <a:cxn ang="0">
                    <a:pos x="8" y="6"/>
                  </a:cxn>
                  <a:cxn ang="0">
                    <a:pos x="2" y="12"/>
                  </a:cxn>
                  <a:cxn ang="0">
                    <a:pos x="0" y="14"/>
                  </a:cxn>
                  <a:cxn ang="0">
                    <a:pos x="0" y="16"/>
                  </a:cxn>
                  <a:cxn ang="0">
                    <a:pos x="0" y="16"/>
                  </a:cxn>
                  <a:cxn ang="0">
                    <a:pos x="6" y="18"/>
                  </a:cxn>
                  <a:cxn ang="0">
                    <a:pos x="10" y="18"/>
                  </a:cxn>
                  <a:cxn ang="0">
                    <a:pos x="16" y="16"/>
                  </a:cxn>
                  <a:cxn ang="0">
                    <a:pos x="20" y="14"/>
                  </a:cxn>
                  <a:cxn ang="0">
                    <a:pos x="20" y="14"/>
                  </a:cxn>
                  <a:cxn ang="0">
                    <a:pos x="22" y="12"/>
                  </a:cxn>
                  <a:cxn ang="0">
                    <a:pos x="22" y="12"/>
                  </a:cxn>
                </a:cxnLst>
                <a:rect l="0" t="0" r="r" b="b"/>
                <a:pathLst>
                  <a:path w="22" h="18">
                    <a:moveTo>
                      <a:pt x="22" y="12"/>
                    </a:moveTo>
                    <a:lnTo>
                      <a:pt x="22" y="12"/>
                    </a:lnTo>
                    <a:lnTo>
                      <a:pt x="22" y="4"/>
                    </a:lnTo>
                    <a:lnTo>
                      <a:pt x="22" y="2"/>
                    </a:lnTo>
                    <a:lnTo>
                      <a:pt x="20" y="0"/>
                    </a:lnTo>
                    <a:lnTo>
                      <a:pt x="20" y="0"/>
                    </a:lnTo>
                    <a:lnTo>
                      <a:pt x="14" y="2"/>
                    </a:lnTo>
                    <a:lnTo>
                      <a:pt x="8" y="6"/>
                    </a:lnTo>
                    <a:lnTo>
                      <a:pt x="2" y="12"/>
                    </a:lnTo>
                    <a:lnTo>
                      <a:pt x="0" y="14"/>
                    </a:lnTo>
                    <a:lnTo>
                      <a:pt x="0" y="16"/>
                    </a:lnTo>
                    <a:lnTo>
                      <a:pt x="0" y="16"/>
                    </a:lnTo>
                    <a:lnTo>
                      <a:pt x="6" y="18"/>
                    </a:lnTo>
                    <a:lnTo>
                      <a:pt x="10" y="18"/>
                    </a:lnTo>
                    <a:lnTo>
                      <a:pt x="16" y="16"/>
                    </a:lnTo>
                    <a:lnTo>
                      <a:pt x="20" y="14"/>
                    </a:lnTo>
                    <a:lnTo>
                      <a:pt x="20" y="14"/>
                    </a:lnTo>
                    <a:lnTo>
                      <a:pt x="22" y="12"/>
                    </a:lnTo>
                    <a:lnTo>
                      <a:pt x="22" y="1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44" name="Freeform 52">
                <a:extLst>
                  <a:ext uri="{FF2B5EF4-FFF2-40B4-BE49-F238E27FC236}">
                    <a16:creationId xmlns:a16="http://schemas.microsoft.com/office/drawing/2014/main" id="{454A5C57-6798-45BE-86FA-D36CDE392D5A}"/>
                  </a:ext>
                </a:extLst>
              </p:cNvPr>
              <p:cNvSpPr>
                <a:spLocks/>
              </p:cNvSpPr>
              <p:nvPr>
                <p:custDataLst>
                  <p:tags r:id="rId61"/>
                </p:custDataLst>
              </p:nvPr>
            </p:nvSpPr>
            <p:spPr bwMode="auto">
              <a:xfrm>
                <a:off x="4313108" y="5672569"/>
                <a:ext cx="35277" cy="50396"/>
              </a:xfrm>
              <a:custGeom>
                <a:avLst/>
                <a:gdLst/>
                <a:ahLst/>
                <a:cxnLst>
                  <a:cxn ang="0">
                    <a:pos x="28" y="0"/>
                  </a:cxn>
                  <a:cxn ang="0">
                    <a:pos x="28" y="0"/>
                  </a:cxn>
                  <a:cxn ang="0">
                    <a:pos x="26" y="0"/>
                  </a:cxn>
                  <a:cxn ang="0">
                    <a:pos x="24" y="0"/>
                  </a:cxn>
                  <a:cxn ang="0">
                    <a:pos x="20" y="2"/>
                  </a:cxn>
                  <a:cxn ang="0">
                    <a:pos x="14" y="8"/>
                  </a:cxn>
                  <a:cxn ang="0">
                    <a:pos x="6" y="16"/>
                  </a:cxn>
                  <a:cxn ang="0">
                    <a:pos x="2" y="24"/>
                  </a:cxn>
                  <a:cxn ang="0">
                    <a:pos x="0" y="30"/>
                  </a:cxn>
                  <a:cxn ang="0">
                    <a:pos x="0" y="36"/>
                  </a:cxn>
                  <a:cxn ang="0">
                    <a:pos x="2" y="38"/>
                  </a:cxn>
                  <a:cxn ang="0">
                    <a:pos x="6" y="40"/>
                  </a:cxn>
                  <a:cxn ang="0">
                    <a:pos x="6" y="40"/>
                  </a:cxn>
                  <a:cxn ang="0">
                    <a:pos x="18" y="22"/>
                  </a:cxn>
                  <a:cxn ang="0">
                    <a:pos x="26" y="10"/>
                  </a:cxn>
                  <a:cxn ang="0">
                    <a:pos x="28" y="4"/>
                  </a:cxn>
                  <a:cxn ang="0">
                    <a:pos x="28" y="0"/>
                  </a:cxn>
                  <a:cxn ang="0">
                    <a:pos x="28" y="0"/>
                  </a:cxn>
                  <a:cxn ang="0">
                    <a:pos x="28" y="0"/>
                  </a:cxn>
                  <a:cxn ang="0">
                    <a:pos x="28" y="0"/>
                  </a:cxn>
                </a:cxnLst>
                <a:rect l="0" t="0" r="r" b="b"/>
                <a:pathLst>
                  <a:path w="28" h="40">
                    <a:moveTo>
                      <a:pt x="28" y="0"/>
                    </a:moveTo>
                    <a:lnTo>
                      <a:pt x="28" y="0"/>
                    </a:lnTo>
                    <a:lnTo>
                      <a:pt x="26" y="0"/>
                    </a:lnTo>
                    <a:lnTo>
                      <a:pt x="24" y="0"/>
                    </a:lnTo>
                    <a:lnTo>
                      <a:pt x="20" y="2"/>
                    </a:lnTo>
                    <a:lnTo>
                      <a:pt x="14" y="8"/>
                    </a:lnTo>
                    <a:lnTo>
                      <a:pt x="6" y="16"/>
                    </a:lnTo>
                    <a:lnTo>
                      <a:pt x="2" y="24"/>
                    </a:lnTo>
                    <a:lnTo>
                      <a:pt x="0" y="30"/>
                    </a:lnTo>
                    <a:lnTo>
                      <a:pt x="0" y="36"/>
                    </a:lnTo>
                    <a:lnTo>
                      <a:pt x="2" y="38"/>
                    </a:lnTo>
                    <a:lnTo>
                      <a:pt x="6" y="40"/>
                    </a:lnTo>
                    <a:lnTo>
                      <a:pt x="6" y="40"/>
                    </a:lnTo>
                    <a:lnTo>
                      <a:pt x="18" y="22"/>
                    </a:lnTo>
                    <a:lnTo>
                      <a:pt x="26" y="10"/>
                    </a:lnTo>
                    <a:lnTo>
                      <a:pt x="28" y="4"/>
                    </a:lnTo>
                    <a:lnTo>
                      <a:pt x="28" y="0"/>
                    </a:lnTo>
                    <a:lnTo>
                      <a:pt x="28" y="0"/>
                    </a:lnTo>
                    <a:lnTo>
                      <a:pt x="28" y="0"/>
                    </a:lnTo>
                    <a:lnTo>
                      <a:pt x="28" y="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45" name="Freeform 53">
                <a:extLst>
                  <a:ext uri="{FF2B5EF4-FFF2-40B4-BE49-F238E27FC236}">
                    <a16:creationId xmlns:a16="http://schemas.microsoft.com/office/drawing/2014/main" id="{C07D1226-C7FC-451B-925A-9CDA1F88B5D7}"/>
                  </a:ext>
                </a:extLst>
              </p:cNvPr>
              <p:cNvSpPr>
                <a:spLocks/>
              </p:cNvSpPr>
              <p:nvPr>
                <p:custDataLst>
                  <p:tags r:id="rId62"/>
                </p:custDataLst>
              </p:nvPr>
            </p:nvSpPr>
            <p:spPr bwMode="auto">
              <a:xfrm>
                <a:off x="4393742" y="5619653"/>
                <a:ext cx="95753" cy="75594"/>
              </a:xfrm>
              <a:custGeom>
                <a:avLst/>
                <a:gdLst/>
                <a:ahLst/>
                <a:cxnLst>
                  <a:cxn ang="0">
                    <a:pos x="76" y="16"/>
                  </a:cxn>
                  <a:cxn ang="0">
                    <a:pos x="76" y="16"/>
                  </a:cxn>
                  <a:cxn ang="0">
                    <a:pos x="76" y="16"/>
                  </a:cxn>
                  <a:cxn ang="0">
                    <a:pos x="76" y="16"/>
                  </a:cxn>
                  <a:cxn ang="0">
                    <a:pos x="70" y="10"/>
                  </a:cxn>
                  <a:cxn ang="0">
                    <a:pos x="64" y="4"/>
                  </a:cxn>
                  <a:cxn ang="0">
                    <a:pos x="56" y="0"/>
                  </a:cxn>
                  <a:cxn ang="0">
                    <a:pos x="52" y="0"/>
                  </a:cxn>
                  <a:cxn ang="0">
                    <a:pos x="46" y="2"/>
                  </a:cxn>
                  <a:cxn ang="0">
                    <a:pos x="46" y="2"/>
                  </a:cxn>
                  <a:cxn ang="0">
                    <a:pos x="38" y="4"/>
                  </a:cxn>
                  <a:cxn ang="0">
                    <a:pos x="20" y="12"/>
                  </a:cxn>
                  <a:cxn ang="0">
                    <a:pos x="10" y="16"/>
                  </a:cxn>
                  <a:cxn ang="0">
                    <a:pos x="4" y="22"/>
                  </a:cxn>
                  <a:cxn ang="0">
                    <a:pos x="0" y="30"/>
                  </a:cxn>
                  <a:cxn ang="0">
                    <a:pos x="0" y="34"/>
                  </a:cxn>
                  <a:cxn ang="0">
                    <a:pos x="2" y="38"/>
                  </a:cxn>
                  <a:cxn ang="0">
                    <a:pos x="2" y="38"/>
                  </a:cxn>
                  <a:cxn ang="0">
                    <a:pos x="10" y="48"/>
                  </a:cxn>
                  <a:cxn ang="0">
                    <a:pos x="20" y="56"/>
                  </a:cxn>
                  <a:cxn ang="0">
                    <a:pos x="32" y="60"/>
                  </a:cxn>
                  <a:cxn ang="0">
                    <a:pos x="44" y="60"/>
                  </a:cxn>
                  <a:cxn ang="0">
                    <a:pos x="44" y="60"/>
                  </a:cxn>
                  <a:cxn ang="0">
                    <a:pos x="54" y="58"/>
                  </a:cxn>
                  <a:cxn ang="0">
                    <a:pos x="62" y="54"/>
                  </a:cxn>
                  <a:cxn ang="0">
                    <a:pos x="62" y="54"/>
                  </a:cxn>
                  <a:cxn ang="0">
                    <a:pos x="68" y="50"/>
                  </a:cxn>
                  <a:cxn ang="0">
                    <a:pos x="70" y="44"/>
                  </a:cxn>
                  <a:cxn ang="0">
                    <a:pos x="72" y="32"/>
                  </a:cxn>
                  <a:cxn ang="0">
                    <a:pos x="72" y="32"/>
                  </a:cxn>
                  <a:cxn ang="0">
                    <a:pos x="74" y="24"/>
                  </a:cxn>
                  <a:cxn ang="0">
                    <a:pos x="76" y="18"/>
                  </a:cxn>
                  <a:cxn ang="0">
                    <a:pos x="76" y="16"/>
                  </a:cxn>
                  <a:cxn ang="0">
                    <a:pos x="76" y="16"/>
                  </a:cxn>
                </a:cxnLst>
                <a:rect l="0" t="0" r="r" b="b"/>
                <a:pathLst>
                  <a:path w="76" h="60">
                    <a:moveTo>
                      <a:pt x="76" y="16"/>
                    </a:moveTo>
                    <a:lnTo>
                      <a:pt x="76" y="16"/>
                    </a:lnTo>
                    <a:lnTo>
                      <a:pt x="76" y="16"/>
                    </a:lnTo>
                    <a:lnTo>
                      <a:pt x="76" y="16"/>
                    </a:lnTo>
                    <a:lnTo>
                      <a:pt x="70" y="10"/>
                    </a:lnTo>
                    <a:lnTo>
                      <a:pt x="64" y="4"/>
                    </a:lnTo>
                    <a:lnTo>
                      <a:pt x="56" y="0"/>
                    </a:lnTo>
                    <a:lnTo>
                      <a:pt x="52" y="0"/>
                    </a:lnTo>
                    <a:lnTo>
                      <a:pt x="46" y="2"/>
                    </a:lnTo>
                    <a:lnTo>
                      <a:pt x="46" y="2"/>
                    </a:lnTo>
                    <a:lnTo>
                      <a:pt x="38" y="4"/>
                    </a:lnTo>
                    <a:lnTo>
                      <a:pt x="20" y="12"/>
                    </a:lnTo>
                    <a:lnTo>
                      <a:pt x="10" y="16"/>
                    </a:lnTo>
                    <a:lnTo>
                      <a:pt x="4" y="22"/>
                    </a:lnTo>
                    <a:lnTo>
                      <a:pt x="0" y="30"/>
                    </a:lnTo>
                    <a:lnTo>
                      <a:pt x="0" y="34"/>
                    </a:lnTo>
                    <a:lnTo>
                      <a:pt x="2" y="38"/>
                    </a:lnTo>
                    <a:lnTo>
                      <a:pt x="2" y="38"/>
                    </a:lnTo>
                    <a:lnTo>
                      <a:pt x="10" y="48"/>
                    </a:lnTo>
                    <a:lnTo>
                      <a:pt x="20" y="56"/>
                    </a:lnTo>
                    <a:lnTo>
                      <a:pt x="32" y="60"/>
                    </a:lnTo>
                    <a:lnTo>
                      <a:pt x="44" y="60"/>
                    </a:lnTo>
                    <a:lnTo>
                      <a:pt x="44" y="60"/>
                    </a:lnTo>
                    <a:lnTo>
                      <a:pt x="54" y="58"/>
                    </a:lnTo>
                    <a:lnTo>
                      <a:pt x="62" y="54"/>
                    </a:lnTo>
                    <a:lnTo>
                      <a:pt x="62" y="54"/>
                    </a:lnTo>
                    <a:lnTo>
                      <a:pt x="68" y="50"/>
                    </a:lnTo>
                    <a:lnTo>
                      <a:pt x="70" y="44"/>
                    </a:lnTo>
                    <a:lnTo>
                      <a:pt x="72" y="32"/>
                    </a:lnTo>
                    <a:lnTo>
                      <a:pt x="72" y="32"/>
                    </a:lnTo>
                    <a:lnTo>
                      <a:pt x="74" y="24"/>
                    </a:lnTo>
                    <a:lnTo>
                      <a:pt x="76" y="18"/>
                    </a:lnTo>
                    <a:lnTo>
                      <a:pt x="76" y="16"/>
                    </a:lnTo>
                    <a:lnTo>
                      <a:pt x="76" y="1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46" name="Freeform 54">
                <a:extLst>
                  <a:ext uri="{FF2B5EF4-FFF2-40B4-BE49-F238E27FC236}">
                    <a16:creationId xmlns:a16="http://schemas.microsoft.com/office/drawing/2014/main" id="{73EA428E-AA59-4082-80AA-7C5D63714FBE}"/>
                  </a:ext>
                </a:extLst>
              </p:cNvPr>
              <p:cNvSpPr>
                <a:spLocks/>
              </p:cNvSpPr>
              <p:nvPr>
                <p:custDataLst>
                  <p:tags r:id="rId63"/>
                </p:custDataLst>
              </p:nvPr>
            </p:nvSpPr>
            <p:spPr bwMode="auto">
              <a:xfrm>
                <a:off x="4678481" y="5738084"/>
                <a:ext cx="113391" cy="98273"/>
              </a:xfrm>
              <a:custGeom>
                <a:avLst/>
                <a:gdLst/>
                <a:ahLst/>
                <a:cxnLst>
                  <a:cxn ang="0">
                    <a:pos x="90" y="68"/>
                  </a:cxn>
                  <a:cxn ang="0">
                    <a:pos x="90" y="68"/>
                  </a:cxn>
                  <a:cxn ang="0">
                    <a:pos x="84" y="58"/>
                  </a:cxn>
                  <a:cxn ang="0">
                    <a:pos x="84" y="52"/>
                  </a:cxn>
                  <a:cxn ang="0">
                    <a:pos x="82" y="46"/>
                  </a:cxn>
                  <a:cxn ang="0">
                    <a:pos x="76" y="44"/>
                  </a:cxn>
                  <a:cxn ang="0">
                    <a:pos x="70" y="44"/>
                  </a:cxn>
                  <a:cxn ang="0">
                    <a:pos x="66" y="42"/>
                  </a:cxn>
                  <a:cxn ang="0">
                    <a:pos x="64" y="36"/>
                  </a:cxn>
                  <a:cxn ang="0">
                    <a:pos x="58" y="22"/>
                  </a:cxn>
                  <a:cxn ang="0">
                    <a:pos x="54" y="10"/>
                  </a:cxn>
                  <a:cxn ang="0">
                    <a:pos x="54" y="8"/>
                  </a:cxn>
                  <a:cxn ang="0">
                    <a:pos x="48" y="0"/>
                  </a:cxn>
                  <a:cxn ang="0">
                    <a:pos x="40" y="0"/>
                  </a:cxn>
                  <a:cxn ang="0">
                    <a:pos x="36" y="4"/>
                  </a:cxn>
                  <a:cxn ang="0">
                    <a:pos x="24" y="18"/>
                  </a:cxn>
                  <a:cxn ang="0">
                    <a:pos x="20" y="20"/>
                  </a:cxn>
                  <a:cxn ang="0">
                    <a:pos x="4" y="20"/>
                  </a:cxn>
                  <a:cxn ang="0">
                    <a:pos x="0" y="22"/>
                  </a:cxn>
                  <a:cxn ang="0">
                    <a:pos x="2" y="34"/>
                  </a:cxn>
                  <a:cxn ang="0">
                    <a:pos x="10" y="46"/>
                  </a:cxn>
                  <a:cxn ang="0">
                    <a:pos x="24" y="64"/>
                  </a:cxn>
                  <a:cxn ang="0">
                    <a:pos x="32" y="70"/>
                  </a:cxn>
                  <a:cxn ang="0">
                    <a:pos x="38" y="72"/>
                  </a:cxn>
                  <a:cxn ang="0">
                    <a:pos x="40" y="68"/>
                  </a:cxn>
                  <a:cxn ang="0">
                    <a:pos x="42" y="64"/>
                  </a:cxn>
                  <a:cxn ang="0">
                    <a:pos x="46" y="62"/>
                  </a:cxn>
                  <a:cxn ang="0">
                    <a:pos x="52" y="64"/>
                  </a:cxn>
                  <a:cxn ang="0">
                    <a:pos x="74" y="74"/>
                  </a:cxn>
                  <a:cxn ang="0">
                    <a:pos x="86" y="78"/>
                  </a:cxn>
                  <a:cxn ang="0">
                    <a:pos x="90" y="74"/>
                  </a:cxn>
                  <a:cxn ang="0">
                    <a:pos x="90" y="68"/>
                  </a:cxn>
                </a:cxnLst>
                <a:rect l="0" t="0" r="r" b="b"/>
                <a:pathLst>
                  <a:path w="90" h="78">
                    <a:moveTo>
                      <a:pt x="90" y="68"/>
                    </a:moveTo>
                    <a:lnTo>
                      <a:pt x="90" y="68"/>
                    </a:lnTo>
                    <a:lnTo>
                      <a:pt x="90" y="68"/>
                    </a:lnTo>
                    <a:lnTo>
                      <a:pt x="90" y="68"/>
                    </a:lnTo>
                    <a:lnTo>
                      <a:pt x="86" y="64"/>
                    </a:lnTo>
                    <a:lnTo>
                      <a:pt x="84" y="58"/>
                    </a:lnTo>
                    <a:lnTo>
                      <a:pt x="84" y="58"/>
                    </a:lnTo>
                    <a:lnTo>
                      <a:pt x="84" y="52"/>
                    </a:lnTo>
                    <a:lnTo>
                      <a:pt x="82" y="46"/>
                    </a:lnTo>
                    <a:lnTo>
                      <a:pt x="82" y="46"/>
                    </a:lnTo>
                    <a:lnTo>
                      <a:pt x="80" y="44"/>
                    </a:lnTo>
                    <a:lnTo>
                      <a:pt x="76" y="44"/>
                    </a:lnTo>
                    <a:lnTo>
                      <a:pt x="74" y="46"/>
                    </a:lnTo>
                    <a:lnTo>
                      <a:pt x="70" y="44"/>
                    </a:lnTo>
                    <a:lnTo>
                      <a:pt x="70" y="44"/>
                    </a:lnTo>
                    <a:lnTo>
                      <a:pt x="66" y="42"/>
                    </a:lnTo>
                    <a:lnTo>
                      <a:pt x="64" y="36"/>
                    </a:lnTo>
                    <a:lnTo>
                      <a:pt x="64" y="36"/>
                    </a:lnTo>
                    <a:lnTo>
                      <a:pt x="58" y="22"/>
                    </a:lnTo>
                    <a:lnTo>
                      <a:pt x="58" y="22"/>
                    </a:lnTo>
                    <a:lnTo>
                      <a:pt x="54" y="16"/>
                    </a:lnTo>
                    <a:lnTo>
                      <a:pt x="54" y="10"/>
                    </a:lnTo>
                    <a:lnTo>
                      <a:pt x="54" y="10"/>
                    </a:lnTo>
                    <a:lnTo>
                      <a:pt x="54" y="8"/>
                    </a:lnTo>
                    <a:lnTo>
                      <a:pt x="54" y="4"/>
                    </a:lnTo>
                    <a:lnTo>
                      <a:pt x="48" y="0"/>
                    </a:lnTo>
                    <a:lnTo>
                      <a:pt x="42" y="0"/>
                    </a:lnTo>
                    <a:lnTo>
                      <a:pt x="40" y="0"/>
                    </a:lnTo>
                    <a:lnTo>
                      <a:pt x="36" y="4"/>
                    </a:lnTo>
                    <a:lnTo>
                      <a:pt x="36" y="4"/>
                    </a:lnTo>
                    <a:lnTo>
                      <a:pt x="30" y="12"/>
                    </a:lnTo>
                    <a:lnTo>
                      <a:pt x="24" y="18"/>
                    </a:lnTo>
                    <a:lnTo>
                      <a:pt x="24" y="18"/>
                    </a:lnTo>
                    <a:lnTo>
                      <a:pt x="20" y="20"/>
                    </a:lnTo>
                    <a:lnTo>
                      <a:pt x="12" y="20"/>
                    </a:lnTo>
                    <a:lnTo>
                      <a:pt x="4" y="20"/>
                    </a:lnTo>
                    <a:lnTo>
                      <a:pt x="0" y="22"/>
                    </a:lnTo>
                    <a:lnTo>
                      <a:pt x="0" y="22"/>
                    </a:lnTo>
                    <a:lnTo>
                      <a:pt x="0" y="28"/>
                    </a:lnTo>
                    <a:lnTo>
                      <a:pt x="2" y="34"/>
                    </a:lnTo>
                    <a:lnTo>
                      <a:pt x="10" y="46"/>
                    </a:lnTo>
                    <a:lnTo>
                      <a:pt x="10" y="46"/>
                    </a:lnTo>
                    <a:lnTo>
                      <a:pt x="18" y="58"/>
                    </a:lnTo>
                    <a:lnTo>
                      <a:pt x="24" y="64"/>
                    </a:lnTo>
                    <a:lnTo>
                      <a:pt x="32" y="70"/>
                    </a:lnTo>
                    <a:lnTo>
                      <a:pt x="32" y="70"/>
                    </a:lnTo>
                    <a:lnTo>
                      <a:pt x="34" y="72"/>
                    </a:lnTo>
                    <a:lnTo>
                      <a:pt x="38" y="72"/>
                    </a:lnTo>
                    <a:lnTo>
                      <a:pt x="38" y="72"/>
                    </a:lnTo>
                    <a:lnTo>
                      <a:pt x="40" y="68"/>
                    </a:lnTo>
                    <a:lnTo>
                      <a:pt x="40" y="66"/>
                    </a:lnTo>
                    <a:lnTo>
                      <a:pt x="42" y="64"/>
                    </a:lnTo>
                    <a:lnTo>
                      <a:pt x="42" y="64"/>
                    </a:lnTo>
                    <a:lnTo>
                      <a:pt x="46" y="62"/>
                    </a:lnTo>
                    <a:lnTo>
                      <a:pt x="52" y="64"/>
                    </a:lnTo>
                    <a:lnTo>
                      <a:pt x="52" y="64"/>
                    </a:lnTo>
                    <a:lnTo>
                      <a:pt x="74" y="74"/>
                    </a:lnTo>
                    <a:lnTo>
                      <a:pt x="74" y="74"/>
                    </a:lnTo>
                    <a:lnTo>
                      <a:pt x="78" y="76"/>
                    </a:lnTo>
                    <a:lnTo>
                      <a:pt x="86" y="78"/>
                    </a:lnTo>
                    <a:lnTo>
                      <a:pt x="86" y="78"/>
                    </a:lnTo>
                    <a:lnTo>
                      <a:pt x="90" y="74"/>
                    </a:lnTo>
                    <a:lnTo>
                      <a:pt x="90" y="72"/>
                    </a:lnTo>
                    <a:lnTo>
                      <a:pt x="90" y="68"/>
                    </a:lnTo>
                    <a:lnTo>
                      <a:pt x="90" y="6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grpSp>
        <p:sp>
          <p:nvSpPr>
            <p:cNvPr id="112" name="Freeform 59">
              <a:extLst>
                <a:ext uri="{FF2B5EF4-FFF2-40B4-BE49-F238E27FC236}">
                  <a16:creationId xmlns:a16="http://schemas.microsoft.com/office/drawing/2014/main" id="{8FE9149B-DCD6-447D-B9AA-2B562BA07C36}"/>
                </a:ext>
              </a:extLst>
            </p:cNvPr>
            <p:cNvSpPr>
              <a:spLocks/>
            </p:cNvSpPr>
            <p:nvPr>
              <p:custDataLst>
                <p:tags r:id="rId45"/>
              </p:custDataLst>
            </p:nvPr>
          </p:nvSpPr>
          <p:spPr bwMode="auto">
            <a:xfrm>
              <a:off x="2614757" y="5428148"/>
              <a:ext cx="75594" cy="78114"/>
            </a:xfrm>
            <a:custGeom>
              <a:avLst/>
              <a:gdLst/>
              <a:ahLst/>
              <a:cxnLst>
                <a:cxn ang="0">
                  <a:pos x="12" y="26"/>
                </a:cxn>
                <a:cxn ang="0">
                  <a:pos x="18" y="28"/>
                </a:cxn>
                <a:cxn ang="0">
                  <a:pos x="22" y="32"/>
                </a:cxn>
                <a:cxn ang="0">
                  <a:pos x="24" y="38"/>
                </a:cxn>
                <a:cxn ang="0">
                  <a:pos x="28" y="50"/>
                </a:cxn>
                <a:cxn ang="0">
                  <a:pos x="32" y="52"/>
                </a:cxn>
                <a:cxn ang="0">
                  <a:pos x="34" y="54"/>
                </a:cxn>
                <a:cxn ang="0">
                  <a:pos x="34" y="58"/>
                </a:cxn>
                <a:cxn ang="0">
                  <a:pos x="36" y="60"/>
                </a:cxn>
                <a:cxn ang="0">
                  <a:pos x="38" y="60"/>
                </a:cxn>
                <a:cxn ang="0">
                  <a:pos x="46" y="54"/>
                </a:cxn>
                <a:cxn ang="0">
                  <a:pos x="54" y="62"/>
                </a:cxn>
                <a:cxn ang="0">
                  <a:pos x="58" y="58"/>
                </a:cxn>
                <a:cxn ang="0">
                  <a:pos x="60" y="52"/>
                </a:cxn>
                <a:cxn ang="0">
                  <a:pos x="56" y="48"/>
                </a:cxn>
                <a:cxn ang="0">
                  <a:pos x="50" y="48"/>
                </a:cxn>
                <a:cxn ang="0">
                  <a:pos x="46" y="46"/>
                </a:cxn>
                <a:cxn ang="0">
                  <a:pos x="46" y="40"/>
                </a:cxn>
                <a:cxn ang="0">
                  <a:pos x="42" y="34"/>
                </a:cxn>
                <a:cxn ang="0">
                  <a:pos x="40" y="28"/>
                </a:cxn>
                <a:cxn ang="0">
                  <a:pos x="38" y="22"/>
                </a:cxn>
                <a:cxn ang="0">
                  <a:pos x="36" y="18"/>
                </a:cxn>
                <a:cxn ang="0">
                  <a:pos x="30" y="16"/>
                </a:cxn>
                <a:cxn ang="0">
                  <a:pos x="22" y="18"/>
                </a:cxn>
                <a:cxn ang="0">
                  <a:pos x="16" y="10"/>
                </a:cxn>
                <a:cxn ang="0">
                  <a:pos x="12" y="6"/>
                </a:cxn>
                <a:cxn ang="0">
                  <a:pos x="10" y="0"/>
                </a:cxn>
                <a:cxn ang="0">
                  <a:pos x="8" y="2"/>
                </a:cxn>
                <a:cxn ang="0">
                  <a:pos x="6" y="4"/>
                </a:cxn>
                <a:cxn ang="0">
                  <a:pos x="2" y="8"/>
                </a:cxn>
                <a:cxn ang="0">
                  <a:pos x="0" y="12"/>
                </a:cxn>
                <a:cxn ang="0">
                  <a:pos x="0" y="22"/>
                </a:cxn>
                <a:cxn ang="0">
                  <a:pos x="4" y="28"/>
                </a:cxn>
                <a:cxn ang="0">
                  <a:pos x="12" y="26"/>
                </a:cxn>
              </a:cxnLst>
              <a:rect l="0" t="0" r="r" b="b"/>
              <a:pathLst>
                <a:path w="60" h="62">
                  <a:moveTo>
                    <a:pt x="12" y="26"/>
                  </a:moveTo>
                  <a:lnTo>
                    <a:pt x="12" y="26"/>
                  </a:lnTo>
                  <a:lnTo>
                    <a:pt x="14" y="26"/>
                  </a:lnTo>
                  <a:lnTo>
                    <a:pt x="18" y="28"/>
                  </a:lnTo>
                  <a:lnTo>
                    <a:pt x="22" y="32"/>
                  </a:lnTo>
                  <a:lnTo>
                    <a:pt x="22" y="32"/>
                  </a:lnTo>
                  <a:lnTo>
                    <a:pt x="24" y="38"/>
                  </a:lnTo>
                  <a:lnTo>
                    <a:pt x="24" y="38"/>
                  </a:lnTo>
                  <a:lnTo>
                    <a:pt x="28" y="50"/>
                  </a:lnTo>
                  <a:lnTo>
                    <a:pt x="28" y="50"/>
                  </a:lnTo>
                  <a:lnTo>
                    <a:pt x="32" y="52"/>
                  </a:lnTo>
                  <a:lnTo>
                    <a:pt x="32" y="52"/>
                  </a:lnTo>
                  <a:lnTo>
                    <a:pt x="34" y="54"/>
                  </a:lnTo>
                  <a:lnTo>
                    <a:pt x="34" y="54"/>
                  </a:lnTo>
                  <a:lnTo>
                    <a:pt x="34" y="54"/>
                  </a:lnTo>
                  <a:lnTo>
                    <a:pt x="34" y="58"/>
                  </a:lnTo>
                  <a:lnTo>
                    <a:pt x="34" y="58"/>
                  </a:lnTo>
                  <a:lnTo>
                    <a:pt x="36" y="60"/>
                  </a:lnTo>
                  <a:lnTo>
                    <a:pt x="38" y="60"/>
                  </a:lnTo>
                  <a:lnTo>
                    <a:pt x="38" y="60"/>
                  </a:lnTo>
                  <a:lnTo>
                    <a:pt x="46" y="54"/>
                  </a:lnTo>
                  <a:lnTo>
                    <a:pt x="46" y="54"/>
                  </a:lnTo>
                  <a:lnTo>
                    <a:pt x="54" y="62"/>
                  </a:lnTo>
                  <a:lnTo>
                    <a:pt x="54" y="62"/>
                  </a:lnTo>
                  <a:lnTo>
                    <a:pt x="58" y="58"/>
                  </a:lnTo>
                  <a:lnTo>
                    <a:pt x="58" y="58"/>
                  </a:lnTo>
                  <a:lnTo>
                    <a:pt x="60" y="56"/>
                  </a:lnTo>
                  <a:lnTo>
                    <a:pt x="60" y="52"/>
                  </a:lnTo>
                  <a:lnTo>
                    <a:pt x="60" y="52"/>
                  </a:lnTo>
                  <a:lnTo>
                    <a:pt x="56" y="48"/>
                  </a:lnTo>
                  <a:lnTo>
                    <a:pt x="54" y="48"/>
                  </a:lnTo>
                  <a:lnTo>
                    <a:pt x="50" y="48"/>
                  </a:lnTo>
                  <a:lnTo>
                    <a:pt x="46" y="46"/>
                  </a:lnTo>
                  <a:lnTo>
                    <a:pt x="46" y="46"/>
                  </a:lnTo>
                  <a:lnTo>
                    <a:pt x="46" y="44"/>
                  </a:lnTo>
                  <a:lnTo>
                    <a:pt x="46" y="40"/>
                  </a:lnTo>
                  <a:lnTo>
                    <a:pt x="46" y="40"/>
                  </a:lnTo>
                  <a:lnTo>
                    <a:pt x="42" y="34"/>
                  </a:lnTo>
                  <a:lnTo>
                    <a:pt x="40" y="32"/>
                  </a:lnTo>
                  <a:lnTo>
                    <a:pt x="40" y="28"/>
                  </a:lnTo>
                  <a:lnTo>
                    <a:pt x="40" y="28"/>
                  </a:lnTo>
                  <a:lnTo>
                    <a:pt x="38" y="22"/>
                  </a:lnTo>
                  <a:lnTo>
                    <a:pt x="36" y="18"/>
                  </a:lnTo>
                  <a:lnTo>
                    <a:pt x="36" y="18"/>
                  </a:lnTo>
                  <a:lnTo>
                    <a:pt x="34" y="16"/>
                  </a:lnTo>
                  <a:lnTo>
                    <a:pt x="30" y="16"/>
                  </a:lnTo>
                  <a:lnTo>
                    <a:pt x="22" y="18"/>
                  </a:lnTo>
                  <a:lnTo>
                    <a:pt x="22" y="18"/>
                  </a:lnTo>
                  <a:lnTo>
                    <a:pt x="20" y="14"/>
                  </a:lnTo>
                  <a:lnTo>
                    <a:pt x="16" y="10"/>
                  </a:lnTo>
                  <a:lnTo>
                    <a:pt x="16" y="10"/>
                  </a:lnTo>
                  <a:lnTo>
                    <a:pt x="12" y="6"/>
                  </a:lnTo>
                  <a:lnTo>
                    <a:pt x="10" y="0"/>
                  </a:lnTo>
                  <a:lnTo>
                    <a:pt x="10" y="0"/>
                  </a:lnTo>
                  <a:lnTo>
                    <a:pt x="8" y="2"/>
                  </a:lnTo>
                  <a:lnTo>
                    <a:pt x="8" y="2"/>
                  </a:lnTo>
                  <a:lnTo>
                    <a:pt x="6" y="4"/>
                  </a:lnTo>
                  <a:lnTo>
                    <a:pt x="6" y="4"/>
                  </a:lnTo>
                  <a:lnTo>
                    <a:pt x="2" y="8"/>
                  </a:lnTo>
                  <a:lnTo>
                    <a:pt x="2" y="8"/>
                  </a:lnTo>
                  <a:lnTo>
                    <a:pt x="0" y="12"/>
                  </a:lnTo>
                  <a:lnTo>
                    <a:pt x="0" y="12"/>
                  </a:lnTo>
                  <a:lnTo>
                    <a:pt x="0" y="22"/>
                  </a:lnTo>
                  <a:lnTo>
                    <a:pt x="0" y="22"/>
                  </a:lnTo>
                  <a:lnTo>
                    <a:pt x="4" y="28"/>
                  </a:lnTo>
                  <a:lnTo>
                    <a:pt x="4" y="28"/>
                  </a:lnTo>
                  <a:lnTo>
                    <a:pt x="8" y="28"/>
                  </a:lnTo>
                  <a:lnTo>
                    <a:pt x="12" y="26"/>
                  </a:lnTo>
                  <a:lnTo>
                    <a:pt x="12" y="2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13" name="Freeform 60">
              <a:extLst>
                <a:ext uri="{FF2B5EF4-FFF2-40B4-BE49-F238E27FC236}">
                  <a16:creationId xmlns:a16="http://schemas.microsoft.com/office/drawing/2014/main" id="{64B2C039-29DE-4531-8923-66FBEE74CDAE}"/>
                </a:ext>
              </a:extLst>
            </p:cNvPr>
            <p:cNvSpPr>
              <a:spLocks noEditPoints="1"/>
            </p:cNvSpPr>
            <p:nvPr>
              <p:custDataLst>
                <p:tags r:id="rId46"/>
              </p:custDataLst>
            </p:nvPr>
          </p:nvSpPr>
          <p:spPr bwMode="auto">
            <a:xfrm>
              <a:off x="3362412" y="5103698"/>
              <a:ext cx="1259905" cy="1106196"/>
            </a:xfrm>
            <a:custGeom>
              <a:avLst/>
              <a:gdLst/>
              <a:ahLst/>
              <a:cxnLst>
                <a:cxn ang="0">
                  <a:pos x="910" y="748"/>
                </a:cxn>
                <a:cxn ang="0">
                  <a:pos x="812" y="626"/>
                </a:cxn>
                <a:cxn ang="0">
                  <a:pos x="774" y="668"/>
                </a:cxn>
                <a:cxn ang="0">
                  <a:pos x="730" y="628"/>
                </a:cxn>
                <a:cxn ang="0">
                  <a:pos x="690" y="618"/>
                </a:cxn>
                <a:cxn ang="0">
                  <a:pos x="672" y="406"/>
                </a:cxn>
                <a:cxn ang="0">
                  <a:pos x="642" y="94"/>
                </a:cxn>
                <a:cxn ang="0">
                  <a:pos x="522" y="62"/>
                </a:cxn>
                <a:cxn ang="0">
                  <a:pos x="472" y="28"/>
                </a:cxn>
                <a:cxn ang="0">
                  <a:pos x="424" y="0"/>
                </a:cxn>
                <a:cxn ang="0">
                  <a:pos x="370" y="6"/>
                </a:cxn>
                <a:cxn ang="0">
                  <a:pos x="296" y="44"/>
                </a:cxn>
                <a:cxn ang="0">
                  <a:pos x="224" y="68"/>
                </a:cxn>
                <a:cxn ang="0">
                  <a:pos x="202" y="90"/>
                </a:cxn>
                <a:cxn ang="0">
                  <a:pos x="228" y="174"/>
                </a:cxn>
                <a:cxn ang="0">
                  <a:pos x="250" y="244"/>
                </a:cxn>
                <a:cxn ang="0">
                  <a:pos x="214" y="218"/>
                </a:cxn>
                <a:cxn ang="0">
                  <a:pos x="178" y="210"/>
                </a:cxn>
                <a:cxn ang="0">
                  <a:pos x="154" y="212"/>
                </a:cxn>
                <a:cxn ang="0">
                  <a:pos x="116" y="228"/>
                </a:cxn>
                <a:cxn ang="0">
                  <a:pos x="130" y="288"/>
                </a:cxn>
                <a:cxn ang="0">
                  <a:pos x="216" y="338"/>
                </a:cxn>
                <a:cxn ang="0">
                  <a:pos x="218" y="384"/>
                </a:cxn>
                <a:cxn ang="0">
                  <a:pos x="152" y="392"/>
                </a:cxn>
                <a:cxn ang="0">
                  <a:pos x="96" y="424"/>
                </a:cxn>
                <a:cxn ang="0">
                  <a:pos x="90" y="488"/>
                </a:cxn>
                <a:cxn ang="0">
                  <a:pos x="86" y="512"/>
                </a:cxn>
                <a:cxn ang="0">
                  <a:pos x="106" y="556"/>
                </a:cxn>
                <a:cxn ang="0">
                  <a:pos x="130" y="574"/>
                </a:cxn>
                <a:cxn ang="0">
                  <a:pos x="150" y="592"/>
                </a:cxn>
                <a:cxn ang="0">
                  <a:pos x="130" y="640"/>
                </a:cxn>
                <a:cxn ang="0">
                  <a:pos x="178" y="636"/>
                </a:cxn>
                <a:cxn ang="0">
                  <a:pos x="222" y="664"/>
                </a:cxn>
                <a:cxn ang="0">
                  <a:pos x="254" y="672"/>
                </a:cxn>
                <a:cxn ang="0">
                  <a:pos x="164" y="770"/>
                </a:cxn>
                <a:cxn ang="0">
                  <a:pos x="66" y="812"/>
                </a:cxn>
                <a:cxn ang="0">
                  <a:pos x="8" y="848"/>
                </a:cxn>
                <a:cxn ang="0">
                  <a:pos x="56" y="830"/>
                </a:cxn>
                <a:cxn ang="0">
                  <a:pos x="124" y="834"/>
                </a:cxn>
                <a:cxn ang="0">
                  <a:pos x="152" y="808"/>
                </a:cxn>
                <a:cxn ang="0">
                  <a:pos x="184" y="808"/>
                </a:cxn>
                <a:cxn ang="0">
                  <a:pos x="208" y="784"/>
                </a:cxn>
                <a:cxn ang="0">
                  <a:pos x="250" y="764"/>
                </a:cxn>
                <a:cxn ang="0">
                  <a:pos x="350" y="684"/>
                </a:cxn>
                <a:cxn ang="0">
                  <a:pos x="340" y="660"/>
                </a:cxn>
                <a:cxn ang="0">
                  <a:pos x="356" y="640"/>
                </a:cxn>
                <a:cxn ang="0">
                  <a:pos x="430" y="554"/>
                </a:cxn>
                <a:cxn ang="0">
                  <a:pos x="426" y="576"/>
                </a:cxn>
                <a:cxn ang="0">
                  <a:pos x="402" y="624"/>
                </a:cxn>
                <a:cxn ang="0">
                  <a:pos x="420" y="634"/>
                </a:cxn>
                <a:cxn ang="0">
                  <a:pos x="406" y="662"/>
                </a:cxn>
                <a:cxn ang="0">
                  <a:pos x="460" y="622"/>
                </a:cxn>
                <a:cxn ang="0">
                  <a:pos x="504" y="580"/>
                </a:cxn>
                <a:cxn ang="0">
                  <a:pos x="554" y="612"/>
                </a:cxn>
                <a:cxn ang="0">
                  <a:pos x="680" y="640"/>
                </a:cxn>
                <a:cxn ang="0">
                  <a:pos x="786" y="708"/>
                </a:cxn>
                <a:cxn ang="0">
                  <a:pos x="824" y="756"/>
                </a:cxn>
                <a:cxn ang="0">
                  <a:pos x="866" y="806"/>
                </a:cxn>
                <a:cxn ang="0">
                  <a:pos x="912" y="868"/>
                </a:cxn>
                <a:cxn ang="0">
                  <a:pos x="952" y="862"/>
                </a:cxn>
                <a:cxn ang="0">
                  <a:pos x="998" y="836"/>
                </a:cxn>
                <a:cxn ang="0">
                  <a:pos x="392" y="16"/>
                </a:cxn>
              </a:cxnLst>
              <a:rect l="0" t="0" r="r" b="b"/>
              <a:pathLst>
                <a:path w="1000" h="878">
                  <a:moveTo>
                    <a:pt x="968" y="786"/>
                  </a:moveTo>
                  <a:lnTo>
                    <a:pt x="968" y="786"/>
                  </a:lnTo>
                  <a:lnTo>
                    <a:pt x="954" y="782"/>
                  </a:lnTo>
                  <a:lnTo>
                    <a:pt x="948" y="780"/>
                  </a:lnTo>
                  <a:lnTo>
                    <a:pt x="940" y="778"/>
                  </a:lnTo>
                  <a:lnTo>
                    <a:pt x="930" y="772"/>
                  </a:lnTo>
                  <a:lnTo>
                    <a:pt x="930" y="772"/>
                  </a:lnTo>
                  <a:lnTo>
                    <a:pt x="922" y="768"/>
                  </a:lnTo>
                  <a:lnTo>
                    <a:pt x="918" y="762"/>
                  </a:lnTo>
                  <a:lnTo>
                    <a:pt x="910" y="748"/>
                  </a:lnTo>
                  <a:lnTo>
                    <a:pt x="902" y="730"/>
                  </a:lnTo>
                  <a:lnTo>
                    <a:pt x="896" y="722"/>
                  </a:lnTo>
                  <a:lnTo>
                    <a:pt x="888" y="712"/>
                  </a:lnTo>
                  <a:lnTo>
                    <a:pt x="888" y="712"/>
                  </a:lnTo>
                  <a:lnTo>
                    <a:pt x="870" y="690"/>
                  </a:lnTo>
                  <a:lnTo>
                    <a:pt x="852" y="670"/>
                  </a:lnTo>
                  <a:lnTo>
                    <a:pt x="834" y="652"/>
                  </a:lnTo>
                  <a:lnTo>
                    <a:pt x="816" y="630"/>
                  </a:lnTo>
                  <a:lnTo>
                    <a:pt x="816" y="630"/>
                  </a:lnTo>
                  <a:lnTo>
                    <a:pt x="812" y="626"/>
                  </a:lnTo>
                  <a:lnTo>
                    <a:pt x="808" y="626"/>
                  </a:lnTo>
                  <a:lnTo>
                    <a:pt x="806" y="628"/>
                  </a:lnTo>
                  <a:lnTo>
                    <a:pt x="804" y="630"/>
                  </a:lnTo>
                  <a:lnTo>
                    <a:pt x="800" y="638"/>
                  </a:lnTo>
                  <a:lnTo>
                    <a:pt x="800" y="642"/>
                  </a:lnTo>
                  <a:lnTo>
                    <a:pt x="800" y="642"/>
                  </a:lnTo>
                  <a:lnTo>
                    <a:pt x="792" y="650"/>
                  </a:lnTo>
                  <a:lnTo>
                    <a:pt x="784" y="660"/>
                  </a:lnTo>
                  <a:lnTo>
                    <a:pt x="774" y="668"/>
                  </a:lnTo>
                  <a:lnTo>
                    <a:pt x="774" y="668"/>
                  </a:lnTo>
                  <a:lnTo>
                    <a:pt x="768" y="672"/>
                  </a:lnTo>
                  <a:lnTo>
                    <a:pt x="764" y="672"/>
                  </a:lnTo>
                  <a:lnTo>
                    <a:pt x="762" y="670"/>
                  </a:lnTo>
                  <a:lnTo>
                    <a:pt x="762" y="668"/>
                  </a:lnTo>
                  <a:lnTo>
                    <a:pt x="762" y="668"/>
                  </a:lnTo>
                  <a:lnTo>
                    <a:pt x="752" y="658"/>
                  </a:lnTo>
                  <a:lnTo>
                    <a:pt x="742" y="648"/>
                  </a:lnTo>
                  <a:lnTo>
                    <a:pt x="742" y="648"/>
                  </a:lnTo>
                  <a:lnTo>
                    <a:pt x="734" y="638"/>
                  </a:lnTo>
                  <a:lnTo>
                    <a:pt x="730" y="628"/>
                  </a:lnTo>
                  <a:lnTo>
                    <a:pt x="718" y="610"/>
                  </a:lnTo>
                  <a:lnTo>
                    <a:pt x="718" y="610"/>
                  </a:lnTo>
                  <a:lnTo>
                    <a:pt x="712" y="604"/>
                  </a:lnTo>
                  <a:lnTo>
                    <a:pt x="710" y="604"/>
                  </a:lnTo>
                  <a:lnTo>
                    <a:pt x="710" y="604"/>
                  </a:lnTo>
                  <a:lnTo>
                    <a:pt x="706" y="610"/>
                  </a:lnTo>
                  <a:lnTo>
                    <a:pt x="702" y="614"/>
                  </a:lnTo>
                  <a:lnTo>
                    <a:pt x="702" y="614"/>
                  </a:lnTo>
                  <a:lnTo>
                    <a:pt x="694" y="616"/>
                  </a:lnTo>
                  <a:lnTo>
                    <a:pt x="690" y="618"/>
                  </a:lnTo>
                  <a:lnTo>
                    <a:pt x="684" y="616"/>
                  </a:lnTo>
                  <a:lnTo>
                    <a:pt x="682" y="614"/>
                  </a:lnTo>
                  <a:lnTo>
                    <a:pt x="678" y="610"/>
                  </a:lnTo>
                  <a:lnTo>
                    <a:pt x="676" y="606"/>
                  </a:lnTo>
                  <a:lnTo>
                    <a:pt x="672" y="594"/>
                  </a:lnTo>
                  <a:lnTo>
                    <a:pt x="672" y="580"/>
                  </a:lnTo>
                  <a:lnTo>
                    <a:pt x="672" y="564"/>
                  </a:lnTo>
                  <a:lnTo>
                    <a:pt x="672" y="542"/>
                  </a:lnTo>
                  <a:lnTo>
                    <a:pt x="672" y="542"/>
                  </a:lnTo>
                  <a:lnTo>
                    <a:pt x="672" y="406"/>
                  </a:lnTo>
                  <a:lnTo>
                    <a:pt x="670" y="268"/>
                  </a:lnTo>
                  <a:lnTo>
                    <a:pt x="670" y="268"/>
                  </a:lnTo>
                  <a:lnTo>
                    <a:pt x="666" y="112"/>
                  </a:lnTo>
                  <a:lnTo>
                    <a:pt x="666" y="112"/>
                  </a:lnTo>
                  <a:lnTo>
                    <a:pt x="662" y="114"/>
                  </a:lnTo>
                  <a:lnTo>
                    <a:pt x="662" y="114"/>
                  </a:lnTo>
                  <a:lnTo>
                    <a:pt x="656" y="106"/>
                  </a:lnTo>
                  <a:lnTo>
                    <a:pt x="648" y="98"/>
                  </a:lnTo>
                  <a:lnTo>
                    <a:pt x="648" y="98"/>
                  </a:lnTo>
                  <a:lnTo>
                    <a:pt x="642" y="94"/>
                  </a:lnTo>
                  <a:lnTo>
                    <a:pt x="636" y="92"/>
                  </a:lnTo>
                  <a:lnTo>
                    <a:pt x="624" y="88"/>
                  </a:lnTo>
                  <a:lnTo>
                    <a:pt x="600" y="86"/>
                  </a:lnTo>
                  <a:lnTo>
                    <a:pt x="600" y="86"/>
                  </a:lnTo>
                  <a:lnTo>
                    <a:pt x="572" y="82"/>
                  </a:lnTo>
                  <a:lnTo>
                    <a:pt x="560" y="80"/>
                  </a:lnTo>
                  <a:lnTo>
                    <a:pt x="548" y="74"/>
                  </a:lnTo>
                  <a:lnTo>
                    <a:pt x="548" y="74"/>
                  </a:lnTo>
                  <a:lnTo>
                    <a:pt x="530" y="64"/>
                  </a:lnTo>
                  <a:lnTo>
                    <a:pt x="522" y="62"/>
                  </a:lnTo>
                  <a:lnTo>
                    <a:pt x="512" y="62"/>
                  </a:lnTo>
                  <a:lnTo>
                    <a:pt x="512" y="62"/>
                  </a:lnTo>
                  <a:lnTo>
                    <a:pt x="502" y="60"/>
                  </a:lnTo>
                  <a:lnTo>
                    <a:pt x="496" y="58"/>
                  </a:lnTo>
                  <a:lnTo>
                    <a:pt x="492" y="56"/>
                  </a:lnTo>
                  <a:lnTo>
                    <a:pt x="492" y="56"/>
                  </a:lnTo>
                  <a:lnTo>
                    <a:pt x="486" y="50"/>
                  </a:lnTo>
                  <a:lnTo>
                    <a:pt x="482" y="42"/>
                  </a:lnTo>
                  <a:lnTo>
                    <a:pt x="478" y="36"/>
                  </a:lnTo>
                  <a:lnTo>
                    <a:pt x="472" y="28"/>
                  </a:lnTo>
                  <a:lnTo>
                    <a:pt x="472" y="28"/>
                  </a:lnTo>
                  <a:lnTo>
                    <a:pt x="464" y="24"/>
                  </a:lnTo>
                  <a:lnTo>
                    <a:pt x="454" y="20"/>
                  </a:lnTo>
                  <a:lnTo>
                    <a:pt x="446" y="16"/>
                  </a:lnTo>
                  <a:lnTo>
                    <a:pt x="436" y="12"/>
                  </a:lnTo>
                  <a:lnTo>
                    <a:pt x="436" y="12"/>
                  </a:lnTo>
                  <a:lnTo>
                    <a:pt x="430" y="4"/>
                  </a:lnTo>
                  <a:lnTo>
                    <a:pt x="428" y="2"/>
                  </a:lnTo>
                  <a:lnTo>
                    <a:pt x="424" y="0"/>
                  </a:lnTo>
                  <a:lnTo>
                    <a:pt x="424" y="0"/>
                  </a:lnTo>
                  <a:lnTo>
                    <a:pt x="416" y="0"/>
                  </a:lnTo>
                  <a:lnTo>
                    <a:pt x="410" y="2"/>
                  </a:lnTo>
                  <a:lnTo>
                    <a:pt x="404" y="8"/>
                  </a:lnTo>
                  <a:lnTo>
                    <a:pt x="398" y="12"/>
                  </a:lnTo>
                  <a:lnTo>
                    <a:pt x="398" y="12"/>
                  </a:lnTo>
                  <a:lnTo>
                    <a:pt x="390" y="12"/>
                  </a:lnTo>
                  <a:lnTo>
                    <a:pt x="384" y="10"/>
                  </a:lnTo>
                  <a:lnTo>
                    <a:pt x="378" y="8"/>
                  </a:lnTo>
                  <a:lnTo>
                    <a:pt x="370" y="6"/>
                  </a:lnTo>
                  <a:lnTo>
                    <a:pt x="370" y="6"/>
                  </a:lnTo>
                  <a:lnTo>
                    <a:pt x="364" y="8"/>
                  </a:lnTo>
                  <a:lnTo>
                    <a:pt x="360" y="10"/>
                  </a:lnTo>
                  <a:lnTo>
                    <a:pt x="352" y="18"/>
                  </a:lnTo>
                  <a:lnTo>
                    <a:pt x="352" y="18"/>
                  </a:lnTo>
                  <a:lnTo>
                    <a:pt x="340" y="22"/>
                  </a:lnTo>
                  <a:lnTo>
                    <a:pt x="328" y="26"/>
                  </a:lnTo>
                  <a:lnTo>
                    <a:pt x="316" y="30"/>
                  </a:lnTo>
                  <a:lnTo>
                    <a:pt x="304" y="36"/>
                  </a:lnTo>
                  <a:lnTo>
                    <a:pt x="304" y="36"/>
                  </a:lnTo>
                  <a:lnTo>
                    <a:pt x="296" y="44"/>
                  </a:lnTo>
                  <a:lnTo>
                    <a:pt x="288" y="52"/>
                  </a:lnTo>
                  <a:lnTo>
                    <a:pt x="282" y="62"/>
                  </a:lnTo>
                  <a:lnTo>
                    <a:pt x="274" y="70"/>
                  </a:lnTo>
                  <a:lnTo>
                    <a:pt x="274" y="70"/>
                  </a:lnTo>
                  <a:lnTo>
                    <a:pt x="264" y="76"/>
                  </a:lnTo>
                  <a:lnTo>
                    <a:pt x="254" y="78"/>
                  </a:lnTo>
                  <a:lnTo>
                    <a:pt x="242" y="78"/>
                  </a:lnTo>
                  <a:lnTo>
                    <a:pt x="230" y="74"/>
                  </a:lnTo>
                  <a:lnTo>
                    <a:pt x="230" y="74"/>
                  </a:lnTo>
                  <a:lnTo>
                    <a:pt x="224" y="68"/>
                  </a:lnTo>
                  <a:lnTo>
                    <a:pt x="224" y="68"/>
                  </a:lnTo>
                  <a:lnTo>
                    <a:pt x="218" y="68"/>
                  </a:lnTo>
                  <a:lnTo>
                    <a:pt x="216" y="70"/>
                  </a:lnTo>
                  <a:lnTo>
                    <a:pt x="214" y="76"/>
                  </a:lnTo>
                  <a:lnTo>
                    <a:pt x="214" y="76"/>
                  </a:lnTo>
                  <a:lnTo>
                    <a:pt x="212" y="80"/>
                  </a:lnTo>
                  <a:lnTo>
                    <a:pt x="208" y="82"/>
                  </a:lnTo>
                  <a:lnTo>
                    <a:pt x="204" y="86"/>
                  </a:lnTo>
                  <a:lnTo>
                    <a:pt x="202" y="90"/>
                  </a:lnTo>
                  <a:lnTo>
                    <a:pt x="202" y="90"/>
                  </a:lnTo>
                  <a:lnTo>
                    <a:pt x="200" y="94"/>
                  </a:lnTo>
                  <a:lnTo>
                    <a:pt x="200" y="100"/>
                  </a:lnTo>
                  <a:lnTo>
                    <a:pt x="204" y="110"/>
                  </a:lnTo>
                  <a:lnTo>
                    <a:pt x="218" y="130"/>
                  </a:lnTo>
                  <a:lnTo>
                    <a:pt x="218" y="130"/>
                  </a:lnTo>
                  <a:lnTo>
                    <a:pt x="220" y="138"/>
                  </a:lnTo>
                  <a:lnTo>
                    <a:pt x="222" y="146"/>
                  </a:lnTo>
                  <a:lnTo>
                    <a:pt x="226" y="162"/>
                  </a:lnTo>
                  <a:lnTo>
                    <a:pt x="226" y="162"/>
                  </a:lnTo>
                  <a:lnTo>
                    <a:pt x="228" y="174"/>
                  </a:lnTo>
                  <a:lnTo>
                    <a:pt x="234" y="186"/>
                  </a:lnTo>
                  <a:lnTo>
                    <a:pt x="250" y="206"/>
                  </a:lnTo>
                  <a:lnTo>
                    <a:pt x="250" y="206"/>
                  </a:lnTo>
                  <a:lnTo>
                    <a:pt x="252" y="210"/>
                  </a:lnTo>
                  <a:lnTo>
                    <a:pt x="252" y="216"/>
                  </a:lnTo>
                  <a:lnTo>
                    <a:pt x="252" y="226"/>
                  </a:lnTo>
                  <a:lnTo>
                    <a:pt x="252" y="226"/>
                  </a:lnTo>
                  <a:lnTo>
                    <a:pt x="252" y="236"/>
                  </a:lnTo>
                  <a:lnTo>
                    <a:pt x="252" y="240"/>
                  </a:lnTo>
                  <a:lnTo>
                    <a:pt x="250" y="244"/>
                  </a:lnTo>
                  <a:lnTo>
                    <a:pt x="250" y="244"/>
                  </a:lnTo>
                  <a:lnTo>
                    <a:pt x="244" y="244"/>
                  </a:lnTo>
                  <a:lnTo>
                    <a:pt x="238" y="244"/>
                  </a:lnTo>
                  <a:lnTo>
                    <a:pt x="224" y="240"/>
                  </a:lnTo>
                  <a:lnTo>
                    <a:pt x="224" y="240"/>
                  </a:lnTo>
                  <a:lnTo>
                    <a:pt x="216" y="232"/>
                  </a:lnTo>
                  <a:lnTo>
                    <a:pt x="208" y="224"/>
                  </a:lnTo>
                  <a:lnTo>
                    <a:pt x="208" y="224"/>
                  </a:lnTo>
                  <a:lnTo>
                    <a:pt x="212" y="222"/>
                  </a:lnTo>
                  <a:lnTo>
                    <a:pt x="214" y="218"/>
                  </a:lnTo>
                  <a:lnTo>
                    <a:pt x="216" y="212"/>
                  </a:lnTo>
                  <a:lnTo>
                    <a:pt x="216" y="208"/>
                  </a:lnTo>
                  <a:lnTo>
                    <a:pt x="214" y="204"/>
                  </a:lnTo>
                  <a:lnTo>
                    <a:pt x="212" y="202"/>
                  </a:lnTo>
                  <a:lnTo>
                    <a:pt x="206" y="200"/>
                  </a:lnTo>
                  <a:lnTo>
                    <a:pt x="206" y="200"/>
                  </a:lnTo>
                  <a:lnTo>
                    <a:pt x="196" y="200"/>
                  </a:lnTo>
                  <a:lnTo>
                    <a:pt x="188" y="204"/>
                  </a:lnTo>
                  <a:lnTo>
                    <a:pt x="188" y="204"/>
                  </a:lnTo>
                  <a:lnTo>
                    <a:pt x="178" y="210"/>
                  </a:lnTo>
                  <a:lnTo>
                    <a:pt x="174" y="216"/>
                  </a:lnTo>
                  <a:lnTo>
                    <a:pt x="174" y="218"/>
                  </a:lnTo>
                  <a:lnTo>
                    <a:pt x="174" y="218"/>
                  </a:lnTo>
                  <a:lnTo>
                    <a:pt x="174" y="218"/>
                  </a:lnTo>
                  <a:lnTo>
                    <a:pt x="168" y="214"/>
                  </a:lnTo>
                  <a:lnTo>
                    <a:pt x="166" y="212"/>
                  </a:lnTo>
                  <a:lnTo>
                    <a:pt x="164" y="208"/>
                  </a:lnTo>
                  <a:lnTo>
                    <a:pt x="164" y="208"/>
                  </a:lnTo>
                  <a:lnTo>
                    <a:pt x="162" y="210"/>
                  </a:lnTo>
                  <a:lnTo>
                    <a:pt x="154" y="212"/>
                  </a:lnTo>
                  <a:lnTo>
                    <a:pt x="142" y="216"/>
                  </a:lnTo>
                  <a:lnTo>
                    <a:pt x="142" y="216"/>
                  </a:lnTo>
                  <a:lnTo>
                    <a:pt x="128" y="220"/>
                  </a:lnTo>
                  <a:lnTo>
                    <a:pt x="122" y="222"/>
                  </a:lnTo>
                  <a:lnTo>
                    <a:pt x="120" y="222"/>
                  </a:lnTo>
                  <a:lnTo>
                    <a:pt x="120" y="220"/>
                  </a:lnTo>
                  <a:lnTo>
                    <a:pt x="120" y="220"/>
                  </a:lnTo>
                  <a:lnTo>
                    <a:pt x="116" y="222"/>
                  </a:lnTo>
                  <a:lnTo>
                    <a:pt x="116" y="222"/>
                  </a:lnTo>
                  <a:lnTo>
                    <a:pt x="116" y="228"/>
                  </a:lnTo>
                  <a:lnTo>
                    <a:pt x="120" y="236"/>
                  </a:lnTo>
                  <a:lnTo>
                    <a:pt x="126" y="252"/>
                  </a:lnTo>
                  <a:lnTo>
                    <a:pt x="126" y="252"/>
                  </a:lnTo>
                  <a:lnTo>
                    <a:pt x="130" y="260"/>
                  </a:lnTo>
                  <a:lnTo>
                    <a:pt x="132" y="268"/>
                  </a:lnTo>
                  <a:lnTo>
                    <a:pt x="132" y="268"/>
                  </a:lnTo>
                  <a:lnTo>
                    <a:pt x="130" y="278"/>
                  </a:lnTo>
                  <a:lnTo>
                    <a:pt x="130" y="282"/>
                  </a:lnTo>
                  <a:lnTo>
                    <a:pt x="130" y="288"/>
                  </a:lnTo>
                  <a:lnTo>
                    <a:pt x="130" y="288"/>
                  </a:lnTo>
                  <a:lnTo>
                    <a:pt x="132" y="294"/>
                  </a:lnTo>
                  <a:lnTo>
                    <a:pt x="136" y="298"/>
                  </a:lnTo>
                  <a:lnTo>
                    <a:pt x="144" y="302"/>
                  </a:lnTo>
                  <a:lnTo>
                    <a:pt x="144" y="302"/>
                  </a:lnTo>
                  <a:lnTo>
                    <a:pt x="158" y="310"/>
                  </a:lnTo>
                  <a:lnTo>
                    <a:pt x="172" y="316"/>
                  </a:lnTo>
                  <a:lnTo>
                    <a:pt x="172" y="316"/>
                  </a:lnTo>
                  <a:lnTo>
                    <a:pt x="188" y="324"/>
                  </a:lnTo>
                  <a:lnTo>
                    <a:pt x="202" y="332"/>
                  </a:lnTo>
                  <a:lnTo>
                    <a:pt x="216" y="338"/>
                  </a:lnTo>
                  <a:lnTo>
                    <a:pt x="224" y="340"/>
                  </a:lnTo>
                  <a:lnTo>
                    <a:pt x="234" y="340"/>
                  </a:lnTo>
                  <a:lnTo>
                    <a:pt x="234" y="340"/>
                  </a:lnTo>
                  <a:lnTo>
                    <a:pt x="234" y="356"/>
                  </a:lnTo>
                  <a:lnTo>
                    <a:pt x="234" y="364"/>
                  </a:lnTo>
                  <a:lnTo>
                    <a:pt x="232" y="372"/>
                  </a:lnTo>
                  <a:lnTo>
                    <a:pt x="232" y="372"/>
                  </a:lnTo>
                  <a:lnTo>
                    <a:pt x="230" y="378"/>
                  </a:lnTo>
                  <a:lnTo>
                    <a:pt x="226" y="380"/>
                  </a:lnTo>
                  <a:lnTo>
                    <a:pt x="218" y="384"/>
                  </a:lnTo>
                  <a:lnTo>
                    <a:pt x="208" y="386"/>
                  </a:lnTo>
                  <a:lnTo>
                    <a:pt x="198" y="386"/>
                  </a:lnTo>
                  <a:lnTo>
                    <a:pt x="198" y="386"/>
                  </a:lnTo>
                  <a:lnTo>
                    <a:pt x="188" y="386"/>
                  </a:lnTo>
                  <a:lnTo>
                    <a:pt x="178" y="390"/>
                  </a:lnTo>
                  <a:lnTo>
                    <a:pt x="170" y="394"/>
                  </a:lnTo>
                  <a:lnTo>
                    <a:pt x="160" y="394"/>
                  </a:lnTo>
                  <a:lnTo>
                    <a:pt x="160" y="394"/>
                  </a:lnTo>
                  <a:lnTo>
                    <a:pt x="156" y="394"/>
                  </a:lnTo>
                  <a:lnTo>
                    <a:pt x="152" y="392"/>
                  </a:lnTo>
                  <a:lnTo>
                    <a:pt x="144" y="388"/>
                  </a:lnTo>
                  <a:lnTo>
                    <a:pt x="144" y="388"/>
                  </a:lnTo>
                  <a:lnTo>
                    <a:pt x="138" y="388"/>
                  </a:lnTo>
                  <a:lnTo>
                    <a:pt x="134" y="390"/>
                  </a:lnTo>
                  <a:lnTo>
                    <a:pt x="126" y="398"/>
                  </a:lnTo>
                  <a:lnTo>
                    <a:pt x="126" y="398"/>
                  </a:lnTo>
                  <a:lnTo>
                    <a:pt x="118" y="406"/>
                  </a:lnTo>
                  <a:lnTo>
                    <a:pt x="110" y="412"/>
                  </a:lnTo>
                  <a:lnTo>
                    <a:pt x="104" y="418"/>
                  </a:lnTo>
                  <a:lnTo>
                    <a:pt x="96" y="424"/>
                  </a:lnTo>
                  <a:lnTo>
                    <a:pt x="96" y="424"/>
                  </a:lnTo>
                  <a:lnTo>
                    <a:pt x="94" y="432"/>
                  </a:lnTo>
                  <a:lnTo>
                    <a:pt x="90" y="438"/>
                  </a:lnTo>
                  <a:lnTo>
                    <a:pt x="90" y="438"/>
                  </a:lnTo>
                  <a:lnTo>
                    <a:pt x="82" y="448"/>
                  </a:lnTo>
                  <a:lnTo>
                    <a:pt x="78" y="454"/>
                  </a:lnTo>
                  <a:lnTo>
                    <a:pt x="78" y="462"/>
                  </a:lnTo>
                  <a:lnTo>
                    <a:pt x="82" y="474"/>
                  </a:lnTo>
                  <a:lnTo>
                    <a:pt x="82" y="474"/>
                  </a:lnTo>
                  <a:lnTo>
                    <a:pt x="90" y="488"/>
                  </a:lnTo>
                  <a:lnTo>
                    <a:pt x="92" y="496"/>
                  </a:lnTo>
                  <a:lnTo>
                    <a:pt x="92" y="500"/>
                  </a:lnTo>
                  <a:lnTo>
                    <a:pt x="92" y="500"/>
                  </a:lnTo>
                  <a:lnTo>
                    <a:pt x="90" y="502"/>
                  </a:lnTo>
                  <a:lnTo>
                    <a:pt x="86" y="502"/>
                  </a:lnTo>
                  <a:lnTo>
                    <a:pt x="84" y="502"/>
                  </a:lnTo>
                  <a:lnTo>
                    <a:pt x="82" y="506"/>
                  </a:lnTo>
                  <a:lnTo>
                    <a:pt x="82" y="506"/>
                  </a:lnTo>
                  <a:lnTo>
                    <a:pt x="82" y="510"/>
                  </a:lnTo>
                  <a:lnTo>
                    <a:pt x="86" y="512"/>
                  </a:lnTo>
                  <a:lnTo>
                    <a:pt x="90" y="518"/>
                  </a:lnTo>
                  <a:lnTo>
                    <a:pt x="90" y="518"/>
                  </a:lnTo>
                  <a:lnTo>
                    <a:pt x="92" y="524"/>
                  </a:lnTo>
                  <a:lnTo>
                    <a:pt x="92" y="530"/>
                  </a:lnTo>
                  <a:lnTo>
                    <a:pt x="92" y="534"/>
                  </a:lnTo>
                  <a:lnTo>
                    <a:pt x="94" y="540"/>
                  </a:lnTo>
                  <a:lnTo>
                    <a:pt x="94" y="540"/>
                  </a:lnTo>
                  <a:lnTo>
                    <a:pt x="100" y="548"/>
                  </a:lnTo>
                  <a:lnTo>
                    <a:pt x="106" y="556"/>
                  </a:lnTo>
                  <a:lnTo>
                    <a:pt x="106" y="556"/>
                  </a:lnTo>
                  <a:lnTo>
                    <a:pt x="100" y="558"/>
                  </a:lnTo>
                  <a:lnTo>
                    <a:pt x="100" y="558"/>
                  </a:lnTo>
                  <a:lnTo>
                    <a:pt x="100" y="562"/>
                  </a:lnTo>
                  <a:lnTo>
                    <a:pt x="102" y="566"/>
                  </a:lnTo>
                  <a:lnTo>
                    <a:pt x="106" y="572"/>
                  </a:lnTo>
                  <a:lnTo>
                    <a:pt x="114" y="578"/>
                  </a:lnTo>
                  <a:lnTo>
                    <a:pt x="122" y="578"/>
                  </a:lnTo>
                  <a:lnTo>
                    <a:pt x="122" y="578"/>
                  </a:lnTo>
                  <a:lnTo>
                    <a:pt x="126" y="578"/>
                  </a:lnTo>
                  <a:lnTo>
                    <a:pt x="130" y="574"/>
                  </a:lnTo>
                  <a:lnTo>
                    <a:pt x="136" y="568"/>
                  </a:lnTo>
                  <a:lnTo>
                    <a:pt x="140" y="558"/>
                  </a:lnTo>
                  <a:lnTo>
                    <a:pt x="144" y="552"/>
                  </a:lnTo>
                  <a:lnTo>
                    <a:pt x="144" y="552"/>
                  </a:lnTo>
                  <a:lnTo>
                    <a:pt x="148" y="558"/>
                  </a:lnTo>
                  <a:lnTo>
                    <a:pt x="150" y="566"/>
                  </a:lnTo>
                  <a:lnTo>
                    <a:pt x="150" y="580"/>
                  </a:lnTo>
                  <a:lnTo>
                    <a:pt x="150" y="580"/>
                  </a:lnTo>
                  <a:lnTo>
                    <a:pt x="150" y="586"/>
                  </a:lnTo>
                  <a:lnTo>
                    <a:pt x="150" y="592"/>
                  </a:lnTo>
                  <a:lnTo>
                    <a:pt x="144" y="600"/>
                  </a:lnTo>
                  <a:lnTo>
                    <a:pt x="144" y="600"/>
                  </a:lnTo>
                  <a:lnTo>
                    <a:pt x="142" y="608"/>
                  </a:lnTo>
                  <a:lnTo>
                    <a:pt x="142" y="612"/>
                  </a:lnTo>
                  <a:lnTo>
                    <a:pt x="142" y="622"/>
                  </a:lnTo>
                  <a:lnTo>
                    <a:pt x="142" y="626"/>
                  </a:lnTo>
                  <a:lnTo>
                    <a:pt x="140" y="630"/>
                  </a:lnTo>
                  <a:lnTo>
                    <a:pt x="136" y="634"/>
                  </a:lnTo>
                  <a:lnTo>
                    <a:pt x="130" y="640"/>
                  </a:lnTo>
                  <a:lnTo>
                    <a:pt x="130" y="640"/>
                  </a:lnTo>
                  <a:lnTo>
                    <a:pt x="134" y="644"/>
                  </a:lnTo>
                  <a:lnTo>
                    <a:pt x="140" y="646"/>
                  </a:lnTo>
                  <a:lnTo>
                    <a:pt x="152" y="648"/>
                  </a:lnTo>
                  <a:lnTo>
                    <a:pt x="152" y="648"/>
                  </a:lnTo>
                  <a:lnTo>
                    <a:pt x="158" y="648"/>
                  </a:lnTo>
                  <a:lnTo>
                    <a:pt x="162" y="644"/>
                  </a:lnTo>
                  <a:lnTo>
                    <a:pt x="166" y="640"/>
                  </a:lnTo>
                  <a:lnTo>
                    <a:pt x="170" y="638"/>
                  </a:lnTo>
                  <a:lnTo>
                    <a:pt x="170" y="638"/>
                  </a:lnTo>
                  <a:lnTo>
                    <a:pt x="178" y="636"/>
                  </a:lnTo>
                  <a:lnTo>
                    <a:pt x="184" y="640"/>
                  </a:lnTo>
                  <a:lnTo>
                    <a:pt x="190" y="646"/>
                  </a:lnTo>
                  <a:lnTo>
                    <a:pt x="194" y="654"/>
                  </a:lnTo>
                  <a:lnTo>
                    <a:pt x="202" y="668"/>
                  </a:lnTo>
                  <a:lnTo>
                    <a:pt x="206" y="672"/>
                  </a:lnTo>
                  <a:lnTo>
                    <a:pt x="210" y="672"/>
                  </a:lnTo>
                  <a:lnTo>
                    <a:pt x="210" y="672"/>
                  </a:lnTo>
                  <a:lnTo>
                    <a:pt x="214" y="670"/>
                  </a:lnTo>
                  <a:lnTo>
                    <a:pt x="218" y="668"/>
                  </a:lnTo>
                  <a:lnTo>
                    <a:pt x="222" y="664"/>
                  </a:lnTo>
                  <a:lnTo>
                    <a:pt x="226" y="662"/>
                  </a:lnTo>
                  <a:lnTo>
                    <a:pt x="226" y="662"/>
                  </a:lnTo>
                  <a:lnTo>
                    <a:pt x="238" y="662"/>
                  </a:lnTo>
                  <a:lnTo>
                    <a:pt x="242" y="662"/>
                  </a:lnTo>
                  <a:lnTo>
                    <a:pt x="248" y="660"/>
                  </a:lnTo>
                  <a:lnTo>
                    <a:pt x="248" y="660"/>
                  </a:lnTo>
                  <a:lnTo>
                    <a:pt x="250" y="660"/>
                  </a:lnTo>
                  <a:lnTo>
                    <a:pt x="252" y="664"/>
                  </a:lnTo>
                  <a:lnTo>
                    <a:pt x="254" y="672"/>
                  </a:lnTo>
                  <a:lnTo>
                    <a:pt x="254" y="672"/>
                  </a:lnTo>
                  <a:lnTo>
                    <a:pt x="250" y="678"/>
                  </a:lnTo>
                  <a:lnTo>
                    <a:pt x="248" y="684"/>
                  </a:lnTo>
                  <a:lnTo>
                    <a:pt x="248" y="684"/>
                  </a:lnTo>
                  <a:lnTo>
                    <a:pt x="240" y="702"/>
                  </a:lnTo>
                  <a:lnTo>
                    <a:pt x="230" y="718"/>
                  </a:lnTo>
                  <a:lnTo>
                    <a:pt x="230" y="718"/>
                  </a:lnTo>
                  <a:lnTo>
                    <a:pt x="224" y="728"/>
                  </a:lnTo>
                  <a:lnTo>
                    <a:pt x="216" y="738"/>
                  </a:lnTo>
                  <a:lnTo>
                    <a:pt x="200" y="750"/>
                  </a:lnTo>
                  <a:lnTo>
                    <a:pt x="164" y="770"/>
                  </a:lnTo>
                  <a:lnTo>
                    <a:pt x="164" y="770"/>
                  </a:lnTo>
                  <a:lnTo>
                    <a:pt x="144" y="782"/>
                  </a:lnTo>
                  <a:lnTo>
                    <a:pt x="134" y="786"/>
                  </a:lnTo>
                  <a:lnTo>
                    <a:pt x="122" y="788"/>
                  </a:lnTo>
                  <a:lnTo>
                    <a:pt x="122" y="788"/>
                  </a:lnTo>
                  <a:lnTo>
                    <a:pt x="110" y="790"/>
                  </a:lnTo>
                  <a:lnTo>
                    <a:pt x="98" y="794"/>
                  </a:lnTo>
                  <a:lnTo>
                    <a:pt x="76" y="808"/>
                  </a:lnTo>
                  <a:lnTo>
                    <a:pt x="76" y="808"/>
                  </a:lnTo>
                  <a:lnTo>
                    <a:pt x="66" y="812"/>
                  </a:lnTo>
                  <a:lnTo>
                    <a:pt x="56" y="814"/>
                  </a:lnTo>
                  <a:lnTo>
                    <a:pt x="36" y="818"/>
                  </a:lnTo>
                  <a:lnTo>
                    <a:pt x="26" y="820"/>
                  </a:lnTo>
                  <a:lnTo>
                    <a:pt x="16" y="824"/>
                  </a:lnTo>
                  <a:lnTo>
                    <a:pt x="8" y="828"/>
                  </a:lnTo>
                  <a:lnTo>
                    <a:pt x="0" y="836"/>
                  </a:lnTo>
                  <a:lnTo>
                    <a:pt x="0" y="836"/>
                  </a:lnTo>
                  <a:lnTo>
                    <a:pt x="2" y="842"/>
                  </a:lnTo>
                  <a:lnTo>
                    <a:pt x="4" y="846"/>
                  </a:lnTo>
                  <a:lnTo>
                    <a:pt x="8" y="848"/>
                  </a:lnTo>
                  <a:lnTo>
                    <a:pt x="12" y="848"/>
                  </a:lnTo>
                  <a:lnTo>
                    <a:pt x="20" y="844"/>
                  </a:lnTo>
                  <a:lnTo>
                    <a:pt x="28" y="842"/>
                  </a:lnTo>
                  <a:lnTo>
                    <a:pt x="28" y="842"/>
                  </a:lnTo>
                  <a:lnTo>
                    <a:pt x="40" y="840"/>
                  </a:lnTo>
                  <a:lnTo>
                    <a:pt x="52" y="842"/>
                  </a:lnTo>
                  <a:lnTo>
                    <a:pt x="52" y="842"/>
                  </a:lnTo>
                  <a:lnTo>
                    <a:pt x="52" y="836"/>
                  </a:lnTo>
                  <a:lnTo>
                    <a:pt x="54" y="832"/>
                  </a:lnTo>
                  <a:lnTo>
                    <a:pt x="56" y="830"/>
                  </a:lnTo>
                  <a:lnTo>
                    <a:pt x="60" y="830"/>
                  </a:lnTo>
                  <a:lnTo>
                    <a:pt x="78" y="830"/>
                  </a:lnTo>
                  <a:lnTo>
                    <a:pt x="78" y="830"/>
                  </a:lnTo>
                  <a:lnTo>
                    <a:pt x="90" y="828"/>
                  </a:lnTo>
                  <a:lnTo>
                    <a:pt x="100" y="824"/>
                  </a:lnTo>
                  <a:lnTo>
                    <a:pt x="110" y="820"/>
                  </a:lnTo>
                  <a:lnTo>
                    <a:pt x="116" y="820"/>
                  </a:lnTo>
                  <a:lnTo>
                    <a:pt x="124" y="822"/>
                  </a:lnTo>
                  <a:lnTo>
                    <a:pt x="124" y="822"/>
                  </a:lnTo>
                  <a:lnTo>
                    <a:pt x="124" y="834"/>
                  </a:lnTo>
                  <a:lnTo>
                    <a:pt x="126" y="836"/>
                  </a:lnTo>
                  <a:lnTo>
                    <a:pt x="132" y="838"/>
                  </a:lnTo>
                  <a:lnTo>
                    <a:pt x="132" y="838"/>
                  </a:lnTo>
                  <a:lnTo>
                    <a:pt x="132" y="830"/>
                  </a:lnTo>
                  <a:lnTo>
                    <a:pt x="134" y="820"/>
                  </a:lnTo>
                  <a:lnTo>
                    <a:pt x="134" y="820"/>
                  </a:lnTo>
                  <a:lnTo>
                    <a:pt x="138" y="816"/>
                  </a:lnTo>
                  <a:lnTo>
                    <a:pt x="142" y="812"/>
                  </a:lnTo>
                  <a:lnTo>
                    <a:pt x="152" y="808"/>
                  </a:lnTo>
                  <a:lnTo>
                    <a:pt x="152" y="808"/>
                  </a:lnTo>
                  <a:lnTo>
                    <a:pt x="156" y="814"/>
                  </a:lnTo>
                  <a:lnTo>
                    <a:pt x="160" y="818"/>
                  </a:lnTo>
                  <a:lnTo>
                    <a:pt x="160" y="818"/>
                  </a:lnTo>
                  <a:lnTo>
                    <a:pt x="164" y="818"/>
                  </a:lnTo>
                  <a:lnTo>
                    <a:pt x="166" y="818"/>
                  </a:lnTo>
                  <a:lnTo>
                    <a:pt x="168" y="812"/>
                  </a:lnTo>
                  <a:lnTo>
                    <a:pt x="168" y="812"/>
                  </a:lnTo>
                  <a:lnTo>
                    <a:pt x="174" y="808"/>
                  </a:lnTo>
                  <a:lnTo>
                    <a:pt x="178" y="808"/>
                  </a:lnTo>
                  <a:lnTo>
                    <a:pt x="184" y="808"/>
                  </a:lnTo>
                  <a:lnTo>
                    <a:pt x="190" y="808"/>
                  </a:lnTo>
                  <a:lnTo>
                    <a:pt x="190" y="808"/>
                  </a:lnTo>
                  <a:lnTo>
                    <a:pt x="194" y="806"/>
                  </a:lnTo>
                  <a:lnTo>
                    <a:pt x="198" y="804"/>
                  </a:lnTo>
                  <a:lnTo>
                    <a:pt x="200" y="798"/>
                  </a:lnTo>
                  <a:lnTo>
                    <a:pt x="200" y="792"/>
                  </a:lnTo>
                  <a:lnTo>
                    <a:pt x="204" y="786"/>
                  </a:lnTo>
                  <a:lnTo>
                    <a:pt x="204" y="786"/>
                  </a:lnTo>
                  <a:lnTo>
                    <a:pt x="206" y="784"/>
                  </a:lnTo>
                  <a:lnTo>
                    <a:pt x="208" y="784"/>
                  </a:lnTo>
                  <a:lnTo>
                    <a:pt x="212" y="784"/>
                  </a:lnTo>
                  <a:lnTo>
                    <a:pt x="212" y="784"/>
                  </a:lnTo>
                  <a:lnTo>
                    <a:pt x="216" y="782"/>
                  </a:lnTo>
                  <a:lnTo>
                    <a:pt x="220" y="778"/>
                  </a:lnTo>
                  <a:lnTo>
                    <a:pt x="220" y="778"/>
                  </a:lnTo>
                  <a:lnTo>
                    <a:pt x="230" y="770"/>
                  </a:lnTo>
                  <a:lnTo>
                    <a:pt x="236" y="768"/>
                  </a:lnTo>
                  <a:lnTo>
                    <a:pt x="242" y="766"/>
                  </a:lnTo>
                  <a:lnTo>
                    <a:pt x="242" y="766"/>
                  </a:lnTo>
                  <a:lnTo>
                    <a:pt x="250" y="764"/>
                  </a:lnTo>
                  <a:lnTo>
                    <a:pt x="256" y="760"/>
                  </a:lnTo>
                  <a:lnTo>
                    <a:pt x="266" y="750"/>
                  </a:lnTo>
                  <a:lnTo>
                    <a:pt x="266" y="750"/>
                  </a:lnTo>
                  <a:lnTo>
                    <a:pt x="276" y="740"/>
                  </a:lnTo>
                  <a:lnTo>
                    <a:pt x="286" y="732"/>
                  </a:lnTo>
                  <a:lnTo>
                    <a:pt x="310" y="718"/>
                  </a:lnTo>
                  <a:lnTo>
                    <a:pt x="310" y="718"/>
                  </a:lnTo>
                  <a:lnTo>
                    <a:pt x="330" y="702"/>
                  </a:lnTo>
                  <a:lnTo>
                    <a:pt x="350" y="684"/>
                  </a:lnTo>
                  <a:lnTo>
                    <a:pt x="350" y="684"/>
                  </a:lnTo>
                  <a:lnTo>
                    <a:pt x="352" y="682"/>
                  </a:lnTo>
                  <a:lnTo>
                    <a:pt x="356" y="680"/>
                  </a:lnTo>
                  <a:lnTo>
                    <a:pt x="356" y="680"/>
                  </a:lnTo>
                  <a:lnTo>
                    <a:pt x="356" y="678"/>
                  </a:lnTo>
                  <a:lnTo>
                    <a:pt x="356" y="674"/>
                  </a:lnTo>
                  <a:lnTo>
                    <a:pt x="354" y="668"/>
                  </a:lnTo>
                  <a:lnTo>
                    <a:pt x="350" y="662"/>
                  </a:lnTo>
                  <a:lnTo>
                    <a:pt x="346" y="656"/>
                  </a:lnTo>
                  <a:lnTo>
                    <a:pt x="346" y="656"/>
                  </a:lnTo>
                  <a:lnTo>
                    <a:pt x="340" y="660"/>
                  </a:lnTo>
                  <a:lnTo>
                    <a:pt x="336" y="658"/>
                  </a:lnTo>
                  <a:lnTo>
                    <a:pt x="334" y="658"/>
                  </a:lnTo>
                  <a:lnTo>
                    <a:pt x="334" y="654"/>
                  </a:lnTo>
                  <a:lnTo>
                    <a:pt x="334" y="654"/>
                  </a:lnTo>
                  <a:lnTo>
                    <a:pt x="336" y="650"/>
                  </a:lnTo>
                  <a:lnTo>
                    <a:pt x="338" y="646"/>
                  </a:lnTo>
                  <a:lnTo>
                    <a:pt x="344" y="642"/>
                  </a:lnTo>
                  <a:lnTo>
                    <a:pt x="344" y="642"/>
                  </a:lnTo>
                  <a:lnTo>
                    <a:pt x="350" y="642"/>
                  </a:lnTo>
                  <a:lnTo>
                    <a:pt x="356" y="640"/>
                  </a:lnTo>
                  <a:lnTo>
                    <a:pt x="362" y="636"/>
                  </a:lnTo>
                  <a:lnTo>
                    <a:pt x="368" y="628"/>
                  </a:lnTo>
                  <a:lnTo>
                    <a:pt x="378" y="616"/>
                  </a:lnTo>
                  <a:lnTo>
                    <a:pt x="384" y="606"/>
                  </a:lnTo>
                  <a:lnTo>
                    <a:pt x="384" y="606"/>
                  </a:lnTo>
                  <a:lnTo>
                    <a:pt x="398" y="586"/>
                  </a:lnTo>
                  <a:lnTo>
                    <a:pt x="398" y="586"/>
                  </a:lnTo>
                  <a:lnTo>
                    <a:pt x="406" y="574"/>
                  </a:lnTo>
                  <a:lnTo>
                    <a:pt x="422" y="560"/>
                  </a:lnTo>
                  <a:lnTo>
                    <a:pt x="430" y="554"/>
                  </a:lnTo>
                  <a:lnTo>
                    <a:pt x="436" y="552"/>
                  </a:lnTo>
                  <a:lnTo>
                    <a:pt x="440" y="552"/>
                  </a:lnTo>
                  <a:lnTo>
                    <a:pt x="442" y="554"/>
                  </a:lnTo>
                  <a:lnTo>
                    <a:pt x="444" y="556"/>
                  </a:lnTo>
                  <a:lnTo>
                    <a:pt x="446" y="562"/>
                  </a:lnTo>
                  <a:lnTo>
                    <a:pt x="446" y="562"/>
                  </a:lnTo>
                  <a:lnTo>
                    <a:pt x="444" y="564"/>
                  </a:lnTo>
                  <a:lnTo>
                    <a:pt x="444" y="566"/>
                  </a:lnTo>
                  <a:lnTo>
                    <a:pt x="438" y="570"/>
                  </a:lnTo>
                  <a:lnTo>
                    <a:pt x="426" y="576"/>
                  </a:lnTo>
                  <a:lnTo>
                    <a:pt x="426" y="576"/>
                  </a:lnTo>
                  <a:lnTo>
                    <a:pt x="418" y="578"/>
                  </a:lnTo>
                  <a:lnTo>
                    <a:pt x="416" y="580"/>
                  </a:lnTo>
                  <a:lnTo>
                    <a:pt x="414" y="586"/>
                  </a:lnTo>
                  <a:lnTo>
                    <a:pt x="414" y="586"/>
                  </a:lnTo>
                  <a:lnTo>
                    <a:pt x="412" y="596"/>
                  </a:lnTo>
                  <a:lnTo>
                    <a:pt x="408" y="608"/>
                  </a:lnTo>
                  <a:lnTo>
                    <a:pt x="408" y="608"/>
                  </a:lnTo>
                  <a:lnTo>
                    <a:pt x="404" y="616"/>
                  </a:lnTo>
                  <a:lnTo>
                    <a:pt x="402" y="624"/>
                  </a:lnTo>
                  <a:lnTo>
                    <a:pt x="402" y="624"/>
                  </a:lnTo>
                  <a:lnTo>
                    <a:pt x="402" y="630"/>
                  </a:lnTo>
                  <a:lnTo>
                    <a:pt x="402" y="634"/>
                  </a:lnTo>
                  <a:lnTo>
                    <a:pt x="404" y="636"/>
                  </a:lnTo>
                  <a:lnTo>
                    <a:pt x="404" y="636"/>
                  </a:lnTo>
                  <a:lnTo>
                    <a:pt x="408" y="636"/>
                  </a:lnTo>
                  <a:lnTo>
                    <a:pt x="412" y="636"/>
                  </a:lnTo>
                  <a:lnTo>
                    <a:pt x="418" y="636"/>
                  </a:lnTo>
                  <a:lnTo>
                    <a:pt x="420" y="634"/>
                  </a:lnTo>
                  <a:lnTo>
                    <a:pt x="420" y="634"/>
                  </a:lnTo>
                  <a:lnTo>
                    <a:pt x="418" y="638"/>
                  </a:lnTo>
                  <a:lnTo>
                    <a:pt x="414" y="642"/>
                  </a:lnTo>
                  <a:lnTo>
                    <a:pt x="402" y="650"/>
                  </a:lnTo>
                  <a:lnTo>
                    <a:pt x="398" y="652"/>
                  </a:lnTo>
                  <a:lnTo>
                    <a:pt x="394" y="656"/>
                  </a:lnTo>
                  <a:lnTo>
                    <a:pt x="394" y="660"/>
                  </a:lnTo>
                  <a:lnTo>
                    <a:pt x="398" y="664"/>
                  </a:lnTo>
                  <a:lnTo>
                    <a:pt x="398" y="664"/>
                  </a:lnTo>
                  <a:lnTo>
                    <a:pt x="402" y="664"/>
                  </a:lnTo>
                  <a:lnTo>
                    <a:pt x="406" y="662"/>
                  </a:lnTo>
                  <a:lnTo>
                    <a:pt x="416" y="658"/>
                  </a:lnTo>
                  <a:lnTo>
                    <a:pt x="434" y="648"/>
                  </a:lnTo>
                  <a:lnTo>
                    <a:pt x="434" y="648"/>
                  </a:lnTo>
                  <a:lnTo>
                    <a:pt x="434" y="652"/>
                  </a:lnTo>
                  <a:lnTo>
                    <a:pt x="432" y="656"/>
                  </a:lnTo>
                  <a:lnTo>
                    <a:pt x="432" y="656"/>
                  </a:lnTo>
                  <a:lnTo>
                    <a:pt x="448" y="640"/>
                  </a:lnTo>
                  <a:lnTo>
                    <a:pt x="456" y="632"/>
                  </a:lnTo>
                  <a:lnTo>
                    <a:pt x="460" y="622"/>
                  </a:lnTo>
                  <a:lnTo>
                    <a:pt x="460" y="622"/>
                  </a:lnTo>
                  <a:lnTo>
                    <a:pt x="466" y="628"/>
                  </a:lnTo>
                  <a:lnTo>
                    <a:pt x="470" y="628"/>
                  </a:lnTo>
                  <a:lnTo>
                    <a:pt x="476" y="626"/>
                  </a:lnTo>
                  <a:lnTo>
                    <a:pt x="482" y="622"/>
                  </a:lnTo>
                  <a:lnTo>
                    <a:pt x="490" y="612"/>
                  </a:lnTo>
                  <a:lnTo>
                    <a:pt x="496" y="602"/>
                  </a:lnTo>
                  <a:lnTo>
                    <a:pt x="496" y="602"/>
                  </a:lnTo>
                  <a:lnTo>
                    <a:pt x="500" y="586"/>
                  </a:lnTo>
                  <a:lnTo>
                    <a:pt x="502" y="582"/>
                  </a:lnTo>
                  <a:lnTo>
                    <a:pt x="504" y="580"/>
                  </a:lnTo>
                  <a:lnTo>
                    <a:pt x="508" y="578"/>
                  </a:lnTo>
                  <a:lnTo>
                    <a:pt x="514" y="578"/>
                  </a:lnTo>
                  <a:lnTo>
                    <a:pt x="514" y="578"/>
                  </a:lnTo>
                  <a:lnTo>
                    <a:pt x="520" y="578"/>
                  </a:lnTo>
                  <a:lnTo>
                    <a:pt x="526" y="580"/>
                  </a:lnTo>
                  <a:lnTo>
                    <a:pt x="534" y="588"/>
                  </a:lnTo>
                  <a:lnTo>
                    <a:pt x="540" y="596"/>
                  </a:lnTo>
                  <a:lnTo>
                    <a:pt x="548" y="606"/>
                  </a:lnTo>
                  <a:lnTo>
                    <a:pt x="548" y="606"/>
                  </a:lnTo>
                  <a:lnTo>
                    <a:pt x="554" y="612"/>
                  </a:lnTo>
                  <a:lnTo>
                    <a:pt x="562" y="618"/>
                  </a:lnTo>
                  <a:lnTo>
                    <a:pt x="572" y="622"/>
                  </a:lnTo>
                  <a:lnTo>
                    <a:pt x="582" y="624"/>
                  </a:lnTo>
                  <a:lnTo>
                    <a:pt x="602" y="628"/>
                  </a:lnTo>
                  <a:lnTo>
                    <a:pt x="622" y="630"/>
                  </a:lnTo>
                  <a:lnTo>
                    <a:pt x="622" y="630"/>
                  </a:lnTo>
                  <a:lnTo>
                    <a:pt x="644" y="632"/>
                  </a:lnTo>
                  <a:lnTo>
                    <a:pt x="668" y="636"/>
                  </a:lnTo>
                  <a:lnTo>
                    <a:pt x="668" y="636"/>
                  </a:lnTo>
                  <a:lnTo>
                    <a:pt x="680" y="640"/>
                  </a:lnTo>
                  <a:lnTo>
                    <a:pt x="694" y="646"/>
                  </a:lnTo>
                  <a:lnTo>
                    <a:pt x="706" y="652"/>
                  </a:lnTo>
                  <a:lnTo>
                    <a:pt x="718" y="660"/>
                  </a:lnTo>
                  <a:lnTo>
                    <a:pt x="742" y="678"/>
                  </a:lnTo>
                  <a:lnTo>
                    <a:pt x="764" y="696"/>
                  </a:lnTo>
                  <a:lnTo>
                    <a:pt x="762" y="696"/>
                  </a:lnTo>
                  <a:lnTo>
                    <a:pt x="762" y="696"/>
                  </a:lnTo>
                  <a:lnTo>
                    <a:pt x="766" y="698"/>
                  </a:lnTo>
                  <a:lnTo>
                    <a:pt x="774" y="702"/>
                  </a:lnTo>
                  <a:lnTo>
                    <a:pt x="786" y="708"/>
                  </a:lnTo>
                  <a:lnTo>
                    <a:pt x="786" y="708"/>
                  </a:lnTo>
                  <a:lnTo>
                    <a:pt x="790" y="710"/>
                  </a:lnTo>
                  <a:lnTo>
                    <a:pt x="794" y="710"/>
                  </a:lnTo>
                  <a:lnTo>
                    <a:pt x="794" y="710"/>
                  </a:lnTo>
                  <a:lnTo>
                    <a:pt x="792" y="712"/>
                  </a:lnTo>
                  <a:lnTo>
                    <a:pt x="792" y="716"/>
                  </a:lnTo>
                  <a:lnTo>
                    <a:pt x="800" y="728"/>
                  </a:lnTo>
                  <a:lnTo>
                    <a:pt x="814" y="744"/>
                  </a:lnTo>
                  <a:lnTo>
                    <a:pt x="814" y="744"/>
                  </a:lnTo>
                  <a:lnTo>
                    <a:pt x="824" y="756"/>
                  </a:lnTo>
                  <a:lnTo>
                    <a:pt x="830" y="768"/>
                  </a:lnTo>
                  <a:lnTo>
                    <a:pt x="842" y="796"/>
                  </a:lnTo>
                  <a:lnTo>
                    <a:pt x="842" y="796"/>
                  </a:lnTo>
                  <a:lnTo>
                    <a:pt x="846" y="802"/>
                  </a:lnTo>
                  <a:lnTo>
                    <a:pt x="848" y="806"/>
                  </a:lnTo>
                  <a:lnTo>
                    <a:pt x="852" y="808"/>
                  </a:lnTo>
                  <a:lnTo>
                    <a:pt x="852" y="808"/>
                  </a:lnTo>
                  <a:lnTo>
                    <a:pt x="856" y="810"/>
                  </a:lnTo>
                  <a:lnTo>
                    <a:pt x="860" y="808"/>
                  </a:lnTo>
                  <a:lnTo>
                    <a:pt x="866" y="806"/>
                  </a:lnTo>
                  <a:lnTo>
                    <a:pt x="870" y="804"/>
                  </a:lnTo>
                  <a:lnTo>
                    <a:pt x="870" y="804"/>
                  </a:lnTo>
                  <a:lnTo>
                    <a:pt x="876" y="808"/>
                  </a:lnTo>
                  <a:lnTo>
                    <a:pt x="884" y="814"/>
                  </a:lnTo>
                  <a:lnTo>
                    <a:pt x="894" y="826"/>
                  </a:lnTo>
                  <a:lnTo>
                    <a:pt x="894" y="826"/>
                  </a:lnTo>
                  <a:lnTo>
                    <a:pt x="898" y="834"/>
                  </a:lnTo>
                  <a:lnTo>
                    <a:pt x="900" y="840"/>
                  </a:lnTo>
                  <a:lnTo>
                    <a:pt x="906" y="854"/>
                  </a:lnTo>
                  <a:lnTo>
                    <a:pt x="912" y="868"/>
                  </a:lnTo>
                  <a:lnTo>
                    <a:pt x="916" y="874"/>
                  </a:lnTo>
                  <a:lnTo>
                    <a:pt x="924" y="878"/>
                  </a:lnTo>
                  <a:lnTo>
                    <a:pt x="924" y="878"/>
                  </a:lnTo>
                  <a:lnTo>
                    <a:pt x="932" y="874"/>
                  </a:lnTo>
                  <a:lnTo>
                    <a:pt x="932" y="874"/>
                  </a:lnTo>
                  <a:lnTo>
                    <a:pt x="940" y="872"/>
                  </a:lnTo>
                  <a:lnTo>
                    <a:pt x="948" y="872"/>
                  </a:lnTo>
                  <a:lnTo>
                    <a:pt x="948" y="872"/>
                  </a:lnTo>
                  <a:lnTo>
                    <a:pt x="948" y="866"/>
                  </a:lnTo>
                  <a:lnTo>
                    <a:pt x="952" y="862"/>
                  </a:lnTo>
                  <a:lnTo>
                    <a:pt x="962" y="852"/>
                  </a:lnTo>
                  <a:lnTo>
                    <a:pt x="962" y="852"/>
                  </a:lnTo>
                  <a:lnTo>
                    <a:pt x="966" y="854"/>
                  </a:lnTo>
                  <a:lnTo>
                    <a:pt x="972" y="858"/>
                  </a:lnTo>
                  <a:lnTo>
                    <a:pt x="982" y="864"/>
                  </a:lnTo>
                  <a:lnTo>
                    <a:pt x="982" y="864"/>
                  </a:lnTo>
                  <a:lnTo>
                    <a:pt x="988" y="870"/>
                  </a:lnTo>
                  <a:lnTo>
                    <a:pt x="988" y="870"/>
                  </a:lnTo>
                  <a:lnTo>
                    <a:pt x="994" y="852"/>
                  </a:lnTo>
                  <a:lnTo>
                    <a:pt x="998" y="836"/>
                  </a:lnTo>
                  <a:lnTo>
                    <a:pt x="998" y="836"/>
                  </a:lnTo>
                  <a:lnTo>
                    <a:pt x="1000" y="828"/>
                  </a:lnTo>
                  <a:lnTo>
                    <a:pt x="998" y="818"/>
                  </a:lnTo>
                  <a:lnTo>
                    <a:pt x="996" y="812"/>
                  </a:lnTo>
                  <a:lnTo>
                    <a:pt x="992" y="806"/>
                  </a:lnTo>
                  <a:lnTo>
                    <a:pt x="988" y="800"/>
                  </a:lnTo>
                  <a:lnTo>
                    <a:pt x="982" y="794"/>
                  </a:lnTo>
                  <a:lnTo>
                    <a:pt x="968" y="786"/>
                  </a:lnTo>
                  <a:lnTo>
                    <a:pt x="968" y="786"/>
                  </a:lnTo>
                  <a:close/>
                  <a:moveTo>
                    <a:pt x="392" y="16"/>
                  </a:moveTo>
                  <a:lnTo>
                    <a:pt x="392" y="16"/>
                  </a:lnTo>
                  <a:lnTo>
                    <a:pt x="392" y="16"/>
                  </a:lnTo>
                  <a:lnTo>
                    <a:pt x="392" y="16"/>
                  </a:lnTo>
                  <a:lnTo>
                    <a:pt x="392" y="16"/>
                  </a:lnTo>
                  <a:lnTo>
                    <a:pt x="392" y="16"/>
                  </a:lnTo>
                  <a:close/>
                </a:path>
              </a:pathLst>
            </a:custGeom>
            <a:solidFill>
              <a:schemeClr val="bg2">
                <a:lumMod val="75000"/>
              </a:schemeClr>
            </a:solidFill>
            <a:ln w="3175">
              <a:solidFill>
                <a:schemeClr val="bg1"/>
              </a:solidFill>
            </a:ln>
            <a:effectLst/>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14" name="Freeform 61">
              <a:extLst>
                <a:ext uri="{FF2B5EF4-FFF2-40B4-BE49-F238E27FC236}">
                  <a16:creationId xmlns:a16="http://schemas.microsoft.com/office/drawing/2014/main" id="{62850674-F34F-47F2-95BF-D5BB1595DD5A}"/>
                </a:ext>
              </a:extLst>
            </p:cNvPr>
            <p:cNvSpPr>
              <a:spLocks/>
            </p:cNvSpPr>
            <p:nvPr>
              <p:custDataLst>
                <p:tags r:id="rId47"/>
              </p:custDataLst>
            </p:nvPr>
          </p:nvSpPr>
          <p:spPr bwMode="auto">
            <a:xfrm>
              <a:off x="2032681" y="2537926"/>
              <a:ext cx="841616" cy="1652995"/>
            </a:xfrm>
            <a:custGeom>
              <a:avLst/>
              <a:gdLst/>
              <a:ahLst/>
              <a:cxnLst>
                <a:cxn ang="0">
                  <a:pos x="612" y="1256"/>
                </a:cxn>
                <a:cxn ang="0">
                  <a:pos x="612" y="1238"/>
                </a:cxn>
                <a:cxn ang="0">
                  <a:pos x="622" y="1188"/>
                </a:cxn>
                <a:cxn ang="0">
                  <a:pos x="628" y="1172"/>
                </a:cxn>
                <a:cxn ang="0">
                  <a:pos x="646" y="1130"/>
                </a:cxn>
                <a:cxn ang="0">
                  <a:pos x="652" y="1104"/>
                </a:cxn>
                <a:cxn ang="0">
                  <a:pos x="656" y="1078"/>
                </a:cxn>
                <a:cxn ang="0">
                  <a:pos x="668" y="1044"/>
                </a:cxn>
                <a:cxn ang="0">
                  <a:pos x="402" y="124"/>
                </a:cxn>
                <a:cxn ang="0">
                  <a:pos x="72" y="0"/>
                </a:cxn>
                <a:cxn ang="0">
                  <a:pos x="68" y="56"/>
                </a:cxn>
                <a:cxn ang="0">
                  <a:pos x="62" y="96"/>
                </a:cxn>
                <a:cxn ang="0">
                  <a:pos x="54" y="108"/>
                </a:cxn>
                <a:cxn ang="0">
                  <a:pos x="24" y="152"/>
                </a:cxn>
                <a:cxn ang="0">
                  <a:pos x="6" y="182"/>
                </a:cxn>
                <a:cxn ang="0">
                  <a:pos x="0" y="210"/>
                </a:cxn>
                <a:cxn ang="0">
                  <a:pos x="4" y="228"/>
                </a:cxn>
                <a:cxn ang="0">
                  <a:pos x="18" y="264"/>
                </a:cxn>
                <a:cxn ang="0">
                  <a:pos x="20" y="284"/>
                </a:cxn>
                <a:cxn ang="0">
                  <a:pos x="20" y="310"/>
                </a:cxn>
                <a:cxn ang="0">
                  <a:pos x="18" y="362"/>
                </a:cxn>
                <a:cxn ang="0">
                  <a:pos x="18" y="390"/>
                </a:cxn>
                <a:cxn ang="0">
                  <a:pos x="28" y="510"/>
                </a:cxn>
                <a:cxn ang="0">
                  <a:pos x="40" y="578"/>
                </a:cxn>
                <a:cxn ang="0">
                  <a:pos x="54" y="612"/>
                </a:cxn>
                <a:cxn ang="0">
                  <a:pos x="60" y="618"/>
                </a:cxn>
                <a:cxn ang="0">
                  <a:pos x="62" y="628"/>
                </a:cxn>
                <a:cxn ang="0">
                  <a:pos x="82" y="648"/>
                </a:cxn>
                <a:cxn ang="0">
                  <a:pos x="86" y="654"/>
                </a:cxn>
                <a:cxn ang="0">
                  <a:pos x="94" y="678"/>
                </a:cxn>
                <a:cxn ang="0">
                  <a:pos x="94" y="718"/>
                </a:cxn>
                <a:cxn ang="0">
                  <a:pos x="92" y="760"/>
                </a:cxn>
                <a:cxn ang="0">
                  <a:pos x="96" y="790"/>
                </a:cxn>
                <a:cxn ang="0">
                  <a:pos x="100" y="798"/>
                </a:cxn>
                <a:cxn ang="0">
                  <a:pos x="122" y="856"/>
                </a:cxn>
                <a:cxn ang="0">
                  <a:pos x="136" y="916"/>
                </a:cxn>
                <a:cxn ang="0">
                  <a:pos x="142" y="942"/>
                </a:cxn>
                <a:cxn ang="0">
                  <a:pos x="152" y="964"/>
                </a:cxn>
                <a:cxn ang="0">
                  <a:pos x="168" y="982"/>
                </a:cxn>
                <a:cxn ang="0">
                  <a:pos x="190" y="996"/>
                </a:cxn>
                <a:cxn ang="0">
                  <a:pos x="220" y="1014"/>
                </a:cxn>
                <a:cxn ang="0">
                  <a:pos x="282" y="1060"/>
                </a:cxn>
                <a:cxn ang="0">
                  <a:pos x="340" y="1116"/>
                </a:cxn>
                <a:cxn ang="0">
                  <a:pos x="374" y="1162"/>
                </a:cxn>
                <a:cxn ang="0">
                  <a:pos x="390" y="1194"/>
                </a:cxn>
                <a:cxn ang="0">
                  <a:pos x="396" y="1210"/>
                </a:cxn>
                <a:cxn ang="0">
                  <a:pos x="404" y="1248"/>
                </a:cxn>
                <a:cxn ang="0">
                  <a:pos x="404" y="1266"/>
                </a:cxn>
                <a:cxn ang="0">
                  <a:pos x="394" y="1280"/>
                </a:cxn>
                <a:cxn ang="0">
                  <a:pos x="520" y="1302"/>
                </a:cxn>
                <a:cxn ang="0">
                  <a:pos x="590" y="1312"/>
                </a:cxn>
                <a:cxn ang="0">
                  <a:pos x="604" y="1294"/>
                </a:cxn>
                <a:cxn ang="0">
                  <a:pos x="618" y="1280"/>
                </a:cxn>
                <a:cxn ang="0">
                  <a:pos x="624" y="1272"/>
                </a:cxn>
                <a:cxn ang="0">
                  <a:pos x="618" y="1268"/>
                </a:cxn>
                <a:cxn ang="0">
                  <a:pos x="612" y="1256"/>
                </a:cxn>
              </a:cxnLst>
              <a:rect l="0" t="0" r="r" b="b"/>
              <a:pathLst>
                <a:path w="668" h="1312">
                  <a:moveTo>
                    <a:pt x="612" y="1256"/>
                  </a:moveTo>
                  <a:lnTo>
                    <a:pt x="612" y="1256"/>
                  </a:lnTo>
                  <a:lnTo>
                    <a:pt x="612" y="1246"/>
                  </a:lnTo>
                  <a:lnTo>
                    <a:pt x="612" y="1238"/>
                  </a:lnTo>
                  <a:lnTo>
                    <a:pt x="614" y="1220"/>
                  </a:lnTo>
                  <a:lnTo>
                    <a:pt x="622" y="1188"/>
                  </a:lnTo>
                  <a:lnTo>
                    <a:pt x="622" y="1188"/>
                  </a:lnTo>
                  <a:lnTo>
                    <a:pt x="628" y="1172"/>
                  </a:lnTo>
                  <a:lnTo>
                    <a:pt x="638" y="1152"/>
                  </a:lnTo>
                  <a:lnTo>
                    <a:pt x="646" y="1130"/>
                  </a:lnTo>
                  <a:lnTo>
                    <a:pt x="650" y="1118"/>
                  </a:lnTo>
                  <a:lnTo>
                    <a:pt x="652" y="1104"/>
                  </a:lnTo>
                  <a:lnTo>
                    <a:pt x="652" y="1104"/>
                  </a:lnTo>
                  <a:lnTo>
                    <a:pt x="656" y="1078"/>
                  </a:lnTo>
                  <a:lnTo>
                    <a:pt x="662" y="1060"/>
                  </a:lnTo>
                  <a:lnTo>
                    <a:pt x="668" y="1044"/>
                  </a:lnTo>
                  <a:lnTo>
                    <a:pt x="308" y="454"/>
                  </a:lnTo>
                  <a:lnTo>
                    <a:pt x="402" y="124"/>
                  </a:lnTo>
                  <a:lnTo>
                    <a:pt x="402" y="124"/>
                  </a:lnTo>
                  <a:lnTo>
                    <a:pt x="72" y="0"/>
                  </a:lnTo>
                  <a:lnTo>
                    <a:pt x="72" y="0"/>
                  </a:lnTo>
                  <a:lnTo>
                    <a:pt x="68" y="56"/>
                  </a:lnTo>
                  <a:lnTo>
                    <a:pt x="66" y="78"/>
                  </a:lnTo>
                  <a:lnTo>
                    <a:pt x="62" y="96"/>
                  </a:lnTo>
                  <a:lnTo>
                    <a:pt x="62" y="96"/>
                  </a:lnTo>
                  <a:lnTo>
                    <a:pt x="54" y="108"/>
                  </a:lnTo>
                  <a:lnTo>
                    <a:pt x="46" y="122"/>
                  </a:lnTo>
                  <a:lnTo>
                    <a:pt x="24" y="152"/>
                  </a:lnTo>
                  <a:lnTo>
                    <a:pt x="14" y="166"/>
                  </a:lnTo>
                  <a:lnTo>
                    <a:pt x="6" y="182"/>
                  </a:lnTo>
                  <a:lnTo>
                    <a:pt x="2" y="196"/>
                  </a:lnTo>
                  <a:lnTo>
                    <a:pt x="0" y="210"/>
                  </a:lnTo>
                  <a:lnTo>
                    <a:pt x="0" y="210"/>
                  </a:lnTo>
                  <a:lnTo>
                    <a:pt x="4" y="228"/>
                  </a:lnTo>
                  <a:lnTo>
                    <a:pt x="12" y="246"/>
                  </a:lnTo>
                  <a:lnTo>
                    <a:pt x="18" y="264"/>
                  </a:lnTo>
                  <a:lnTo>
                    <a:pt x="20" y="274"/>
                  </a:lnTo>
                  <a:lnTo>
                    <a:pt x="20" y="284"/>
                  </a:lnTo>
                  <a:lnTo>
                    <a:pt x="20" y="284"/>
                  </a:lnTo>
                  <a:lnTo>
                    <a:pt x="20" y="310"/>
                  </a:lnTo>
                  <a:lnTo>
                    <a:pt x="18" y="336"/>
                  </a:lnTo>
                  <a:lnTo>
                    <a:pt x="18" y="362"/>
                  </a:lnTo>
                  <a:lnTo>
                    <a:pt x="18" y="390"/>
                  </a:lnTo>
                  <a:lnTo>
                    <a:pt x="18" y="390"/>
                  </a:lnTo>
                  <a:lnTo>
                    <a:pt x="20" y="438"/>
                  </a:lnTo>
                  <a:lnTo>
                    <a:pt x="28" y="510"/>
                  </a:lnTo>
                  <a:lnTo>
                    <a:pt x="34" y="546"/>
                  </a:lnTo>
                  <a:lnTo>
                    <a:pt x="40" y="578"/>
                  </a:lnTo>
                  <a:lnTo>
                    <a:pt x="50" y="604"/>
                  </a:lnTo>
                  <a:lnTo>
                    <a:pt x="54" y="612"/>
                  </a:lnTo>
                  <a:lnTo>
                    <a:pt x="60" y="618"/>
                  </a:lnTo>
                  <a:lnTo>
                    <a:pt x="60" y="618"/>
                  </a:lnTo>
                  <a:lnTo>
                    <a:pt x="60" y="622"/>
                  </a:lnTo>
                  <a:lnTo>
                    <a:pt x="62" y="628"/>
                  </a:lnTo>
                  <a:lnTo>
                    <a:pt x="68" y="634"/>
                  </a:lnTo>
                  <a:lnTo>
                    <a:pt x="82" y="648"/>
                  </a:lnTo>
                  <a:lnTo>
                    <a:pt x="82" y="648"/>
                  </a:lnTo>
                  <a:lnTo>
                    <a:pt x="86" y="654"/>
                  </a:lnTo>
                  <a:lnTo>
                    <a:pt x="90" y="662"/>
                  </a:lnTo>
                  <a:lnTo>
                    <a:pt x="94" y="678"/>
                  </a:lnTo>
                  <a:lnTo>
                    <a:pt x="94" y="698"/>
                  </a:lnTo>
                  <a:lnTo>
                    <a:pt x="94" y="718"/>
                  </a:lnTo>
                  <a:lnTo>
                    <a:pt x="92" y="740"/>
                  </a:lnTo>
                  <a:lnTo>
                    <a:pt x="92" y="760"/>
                  </a:lnTo>
                  <a:lnTo>
                    <a:pt x="94" y="780"/>
                  </a:lnTo>
                  <a:lnTo>
                    <a:pt x="96" y="790"/>
                  </a:lnTo>
                  <a:lnTo>
                    <a:pt x="100" y="798"/>
                  </a:lnTo>
                  <a:lnTo>
                    <a:pt x="100" y="798"/>
                  </a:lnTo>
                  <a:lnTo>
                    <a:pt x="112" y="826"/>
                  </a:lnTo>
                  <a:lnTo>
                    <a:pt x="122" y="856"/>
                  </a:lnTo>
                  <a:lnTo>
                    <a:pt x="130" y="886"/>
                  </a:lnTo>
                  <a:lnTo>
                    <a:pt x="136" y="916"/>
                  </a:lnTo>
                  <a:lnTo>
                    <a:pt x="136" y="916"/>
                  </a:lnTo>
                  <a:lnTo>
                    <a:pt x="142" y="942"/>
                  </a:lnTo>
                  <a:lnTo>
                    <a:pt x="146" y="952"/>
                  </a:lnTo>
                  <a:lnTo>
                    <a:pt x="152" y="964"/>
                  </a:lnTo>
                  <a:lnTo>
                    <a:pt x="160" y="972"/>
                  </a:lnTo>
                  <a:lnTo>
                    <a:pt x="168" y="982"/>
                  </a:lnTo>
                  <a:lnTo>
                    <a:pt x="178" y="990"/>
                  </a:lnTo>
                  <a:lnTo>
                    <a:pt x="190" y="996"/>
                  </a:lnTo>
                  <a:lnTo>
                    <a:pt x="190" y="996"/>
                  </a:lnTo>
                  <a:lnTo>
                    <a:pt x="220" y="1014"/>
                  </a:lnTo>
                  <a:lnTo>
                    <a:pt x="250" y="1036"/>
                  </a:lnTo>
                  <a:lnTo>
                    <a:pt x="282" y="1060"/>
                  </a:lnTo>
                  <a:lnTo>
                    <a:pt x="312" y="1086"/>
                  </a:lnTo>
                  <a:lnTo>
                    <a:pt x="340" y="1116"/>
                  </a:lnTo>
                  <a:lnTo>
                    <a:pt x="364" y="1146"/>
                  </a:lnTo>
                  <a:lnTo>
                    <a:pt x="374" y="1162"/>
                  </a:lnTo>
                  <a:lnTo>
                    <a:pt x="384" y="1178"/>
                  </a:lnTo>
                  <a:lnTo>
                    <a:pt x="390" y="1194"/>
                  </a:lnTo>
                  <a:lnTo>
                    <a:pt x="396" y="1210"/>
                  </a:lnTo>
                  <a:lnTo>
                    <a:pt x="396" y="1210"/>
                  </a:lnTo>
                  <a:lnTo>
                    <a:pt x="400" y="1226"/>
                  </a:lnTo>
                  <a:lnTo>
                    <a:pt x="404" y="1248"/>
                  </a:lnTo>
                  <a:lnTo>
                    <a:pt x="404" y="1258"/>
                  </a:lnTo>
                  <a:lnTo>
                    <a:pt x="404" y="1266"/>
                  </a:lnTo>
                  <a:lnTo>
                    <a:pt x="400" y="1274"/>
                  </a:lnTo>
                  <a:lnTo>
                    <a:pt x="394" y="1280"/>
                  </a:lnTo>
                  <a:lnTo>
                    <a:pt x="394" y="1280"/>
                  </a:lnTo>
                  <a:lnTo>
                    <a:pt x="520" y="1302"/>
                  </a:lnTo>
                  <a:lnTo>
                    <a:pt x="520" y="1302"/>
                  </a:lnTo>
                  <a:lnTo>
                    <a:pt x="590" y="1312"/>
                  </a:lnTo>
                  <a:lnTo>
                    <a:pt x="590" y="1312"/>
                  </a:lnTo>
                  <a:lnTo>
                    <a:pt x="604" y="1294"/>
                  </a:lnTo>
                  <a:lnTo>
                    <a:pt x="618" y="1280"/>
                  </a:lnTo>
                  <a:lnTo>
                    <a:pt x="618" y="1280"/>
                  </a:lnTo>
                  <a:lnTo>
                    <a:pt x="624" y="1274"/>
                  </a:lnTo>
                  <a:lnTo>
                    <a:pt x="624" y="1272"/>
                  </a:lnTo>
                  <a:lnTo>
                    <a:pt x="622" y="1272"/>
                  </a:lnTo>
                  <a:lnTo>
                    <a:pt x="618" y="1268"/>
                  </a:lnTo>
                  <a:lnTo>
                    <a:pt x="616" y="1264"/>
                  </a:lnTo>
                  <a:lnTo>
                    <a:pt x="612" y="1256"/>
                  </a:lnTo>
                  <a:lnTo>
                    <a:pt x="612" y="125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1" name="Freeform 62">
              <a:extLst>
                <a:ext uri="{FF2B5EF4-FFF2-40B4-BE49-F238E27FC236}">
                  <a16:creationId xmlns:a16="http://schemas.microsoft.com/office/drawing/2014/main" id="{F4D77B65-4CFC-4141-B655-9560486F870E}"/>
                </a:ext>
              </a:extLst>
            </p:cNvPr>
            <p:cNvSpPr>
              <a:spLocks/>
            </p:cNvSpPr>
            <p:nvPr>
              <p:custDataLst>
                <p:tags r:id="rId48"/>
              </p:custDataLst>
            </p:nvPr>
          </p:nvSpPr>
          <p:spPr bwMode="auto">
            <a:xfrm>
              <a:off x="2776025" y="3583647"/>
              <a:ext cx="793740" cy="924770"/>
            </a:xfrm>
            <a:custGeom>
              <a:avLst/>
              <a:gdLst/>
              <a:ahLst/>
              <a:cxnLst>
                <a:cxn ang="0">
                  <a:pos x="630" y="78"/>
                </a:cxn>
                <a:cxn ang="0">
                  <a:pos x="184" y="0"/>
                </a:cxn>
                <a:cxn ang="0">
                  <a:pos x="184" y="0"/>
                </a:cxn>
                <a:cxn ang="0">
                  <a:pos x="162" y="94"/>
                </a:cxn>
                <a:cxn ang="0">
                  <a:pos x="162" y="94"/>
                </a:cxn>
                <a:cxn ang="0">
                  <a:pos x="160" y="98"/>
                </a:cxn>
                <a:cxn ang="0">
                  <a:pos x="158" y="100"/>
                </a:cxn>
                <a:cxn ang="0">
                  <a:pos x="152" y="102"/>
                </a:cxn>
                <a:cxn ang="0">
                  <a:pos x="146" y="100"/>
                </a:cxn>
                <a:cxn ang="0">
                  <a:pos x="144" y="100"/>
                </a:cxn>
                <a:cxn ang="0">
                  <a:pos x="144" y="100"/>
                </a:cxn>
                <a:cxn ang="0">
                  <a:pos x="136" y="94"/>
                </a:cxn>
                <a:cxn ang="0">
                  <a:pos x="126" y="90"/>
                </a:cxn>
                <a:cxn ang="0">
                  <a:pos x="112" y="88"/>
                </a:cxn>
                <a:cxn ang="0">
                  <a:pos x="112" y="88"/>
                </a:cxn>
                <a:cxn ang="0">
                  <a:pos x="104" y="90"/>
                </a:cxn>
                <a:cxn ang="0">
                  <a:pos x="100" y="94"/>
                </a:cxn>
                <a:cxn ang="0">
                  <a:pos x="98" y="98"/>
                </a:cxn>
                <a:cxn ang="0">
                  <a:pos x="96" y="104"/>
                </a:cxn>
                <a:cxn ang="0">
                  <a:pos x="96" y="116"/>
                </a:cxn>
                <a:cxn ang="0">
                  <a:pos x="96" y="122"/>
                </a:cxn>
                <a:cxn ang="0">
                  <a:pos x="90" y="196"/>
                </a:cxn>
                <a:cxn ang="0">
                  <a:pos x="78" y="214"/>
                </a:cxn>
                <a:cxn ang="0">
                  <a:pos x="78" y="214"/>
                </a:cxn>
                <a:cxn ang="0">
                  <a:pos x="72" y="230"/>
                </a:cxn>
                <a:cxn ang="0">
                  <a:pos x="66" y="248"/>
                </a:cxn>
                <a:cxn ang="0">
                  <a:pos x="62" y="274"/>
                </a:cxn>
                <a:cxn ang="0">
                  <a:pos x="62" y="274"/>
                </a:cxn>
                <a:cxn ang="0">
                  <a:pos x="60" y="288"/>
                </a:cxn>
                <a:cxn ang="0">
                  <a:pos x="56" y="300"/>
                </a:cxn>
                <a:cxn ang="0">
                  <a:pos x="48" y="322"/>
                </a:cxn>
                <a:cxn ang="0">
                  <a:pos x="38" y="342"/>
                </a:cxn>
                <a:cxn ang="0">
                  <a:pos x="32" y="358"/>
                </a:cxn>
                <a:cxn ang="0">
                  <a:pos x="32" y="358"/>
                </a:cxn>
                <a:cxn ang="0">
                  <a:pos x="24" y="390"/>
                </a:cxn>
                <a:cxn ang="0">
                  <a:pos x="22" y="408"/>
                </a:cxn>
                <a:cxn ang="0">
                  <a:pos x="22" y="416"/>
                </a:cxn>
                <a:cxn ang="0">
                  <a:pos x="22" y="426"/>
                </a:cxn>
                <a:cxn ang="0">
                  <a:pos x="22" y="426"/>
                </a:cxn>
                <a:cxn ang="0">
                  <a:pos x="26" y="434"/>
                </a:cxn>
                <a:cxn ang="0">
                  <a:pos x="28" y="438"/>
                </a:cxn>
                <a:cxn ang="0">
                  <a:pos x="32" y="442"/>
                </a:cxn>
                <a:cxn ang="0">
                  <a:pos x="34" y="442"/>
                </a:cxn>
                <a:cxn ang="0">
                  <a:pos x="34" y="444"/>
                </a:cxn>
                <a:cxn ang="0">
                  <a:pos x="28" y="450"/>
                </a:cxn>
                <a:cxn ang="0">
                  <a:pos x="28" y="450"/>
                </a:cxn>
                <a:cxn ang="0">
                  <a:pos x="14" y="464"/>
                </a:cxn>
                <a:cxn ang="0">
                  <a:pos x="0" y="482"/>
                </a:cxn>
                <a:cxn ang="0">
                  <a:pos x="0" y="482"/>
                </a:cxn>
                <a:cxn ang="0">
                  <a:pos x="14" y="484"/>
                </a:cxn>
                <a:cxn ang="0">
                  <a:pos x="18" y="498"/>
                </a:cxn>
                <a:cxn ang="0">
                  <a:pos x="358" y="708"/>
                </a:cxn>
                <a:cxn ang="0">
                  <a:pos x="534" y="734"/>
                </a:cxn>
                <a:cxn ang="0">
                  <a:pos x="630" y="78"/>
                </a:cxn>
                <a:cxn ang="0">
                  <a:pos x="630" y="78"/>
                </a:cxn>
              </a:cxnLst>
              <a:rect l="0" t="0" r="r" b="b"/>
              <a:pathLst>
                <a:path w="630" h="734">
                  <a:moveTo>
                    <a:pt x="630" y="78"/>
                  </a:moveTo>
                  <a:lnTo>
                    <a:pt x="184" y="0"/>
                  </a:lnTo>
                  <a:lnTo>
                    <a:pt x="184" y="0"/>
                  </a:lnTo>
                  <a:lnTo>
                    <a:pt x="162" y="94"/>
                  </a:lnTo>
                  <a:lnTo>
                    <a:pt x="162" y="94"/>
                  </a:lnTo>
                  <a:lnTo>
                    <a:pt x="160" y="98"/>
                  </a:lnTo>
                  <a:lnTo>
                    <a:pt x="158" y="100"/>
                  </a:lnTo>
                  <a:lnTo>
                    <a:pt x="152" y="102"/>
                  </a:lnTo>
                  <a:lnTo>
                    <a:pt x="146" y="100"/>
                  </a:lnTo>
                  <a:lnTo>
                    <a:pt x="144" y="100"/>
                  </a:lnTo>
                  <a:lnTo>
                    <a:pt x="144" y="100"/>
                  </a:lnTo>
                  <a:lnTo>
                    <a:pt x="136" y="94"/>
                  </a:lnTo>
                  <a:lnTo>
                    <a:pt x="126" y="90"/>
                  </a:lnTo>
                  <a:lnTo>
                    <a:pt x="112" y="88"/>
                  </a:lnTo>
                  <a:lnTo>
                    <a:pt x="112" y="88"/>
                  </a:lnTo>
                  <a:lnTo>
                    <a:pt x="104" y="90"/>
                  </a:lnTo>
                  <a:lnTo>
                    <a:pt x="100" y="94"/>
                  </a:lnTo>
                  <a:lnTo>
                    <a:pt x="98" y="98"/>
                  </a:lnTo>
                  <a:lnTo>
                    <a:pt x="96" y="104"/>
                  </a:lnTo>
                  <a:lnTo>
                    <a:pt x="96" y="116"/>
                  </a:lnTo>
                  <a:lnTo>
                    <a:pt x="96" y="122"/>
                  </a:lnTo>
                  <a:lnTo>
                    <a:pt x="90" y="196"/>
                  </a:lnTo>
                  <a:lnTo>
                    <a:pt x="78" y="214"/>
                  </a:lnTo>
                  <a:lnTo>
                    <a:pt x="78" y="214"/>
                  </a:lnTo>
                  <a:lnTo>
                    <a:pt x="72" y="230"/>
                  </a:lnTo>
                  <a:lnTo>
                    <a:pt x="66" y="248"/>
                  </a:lnTo>
                  <a:lnTo>
                    <a:pt x="62" y="274"/>
                  </a:lnTo>
                  <a:lnTo>
                    <a:pt x="62" y="274"/>
                  </a:lnTo>
                  <a:lnTo>
                    <a:pt x="60" y="288"/>
                  </a:lnTo>
                  <a:lnTo>
                    <a:pt x="56" y="300"/>
                  </a:lnTo>
                  <a:lnTo>
                    <a:pt x="48" y="322"/>
                  </a:lnTo>
                  <a:lnTo>
                    <a:pt x="38" y="342"/>
                  </a:lnTo>
                  <a:lnTo>
                    <a:pt x="32" y="358"/>
                  </a:lnTo>
                  <a:lnTo>
                    <a:pt x="32" y="358"/>
                  </a:lnTo>
                  <a:lnTo>
                    <a:pt x="24" y="390"/>
                  </a:lnTo>
                  <a:lnTo>
                    <a:pt x="22" y="408"/>
                  </a:lnTo>
                  <a:lnTo>
                    <a:pt x="22" y="416"/>
                  </a:lnTo>
                  <a:lnTo>
                    <a:pt x="22" y="426"/>
                  </a:lnTo>
                  <a:lnTo>
                    <a:pt x="22" y="426"/>
                  </a:lnTo>
                  <a:lnTo>
                    <a:pt x="26" y="434"/>
                  </a:lnTo>
                  <a:lnTo>
                    <a:pt x="28" y="438"/>
                  </a:lnTo>
                  <a:lnTo>
                    <a:pt x="32" y="442"/>
                  </a:lnTo>
                  <a:lnTo>
                    <a:pt x="34" y="442"/>
                  </a:lnTo>
                  <a:lnTo>
                    <a:pt x="34" y="444"/>
                  </a:lnTo>
                  <a:lnTo>
                    <a:pt x="28" y="450"/>
                  </a:lnTo>
                  <a:lnTo>
                    <a:pt x="28" y="450"/>
                  </a:lnTo>
                  <a:lnTo>
                    <a:pt x="14" y="464"/>
                  </a:lnTo>
                  <a:lnTo>
                    <a:pt x="0" y="482"/>
                  </a:lnTo>
                  <a:lnTo>
                    <a:pt x="0" y="482"/>
                  </a:lnTo>
                  <a:lnTo>
                    <a:pt x="14" y="484"/>
                  </a:lnTo>
                  <a:lnTo>
                    <a:pt x="18" y="498"/>
                  </a:lnTo>
                  <a:lnTo>
                    <a:pt x="358" y="708"/>
                  </a:lnTo>
                  <a:lnTo>
                    <a:pt x="534" y="734"/>
                  </a:lnTo>
                  <a:lnTo>
                    <a:pt x="630" y="78"/>
                  </a:lnTo>
                  <a:lnTo>
                    <a:pt x="630" y="7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2" name="Freeform 63">
              <a:extLst>
                <a:ext uri="{FF2B5EF4-FFF2-40B4-BE49-F238E27FC236}">
                  <a16:creationId xmlns:a16="http://schemas.microsoft.com/office/drawing/2014/main" id="{C7760354-C8ED-4F02-BE30-9C290C30A8AC}"/>
                </a:ext>
              </a:extLst>
            </p:cNvPr>
            <p:cNvSpPr>
              <a:spLocks/>
            </p:cNvSpPr>
            <p:nvPr>
              <p:custDataLst>
                <p:tags r:id="rId49"/>
              </p:custDataLst>
            </p:nvPr>
          </p:nvSpPr>
          <p:spPr bwMode="auto">
            <a:xfrm>
              <a:off x="7379717" y="2308624"/>
              <a:ext cx="201585" cy="360333"/>
            </a:xfrm>
            <a:custGeom>
              <a:avLst/>
              <a:gdLst/>
              <a:ahLst/>
              <a:cxnLst>
                <a:cxn ang="0">
                  <a:pos x="134" y="180"/>
                </a:cxn>
                <a:cxn ang="0">
                  <a:pos x="134" y="180"/>
                </a:cxn>
                <a:cxn ang="0">
                  <a:pos x="140" y="154"/>
                </a:cxn>
                <a:cxn ang="0">
                  <a:pos x="146" y="140"/>
                </a:cxn>
                <a:cxn ang="0">
                  <a:pos x="152" y="128"/>
                </a:cxn>
                <a:cxn ang="0">
                  <a:pos x="158" y="110"/>
                </a:cxn>
                <a:cxn ang="0">
                  <a:pos x="158" y="110"/>
                </a:cxn>
                <a:cxn ang="0">
                  <a:pos x="160" y="100"/>
                </a:cxn>
                <a:cxn ang="0">
                  <a:pos x="160" y="88"/>
                </a:cxn>
                <a:cxn ang="0">
                  <a:pos x="156" y="74"/>
                </a:cxn>
                <a:cxn ang="0">
                  <a:pos x="152" y="62"/>
                </a:cxn>
                <a:cxn ang="0">
                  <a:pos x="140" y="36"/>
                </a:cxn>
                <a:cxn ang="0">
                  <a:pos x="128" y="12"/>
                </a:cxn>
                <a:cxn ang="0">
                  <a:pos x="128" y="12"/>
                </a:cxn>
                <a:cxn ang="0">
                  <a:pos x="126" y="0"/>
                </a:cxn>
                <a:cxn ang="0">
                  <a:pos x="126" y="0"/>
                </a:cxn>
                <a:cxn ang="0">
                  <a:pos x="76" y="12"/>
                </a:cxn>
                <a:cxn ang="0">
                  <a:pos x="0" y="28"/>
                </a:cxn>
                <a:cxn ang="0">
                  <a:pos x="6" y="76"/>
                </a:cxn>
                <a:cxn ang="0">
                  <a:pos x="14" y="86"/>
                </a:cxn>
                <a:cxn ang="0">
                  <a:pos x="14" y="86"/>
                </a:cxn>
                <a:cxn ang="0">
                  <a:pos x="12" y="102"/>
                </a:cxn>
                <a:cxn ang="0">
                  <a:pos x="14" y="124"/>
                </a:cxn>
                <a:cxn ang="0">
                  <a:pos x="14" y="124"/>
                </a:cxn>
                <a:cxn ang="0">
                  <a:pos x="16" y="136"/>
                </a:cxn>
                <a:cxn ang="0">
                  <a:pos x="22" y="152"/>
                </a:cxn>
                <a:cxn ang="0">
                  <a:pos x="30" y="172"/>
                </a:cxn>
                <a:cxn ang="0">
                  <a:pos x="30" y="186"/>
                </a:cxn>
                <a:cxn ang="0">
                  <a:pos x="44" y="196"/>
                </a:cxn>
                <a:cxn ang="0">
                  <a:pos x="68" y="284"/>
                </a:cxn>
                <a:cxn ang="0">
                  <a:pos x="68" y="286"/>
                </a:cxn>
                <a:cxn ang="0">
                  <a:pos x="120" y="270"/>
                </a:cxn>
                <a:cxn ang="0">
                  <a:pos x="120" y="270"/>
                </a:cxn>
                <a:cxn ang="0">
                  <a:pos x="120" y="262"/>
                </a:cxn>
                <a:cxn ang="0">
                  <a:pos x="120" y="262"/>
                </a:cxn>
                <a:cxn ang="0">
                  <a:pos x="120" y="246"/>
                </a:cxn>
                <a:cxn ang="0">
                  <a:pos x="124" y="228"/>
                </a:cxn>
                <a:cxn ang="0">
                  <a:pos x="134" y="180"/>
                </a:cxn>
                <a:cxn ang="0">
                  <a:pos x="134" y="180"/>
                </a:cxn>
              </a:cxnLst>
              <a:rect l="0" t="0" r="r" b="b"/>
              <a:pathLst>
                <a:path w="160" h="286">
                  <a:moveTo>
                    <a:pt x="134" y="180"/>
                  </a:moveTo>
                  <a:lnTo>
                    <a:pt x="134" y="180"/>
                  </a:lnTo>
                  <a:lnTo>
                    <a:pt x="140" y="154"/>
                  </a:lnTo>
                  <a:lnTo>
                    <a:pt x="146" y="140"/>
                  </a:lnTo>
                  <a:lnTo>
                    <a:pt x="152" y="128"/>
                  </a:lnTo>
                  <a:lnTo>
                    <a:pt x="158" y="110"/>
                  </a:lnTo>
                  <a:lnTo>
                    <a:pt x="158" y="110"/>
                  </a:lnTo>
                  <a:lnTo>
                    <a:pt x="160" y="100"/>
                  </a:lnTo>
                  <a:lnTo>
                    <a:pt x="160" y="88"/>
                  </a:lnTo>
                  <a:lnTo>
                    <a:pt x="156" y="74"/>
                  </a:lnTo>
                  <a:lnTo>
                    <a:pt x="152" y="62"/>
                  </a:lnTo>
                  <a:lnTo>
                    <a:pt x="140" y="36"/>
                  </a:lnTo>
                  <a:lnTo>
                    <a:pt x="128" y="12"/>
                  </a:lnTo>
                  <a:lnTo>
                    <a:pt x="128" y="12"/>
                  </a:lnTo>
                  <a:lnTo>
                    <a:pt x="126" y="0"/>
                  </a:lnTo>
                  <a:lnTo>
                    <a:pt x="126" y="0"/>
                  </a:lnTo>
                  <a:lnTo>
                    <a:pt x="76" y="12"/>
                  </a:lnTo>
                  <a:lnTo>
                    <a:pt x="0" y="28"/>
                  </a:lnTo>
                  <a:lnTo>
                    <a:pt x="6" y="76"/>
                  </a:lnTo>
                  <a:lnTo>
                    <a:pt x="14" y="86"/>
                  </a:lnTo>
                  <a:lnTo>
                    <a:pt x="14" y="86"/>
                  </a:lnTo>
                  <a:lnTo>
                    <a:pt x="12" y="102"/>
                  </a:lnTo>
                  <a:lnTo>
                    <a:pt x="14" y="124"/>
                  </a:lnTo>
                  <a:lnTo>
                    <a:pt x="14" y="124"/>
                  </a:lnTo>
                  <a:lnTo>
                    <a:pt x="16" y="136"/>
                  </a:lnTo>
                  <a:lnTo>
                    <a:pt x="22" y="152"/>
                  </a:lnTo>
                  <a:lnTo>
                    <a:pt x="30" y="172"/>
                  </a:lnTo>
                  <a:lnTo>
                    <a:pt x="30" y="186"/>
                  </a:lnTo>
                  <a:lnTo>
                    <a:pt x="44" y="196"/>
                  </a:lnTo>
                  <a:lnTo>
                    <a:pt x="68" y="284"/>
                  </a:lnTo>
                  <a:lnTo>
                    <a:pt x="68" y="286"/>
                  </a:lnTo>
                  <a:lnTo>
                    <a:pt x="120" y="270"/>
                  </a:lnTo>
                  <a:lnTo>
                    <a:pt x="120" y="270"/>
                  </a:lnTo>
                  <a:lnTo>
                    <a:pt x="120" y="262"/>
                  </a:lnTo>
                  <a:lnTo>
                    <a:pt x="120" y="262"/>
                  </a:lnTo>
                  <a:lnTo>
                    <a:pt x="120" y="246"/>
                  </a:lnTo>
                  <a:lnTo>
                    <a:pt x="124" y="228"/>
                  </a:lnTo>
                  <a:lnTo>
                    <a:pt x="134" y="180"/>
                  </a:lnTo>
                  <a:lnTo>
                    <a:pt x="134" y="18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3" name="Freeform 64">
              <a:extLst>
                <a:ext uri="{FF2B5EF4-FFF2-40B4-BE49-F238E27FC236}">
                  <a16:creationId xmlns:a16="http://schemas.microsoft.com/office/drawing/2014/main" id="{CD113B8D-4378-462E-9A0A-281D0A7F3AD6}"/>
                </a:ext>
              </a:extLst>
            </p:cNvPr>
            <p:cNvSpPr>
              <a:spLocks/>
            </p:cNvSpPr>
            <p:nvPr>
              <p:custDataLst>
                <p:tags r:id="rId50"/>
              </p:custDataLst>
            </p:nvPr>
          </p:nvSpPr>
          <p:spPr bwMode="auto">
            <a:xfrm>
              <a:off x="7530906" y="2225470"/>
              <a:ext cx="181426" cy="423328"/>
            </a:xfrm>
            <a:custGeom>
              <a:avLst/>
              <a:gdLst/>
              <a:ahLst/>
              <a:cxnLst>
                <a:cxn ang="0">
                  <a:pos x="144" y="270"/>
                </a:cxn>
                <a:cxn ang="0">
                  <a:pos x="144" y="270"/>
                </a:cxn>
                <a:cxn ang="0">
                  <a:pos x="140" y="260"/>
                </a:cxn>
                <a:cxn ang="0">
                  <a:pos x="140" y="260"/>
                </a:cxn>
                <a:cxn ang="0">
                  <a:pos x="140" y="254"/>
                </a:cxn>
                <a:cxn ang="0">
                  <a:pos x="128" y="252"/>
                </a:cxn>
                <a:cxn ang="0">
                  <a:pos x="128" y="232"/>
                </a:cxn>
                <a:cxn ang="0">
                  <a:pos x="110" y="220"/>
                </a:cxn>
                <a:cxn ang="0">
                  <a:pos x="104" y="202"/>
                </a:cxn>
                <a:cxn ang="0">
                  <a:pos x="38" y="0"/>
                </a:cxn>
                <a:cxn ang="0">
                  <a:pos x="38" y="0"/>
                </a:cxn>
                <a:cxn ang="0">
                  <a:pos x="28" y="10"/>
                </a:cxn>
                <a:cxn ang="0">
                  <a:pos x="28" y="10"/>
                </a:cxn>
                <a:cxn ang="0">
                  <a:pos x="20" y="18"/>
                </a:cxn>
                <a:cxn ang="0">
                  <a:pos x="14" y="26"/>
                </a:cxn>
                <a:cxn ang="0">
                  <a:pos x="12" y="36"/>
                </a:cxn>
                <a:cxn ang="0">
                  <a:pos x="12" y="44"/>
                </a:cxn>
                <a:cxn ang="0">
                  <a:pos x="12" y="58"/>
                </a:cxn>
                <a:cxn ang="0">
                  <a:pos x="14" y="64"/>
                </a:cxn>
                <a:cxn ang="0">
                  <a:pos x="14" y="64"/>
                </a:cxn>
                <a:cxn ang="0">
                  <a:pos x="6" y="66"/>
                </a:cxn>
                <a:cxn ang="0">
                  <a:pos x="6" y="66"/>
                </a:cxn>
                <a:cxn ang="0">
                  <a:pos x="8" y="78"/>
                </a:cxn>
                <a:cxn ang="0">
                  <a:pos x="8" y="78"/>
                </a:cxn>
                <a:cxn ang="0">
                  <a:pos x="20" y="102"/>
                </a:cxn>
                <a:cxn ang="0">
                  <a:pos x="32" y="128"/>
                </a:cxn>
                <a:cxn ang="0">
                  <a:pos x="36" y="140"/>
                </a:cxn>
                <a:cxn ang="0">
                  <a:pos x="40" y="154"/>
                </a:cxn>
                <a:cxn ang="0">
                  <a:pos x="40" y="166"/>
                </a:cxn>
                <a:cxn ang="0">
                  <a:pos x="38" y="176"/>
                </a:cxn>
                <a:cxn ang="0">
                  <a:pos x="38" y="176"/>
                </a:cxn>
                <a:cxn ang="0">
                  <a:pos x="32" y="194"/>
                </a:cxn>
                <a:cxn ang="0">
                  <a:pos x="26" y="206"/>
                </a:cxn>
                <a:cxn ang="0">
                  <a:pos x="20" y="220"/>
                </a:cxn>
                <a:cxn ang="0">
                  <a:pos x="14" y="246"/>
                </a:cxn>
                <a:cxn ang="0">
                  <a:pos x="14" y="246"/>
                </a:cxn>
                <a:cxn ang="0">
                  <a:pos x="4" y="294"/>
                </a:cxn>
                <a:cxn ang="0">
                  <a:pos x="0" y="312"/>
                </a:cxn>
                <a:cxn ang="0">
                  <a:pos x="0" y="328"/>
                </a:cxn>
                <a:cxn ang="0">
                  <a:pos x="0" y="328"/>
                </a:cxn>
                <a:cxn ang="0">
                  <a:pos x="0" y="336"/>
                </a:cxn>
                <a:cxn ang="0">
                  <a:pos x="106" y="306"/>
                </a:cxn>
                <a:cxn ang="0">
                  <a:pos x="144" y="270"/>
                </a:cxn>
              </a:cxnLst>
              <a:rect l="0" t="0" r="r" b="b"/>
              <a:pathLst>
                <a:path w="144" h="336">
                  <a:moveTo>
                    <a:pt x="144" y="270"/>
                  </a:moveTo>
                  <a:lnTo>
                    <a:pt x="144" y="270"/>
                  </a:lnTo>
                  <a:lnTo>
                    <a:pt x="140" y="260"/>
                  </a:lnTo>
                  <a:lnTo>
                    <a:pt x="140" y="260"/>
                  </a:lnTo>
                  <a:lnTo>
                    <a:pt x="140" y="254"/>
                  </a:lnTo>
                  <a:lnTo>
                    <a:pt x="128" y="252"/>
                  </a:lnTo>
                  <a:lnTo>
                    <a:pt x="128" y="232"/>
                  </a:lnTo>
                  <a:lnTo>
                    <a:pt x="110" y="220"/>
                  </a:lnTo>
                  <a:lnTo>
                    <a:pt x="104" y="202"/>
                  </a:lnTo>
                  <a:lnTo>
                    <a:pt x="38" y="0"/>
                  </a:lnTo>
                  <a:lnTo>
                    <a:pt x="38" y="0"/>
                  </a:lnTo>
                  <a:lnTo>
                    <a:pt x="28" y="10"/>
                  </a:lnTo>
                  <a:lnTo>
                    <a:pt x="28" y="10"/>
                  </a:lnTo>
                  <a:lnTo>
                    <a:pt x="20" y="18"/>
                  </a:lnTo>
                  <a:lnTo>
                    <a:pt x="14" y="26"/>
                  </a:lnTo>
                  <a:lnTo>
                    <a:pt x="12" y="36"/>
                  </a:lnTo>
                  <a:lnTo>
                    <a:pt x="12" y="44"/>
                  </a:lnTo>
                  <a:lnTo>
                    <a:pt x="12" y="58"/>
                  </a:lnTo>
                  <a:lnTo>
                    <a:pt x="14" y="64"/>
                  </a:lnTo>
                  <a:lnTo>
                    <a:pt x="14" y="64"/>
                  </a:lnTo>
                  <a:lnTo>
                    <a:pt x="6" y="66"/>
                  </a:lnTo>
                  <a:lnTo>
                    <a:pt x="6" y="66"/>
                  </a:lnTo>
                  <a:lnTo>
                    <a:pt x="8" y="78"/>
                  </a:lnTo>
                  <a:lnTo>
                    <a:pt x="8" y="78"/>
                  </a:lnTo>
                  <a:lnTo>
                    <a:pt x="20" y="102"/>
                  </a:lnTo>
                  <a:lnTo>
                    <a:pt x="32" y="128"/>
                  </a:lnTo>
                  <a:lnTo>
                    <a:pt x="36" y="140"/>
                  </a:lnTo>
                  <a:lnTo>
                    <a:pt x="40" y="154"/>
                  </a:lnTo>
                  <a:lnTo>
                    <a:pt x="40" y="166"/>
                  </a:lnTo>
                  <a:lnTo>
                    <a:pt x="38" y="176"/>
                  </a:lnTo>
                  <a:lnTo>
                    <a:pt x="38" y="176"/>
                  </a:lnTo>
                  <a:lnTo>
                    <a:pt x="32" y="194"/>
                  </a:lnTo>
                  <a:lnTo>
                    <a:pt x="26" y="206"/>
                  </a:lnTo>
                  <a:lnTo>
                    <a:pt x="20" y="220"/>
                  </a:lnTo>
                  <a:lnTo>
                    <a:pt x="14" y="246"/>
                  </a:lnTo>
                  <a:lnTo>
                    <a:pt x="14" y="246"/>
                  </a:lnTo>
                  <a:lnTo>
                    <a:pt x="4" y="294"/>
                  </a:lnTo>
                  <a:lnTo>
                    <a:pt x="0" y="312"/>
                  </a:lnTo>
                  <a:lnTo>
                    <a:pt x="0" y="328"/>
                  </a:lnTo>
                  <a:lnTo>
                    <a:pt x="0" y="328"/>
                  </a:lnTo>
                  <a:lnTo>
                    <a:pt x="0" y="336"/>
                  </a:lnTo>
                  <a:lnTo>
                    <a:pt x="106" y="306"/>
                  </a:lnTo>
                  <a:lnTo>
                    <a:pt x="144" y="27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4" name="Freeform 65">
              <a:extLst>
                <a:ext uri="{FF2B5EF4-FFF2-40B4-BE49-F238E27FC236}">
                  <a16:creationId xmlns:a16="http://schemas.microsoft.com/office/drawing/2014/main" id="{76EC1BF9-5820-4A42-B4FD-5035D0F7C1B4}"/>
                </a:ext>
              </a:extLst>
            </p:cNvPr>
            <p:cNvSpPr>
              <a:spLocks/>
            </p:cNvSpPr>
            <p:nvPr>
              <p:custDataLst>
                <p:tags r:id="rId51"/>
              </p:custDataLst>
            </p:nvPr>
          </p:nvSpPr>
          <p:spPr bwMode="auto">
            <a:xfrm>
              <a:off x="2851619" y="1771904"/>
              <a:ext cx="695467" cy="1146513"/>
            </a:xfrm>
            <a:custGeom>
              <a:avLst/>
              <a:gdLst/>
              <a:ahLst/>
              <a:cxnLst>
                <a:cxn ang="0">
                  <a:pos x="454" y="570"/>
                </a:cxn>
                <a:cxn ang="0">
                  <a:pos x="448" y="556"/>
                </a:cxn>
                <a:cxn ang="0">
                  <a:pos x="430" y="522"/>
                </a:cxn>
                <a:cxn ang="0">
                  <a:pos x="420" y="496"/>
                </a:cxn>
                <a:cxn ang="0">
                  <a:pos x="416" y="484"/>
                </a:cxn>
                <a:cxn ang="0">
                  <a:pos x="400" y="450"/>
                </a:cxn>
                <a:cxn ang="0">
                  <a:pos x="374" y="420"/>
                </a:cxn>
                <a:cxn ang="0">
                  <a:pos x="364" y="412"/>
                </a:cxn>
                <a:cxn ang="0">
                  <a:pos x="358" y="424"/>
                </a:cxn>
                <a:cxn ang="0">
                  <a:pos x="352" y="444"/>
                </a:cxn>
                <a:cxn ang="0">
                  <a:pos x="342" y="452"/>
                </a:cxn>
                <a:cxn ang="0">
                  <a:pos x="332" y="454"/>
                </a:cxn>
                <a:cxn ang="0">
                  <a:pos x="324" y="452"/>
                </a:cxn>
                <a:cxn ang="0">
                  <a:pos x="322" y="446"/>
                </a:cxn>
                <a:cxn ang="0">
                  <a:pos x="326" y="434"/>
                </a:cxn>
                <a:cxn ang="0">
                  <a:pos x="324" y="412"/>
                </a:cxn>
                <a:cxn ang="0">
                  <a:pos x="324" y="392"/>
                </a:cxn>
                <a:cxn ang="0">
                  <a:pos x="328" y="376"/>
                </a:cxn>
                <a:cxn ang="0">
                  <a:pos x="328" y="360"/>
                </a:cxn>
                <a:cxn ang="0">
                  <a:pos x="326" y="352"/>
                </a:cxn>
                <a:cxn ang="0">
                  <a:pos x="310" y="326"/>
                </a:cxn>
                <a:cxn ang="0">
                  <a:pos x="292" y="310"/>
                </a:cxn>
                <a:cxn ang="0">
                  <a:pos x="284" y="296"/>
                </a:cxn>
                <a:cxn ang="0">
                  <a:pos x="282" y="290"/>
                </a:cxn>
                <a:cxn ang="0">
                  <a:pos x="286" y="276"/>
                </a:cxn>
                <a:cxn ang="0">
                  <a:pos x="290" y="264"/>
                </a:cxn>
                <a:cxn ang="0">
                  <a:pos x="286" y="250"/>
                </a:cxn>
                <a:cxn ang="0">
                  <a:pos x="274" y="208"/>
                </a:cxn>
                <a:cxn ang="0">
                  <a:pos x="268" y="180"/>
                </a:cxn>
                <a:cxn ang="0">
                  <a:pos x="264" y="150"/>
                </a:cxn>
                <a:cxn ang="0">
                  <a:pos x="266" y="110"/>
                </a:cxn>
                <a:cxn ang="0">
                  <a:pos x="272" y="70"/>
                </a:cxn>
                <a:cxn ang="0">
                  <a:pos x="274" y="58"/>
                </a:cxn>
                <a:cxn ang="0">
                  <a:pos x="288" y="22"/>
                </a:cxn>
                <a:cxn ang="0">
                  <a:pos x="208" y="0"/>
                </a:cxn>
                <a:cxn ang="0">
                  <a:pos x="126" y="272"/>
                </a:cxn>
                <a:cxn ang="0">
                  <a:pos x="130" y="302"/>
                </a:cxn>
                <a:cxn ang="0">
                  <a:pos x="128" y="316"/>
                </a:cxn>
                <a:cxn ang="0">
                  <a:pos x="122" y="336"/>
                </a:cxn>
                <a:cxn ang="0">
                  <a:pos x="126" y="340"/>
                </a:cxn>
                <a:cxn ang="0">
                  <a:pos x="142" y="372"/>
                </a:cxn>
                <a:cxn ang="0">
                  <a:pos x="142" y="386"/>
                </a:cxn>
                <a:cxn ang="0">
                  <a:pos x="130" y="418"/>
                </a:cxn>
                <a:cxn ang="0">
                  <a:pos x="46" y="510"/>
                </a:cxn>
                <a:cxn ang="0">
                  <a:pos x="50" y="514"/>
                </a:cxn>
                <a:cxn ang="0">
                  <a:pos x="60" y="532"/>
                </a:cxn>
                <a:cxn ang="0">
                  <a:pos x="64" y="550"/>
                </a:cxn>
                <a:cxn ang="0">
                  <a:pos x="62" y="558"/>
                </a:cxn>
                <a:cxn ang="0">
                  <a:pos x="40" y="610"/>
                </a:cxn>
                <a:cxn ang="0">
                  <a:pos x="242" y="856"/>
                </a:cxn>
                <a:cxn ang="0">
                  <a:pos x="552" y="596"/>
                </a:cxn>
                <a:cxn ang="0">
                  <a:pos x="524" y="584"/>
                </a:cxn>
                <a:cxn ang="0">
                  <a:pos x="490" y="584"/>
                </a:cxn>
                <a:cxn ang="0">
                  <a:pos x="468" y="580"/>
                </a:cxn>
                <a:cxn ang="0">
                  <a:pos x="456" y="572"/>
                </a:cxn>
                <a:cxn ang="0">
                  <a:pos x="454" y="570"/>
                </a:cxn>
              </a:cxnLst>
              <a:rect l="0" t="0" r="r" b="b"/>
              <a:pathLst>
                <a:path w="552" h="910">
                  <a:moveTo>
                    <a:pt x="454" y="570"/>
                  </a:moveTo>
                  <a:lnTo>
                    <a:pt x="454" y="570"/>
                  </a:lnTo>
                  <a:lnTo>
                    <a:pt x="452" y="562"/>
                  </a:lnTo>
                  <a:lnTo>
                    <a:pt x="448" y="556"/>
                  </a:lnTo>
                  <a:lnTo>
                    <a:pt x="440" y="542"/>
                  </a:lnTo>
                  <a:lnTo>
                    <a:pt x="430" y="522"/>
                  </a:lnTo>
                  <a:lnTo>
                    <a:pt x="424" y="510"/>
                  </a:lnTo>
                  <a:lnTo>
                    <a:pt x="420" y="496"/>
                  </a:lnTo>
                  <a:lnTo>
                    <a:pt x="420" y="496"/>
                  </a:lnTo>
                  <a:lnTo>
                    <a:pt x="416" y="484"/>
                  </a:lnTo>
                  <a:lnTo>
                    <a:pt x="412" y="472"/>
                  </a:lnTo>
                  <a:lnTo>
                    <a:pt x="400" y="450"/>
                  </a:lnTo>
                  <a:lnTo>
                    <a:pt x="384" y="428"/>
                  </a:lnTo>
                  <a:lnTo>
                    <a:pt x="374" y="420"/>
                  </a:lnTo>
                  <a:lnTo>
                    <a:pt x="364" y="412"/>
                  </a:lnTo>
                  <a:lnTo>
                    <a:pt x="364" y="412"/>
                  </a:lnTo>
                  <a:lnTo>
                    <a:pt x="360" y="418"/>
                  </a:lnTo>
                  <a:lnTo>
                    <a:pt x="358" y="424"/>
                  </a:lnTo>
                  <a:lnTo>
                    <a:pt x="354" y="438"/>
                  </a:lnTo>
                  <a:lnTo>
                    <a:pt x="352" y="444"/>
                  </a:lnTo>
                  <a:lnTo>
                    <a:pt x="348" y="450"/>
                  </a:lnTo>
                  <a:lnTo>
                    <a:pt x="342" y="452"/>
                  </a:lnTo>
                  <a:lnTo>
                    <a:pt x="332" y="454"/>
                  </a:lnTo>
                  <a:lnTo>
                    <a:pt x="332" y="454"/>
                  </a:lnTo>
                  <a:lnTo>
                    <a:pt x="326" y="454"/>
                  </a:lnTo>
                  <a:lnTo>
                    <a:pt x="324" y="452"/>
                  </a:lnTo>
                  <a:lnTo>
                    <a:pt x="322" y="450"/>
                  </a:lnTo>
                  <a:lnTo>
                    <a:pt x="322" y="446"/>
                  </a:lnTo>
                  <a:lnTo>
                    <a:pt x="326" y="434"/>
                  </a:lnTo>
                  <a:lnTo>
                    <a:pt x="326" y="434"/>
                  </a:lnTo>
                  <a:lnTo>
                    <a:pt x="326" y="422"/>
                  </a:lnTo>
                  <a:lnTo>
                    <a:pt x="324" y="412"/>
                  </a:lnTo>
                  <a:lnTo>
                    <a:pt x="322" y="402"/>
                  </a:lnTo>
                  <a:lnTo>
                    <a:pt x="324" y="392"/>
                  </a:lnTo>
                  <a:lnTo>
                    <a:pt x="324" y="392"/>
                  </a:lnTo>
                  <a:lnTo>
                    <a:pt x="328" y="376"/>
                  </a:lnTo>
                  <a:lnTo>
                    <a:pt x="328" y="370"/>
                  </a:lnTo>
                  <a:lnTo>
                    <a:pt x="328" y="360"/>
                  </a:lnTo>
                  <a:lnTo>
                    <a:pt x="328" y="360"/>
                  </a:lnTo>
                  <a:lnTo>
                    <a:pt x="326" y="352"/>
                  </a:lnTo>
                  <a:lnTo>
                    <a:pt x="320" y="342"/>
                  </a:lnTo>
                  <a:lnTo>
                    <a:pt x="310" y="326"/>
                  </a:lnTo>
                  <a:lnTo>
                    <a:pt x="310" y="326"/>
                  </a:lnTo>
                  <a:lnTo>
                    <a:pt x="292" y="310"/>
                  </a:lnTo>
                  <a:lnTo>
                    <a:pt x="286" y="300"/>
                  </a:lnTo>
                  <a:lnTo>
                    <a:pt x="284" y="296"/>
                  </a:lnTo>
                  <a:lnTo>
                    <a:pt x="282" y="290"/>
                  </a:lnTo>
                  <a:lnTo>
                    <a:pt x="282" y="290"/>
                  </a:lnTo>
                  <a:lnTo>
                    <a:pt x="284" y="282"/>
                  </a:lnTo>
                  <a:lnTo>
                    <a:pt x="286" y="276"/>
                  </a:lnTo>
                  <a:lnTo>
                    <a:pt x="288" y="270"/>
                  </a:lnTo>
                  <a:lnTo>
                    <a:pt x="290" y="264"/>
                  </a:lnTo>
                  <a:lnTo>
                    <a:pt x="290" y="264"/>
                  </a:lnTo>
                  <a:lnTo>
                    <a:pt x="286" y="250"/>
                  </a:lnTo>
                  <a:lnTo>
                    <a:pt x="282" y="236"/>
                  </a:lnTo>
                  <a:lnTo>
                    <a:pt x="274" y="208"/>
                  </a:lnTo>
                  <a:lnTo>
                    <a:pt x="274" y="208"/>
                  </a:lnTo>
                  <a:lnTo>
                    <a:pt x="268" y="180"/>
                  </a:lnTo>
                  <a:lnTo>
                    <a:pt x="264" y="150"/>
                  </a:lnTo>
                  <a:lnTo>
                    <a:pt x="264" y="150"/>
                  </a:lnTo>
                  <a:lnTo>
                    <a:pt x="264" y="130"/>
                  </a:lnTo>
                  <a:lnTo>
                    <a:pt x="266" y="110"/>
                  </a:lnTo>
                  <a:lnTo>
                    <a:pt x="270" y="90"/>
                  </a:lnTo>
                  <a:lnTo>
                    <a:pt x="272" y="70"/>
                  </a:lnTo>
                  <a:lnTo>
                    <a:pt x="272" y="70"/>
                  </a:lnTo>
                  <a:lnTo>
                    <a:pt x="274" y="58"/>
                  </a:lnTo>
                  <a:lnTo>
                    <a:pt x="278" y="46"/>
                  </a:lnTo>
                  <a:lnTo>
                    <a:pt x="288" y="22"/>
                  </a:lnTo>
                  <a:lnTo>
                    <a:pt x="288" y="22"/>
                  </a:lnTo>
                  <a:lnTo>
                    <a:pt x="208" y="0"/>
                  </a:lnTo>
                  <a:lnTo>
                    <a:pt x="126" y="272"/>
                  </a:lnTo>
                  <a:lnTo>
                    <a:pt x="126" y="272"/>
                  </a:lnTo>
                  <a:lnTo>
                    <a:pt x="128" y="280"/>
                  </a:lnTo>
                  <a:lnTo>
                    <a:pt x="130" y="302"/>
                  </a:lnTo>
                  <a:lnTo>
                    <a:pt x="130" y="302"/>
                  </a:lnTo>
                  <a:lnTo>
                    <a:pt x="128" y="316"/>
                  </a:lnTo>
                  <a:lnTo>
                    <a:pt x="126" y="326"/>
                  </a:lnTo>
                  <a:lnTo>
                    <a:pt x="122" y="336"/>
                  </a:lnTo>
                  <a:lnTo>
                    <a:pt x="122" y="336"/>
                  </a:lnTo>
                  <a:lnTo>
                    <a:pt x="126" y="340"/>
                  </a:lnTo>
                  <a:lnTo>
                    <a:pt x="134" y="354"/>
                  </a:lnTo>
                  <a:lnTo>
                    <a:pt x="142" y="372"/>
                  </a:lnTo>
                  <a:lnTo>
                    <a:pt x="144" y="380"/>
                  </a:lnTo>
                  <a:lnTo>
                    <a:pt x="142" y="386"/>
                  </a:lnTo>
                  <a:lnTo>
                    <a:pt x="142" y="386"/>
                  </a:lnTo>
                  <a:lnTo>
                    <a:pt x="130" y="418"/>
                  </a:lnTo>
                  <a:lnTo>
                    <a:pt x="122" y="434"/>
                  </a:lnTo>
                  <a:lnTo>
                    <a:pt x="46" y="510"/>
                  </a:lnTo>
                  <a:lnTo>
                    <a:pt x="46" y="510"/>
                  </a:lnTo>
                  <a:lnTo>
                    <a:pt x="50" y="514"/>
                  </a:lnTo>
                  <a:lnTo>
                    <a:pt x="58" y="526"/>
                  </a:lnTo>
                  <a:lnTo>
                    <a:pt x="60" y="532"/>
                  </a:lnTo>
                  <a:lnTo>
                    <a:pt x="62" y="540"/>
                  </a:lnTo>
                  <a:lnTo>
                    <a:pt x="64" y="550"/>
                  </a:lnTo>
                  <a:lnTo>
                    <a:pt x="62" y="558"/>
                  </a:lnTo>
                  <a:lnTo>
                    <a:pt x="62" y="558"/>
                  </a:lnTo>
                  <a:lnTo>
                    <a:pt x="48" y="594"/>
                  </a:lnTo>
                  <a:lnTo>
                    <a:pt x="40" y="610"/>
                  </a:lnTo>
                  <a:lnTo>
                    <a:pt x="0" y="794"/>
                  </a:lnTo>
                  <a:lnTo>
                    <a:pt x="242" y="856"/>
                  </a:lnTo>
                  <a:lnTo>
                    <a:pt x="494" y="910"/>
                  </a:lnTo>
                  <a:lnTo>
                    <a:pt x="552" y="596"/>
                  </a:lnTo>
                  <a:lnTo>
                    <a:pt x="524" y="584"/>
                  </a:lnTo>
                  <a:lnTo>
                    <a:pt x="524" y="584"/>
                  </a:lnTo>
                  <a:lnTo>
                    <a:pt x="514" y="584"/>
                  </a:lnTo>
                  <a:lnTo>
                    <a:pt x="490" y="584"/>
                  </a:lnTo>
                  <a:lnTo>
                    <a:pt x="478" y="582"/>
                  </a:lnTo>
                  <a:lnTo>
                    <a:pt x="468" y="580"/>
                  </a:lnTo>
                  <a:lnTo>
                    <a:pt x="458" y="576"/>
                  </a:lnTo>
                  <a:lnTo>
                    <a:pt x="456" y="572"/>
                  </a:lnTo>
                  <a:lnTo>
                    <a:pt x="454" y="570"/>
                  </a:lnTo>
                  <a:lnTo>
                    <a:pt x="454" y="57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5" name="Freeform 66">
              <a:extLst>
                <a:ext uri="{FF2B5EF4-FFF2-40B4-BE49-F238E27FC236}">
                  <a16:creationId xmlns:a16="http://schemas.microsoft.com/office/drawing/2014/main" id="{B30C9E34-EEE7-4ECC-82E1-5F0DD17C5D19}"/>
                </a:ext>
              </a:extLst>
            </p:cNvPr>
            <p:cNvSpPr>
              <a:spLocks/>
            </p:cNvSpPr>
            <p:nvPr>
              <p:custDataLst>
                <p:tags r:id="rId52"/>
              </p:custDataLst>
            </p:nvPr>
          </p:nvSpPr>
          <p:spPr bwMode="auto">
            <a:xfrm>
              <a:off x="3184234" y="1799622"/>
              <a:ext cx="1138954" cy="786180"/>
            </a:xfrm>
            <a:custGeom>
              <a:avLst/>
              <a:gdLst/>
              <a:ahLst/>
              <a:cxnLst>
                <a:cxn ang="0">
                  <a:pos x="904" y="154"/>
                </a:cxn>
                <a:cxn ang="0">
                  <a:pos x="784" y="138"/>
                </a:cxn>
                <a:cxn ang="0">
                  <a:pos x="430" y="80"/>
                </a:cxn>
                <a:cxn ang="0">
                  <a:pos x="94" y="18"/>
                </a:cxn>
                <a:cxn ang="0">
                  <a:pos x="24" y="0"/>
                </a:cxn>
                <a:cxn ang="0">
                  <a:pos x="14" y="24"/>
                </a:cxn>
                <a:cxn ang="0">
                  <a:pos x="8" y="48"/>
                </a:cxn>
                <a:cxn ang="0">
                  <a:pos x="6" y="68"/>
                </a:cxn>
                <a:cxn ang="0">
                  <a:pos x="0" y="108"/>
                </a:cxn>
                <a:cxn ang="0">
                  <a:pos x="0" y="128"/>
                </a:cxn>
                <a:cxn ang="0">
                  <a:pos x="10" y="186"/>
                </a:cxn>
                <a:cxn ang="0">
                  <a:pos x="18" y="214"/>
                </a:cxn>
                <a:cxn ang="0">
                  <a:pos x="26" y="242"/>
                </a:cxn>
                <a:cxn ang="0">
                  <a:pos x="24" y="248"/>
                </a:cxn>
                <a:cxn ang="0">
                  <a:pos x="20" y="260"/>
                </a:cxn>
                <a:cxn ang="0">
                  <a:pos x="18" y="268"/>
                </a:cxn>
                <a:cxn ang="0">
                  <a:pos x="22" y="278"/>
                </a:cxn>
                <a:cxn ang="0">
                  <a:pos x="46" y="304"/>
                </a:cxn>
                <a:cxn ang="0">
                  <a:pos x="56" y="320"/>
                </a:cxn>
                <a:cxn ang="0">
                  <a:pos x="64" y="338"/>
                </a:cxn>
                <a:cxn ang="0">
                  <a:pos x="64" y="348"/>
                </a:cxn>
                <a:cxn ang="0">
                  <a:pos x="60" y="370"/>
                </a:cxn>
                <a:cxn ang="0">
                  <a:pos x="58" y="380"/>
                </a:cxn>
                <a:cxn ang="0">
                  <a:pos x="62" y="400"/>
                </a:cxn>
                <a:cxn ang="0">
                  <a:pos x="62" y="412"/>
                </a:cxn>
                <a:cxn ang="0">
                  <a:pos x="58" y="428"/>
                </a:cxn>
                <a:cxn ang="0">
                  <a:pos x="62" y="432"/>
                </a:cxn>
                <a:cxn ang="0">
                  <a:pos x="68" y="432"/>
                </a:cxn>
                <a:cxn ang="0">
                  <a:pos x="84" y="428"/>
                </a:cxn>
                <a:cxn ang="0">
                  <a:pos x="90" y="416"/>
                </a:cxn>
                <a:cxn ang="0">
                  <a:pos x="96" y="396"/>
                </a:cxn>
                <a:cxn ang="0">
                  <a:pos x="100" y="390"/>
                </a:cxn>
                <a:cxn ang="0">
                  <a:pos x="120" y="406"/>
                </a:cxn>
                <a:cxn ang="0">
                  <a:pos x="148" y="450"/>
                </a:cxn>
                <a:cxn ang="0">
                  <a:pos x="156" y="474"/>
                </a:cxn>
                <a:cxn ang="0">
                  <a:pos x="160" y="488"/>
                </a:cxn>
                <a:cxn ang="0">
                  <a:pos x="176" y="520"/>
                </a:cxn>
                <a:cxn ang="0">
                  <a:pos x="188" y="540"/>
                </a:cxn>
                <a:cxn ang="0">
                  <a:pos x="190" y="548"/>
                </a:cxn>
                <a:cxn ang="0">
                  <a:pos x="194" y="554"/>
                </a:cxn>
                <a:cxn ang="0">
                  <a:pos x="214" y="560"/>
                </a:cxn>
                <a:cxn ang="0">
                  <a:pos x="250" y="562"/>
                </a:cxn>
                <a:cxn ang="0">
                  <a:pos x="288" y="574"/>
                </a:cxn>
                <a:cxn ang="0">
                  <a:pos x="858" y="624"/>
                </a:cxn>
              </a:cxnLst>
              <a:rect l="0" t="0" r="r" b="b"/>
              <a:pathLst>
                <a:path w="904" h="624">
                  <a:moveTo>
                    <a:pt x="858" y="624"/>
                  </a:moveTo>
                  <a:lnTo>
                    <a:pt x="904" y="154"/>
                  </a:lnTo>
                  <a:lnTo>
                    <a:pt x="904" y="154"/>
                  </a:lnTo>
                  <a:lnTo>
                    <a:pt x="784" y="138"/>
                  </a:lnTo>
                  <a:lnTo>
                    <a:pt x="664" y="120"/>
                  </a:lnTo>
                  <a:lnTo>
                    <a:pt x="430" y="80"/>
                  </a:lnTo>
                  <a:lnTo>
                    <a:pt x="230" y="44"/>
                  </a:lnTo>
                  <a:lnTo>
                    <a:pt x="94" y="18"/>
                  </a:lnTo>
                  <a:lnTo>
                    <a:pt x="94" y="18"/>
                  </a:lnTo>
                  <a:lnTo>
                    <a:pt x="24" y="0"/>
                  </a:lnTo>
                  <a:lnTo>
                    <a:pt x="24" y="0"/>
                  </a:lnTo>
                  <a:lnTo>
                    <a:pt x="14" y="24"/>
                  </a:lnTo>
                  <a:lnTo>
                    <a:pt x="10" y="36"/>
                  </a:lnTo>
                  <a:lnTo>
                    <a:pt x="8" y="48"/>
                  </a:lnTo>
                  <a:lnTo>
                    <a:pt x="8" y="48"/>
                  </a:lnTo>
                  <a:lnTo>
                    <a:pt x="6" y="68"/>
                  </a:lnTo>
                  <a:lnTo>
                    <a:pt x="2" y="88"/>
                  </a:lnTo>
                  <a:lnTo>
                    <a:pt x="0" y="108"/>
                  </a:lnTo>
                  <a:lnTo>
                    <a:pt x="0" y="128"/>
                  </a:lnTo>
                  <a:lnTo>
                    <a:pt x="0" y="128"/>
                  </a:lnTo>
                  <a:lnTo>
                    <a:pt x="4" y="158"/>
                  </a:lnTo>
                  <a:lnTo>
                    <a:pt x="10" y="186"/>
                  </a:lnTo>
                  <a:lnTo>
                    <a:pt x="10" y="186"/>
                  </a:lnTo>
                  <a:lnTo>
                    <a:pt x="18" y="214"/>
                  </a:lnTo>
                  <a:lnTo>
                    <a:pt x="22" y="228"/>
                  </a:lnTo>
                  <a:lnTo>
                    <a:pt x="26" y="242"/>
                  </a:lnTo>
                  <a:lnTo>
                    <a:pt x="26" y="242"/>
                  </a:lnTo>
                  <a:lnTo>
                    <a:pt x="24" y="248"/>
                  </a:lnTo>
                  <a:lnTo>
                    <a:pt x="22" y="254"/>
                  </a:lnTo>
                  <a:lnTo>
                    <a:pt x="20" y="260"/>
                  </a:lnTo>
                  <a:lnTo>
                    <a:pt x="18" y="268"/>
                  </a:lnTo>
                  <a:lnTo>
                    <a:pt x="18" y="268"/>
                  </a:lnTo>
                  <a:lnTo>
                    <a:pt x="20" y="274"/>
                  </a:lnTo>
                  <a:lnTo>
                    <a:pt x="22" y="278"/>
                  </a:lnTo>
                  <a:lnTo>
                    <a:pt x="28" y="288"/>
                  </a:lnTo>
                  <a:lnTo>
                    <a:pt x="46" y="304"/>
                  </a:lnTo>
                  <a:lnTo>
                    <a:pt x="46" y="304"/>
                  </a:lnTo>
                  <a:lnTo>
                    <a:pt x="56" y="320"/>
                  </a:lnTo>
                  <a:lnTo>
                    <a:pt x="62" y="330"/>
                  </a:lnTo>
                  <a:lnTo>
                    <a:pt x="64" y="338"/>
                  </a:lnTo>
                  <a:lnTo>
                    <a:pt x="64" y="338"/>
                  </a:lnTo>
                  <a:lnTo>
                    <a:pt x="64" y="348"/>
                  </a:lnTo>
                  <a:lnTo>
                    <a:pt x="64" y="354"/>
                  </a:lnTo>
                  <a:lnTo>
                    <a:pt x="60" y="370"/>
                  </a:lnTo>
                  <a:lnTo>
                    <a:pt x="60" y="370"/>
                  </a:lnTo>
                  <a:lnTo>
                    <a:pt x="58" y="380"/>
                  </a:lnTo>
                  <a:lnTo>
                    <a:pt x="60" y="390"/>
                  </a:lnTo>
                  <a:lnTo>
                    <a:pt x="62" y="400"/>
                  </a:lnTo>
                  <a:lnTo>
                    <a:pt x="62" y="412"/>
                  </a:lnTo>
                  <a:lnTo>
                    <a:pt x="62" y="412"/>
                  </a:lnTo>
                  <a:lnTo>
                    <a:pt x="58" y="424"/>
                  </a:lnTo>
                  <a:lnTo>
                    <a:pt x="58" y="428"/>
                  </a:lnTo>
                  <a:lnTo>
                    <a:pt x="60" y="430"/>
                  </a:lnTo>
                  <a:lnTo>
                    <a:pt x="62" y="432"/>
                  </a:lnTo>
                  <a:lnTo>
                    <a:pt x="68" y="432"/>
                  </a:lnTo>
                  <a:lnTo>
                    <a:pt x="68" y="432"/>
                  </a:lnTo>
                  <a:lnTo>
                    <a:pt x="78" y="430"/>
                  </a:lnTo>
                  <a:lnTo>
                    <a:pt x="84" y="428"/>
                  </a:lnTo>
                  <a:lnTo>
                    <a:pt x="88" y="422"/>
                  </a:lnTo>
                  <a:lnTo>
                    <a:pt x="90" y="416"/>
                  </a:lnTo>
                  <a:lnTo>
                    <a:pt x="94" y="402"/>
                  </a:lnTo>
                  <a:lnTo>
                    <a:pt x="96" y="396"/>
                  </a:lnTo>
                  <a:lnTo>
                    <a:pt x="100" y="390"/>
                  </a:lnTo>
                  <a:lnTo>
                    <a:pt x="100" y="390"/>
                  </a:lnTo>
                  <a:lnTo>
                    <a:pt x="110" y="398"/>
                  </a:lnTo>
                  <a:lnTo>
                    <a:pt x="120" y="406"/>
                  </a:lnTo>
                  <a:lnTo>
                    <a:pt x="136" y="428"/>
                  </a:lnTo>
                  <a:lnTo>
                    <a:pt x="148" y="450"/>
                  </a:lnTo>
                  <a:lnTo>
                    <a:pt x="152" y="462"/>
                  </a:lnTo>
                  <a:lnTo>
                    <a:pt x="156" y="474"/>
                  </a:lnTo>
                  <a:lnTo>
                    <a:pt x="156" y="474"/>
                  </a:lnTo>
                  <a:lnTo>
                    <a:pt x="160" y="488"/>
                  </a:lnTo>
                  <a:lnTo>
                    <a:pt x="166" y="500"/>
                  </a:lnTo>
                  <a:lnTo>
                    <a:pt x="176" y="520"/>
                  </a:lnTo>
                  <a:lnTo>
                    <a:pt x="184" y="534"/>
                  </a:lnTo>
                  <a:lnTo>
                    <a:pt x="188" y="540"/>
                  </a:lnTo>
                  <a:lnTo>
                    <a:pt x="190" y="548"/>
                  </a:lnTo>
                  <a:lnTo>
                    <a:pt x="190" y="548"/>
                  </a:lnTo>
                  <a:lnTo>
                    <a:pt x="192" y="550"/>
                  </a:lnTo>
                  <a:lnTo>
                    <a:pt x="194" y="554"/>
                  </a:lnTo>
                  <a:lnTo>
                    <a:pt x="204" y="558"/>
                  </a:lnTo>
                  <a:lnTo>
                    <a:pt x="214" y="560"/>
                  </a:lnTo>
                  <a:lnTo>
                    <a:pt x="226" y="562"/>
                  </a:lnTo>
                  <a:lnTo>
                    <a:pt x="250" y="562"/>
                  </a:lnTo>
                  <a:lnTo>
                    <a:pt x="260" y="562"/>
                  </a:lnTo>
                  <a:lnTo>
                    <a:pt x="288" y="574"/>
                  </a:lnTo>
                  <a:lnTo>
                    <a:pt x="294" y="542"/>
                  </a:lnTo>
                  <a:lnTo>
                    <a:pt x="858" y="62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6" name="Freeform 67">
              <a:extLst>
                <a:ext uri="{FF2B5EF4-FFF2-40B4-BE49-F238E27FC236}">
                  <a16:creationId xmlns:a16="http://schemas.microsoft.com/office/drawing/2014/main" id="{1F4D5274-26A9-4773-BF2D-2A5D4C23B33A}"/>
                </a:ext>
              </a:extLst>
            </p:cNvPr>
            <p:cNvSpPr>
              <a:spLocks/>
            </p:cNvSpPr>
            <p:nvPr>
              <p:custDataLst>
                <p:tags r:id="rId53"/>
              </p:custDataLst>
            </p:nvPr>
          </p:nvSpPr>
          <p:spPr bwMode="auto">
            <a:xfrm>
              <a:off x="2420732" y="2694155"/>
              <a:ext cx="743344" cy="1159112"/>
            </a:xfrm>
            <a:custGeom>
              <a:avLst/>
              <a:gdLst/>
              <a:ahLst/>
              <a:cxnLst>
                <a:cxn ang="0">
                  <a:pos x="584" y="124"/>
                </a:cxn>
                <a:cxn ang="0">
                  <a:pos x="342" y="62"/>
                </a:cxn>
                <a:cxn ang="0">
                  <a:pos x="338" y="62"/>
                </a:cxn>
                <a:cxn ang="0">
                  <a:pos x="332" y="60"/>
                </a:cxn>
                <a:cxn ang="0">
                  <a:pos x="332" y="60"/>
                </a:cxn>
                <a:cxn ang="0">
                  <a:pos x="94" y="0"/>
                </a:cxn>
                <a:cxn ang="0">
                  <a:pos x="0" y="330"/>
                </a:cxn>
                <a:cxn ang="0">
                  <a:pos x="360" y="920"/>
                </a:cxn>
                <a:cxn ang="0">
                  <a:pos x="372" y="902"/>
                </a:cxn>
                <a:cxn ang="0">
                  <a:pos x="378" y="828"/>
                </a:cxn>
                <a:cxn ang="0">
                  <a:pos x="378" y="828"/>
                </a:cxn>
                <a:cxn ang="0">
                  <a:pos x="378" y="822"/>
                </a:cxn>
                <a:cxn ang="0">
                  <a:pos x="378" y="810"/>
                </a:cxn>
                <a:cxn ang="0">
                  <a:pos x="380" y="804"/>
                </a:cxn>
                <a:cxn ang="0">
                  <a:pos x="382" y="800"/>
                </a:cxn>
                <a:cxn ang="0">
                  <a:pos x="386" y="796"/>
                </a:cxn>
                <a:cxn ang="0">
                  <a:pos x="394" y="794"/>
                </a:cxn>
                <a:cxn ang="0">
                  <a:pos x="394" y="794"/>
                </a:cxn>
                <a:cxn ang="0">
                  <a:pos x="408" y="796"/>
                </a:cxn>
                <a:cxn ang="0">
                  <a:pos x="418" y="800"/>
                </a:cxn>
                <a:cxn ang="0">
                  <a:pos x="426" y="806"/>
                </a:cxn>
                <a:cxn ang="0">
                  <a:pos x="426" y="806"/>
                </a:cxn>
                <a:cxn ang="0">
                  <a:pos x="428" y="806"/>
                </a:cxn>
                <a:cxn ang="0">
                  <a:pos x="434" y="808"/>
                </a:cxn>
                <a:cxn ang="0">
                  <a:pos x="440" y="806"/>
                </a:cxn>
                <a:cxn ang="0">
                  <a:pos x="442" y="804"/>
                </a:cxn>
                <a:cxn ang="0">
                  <a:pos x="444" y="800"/>
                </a:cxn>
                <a:cxn ang="0">
                  <a:pos x="444" y="800"/>
                </a:cxn>
                <a:cxn ang="0">
                  <a:pos x="466" y="710"/>
                </a:cxn>
                <a:cxn ang="0">
                  <a:pos x="508" y="512"/>
                </a:cxn>
                <a:cxn ang="0">
                  <a:pos x="590" y="126"/>
                </a:cxn>
                <a:cxn ang="0">
                  <a:pos x="584" y="124"/>
                </a:cxn>
              </a:cxnLst>
              <a:rect l="0" t="0" r="r" b="b"/>
              <a:pathLst>
                <a:path w="590" h="920">
                  <a:moveTo>
                    <a:pt x="584" y="124"/>
                  </a:moveTo>
                  <a:lnTo>
                    <a:pt x="342" y="62"/>
                  </a:lnTo>
                  <a:lnTo>
                    <a:pt x="338" y="62"/>
                  </a:lnTo>
                  <a:lnTo>
                    <a:pt x="332" y="60"/>
                  </a:lnTo>
                  <a:lnTo>
                    <a:pt x="332" y="60"/>
                  </a:lnTo>
                  <a:lnTo>
                    <a:pt x="94" y="0"/>
                  </a:lnTo>
                  <a:lnTo>
                    <a:pt x="0" y="330"/>
                  </a:lnTo>
                  <a:lnTo>
                    <a:pt x="360" y="920"/>
                  </a:lnTo>
                  <a:lnTo>
                    <a:pt x="372" y="902"/>
                  </a:lnTo>
                  <a:lnTo>
                    <a:pt x="378" y="828"/>
                  </a:lnTo>
                  <a:lnTo>
                    <a:pt x="378" y="828"/>
                  </a:lnTo>
                  <a:lnTo>
                    <a:pt x="378" y="822"/>
                  </a:lnTo>
                  <a:lnTo>
                    <a:pt x="378" y="810"/>
                  </a:lnTo>
                  <a:lnTo>
                    <a:pt x="380" y="804"/>
                  </a:lnTo>
                  <a:lnTo>
                    <a:pt x="382" y="800"/>
                  </a:lnTo>
                  <a:lnTo>
                    <a:pt x="386" y="796"/>
                  </a:lnTo>
                  <a:lnTo>
                    <a:pt x="394" y="794"/>
                  </a:lnTo>
                  <a:lnTo>
                    <a:pt x="394" y="794"/>
                  </a:lnTo>
                  <a:lnTo>
                    <a:pt x="408" y="796"/>
                  </a:lnTo>
                  <a:lnTo>
                    <a:pt x="418" y="800"/>
                  </a:lnTo>
                  <a:lnTo>
                    <a:pt x="426" y="806"/>
                  </a:lnTo>
                  <a:lnTo>
                    <a:pt x="426" y="806"/>
                  </a:lnTo>
                  <a:lnTo>
                    <a:pt x="428" y="806"/>
                  </a:lnTo>
                  <a:lnTo>
                    <a:pt x="434" y="808"/>
                  </a:lnTo>
                  <a:lnTo>
                    <a:pt x="440" y="806"/>
                  </a:lnTo>
                  <a:lnTo>
                    <a:pt x="442" y="804"/>
                  </a:lnTo>
                  <a:lnTo>
                    <a:pt x="444" y="800"/>
                  </a:lnTo>
                  <a:lnTo>
                    <a:pt x="444" y="800"/>
                  </a:lnTo>
                  <a:lnTo>
                    <a:pt x="466" y="710"/>
                  </a:lnTo>
                  <a:lnTo>
                    <a:pt x="508" y="512"/>
                  </a:lnTo>
                  <a:lnTo>
                    <a:pt x="590" y="126"/>
                  </a:lnTo>
                  <a:lnTo>
                    <a:pt x="584" y="124"/>
                  </a:lnTo>
                  <a:close/>
                </a:path>
              </a:pathLst>
            </a:custGeom>
            <a:solidFill>
              <a:schemeClr val="bg2">
                <a:lumMod val="90000"/>
              </a:schemeClr>
            </a:solid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7" name="Freeform 68">
              <a:extLst>
                <a:ext uri="{FF2B5EF4-FFF2-40B4-BE49-F238E27FC236}">
                  <a16:creationId xmlns:a16="http://schemas.microsoft.com/office/drawing/2014/main" id="{BF7C8AB8-C984-4F43-B3EE-D857BC9BE94E}"/>
                </a:ext>
              </a:extLst>
            </p:cNvPr>
            <p:cNvSpPr>
              <a:spLocks/>
            </p:cNvSpPr>
            <p:nvPr>
              <p:custDataLst>
                <p:tags r:id="rId54"/>
              </p:custDataLst>
            </p:nvPr>
          </p:nvSpPr>
          <p:spPr bwMode="auto">
            <a:xfrm>
              <a:off x="4275311" y="1993648"/>
              <a:ext cx="745864" cy="529160"/>
            </a:xfrm>
            <a:custGeom>
              <a:avLst/>
              <a:gdLst/>
              <a:ahLst/>
              <a:cxnLst>
                <a:cxn ang="0">
                  <a:pos x="592" y="400"/>
                </a:cxn>
                <a:cxn ang="0">
                  <a:pos x="592" y="400"/>
                </a:cxn>
                <a:cxn ang="0">
                  <a:pos x="590" y="376"/>
                </a:cxn>
                <a:cxn ang="0">
                  <a:pos x="586" y="356"/>
                </a:cxn>
                <a:cxn ang="0">
                  <a:pos x="582" y="340"/>
                </a:cxn>
                <a:cxn ang="0">
                  <a:pos x="582" y="340"/>
                </a:cxn>
                <a:cxn ang="0">
                  <a:pos x="580" y="328"/>
                </a:cxn>
                <a:cxn ang="0">
                  <a:pos x="578" y="318"/>
                </a:cxn>
                <a:cxn ang="0">
                  <a:pos x="580" y="294"/>
                </a:cxn>
                <a:cxn ang="0">
                  <a:pos x="580" y="294"/>
                </a:cxn>
                <a:cxn ang="0">
                  <a:pos x="572" y="202"/>
                </a:cxn>
                <a:cxn ang="0">
                  <a:pos x="564" y="122"/>
                </a:cxn>
                <a:cxn ang="0">
                  <a:pos x="554" y="96"/>
                </a:cxn>
                <a:cxn ang="0">
                  <a:pos x="560" y="72"/>
                </a:cxn>
                <a:cxn ang="0">
                  <a:pos x="554" y="40"/>
                </a:cxn>
                <a:cxn ang="0">
                  <a:pos x="554" y="40"/>
                </a:cxn>
                <a:cxn ang="0">
                  <a:pos x="448" y="34"/>
                </a:cxn>
                <a:cxn ang="0">
                  <a:pos x="304" y="26"/>
                </a:cxn>
                <a:cxn ang="0">
                  <a:pos x="304" y="26"/>
                </a:cxn>
                <a:cxn ang="0">
                  <a:pos x="244" y="22"/>
                </a:cxn>
                <a:cxn ang="0">
                  <a:pos x="178" y="16"/>
                </a:cxn>
                <a:cxn ang="0">
                  <a:pos x="38" y="0"/>
                </a:cxn>
                <a:cxn ang="0">
                  <a:pos x="0" y="380"/>
                </a:cxn>
                <a:cxn ang="0">
                  <a:pos x="576" y="420"/>
                </a:cxn>
                <a:cxn ang="0">
                  <a:pos x="576" y="420"/>
                </a:cxn>
                <a:cxn ang="0">
                  <a:pos x="586" y="406"/>
                </a:cxn>
                <a:cxn ang="0">
                  <a:pos x="592" y="400"/>
                </a:cxn>
                <a:cxn ang="0">
                  <a:pos x="592" y="400"/>
                </a:cxn>
              </a:cxnLst>
              <a:rect l="0" t="0" r="r" b="b"/>
              <a:pathLst>
                <a:path w="592" h="420">
                  <a:moveTo>
                    <a:pt x="592" y="400"/>
                  </a:moveTo>
                  <a:lnTo>
                    <a:pt x="592" y="400"/>
                  </a:lnTo>
                  <a:lnTo>
                    <a:pt x="590" y="376"/>
                  </a:lnTo>
                  <a:lnTo>
                    <a:pt x="586" y="356"/>
                  </a:lnTo>
                  <a:lnTo>
                    <a:pt x="582" y="340"/>
                  </a:lnTo>
                  <a:lnTo>
                    <a:pt x="582" y="340"/>
                  </a:lnTo>
                  <a:lnTo>
                    <a:pt x="580" y="328"/>
                  </a:lnTo>
                  <a:lnTo>
                    <a:pt x="578" y="318"/>
                  </a:lnTo>
                  <a:lnTo>
                    <a:pt x="580" y="294"/>
                  </a:lnTo>
                  <a:lnTo>
                    <a:pt x="580" y="294"/>
                  </a:lnTo>
                  <a:lnTo>
                    <a:pt x="572" y="202"/>
                  </a:lnTo>
                  <a:lnTo>
                    <a:pt x="564" y="122"/>
                  </a:lnTo>
                  <a:lnTo>
                    <a:pt x="554" y="96"/>
                  </a:lnTo>
                  <a:lnTo>
                    <a:pt x="560" y="72"/>
                  </a:lnTo>
                  <a:lnTo>
                    <a:pt x="554" y="40"/>
                  </a:lnTo>
                  <a:lnTo>
                    <a:pt x="554" y="40"/>
                  </a:lnTo>
                  <a:lnTo>
                    <a:pt x="448" y="34"/>
                  </a:lnTo>
                  <a:lnTo>
                    <a:pt x="304" y="26"/>
                  </a:lnTo>
                  <a:lnTo>
                    <a:pt x="304" y="26"/>
                  </a:lnTo>
                  <a:lnTo>
                    <a:pt x="244" y="22"/>
                  </a:lnTo>
                  <a:lnTo>
                    <a:pt x="178" y="16"/>
                  </a:lnTo>
                  <a:lnTo>
                    <a:pt x="38" y="0"/>
                  </a:lnTo>
                  <a:lnTo>
                    <a:pt x="0" y="380"/>
                  </a:lnTo>
                  <a:lnTo>
                    <a:pt x="576" y="420"/>
                  </a:lnTo>
                  <a:lnTo>
                    <a:pt x="576" y="420"/>
                  </a:lnTo>
                  <a:lnTo>
                    <a:pt x="586" y="406"/>
                  </a:lnTo>
                  <a:lnTo>
                    <a:pt x="592" y="400"/>
                  </a:lnTo>
                  <a:lnTo>
                    <a:pt x="592" y="40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8" name="Freeform 69">
              <a:extLst>
                <a:ext uri="{FF2B5EF4-FFF2-40B4-BE49-F238E27FC236}">
                  <a16:creationId xmlns:a16="http://schemas.microsoft.com/office/drawing/2014/main" id="{7A6F2FC5-1C10-48F6-A9F8-6998B158B230}"/>
                </a:ext>
              </a:extLst>
            </p:cNvPr>
            <p:cNvSpPr>
              <a:spLocks/>
            </p:cNvSpPr>
            <p:nvPr>
              <p:custDataLst>
                <p:tags r:id="rId55"/>
              </p:custDataLst>
            </p:nvPr>
          </p:nvSpPr>
          <p:spPr bwMode="auto">
            <a:xfrm>
              <a:off x="4234994" y="2472411"/>
              <a:ext cx="808859" cy="496402"/>
            </a:xfrm>
            <a:custGeom>
              <a:avLst/>
              <a:gdLst/>
              <a:ahLst/>
              <a:cxnLst>
                <a:cxn ang="0">
                  <a:pos x="602" y="58"/>
                </a:cxn>
                <a:cxn ang="0">
                  <a:pos x="602" y="58"/>
                </a:cxn>
                <a:cxn ang="0">
                  <a:pos x="604" y="50"/>
                </a:cxn>
                <a:cxn ang="0">
                  <a:pos x="608" y="40"/>
                </a:cxn>
                <a:cxn ang="0">
                  <a:pos x="32" y="0"/>
                </a:cxn>
                <a:cxn ang="0">
                  <a:pos x="0" y="326"/>
                </a:cxn>
                <a:cxn ang="0">
                  <a:pos x="446" y="350"/>
                </a:cxn>
                <a:cxn ang="0">
                  <a:pos x="496" y="378"/>
                </a:cxn>
                <a:cxn ang="0">
                  <a:pos x="550" y="368"/>
                </a:cxn>
                <a:cxn ang="0">
                  <a:pos x="620" y="394"/>
                </a:cxn>
                <a:cxn ang="0">
                  <a:pos x="630" y="342"/>
                </a:cxn>
                <a:cxn ang="0">
                  <a:pos x="618" y="300"/>
                </a:cxn>
                <a:cxn ang="0">
                  <a:pos x="634" y="294"/>
                </a:cxn>
                <a:cxn ang="0">
                  <a:pos x="634" y="294"/>
                </a:cxn>
                <a:cxn ang="0">
                  <a:pos x="638" y="214"/>
                </a:cxn>
                <a:cxn ang="0">
                  <a:pos x="642" y="114"/>
                </a:cxn>
                <a:cxn ang="0">
                  <a:pos x="642" y="114"/>
                </a:cxn>
                <a:cxn ang="0">
                  <a:pos x="640" y="104"/>
                </a:cxn>
                <a:cxn ang="0">
                  <a:pos x="636" y="96"/>
                </a:cxn>
                <a:cxn ang="0">
                  <a:pos x="630" y="88"/>
                </a:cxn>
                <a:cxn ang="0">
                  <a:pos x="624" y="82"/>
                </a:cxn>
                <a:cxn ang="0">
                  <a:pos x="610" y="70"/>
                </a:cxn>
                <a:cxn ang="0">
                  <a:pos x="606" y="64"/>
                </a:cxn>
                <a:cxn ang="0">
                  <a:pos x="602" y="58"/>
                </a:cxn>
                <a:cxn ang="0">
                  <a:pos x="602" y="58"/>
                </a:cxn>
              </a:cxnLst>
              <a:rect l="0" t="0" r="r" b="b"/>
              <a:pathLst>
                <a:path w="642" h="394">
                  <a:moveTo>
                    <a:pt x="602" y="58"/>
                  </a:moveTo>
                  <a:lnTo>
                    <a:pt x="602" y="58"/>
                  </a:lnTo>
                  <a:lnTo>
                    <a:pt x="604" y="50"/>
                  </a:lnTo>
                  <a:lnTo>
                    <a:pt x="608" y="40"/>
                  </a:lnTo>
                  <a:lnTo>
                    <a:pt x="32" y="0"/>
                  </a:lnTo>
                  <a:lnTo>
                    <a:pt x="0" y="326"/>
                  </a:lnTo>
                  <a:lnTo>
                    <a:pt x="446" y="350"/>
                  </a:lnTo>
                  <a:lnTo>
                    <a:pt x="496" y="378"/>
                  </a:lnTo>
                  <a:lnTo>
                    <a:pt x="550" y="368"/>
                  </a:lnTo>
                  <a:lnTo>
                    <a:pt x="620" y="394"/>
                  </a:lnTo>
                  <a:lnTo>
                    <a:pt x="630" y="342"/>
                  </a:lnTo>
                  <a:lnTo>
                    <a:pt x="618" y="300"/>
                  </a:lnTo>
                  <a:lnTo>
                    <a:pt x="634" y="294"/>
                  </a:lnTo>
                  <a:lnTo>
                    <a:pt x="634" y="294"/>
                  </a:lnTo>
                  <a:lnTo>
                    <a:pt x="638" y="214"/>
                  </a:lnTo>
                  <a:lnTo>
                    <a:pt x="642" y="114"/>
                  </a:lnTo>
                  <a:lnTo>
                    <a:pt x="642" y="114"/>
                  </a:lnTo>
                  <a:lnTo>
                    <a:pt x="640" y="104"/>
                  </a:lnTo>
                  <a:lnTo>
                    <a:pt x="636" y="96"/>
                  </a:lnTo>
                  <a:lnTo>
                    <a:pt x="630" y="88"/>
                  </a:lnTo>
                  <a:lnTo>
                    <a:pt x="624" y="82"/>
                  </a:lnTo>
                  <a:lnTo>
                    <a:pt x="610" y="70"/>
                  </a:lnTo>
                  <a:lnTo>
                    <a:pt x="606" y="64"/>
                  </a:lnTo>
                  <a:lnTo>
                    <a:pt x="602" y="58"/>
                  </a:lnTo>
                  <a:lnTo>
                    <a:pt x="602" y="5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grpSp>
      <p:sp>
        <p:nvSpPr>
          <p:cNvPr id="10" name="文本框 9">
            <a:extLst>
              <a:ext uri="{FF2B5EF4-FFF2-40B4-BE49-F238E27FC236}">
                <a16:creationId xmlns:a16="http://schemas.microsoft.com/office/drawing/2014/main" id="{D872A698-D770-50BE-337C-2537D92A0EC1}"/>
              </a:ext>
            </a:extLst>
          </p:cNvPr>
          <p:cNvSpPr txBox="1"/>
          <p:nvPr/>
        </p:nvSpPr>
        <p:spPr>
          <a:xfrm>
            <a:off x="351369" y="1910745"/>
            <a:ext cx="4609805" cy="3416320"/>
          </a:xfrm>
          <a:prstGeom prst="rect">
            <a:avLst/>
          </a:prstGeom>
          <a:noFill/>
        </p:spPr>
        <p:txBody>
          <a:bodyPr wrap="square" rtlCol="0">
            <a:spAutoFit/>
          </a:bodyPr>
          <a:lstStyle/>
          <a:p>
            <a:r>
              <a:rPr lang="zh-CN" altLang="en-US" sz="2400" b="1" dirty="0">
                <a:latin typeface="宋体" panose="02010600030101010101" pitchFamily="2" charset="-122"/>
                <a:ea typeface="宋体" panose="02010600030101010101" pitchFamily="2" charset="-122"/>
              </a:rPr>
              <a:t>    其次</a:t>
            </a:r>
            <a:r>
              <a:rPr lang="zh-CN" altLang="en-US" sz="2400" dirty="0">
                <a:latin typeface="宋体" panose="02010600030101010101" pitchFamily="2" charset="-122"/>
                <a:ea typeface="宋体" panose="02010600030101010101" pitchFamily="2" charset="-122"/>
              </a:rPr>
              <a:t>，未出生胎儿并不构成</a:t>
            </a:r>
            <a:r>
              <a:rPr lang="zh-CN" altLang="en-US" sz="2400" b="1" dirty="0">
                <a:latin typeface="宋体" panose="02010600030101010101" pitchFamily="2" charset="-122"/>
                <a:ea typeface="宋体" panose="02010600030101010101" pitchFamily="2" charset="-122"/>
              </a:rPr>
              <a:t>宪法意义上的人</a:t>
            </a:r>
            <a:r>
              <a:rPr lang="zh-CN" altLang="en-US" sz="2400" dirty="0">
                <a:latin typeface="宋体" panose="02010600030101010101" pitchFamily="2" charset="-122"/>
                <a:ea typeface="宋体" panose="02010600030101010101" pitchFamily="2" charset="-122"/>
              </a:rPr>
              <a:t>，因而不构成生命权主体。无论是宪法文本，还是宪法制定者的意图，乃至当代宪法实践，都没将胎儿当作人进行对待。既然胎儿并不算法律意义上的人，</a:t>
            </a:r>
            <a:r>
              <a:rPr lang="zh-CN" altLang="en-US" sz="2400" b="1" dirty="0">
                <a:latin typeface="宋体" panose="02010600030101010101" pitchFamily="2" charset="-122"/>
                <a:ea typeface="宋体" panose="02010600030101010101" pitchFamily="2" charset="-122"/>
              </a:rPr>
              <a:t>生命权</a:t>
            </a:r>
            <a:r>
              <a:rPr lang="zh-CN" altLang="en-US" sz="2400" dirty="0">
                <a:latin typeface="宋体" panose="02010600030101010101" pitchFamily="2" charset="-122"/>
                <a:ea typeface="宋体" panose="02010600030101010101" pitchFamily="2" charset="-122"/>
              </a:rPr>
              <a:t>就不构成限制女性选择权的理由。</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44249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BD3BB9-7494-4054-ABD5-BF4DEDF50D86}"/>
              </a:ext>
            </a:extLst>
          </p:cNvPr>
          <p:cNvSpPr>
            <a:spLocks noGrp="1"/>
          </p:cNvSpPr>
          <p:nvPr>
            <p:ph type="dt" sz="half" idx="10"/>
          </p:nvPr>
        </p:nvSpPr>
        <p:spPr/>
        <p:txBody>
          <a:bodyPr/>
          <a:lstStyle/>
          <a:p>
            <a:fld id="{4BF7AEFA-B56B-463F-809E-4A0CAC2C214B}" type="datetime1">
              <a:rPr lang="en-US" sz="1000" smtClean="0">
                <a:solidFill>
                  <a:schemeClr val="tx1"/>
                </a:solidFill>
              </a:rPr>
              <a:t>6/21/2023</a:t>
            </a:fld>
            <a:endParaRPr lang="en-US" sz="1000">
              <a:solidFill>
                <a:schemeClr val="tx1"/>
              </a:solidFill>
            </a:endParaRPr>
          </a:p>
        </p:txBody>
      </p:sp>
      <p:sp>
        <p:nvSpPr>
          <p:cNvPr id="3" name="Slide Number Placeholder 2">
            <a:extLst>
              <a:ext uri="{FF2B5EF4-FFF2-40B4-BE49-F238E27FC236}">
                <a16:creationId xmlns:a16="http://schemas.microsoft.com/office/drawing/2014/main" id="{0E4D9497-D6ED-4F5D-9AF8-723FC8208BDE}"/>
              </a:ext>
            </a:extLst>
          </p:cNvPr>
          <p:cNvSpPr>
            <a:spLocks noGrp="1"/>
          </p:cNvSpPr>
          <p:nvPr>
            <p:ph type="sldNum" sz="quarter" idx="12"/>
          </p:nvPr>
        </p:nvSpPr>
        <p:spPr/>
        <p:txBody>
          <a:bodyPr/>
          <a:lstStyle/>
          <a:p>
            <a:fld id="{C0C94304-9D7D-4EDB-90E1-FCA55F75F38C}" type="slidenum">
              <a:rPr lang="en-US" sz="1000" smtClean="0">
                <a:solidFill>
                  <a:schemeClr val="tx1"/>
                </a:solidFill>
              </a:rPr>
              <a:t>7</a:t>
            </a:fld>
            <a:endParaRPr lang="en-US" sz="1000">
              <a:solidFill>
                <a:schemeClr val="tx1"/>
              </a:solidFill>
            </a:endParaRPr>
          </a:p>
        </p:txBody>
      </p:sp>
      <p:sp>
        <p:nvSpPr>
          <p:cNvPr id="4" name="Rectangle 70">
            <a:extLst>
              <a:ext uri="{FF2B5EF4-FFF2-40B4-BE49-F238E27FC236}">
                <a16:creationId xmlns:a16="http://schemas.microsoft.com/office/drawing/2014/main" id="{2C7F6899-AA89-4ACF-BBC6-9182A564A0B3}"/>
              </a:ext>
            </a:extLst>
          </p:cNvPr>
          <p:cNvSpPr/>
          <p:nvPr/>
        </p:nvSpPr>
        <p:spPr>
          <a:xfrm>
            <a:off x="205437" y="245049"/>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70">
            <a:extLst>
              <a:ext uri="{FF2B5EF4-FFF2-40B4-BE49-F238E27FC236}">
                <a16:creationId xmlns:a16="http://schemas.microsoft.com/office/drawing/2014/main" id="{46EBEB8D-01EC-4B1A-B44A-BDF60EEB1BDB}"/>
              </a:ext>
            </a:extLst>
          </p:cNvPr>
          <p:cNvSpPr/>
          <p:nvPr/>
        </p:nvSpPr>
        <p:spPr>
          <a:xfrm rot="10800000">
            <a:off x="11483037" y="6109425"/>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70">
            <a:extLst>
              <a:ext uri="{FF2B5EF4-FFF2-40B4-BE49-F238E27FC236}">
                <a16:creationId xmlns:a16="http://schemas.microsoft.com/office/drawing/2014/main" id="{0EFEE770-1BB8-4BC8-92D5-8B8941EDBE25}"/>
              </a:ext>
            </a:extLst>
          </p:cNvPr>
          <p:cNvSpPr/>
          <p:nvPr/>
        </p:nvSpPr>
        <p:spPr>
          <a:xfrm flipV="1">
            <a:off x="205437" y="6109425"/>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70">
            <a:extLst>
              <a:ext uri="{FF2B5EF4-FFF2-40B4-BE49-F238E27FC236}">
                <a16:creationId xmlns:a16="http://schemas.microsoft.com/office/drawing/2014/main" id="{68FA4209-A2EF-480B-BBDC-DE5322790CE7}"/>
              </a:ext>
            </a:extLst>
          </p:cNvPr>
          <p:cNvSpPr/>
          <p:nvPr/>
        </p:nvSpPr>
        <p:spPr>
          <a:xfrm rot="10800000" flipV="1">
            <a:off x="11483037" y="245049"/>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3FE3DD1-8761-4FA2-A00F-4C407ED92CBC}"/>
              </a:ext>
            </a:extLst>
          </p:cNvPr>
          <p:cNvSpPr txBox="1"/>
          <p:nvPr/>
        </p:nvSpPr>
        <p:spPr>
          <a:xfrm>
            <a:off x="708963" y="250833"/>
            <a:ext cx="10774074" cy="677108"/>
          </a:xfrm>
          <a:prstGeom prst="rect">
            <a:avLst/>
          </a:prstGeom>
          <a:noFill/>
        </p:spPr>
        <p:txBody>
          <a:bodyPr wrap="square" lIns="0" tIns="0" rIns="0" bIns="0" rtlCol="0" anchor="t">
            <a:spAutoFit/>
          </a:bodyPr>
          <a:lstStyle/>
          <a:p>
            <a:r>
              <a:rPr lang="zh-CN" altLang="en-US" sz="4400" dirty="0"/>
              <a:t>案例分析</a:t>
            </a:r>
            <a:r>
              <a:rPr lang="en-US" altLang="zh-CN" sz="4400" dirty="0"/>
              <a:t>:</a:t>
            </a:r>
            <a:r>
              <a:rPr lang="zh-CN" altLang="en-US" sz="4400" dirty="0"/>
              <a:t>罗伊案的逻辑推理</a:t>
            </a:r>
            <a:endParaRPr lang="en-US" sz="4400" dirty="0"/>
          </a:p>
        </p:txBody>
      </p:sp>
      <p:grpSp>
        <p:nvGrpSpPr>
          <p:cNvPr id="66" name="Group 65">
            <a:extLst>
              <a:ext uri="{FF2B5EF4-FFF2-40B4-BE49-F238E27FC236}">
                <a16:creationId xmlns:a16="http://schemas.microsoft.com/office/drawing/2014/main" id="{7BB8AD2D-3B0D-47D1-BBC8-FF9B9CEE809A}"/>
              </a:ext>
            </a:extLst>
          </p:cNvPr>
          <p:cNvGrpSpPr/>
          <p:nvPr/>
        </p:nvGrpSpPr>
        <p:grpSpPr>
          <a:xfrm>
            <a:off x="5235961" y="1186829"/>
            <a:ext cx="6224416" cy="4947924"/>
            <a:chOff x="1982501" y="1605597"/>
            <a:chExt cx="6044807" cy="4805148"/>
          </a:xfrm>
          <a:solidFill>
            <a:schemeClr val="bg1">
              <a:lumMod val="85000"/>
            </a:schemeClr>
          </a:solidFill>
          <a:effectLst/>
        </p:grpSpPr>
        <p:sp>
          <p:nvSpPr>
            <p:cNvPr id="67" name="Freeform 55">
              <a:extLst>
                <a:ext uri="{FF2B5EF4-FFF2-40B4-BE49-F238E27FC236}">
                  <a16:creationId xmlns:a16="http://schemas.microsoft.com/office/drawing/2014/main" id="{75A0357B-5F15-45B7-8E50-24852681EB9B}"/>
                </a:ext>
              </a:extLst>
            </p:cNvPr>
            <p:cNvSpPr>
              <a:spLocks/>
            </p:cNvSpPr>
            <p:nvPr>
              <p:custDataLst>
                <p:tags r:id="rId1"/>
              </p:custDataLst>
            </p:nvPr>
          </p:nvSpPr>
          <p:spPr bwMode="auto">
            <a:xfrm>
              <a:off x="3737181" y="6056409"/>
              <a:ext cx="95753" cy="123471"/>
            </a:xfrm>
            <a:custGeom>
              <a:avLst/>
              <a:gdLst/>
              <a:ahLst/>
              <a:cxnLst>
                <a:cxn ang="0">
                  <a:pos x="0" y="8"/>
                </a:cxn>
                <a:cxn ang="0">
                  <a:pos x="0" y="12"/>
                </a:cxn>
                <a:cxn ang="0">
                  <a:pos x="12" y="30"/>
                </a:cxn>
                <a:cxn ang="0">
                  <a:pos x="16" y="36"/>
                </a:cxn>
                <a:cxn ang="0">
                  <a:pos x="22" y="38"/>
                </a:cxn>
                <a:cxn ang="0">
                  <a:pos x="28" y="46"/>
                </a:cxn>
                <a:cxn ang="0">
                  <a:pos x="30" y="54"/>
                </a:cxn>
                <a:cxn ang="0">
                  <a:pos x="36" y="68"/>
                </a:cxn>
                <a:cxn ang="0">
                  <a:pos x="52" y="82"/>
                </a:cxn>
                <a:cxn ang="0">
                  <a:pos x="60" y="92"/>
                </a:cxn>
                <a:cxn ang="0">
                  <a:pos x="68" y="96"/>
                </a:cxn>
                <a:cxn ang="0">
                  <a:pos x="76" y="98"/>
                </a:cxn>
                <a:cxn ang="0">
                  <a:pos x="74" y="94"/>
                </a:cxn>
                <a:cxn ang="0">
                  <a:pos x="72" y="92"/>
                </a:cxn>
                <a:cxn ang="0">
                  <a:pos x="66" y="84"/>
                </a:cxn>
                <a:cxn ang="0">
                  <a:pos x="58" y="80"/>
                </a:cxn>
                <a:cxn ang="0">
                  <a:pos x="52" y="76"/>
                </a:cxn>
                <a:cxn ang="0">
                  <a:pos x="50" y="72"/>
                </a:cxn>
                <a:cxn ang="0">
                  <a:pos x="50" y="66"/>
                </a:cxn>
                <a:cxn ang="0">
                  <a:pos x="54" y="64"/>
                </a:cxn>
                <a:cxn ang="0">
                  <a:pos x="58" y="60"/>
                </a:cxn>
                <a:cxn ang="0">
                  <a:pos x="56" y="58"/>
                </a:cxn>
                <a:cxn ang="0">
                  <a:pos x="54" y="54"/>
                </a:cxn>
                <a:cxn ang="0">
                  <a:pos x="44" y="38"/>
                </a:cxn>
                <a:cxn ang="0">
                  <a:pos x="44" y="26"/>
                </a:cxn>
                <a:cxn ang="0">
                  <a:pos x="44" y="12"/>
                </a:cxn>
                <a:cxn ang="0">
                  <a:pos x="40" y="2"/>
                </a:cxn>
                <a:cxn ang="0">
                  <a:pos x="38" y="0"/>
                </a:cxn>
                <a:cxn ang="0">
                  <a:pos x="32" y="10"/>
                </a:cxn>
                <a:cxn ang="0">
                  <a:pos x="22" y="6"/>
                </a:cxn>
                <a:cxn ang="0">
                  <a:pos x="12" y="6"/>
                </a:cxn>
                <a:cxn ang="0">
                  <a:pos x="0" y="8"/>
                </a:cxn>
              </a:cxnLst>
              <a:rect l="0" t="0" r="r" b="b"/>
              <a:pathLst>
                <a:path w="76" h="98">
                  <a:moveTo>
                    <a:pt x="0" y="8"/>
                  </a:moveTo>
                  <a:lnTo>
                    <a:pt x="0" y="8"/>
                  </a:lnTo>
                  <a:lnTo>
                    <a:pt x="0" y="8"/>
                  </a:lnTo>
                  <a:lnTo>
                    <a:pt x="0" y="12"/>
                  </a:lnTo>
                  <a:lnTo>
                    <a:pt x="4" y="18"/>
                  </a:lnTo>
                  <a:lnTo>
                    <a:pt x="12" y="30"/>
                  </a:lnTo>
                  <a:lnTo>
                    <a:pt x="12" y="30"/>
                  </a:lnTo>
                  <a:lnTo>
                    <a:pt x="16" y="36"/>
                  </a:lnTo>
                  <a:lnTo>
                    <a:pt x="22" y="38"/>
                  </a:lnTo>
                  <a:lnTo>
                    <a:pt x="22" y="38"/>
                  </a:lnTo>
                  <a:lnTo>
                    <a:pt x="26" y="42"/>
                  </a:lnTo>
                  <a:lnTo>
                    <a:pt x="28" y="46"/>
                  </a:lnTo>
                  <a:lnTo>
                    <a:pt x="30" y="54"/>
                  </a:lnTo>
                  <a:lnTo>
                    <a:pt x="30" y="54"/>
                  </a:lnTo>
                  <a:lnTo>
                    <a:pt x="34" y="62"/>
                  </a:lnTo>
                  <a:lnTo>
                    <a:pt x="36" y="68"/>
                  </a:lnTo>
                  <a:lnTo>
                    <a:pt x="36" y="68"/>
                  </a:lnTo>
                  <a:lnTo>
                    <a:pt x="52" y="82"/>
                  </a:lnTo>
                  <a:lnTo>
                    <a:pt x="52" y="82"/>
                  </a:lnTo>
                  <a:lnTo>
                    <a:pt x="60" y="92"/>
                  </a:lnTo>
                  <a:lnTo>
                    <a:pt x="60" y="92"/>
                  </a:lnTo>
                  <a:lnTo>
                    <a:pt x="68" y="96"/>
                  </a:lnTo>
                  <a:lnTo>
                    <a:pt x="74" y="98"/>
                  </a:lnTo>
                  <a:lnTo>
                    <a:pt x="76" y="98"/>
                  </a:lnTo>
                  <a:lnTo>
                    <a:pt x="76" y="98"/>
                  </a:lnTo>
                  <a:lnTo>
                    <a:pt x="74" y="94"/>
                  </a:lnTo>
                  <a:lnTo>
                    <a:pt x="72" y="92"/>
                  </a:lnTo>
                  <a:lnTo>
                    <a:pt x="72" y="92"/>
                  </a:lnTo>
                  <a:lnTo>
                    <a:pt x="70" y="88"/>
                  </a:lnTo>
                  <a:lnTo>
                    <a:pt x="66" y="84"/>
                  </a:lnTo>
                  <a:lnTo>
                    <a:pt x="66" y="84"/>
                  </a:lnTo>
                  <a:lnTo>
                    <a:pt x="58" y="80"/>
                  </a:lnTo>
                  <a:lnTo>
                    <a:pt x="54" y="78"/>
                  </a:lnTo>
                  <a:lnTo>
                    <a:pt x="52" y="76"/>
                  </a:lnTo>
                  <a:lnTo>
                    <a:pt x="52" y="76"/>
                  </a:lnTo>
                  <a:lnTo>
                    <a:pt x="50" y="72"/>
                  </a:lnTo>
                  <a:lnTo>
                    <a:pt x="50" y="70"/>
                  </a:lnTo>
                  <a:lnTo>
                    <a:pt x="50" y="66"/>
                  </a:lnTo>
                  <a:lnTo>
                    <a:pt x="50" y="66"/>
                  </a:lnTo>
                  <a:lnTo>
                    <a:pt x="54" y="64"/>
                  </a:lnTo>
                  <a:lnTo>
                    <a:pt x="56" y="62"/>
                  </a:lnTo>
                  <a:lnTo>
                    <a:pt x="58" y="60"/>
                  </a:lnTo>
                  <a:lnTo>
                    <a:pt x="58" y="60"/>
                  </a:lnTo>
                  <a:lnTo>
                    <a:pt x="56" y="58"/>
                  </a:lnTo>
                  <a:lnTo>
                    <a:pt x="54" y="54"/>
                  </a:lnTo>
                  <a:lnTo>
                    <a:pt x="54" y="54"/>
                  </a:lnTo>
                  <a:lnTo>
                    <a:pt x="44" y="38"/>
                  </a:lnTo>
                  <a:lnTo>
                    <a:pt x="44" y="38"/>
                  </a:lnTo>
                  <a:lnTo>
                    <a:pt x="42" y="32"/>
                  </a:lnTo>
                  <a:lnTo>
                    <a:pt x="44" y="26"/>
                  </a:lnTo>
                  <a:lnTo>
                    <a:pt x="44" y="26"/>
                  </a:lnTo>
                  <a:lnTo>
                    <a:pt x="44" y="12"/>
                  </a:lnTo>
                  <a:lnTo>
                    <a:pt x="42" y="4"/>
                  </a:lnTo>
                  <a:lnTo>
                    <a:pt x="40" y="2"/>
                  </a:lnTo>
                  <a:lnTo>
                    <a:pt x="38" y="0"/>
                  </a:lnTo>
                  <a:lnTo>
                    <a:pt x="38" y="0"/>
                  </a:lnTo>
                  <a:lnTo>
                    <a:pt x="32" y="10"/>
                  </a:lnTo>
                  <a:lnTo>
                    <a:pt x="32" y="10"/>
                  </a:lnTo>
                  <a:lnTo>
                    <a:pt x="28" y="6"/>
                  </a:lnTo>
                  <a:lnTo>
                    <a:pt x="22" y="6"/>
                  </a:lnTo>
                  <a:lnTo>
                    <a:pt x="22" y="6"/>
                  </a:lnTo>
                  <a:lnTo>
                    <a:pt x="12" y="6"/>
                  </a:lnTo>
                  <a:lnTo>
                    <a:pt x="0" y="8"/>
                  </a:lnTo>
                  <a:lnTo>
                    <a:pt x="0" y="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68" name="Freeform 56">
              <a:extLst>
                <a:ext uri="{FF2B5EF4-FFF2-40B4-BE49-F238E27FC236}">
                  <a16:creationId xmlns:a16="http://schemas.microsoft.com/office/drawing/2014/main" id="{829E763F-51C9-414C-9CE5-A71948771BB6}"/>
                </a:ext>
              </a:extLst>
            </p:cNvPr>
            <p:cNvSpPr>
              <a:spLocks/>
            </p:cNvSpPr>
            <p:nvPr>
              <p:custDataLst>
                <p:tags r:id="rId2"/>
              </p:custDataLst>
            </p:nvPr>
          </p:nvSpPr>
          <p:spPr bwMode="auto">
            <a:xfrm>
              <a:off x="2580234" y="6350270"/>
              <a:ext cx="148669" cy="60475"/>
            </a:xfrm>
            <a:custGeom>
              <a:avLst/>
              <a:gdLst/>
              <a:ahLst/>
              <a:cxnLst>
                <a:cxn ang="0">
                  <a:pos x="112" y="0"/>
                </a:cxn>
                <a:cxn ang="0">
                  <a:pos x="102" y="4"/>
                </a:cxn>
                <a:cxn ang="0">
                  <a:pos x="90" y="6"/>
                </a:cxn>
                <a:cxn ang="0">
                  <a:pos x="88" y="8"/>
                </a:cxn>
                <a:cxn ang="0">
                  <a:pos x="86" y="6"/>
                </a:cxn>
                <a:cxn ang="0">
                  <a:pos x="74" y="6"/>
                </a:cxn>
                <a:cxn ang="0">
                  <a:pos x="62" y="26"/>
                </a:cxn>
                <a:cxn ang="0">
                  <a:pos x="56" y="28"/>
                </a:cxn>
                <a:cxn ang="0">
                  <a:pos x="50" y="28"/>
                </a:cxn>
                <a:cxn ang="0">
                  <a:pos x="48" y="22"/>
                </a:cxn>
                <a:cxn ang="0">
                  <a:pos x="44" y="18"/>
                </a:cxn>
                <a:cxn ang="0">
                  <a:pos x="40" y="16"/>
                </a:cxn>
                <a:cxn ang="0">
                  <a:pos x="30" y="18"/>
                </a:cxn>
                <a:cxn ang="0">
                  <a:pos x="30" y="22"/>
                </a:cxn>
                <a:cxn ang="0">
                  <a:pos x="28" y="24"/>
                </a:cxn>
                <a:cxn ang="0">
                  <a:pos x="20" y="22"/>
                </a:cxn>
                <a:cxn ang="0">
                  <a:pos x="8" y="36"/>
                </a:cxn>
                <a:cxn ang="0">
                  <a:pos x="2" y="42"/>
                </a:cxn>
                <a:cxn ang="0">
                  <a:pos x="0" y="46"/>
                </a:cxn>
                <a:cxn ang="0">
                  <a:pos x="2" y="48"/>
                </a:cxn>
                <a:cxn ang="0">
                  <a:pos x="10" y="44"/>
                </a:cxn>
                <a:cxn ang="0">
                  <a:pos x="32" y="32"/>
                </a:cxn>
                <a:cxn ang="0">
                  <a:pos x="40" y="30"/>
                </a:cxn>
                <a:cxn ang="0">
                  <a:pos x="48" y="34"/>
                </a:cxn>
                <a:cxn ang="0">
                  <a:pos x="52" y="36"/>
                </a:cxn>
                <a:cxn ang="0">
                  <a:pos x="58" y="36"/>
                </a:cxn>
                <a:cxn ang="0">
                  <a:pos x="66" y="34"/>
                </a:cxn>
                <a:cxn ang="0">
                  <a:pos x="80" y="30"/>
                </a:cxn>
                <a:cxn ang="0">
                  <a:pos x="90" y="28"/>
                </a:cxn>
                <a:cxn ang="0">
                  <a:pos x="90" y="26"/>
                </a:cxn>
                <a:cxn ang="0">
                  <a:pos x="94" y="18"/>
                </a:cxn>
                <a:cxn ang="0">
                  <a:pos x="96" y="16"/>
                </a:cxn>
                <a:cxn ang="0">
                  <a:pos x="106" y="12"/>
                </a:cxn>
                <a:cxn ang="0">
                  <a:pos x="110" y="12"/>
                </a:cxn>
                <a:cxn ang="0">
                  <a:pos x="114" y="12"/>
                </a:cxn>
                <a:cxn ang="0">
                  <a:pos x="118" y="6"/>
                </a:cxn>
                <a:cxn ang="0">
                  <a:pos x="116" y="0"/>
                </a:cxn>
                <a:cxn ang="0">
                  <a:pos x="112" y="0"/>
                </a:cxn>
              </a:cxnLst>
              <a:rect l="0" t="0" r="r" b="b"/>
              <a:pathLst>
                <a:path w="118" h="48">
                  <a:moveTo>
                    <a:pt x="112" y="0"/>
                  </a:moveTo>
                  <a:lnTo>
                    <a:pt x="112" y="0"/>
                  </a:lnTo>
                  <a:lnTo>
                    <a:pt x="108" y="0"/>
                  </a:lnTo>
                  <a:lnTo>
                    <a:pt x="102" y="4"/>
                  </a:lnTo>
                  <a:lnTo>
                    <a:pt x="102" y="4"/>
                  </a:lnTo>
                  <a:lnTo>
                    <a:pt x="90" y="6"/>
                  </a:lnTo>
                  <a:lnTo>
                    <a:pt x="90" y="6"/>
                  </a:lnTo>
                  <a:lnTo>
                    <a:pt x="88" y="8"/>
                  </a:lnTo>
                  <a:lnTo>
                    <a:pt x="86" y="6"/>
                  </a:lnTo>
                  <a:lnTo>
                    <a:pt x="86" y="6"/>
                  </a:lnTo>
                  <a:lnTo>
                    <a:pt x="80" y="6"/>
                  </a:lnTo>
                  <a:lnTo>
                    <a:pt x="74" y="6"/>
                  </a:lnTo>
                  <a:lnTo>
                    <a:pt x="72" y="20"/>
                  </a:lnTo>
                  <a:lnTo>
                    <a:pt x="62" y="26"/>
                  </a:lnTo>
                  <a:lnTo>
                    <a:pt x="62" y="26"/>
                  </a:lnTo>
                  <a:lnTo>
                    <a:pt x="56" y="28"/>
                  </a:lnTo>
                  <a:lnTo>
                    <a:pt x="52" y="28"/>
                  </a:lnTo>
                  <a:lnTo>
                    <a:pt x="50" y="28"/>
                  </a:lnTo>
                  <a:lnTo>
                    <a:pt x="50" y="28"/>
                  </a:lnTo>
                  <a:lnTo>
                    <a:pt x="48" y="22"/>
                  </a:lnTo>
                  <a:lnTo>
                    <a:pt x="48" y="22"/>
                  </a:lnTo>
                  <a:lnTo>
                    <a:pt x="44" y="18"/>
                  </a:lnTo>
                  <a:lnTo>
                    <a:pt x="40" y="16"/>
                  </a:lnTo>
                  <a:lnTo>
                    <a:pt x="40" y="16"/>
                  </a:lnTo>
                  <a:lnTo>
                    <a:pt x="36" y="16"/>
                  </a:lnTo>
                  <a:lnTo>
                    <a:pt x="30" y="18"/>
                  </a:lnTo>
                  <a:lnTo>
                    <a:pt x="30" y="18"/>
                  </a:lnTo>
                  <a:lnTo>
                    <a:pt x="30" y="22"/>
                  </a:lnTo>
                  <a:lnTo>
                    <a:pt x="28" y="24"/>
                  </a:lnTo>
                  <a:lnTo>
                    <a:pt x="28" y="24"/>
                  </a:lnTo>
                  <a:lnTo>
                    <a:pt x="20" y="22"/>
                  </a:lnTo>
                  <a:lnTo>
                    <a:pt x="20" y="22"/>
                  </a:lnTo>
                  <a:lnTo>
                    <a:pt x="8" y="36"/>
                  </a:lnTo>
                  <a:lnTo>
                    <a:pt x="8" y="36"/>
                  </a:lnTo>
                  <a:lnTo>
                    <a:pt x="2" y="42"/>
                  </a:lnTo>
                  <a:lnTo>
                    <a:pt x="2" y="42"/>
                  </a:lnTo>
                  <a:lnTo>
                    <a:pt x="0" y="46"/>
                  </a:lnTo>
                  <a:lnTo>
                    <a:pt x="0" y="46"/>
                  </a:lnTo>
                  <a:lnTo>
                    <a:pt x="2" y="48"/>
                  </a:lnTo>
                  <a:lnTo>
                    <a:pt x="2" y="48"/>
                  </a:lnTo>
                  <a:lnTo>
                    <a:pt x="6" y="46"/>
                  </a:lnTo>
                  <a:lnTo>
                    <a:pt x="10" y="44"/>
                  </a:lnTo>
                  <a:lnTo>
                    <a:pt x="10" y="44"/>
                  </a:lnTo>
                  <a:lnTo>
                    <a:pt x="32" y="32"/>
                  </a:lnTo>
                  <a:lnTo>
                    <a:pt x="32" y="32"/>
                  </a:lnTo>
                  <a:lnTo>
                    <a:pt x="40" y="30"/>
                  </a:lnTo>
                  <a:lnTo>
                    <a:pt x="46" y="32"/>
                  </a:lnTo>
                  <a:lnTo>
                    <a:pt x="48" y="34"/>
                  </a:lnTo>
                  <a:lnTo>
                    <a:pt x="48" y="34"/>
                  </a:lnTo>
                  <a:lnTo>
                    <a:pt x="52" y="36"/>
                  </a:lnTo>
                  <a:lnTo>
                    <a:pt x="52" y="36"/>
                  </a:lnTo>
                  <a:lnTo>
                    <a:pt x="58" y="36"/>
                  </a:lnTo>
                  <a:lnTo>
                    <a:pt x="66" y="34"/>
                  </a:lnTo>
                  <a:lnTo>
                    <a:pt x="66" y="34"/>
                  </a:lnTo>
                  <a:lnTo>
                    <a:pt x="80" y="30"/>
                  </a:lnTo>
                  <a:lnTo>
                    <a:pt x="80" y="30"/>
                  </a:lnTo>
                  <a:lnTo>
                    <a:pt x="86" y="30"/>
                  </a:lnTo>
                  <a:lnTo>
                    <a:pt x="90" y="28"/>
                  </a:lnTo>
                  <a:lnTo>
                    <a:pt x="90" y="26"/>
                  </a:lnTo>
                  <a:lnTo>
                    <a:pt x="90" y="26"/>
                  </a:lnTo>
                  <a:lnTo>
                    <a:pt x="92" y="20"/>
                  </a:lnTo>
                  <a:lnTo>
                    <a:pt x="94" y="18"/>
                  </a:lnTo>
                  <a:lnTo>
                    <a:pt x="96" y="16"/>
                  </a:lnTo>
                  <a:lnTo>
                    <a:pt x="96" y="16"/>
                  </a:lnTo>
                  <a:lnTo>
                    <a:pt x="100" y="12"/>
                  </a:lnTo>
                  <a:lnTo>
                    <a:pt x="106" y="12"/>
                  </a:lnTo>
                  <a:lnTo>
                    <a:pt x="106" y="12"/>
                  </a:lnTo>
                  <a:lnTo>
                    <a:pt x="110" y="12"/>
                  </a:lnTo>
                  <a:lnTo>
                    <a:pt x="114" y="12"/>
                  </a:lnTo>
                  <a:lnTo>
                    <a:pt x="114" y="12"/>
                  </a:lnTo>
                  <a:lnTo>
                    <a:pt x="116" y="10"/>
                  </a:lnTo>
                  <a:lnTo>
                    <a:pt x="118" y="6"/>
                  </a:lnTo>
                  <a:lnTo>
                    <a:pt x="118" y="2"/>
                  </a:lnTo>
                  <a:lnTo>
                    <a:pt x="116" y="0"/>
                  </a:lnTo>
                  <a:lnTo>
                    <a:pt x="116" y="0"/>
                  </a:lnTo>
                  <a:lnTo>
                    <a:pt x="112" y="0"/>
                  </a:lnTo>
                  <a:lnTo>
                    <a:pt x="112" y="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69" name="Freeform 57">
              <a:extLst>
                <a:ext uri="{FF2B5EF4-FFF2-40B4-BE49-F238E27FC236}">
                  <a16:creationId xmlns:a16="http://schemas.microsoft.com/office/drawing/2014/main" id="{700B5352-801C-4140-883B-A29376770845}"/>
                </a:ext>
              </a:extLst>
            </p:cNvPr>
            <p:cNvSpPr>
              <a:spLocks/>
            </p:cNvSpPr>
            <p:nvPr>
              <p:custDataLst>
                <p:tags r:id="rId3"/>
              </p:custDataLst>
            </p:nvPr>
          </p:nvSpPr>
          <p:spPr bwMode="auto">
            <a:xfrm>
              <a:off x="3149711" y="6156245"/>
              <a:ext cx="100792" cy="118431"/>
            </a:xfrm>
            <a:custGeom>
              <a:avLst/>
              <a:gdLst/>
              <a:ahLst/>
              <a:cxnLst>
                <a:cxn ang="0">
                  <a:pos x="66" y="2"/>
                </a:cxn>
                <a:cxn ang="0">
                  <a:pos x="68" y="6"/>
                </a:cxn>
                <a:cxn ang="0">
                  <a:pos x="62" y="10"/>
                </a:cxn>
                <a:cxn ang="0">
                  <a:pos x="52" y="20"/>
                </a:cxn>
                <a:cxn ang="0">
                  <a:pos x="38" y="26"/>
                </a:cxn>
                <a:cxn ang="0">
                  <a:pos x="32" y="30"/>
                </a:cxn>
                <a:cxn ang="0">
                  <a:pos x="26" y="32"/>
                </a:cxn>
                <a:cxn ang="0">
                  <a:pos x="10" y="48"/>
                </a:cxn>
                <a:cxn ang="0">
                  <a:pos x="0" y="60"/>
                </a:cxn>
                <a:cxn ang="0">
                  <a:pos x="0" y="60"/>
                </a:cxn>
                <a:cxn ang="0">
                  <a:pos x="0" y="60"/>
                </a:cxn>
                <a:cxn ang="0">
                  <a:pos x="6" y="72"/>
                </a:cxn>
                <a:cxn ang="0">
                  <a:pos x="6" y="78"/>
                </a:cxn>
                <a:cxn ang="0">
                  <a:pos x="8" y="82"/>
                </a:cxn>
                <a:cxn ang="0">
                  <a:pos x="16" y="94"/>
                </a:cxn>
                <a:cxn ang="0">
                  <a:pos x="20" y="94"/>
                </a:cxn>
                <a:cxn ang="0">
                  <a:pos x="24" y="94"/>
                </a:cxn>
                <a:cxn ang="0">
                  <a:pos x="28" y="92"/>
                </a:cxn>
                <a:cxn ang="0">
                  <a:pos x="46" y="82"/>
                </a:cxn>
                <a:cxn ang="0">
                  <a:pos x="52" y="80"/>
                </a:cxn>
                <a:cxn ang="0">
                  <a:pos x="58" y="78"/>
                </a:cxn>
                <a:cxn ang="0">
                  <a:pos x="66" y="68"/>
                </a:cxn>
                <a:cxn ang="0">
                  <a:pos x="66" y="66"/>
                </a:cxn>
                <a:cxn ang="0">
                  <a:pos x="68" y="62"/>
                </a:cxn>
                <a:cxn ang="0">
                  <a:pos x="68" y="62"/>
                </a:cxn>
                <a:cxn ang="0">
                  <a:pos x="70" y="56"/>
                </a:cxn>
                <a:cxn ang="0">
                  <a:pos x="68" y="50"/>
                </a:cxn>
                <a:cxn ang="0">
                  <a:pos x="66" y="42"/>
                </a:cxn>
                <a:cxn ang="0">
                  <a:pos x="72" y="34"/>
                </a:cxn>
                <a:cxn ang="0">
                  <a:pos x="80" y="24"/>
                </a:cxn>
                <a:cxn ang="0">
                  <a:pos x="80" y="20"/>
                </a:cxn>
                <a:cxn ang="0">
                  <a:pos x="72" y="8"/>
                </a:cxn>
                <a:cxn ang="0">
                  <a:pos x="72" y="2"/>
                </a:cxn>
                <a:cxn ang="0">
                  <a:pos x="68" y="0"/>
                </a:cxn>
              </a:cxnLst>
              <a:rect l="0" t="0" r="r" b="b"/>
              <a:pathLst>
                <a:path w="80" h="94">
                  <a:moveTo>
                    <a:pt x="68" y="0"/>
                  </a:moveTo>
                  <a:lnTo>
                    <a:pt x="66" y="2"/>
                  </a:lnTo>
                  <a:lnTo>
                    <a:pt x="66" y="2"/>
                  </a:lnTo>
                  <a:lnTo>
                    <a:pt x="68" y="6"/>
                  </a:lnTo>
                  <a:lnTo>
                    <a:pt x="66" y="6"/>
                  </a:lnTo>
                  <a:lnTo>
                    <a:pt x="62" y="10"/>
                  </a:lnTo>
                  <a:lnTo>
                    <a:pt x="62" y="10"/>
                  </a:lnTo>
                  <a:lnTo>
                    <a:pt x="52" y="20"/>
                  </a:lnTo>
                  <a:lnTo>
                    <a:pt x="52" y="20"/>
                  </a:lnTo>
                  <a:lnTo>
                    <a:pt x="38" y="26"/>
                  </a:lnTo>
                  <a:lnTo>
                    <a:pt x="38" y="26"/>
                  </a:lnTo>
                  <a:lnTo>
                    <a:pt x="32" y="30"/>
                  </a:lnTo>
                  <a:lnTo>
                    <a:pt x="26" y="32"/>
                  </a:lnTo>
                  <a:lnTo>
                    <a:pt x="26" y="32"/>
                  </a:lnTo>
                  <a:lnTo>
                    <a:pt x="18" y="40"/>
                  </a:lnTo>
                  <a:lnTo>
                    <a:pt x="10" y="48"/>
                  </a:lnTo>
                  <a:lnTo>
                    <a:pt x="10" y="48"/>
                  </a:lnTo>
                  <a:lnTo>
                    <a:pt x="0" y="60"/>
                  </a:lnTo>
                  <a:lnTo>
                    <a:pt x="0" y="60"/>
                  </a:lnTo>
                  <a:lnTo>
                    <a:pt x="0" y="60"/>
                  </a:lnTo>
                  <a:lnTo>
                    <a:pt x="0" y="60"/>
                  </a:lnTo>
                  <a:lnTo>
                    <a:pt x="0" y="60"/>
                  </a:lnTo>
                  <a:lnTo>
                    <a:pt x="4" y="66"/>
                  </a:lnTo>
                  <a:lnTo>
                    <a:pt x="6" y="72"/>
                  </a:lnTo>
                  <a:lnTo>
                    <a:pt x="6" y="72"/>
                  </a:lnTo>
                  <a:lnTo>
                    <a:pt x="6" y="78"/>
                  </a:lnTo>
                  <a:lnTo>
                    <a:pt x="8" y="82"/>
                  </a:lnTo>
                  <a:lnTo>
                    <a:pt x="8" y="82"/>
                  </a:lnTo>
                  <a:lnTo>
                    <a:pt x="12" y="90"/>
                  </a:lnTo>
                  <a:lnTo>
                    <a:pt x="16" y="94"/>
                  </a:lnTo>
                  <a:lnTo>
                    <a:pt x="20" y="94"/>
                  </a:lnTo>
                  <a:lnTo>
                    <a:pt x="20" y="94"/>
                  </a:lnTo>
                  <a:lnTo>
                    <a:pt x="22" y="94"/>
                  </a:lnTo>
                  <a:lnTo>
                    <a:pt x="24" y="94"/>
                  </a:lnTo>
                  <a:lnTo>
                    <a:pt x="28" y="92"/>
                  </a:lnTo>
                  <a:lnTo>
                    <a:pt x="28" y="92"/>
                  </a:lnTo>
                  <a:lnTo>
                    <a:pt x="38" y="86"/>
                  </a:lnTo>
                  <a:lnTo>
                    <a:pt x="46" y="82"/>
                  </a:lnTo>
                  <a:lnTo>
                    <a:pt x="46" y="82"/>
                  </a:lnTo>
                  <a:lnTo>
                    <a:pt x="52" y="80"/>
                  </a:lnTo>
                  <a:lnTo>
                    <a:pt x="58" y="78"/>
                  </a:lnTo>
                  <a:lnTo>
                    <a:pt x="58" y="78"/>
                  </a:lnTo>
                  <a:lnTo>
                    <a:pt x="62" y="74"/>
                  </a:lnTo>
                  <a:lnTo>
                    <a:pt x="66" y="68"/>
                  </a:lnTo>
                  <a:lnTo>
                    <a:pt x="66" y="68"/>
                  </a:lnTo>
                  <a:lnTo>
                    <a:pt x="66" y="66"/>
                  </a:lnTo>
                  <a:lnTo>
                    <a:pt x="68" y="62"/>
                  </a:lnTo>
                  <a:lnTo>
                    <a:pt x="68" y="62"/>
                  </a:lnTo>
                  <a:lnTo>
                    <a:pt x="68" y="62"/>
                  </a:lnTo>
                  <a:lnTo>
                    <a:pt x="68" y="62"/>
                  </a:lnTo>
                  <a:lnTo>
                    <a:pt x="70" y="60"/>
                  </a:lnTo>
                  <a:lnTo>
                    <a:pt x="70" y="56"/>
                  </a:lnTo>
                  <a:lnTo>
                    <a:pt x="68" y="50"/>
                  </a:lnTo>
                  <a:lnTo>
                    <a:pt x="68" y="50"/>
                  </a:lnTo>
                  <a:lnTo>
                    <a:pt x="66" y="42"/>
                  </a:lnTo>
                  <a:lnTo>
                    <a:pt x="66" y="42"/>
                  </a:lnTo>
                  <a:lnTo>
                    <a:pt x="68" y="38"/>
                  </a:lnTo>
                  <a:lnTo>
                    <a:pt x="72" y="34"/>
                  </a:lnTo>
                  <a:lnTo>
                    <a:pt x="76" y="30"/>
                  </a:lnTo>
                  <a:lnTo>
                    <a:pt x="80" y="24"/>
                  </a:lnTo>
                  <a:lnTo>
                    <a:pt x="80" y="24"/>
                  </a:lnTo>
                  <a:lnTo>
                    <a:pt x="80" y="20"/>
                  </a:lnTo>
                  <a:lnTo>
                    <a:pt x="78" y="16"/>
                  </a:lnTo>
                  <a:lnTo>
                    <a:pt x="72" y="8"/>
                  </a:lnTo>
                  <a:lnTo>
                    <a:pt x="72" y="8"/>
                  </a:lnTo>
                  <a:lnTo>
                    <a:pt x="72" y="2"/>
                  </a:lnTo>
                  <a:lnTo>
                    <a:pt x="70" y="0"/>
                  </a:lnTo>
                  <a:lnTo>
                    <a:pt x="68" y="0"/>
                  </a:lnTo>
                  <a:lnTo>
                    <a:pt x="68" y="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0" name="Freeform 58">
              <a:extLst>
                <a:ext uri="{FF2B5EF4-FFF2-40B4-BE49-F238E27FC236}">
                  <a16:creationId xmlns:a16="http://schemas.microsoft.com/office/drawing/2014/main" id="{F6ECF33B-C2D5-4462-908C-B9ECB405C160}"/>
                </a:ext>
              </a:extLst>
            </p:cNvPr>
            <p:cNvSpPr>
              <a:spLocks/>
            </p:cNvSpPr>
            <p:nvPr>
              <p:custDataLst>
                <p:tags r:id="rId4"/>
              </p:custDataLst>
            </p:nvPr>
          </p:nvSpPr>
          <p:spPr bwMode="auto">
            <a:xfrm>
              <a:off x="2813468" y="6310462"/>
              <a:ext cx="57956" cy="45357"/>
            </a:xfrm>
            <a:custGeom>
              <a:avLst/>
              <a:gdLst/>
              <a:ahLst/>
              <a:cxnLst>
                <a:cxn ang="0">
                  <a:pos x="8" y="20"/>
                </a:cxn>
                <a:cxn ang="0">
                  <a:pos x="10" y="22"/>
                </a:cxn>
                <a:cxn ang="0">
                  <a:pos x="12" y="26"/>
                </a:cxn>
                <a:cxn ang="0">
                  <a:pos x="16" y="28"/>
                </a:cxn>
                <a:cxn ang="0">
                  <a:pos x="20" y="32"/>
                </a:cxn>
                <a:cxn ang="0">
                  <a:pos x="22" y="34"/>
                </a:cxn>
                <a:cxn ang="0">
                  <a:pos x="26" y="32"/>
                </a:cxn>
                <a:cxn ang="0">
                  <a:pos x="28" y="32"/>
                </a:cxn>
                <a:cxn ang="0">
                  <a:pos x="30" y="30"/>
                </a:cxn>
                <a:cxn ang="0">
                  <a:pos x="36" y="30"/>
                </a:cxn>
                <a:cxn ang="0">
                  <a:pos x="40" y="30"/>
                </a:cxn>
                <a:cxn ang="0">
                  <a:pos x="44" y="26"/>
                </a:cxn>
                <a:cxn ang="0">
                  <a:pos x="42" y="26"/>
                </a:cxn>
                <a:cxn ang="0">
                  <a:pos x="42" y="22"/>
                </a:cxn>
                <a:cxn ang="0">
                  <a:pos x="42" y="20"/>
                </a:cxn>
                <a:cxn ang="0">
                  <a:pos x="46" y="14"/>
                </a:cxn>
                <a:cxn ang="0">
                  <a:pos x="44" y="12"/>
                </a:cxn>
                <a:cxn ang="0">
                  <a:pos x="42" y="10"/>
                </a:cxn>
                <a:cxn ang="0">
                  <a:pos x="40" y="10"/>
                </a:cxn>
                <a:cxn ang="0">
                  <a:pos x="36" y="8"/>
                </a:cxn>
                <a:cxn ang="0">
                  <a:pos x="32" y="4"/>
                </a:cxn>
                <a:cxn ang="0">
                  <a:pos x="28" y="2"/>
                </a:cxn>
                <a:cxn ang="0">
                  <a:pos x="24" y="2"/>
                </a:cxn>
                <a:cxn ang="0">
                  <a:pos x="20" y="2"/>
                </a:cxn>
                <a:cxn ang="0">
                  <a:pos x="18" y="4"/>
                </a:cxn>
                <a:cxn ang="0">
                  <a:pos x="14" y="2"/>
                </a:cxn>
                <a:cxn ang="0">
                  <a:pos x="6" y="0"/>
                </a:cxn>
                <a:cxn ang="0">
                  <a:pos x="0" y="0"/>
                </a:cxn>
                <a:cxn ang="0">
                  <a:pos x="0" y="2"/>
                </a:cxn>
                <a:cxn ang="0">
                  <a:pos x="0" y="8"/>
                </a:cxn>
                <a:cxn ang="0">
                  <a:pos x="0" y="14"/>
                </a:cxn>
                <a:cxn ang="0">
                  <a:pos x="4" y="18"/>
                </a:cxn>
                <a:cxn ang="0">
                  <a:pos x="8" y="20"/>
                </a:cxn>
              </a:cxnLst>
              <a:rect l="0" t="0" r="r" b="b"/>
              <a:pathLst>
                <a:path w="46" h="36">
                  <a:moveTo>
                    <a:pt x="8" y="20"/>
                  </a:moveTo>
                  <a:lnTo>
                    <a:pt x="8" y="20"/>
                  </a:lnTo>
                  <a:lnTo>
                    <a:pt x="10" y="22"/>
                  </a:lnTo>
                  <a:lnTo>
                    <a:pt x="10" y="22"/>
                  </a:lnTo>
                  <a:lnTo>
                    <a:pt x="12" y="24"/>
                  </a:lnTo>
                  <a:lnTo>
                    <a:pt x="12" y="26"/>
                  </a:lnTo>
                  <a:lnTo>
                    <a:pt x="14" y="28"/>
                  </a:lnTo>
                  <a:lnTo>
                    <a:pt x="16" y="28"/>
                  </a:lnTo>
                  <a:lnTo>
                    <a:pt x="16" y="28"/>
                  </a:lnTo>
                  <a:lnTo>
                    <a:pt x="20" y="32"/>
                  </a:lnTo>
                  <a:lnTo>
                    <a:pt x="20" y="32"/>
                  </a:lnTo>
                  <a:lnTo>
                    <a:pt x="22" y="34"/>
                  </a:lnTo>
                  <a:lnTo>
                    <a:pt x="24" y="36"/>
                  </a:lnTo>
                  <a:lnTo>
                    <a:pt x="26" y="32"/>
                  </a:lnTo>
                  <a:lnTo>
                    <a:pt x="26" y="32"/>
                  </a:lnTo>
                  <a:lnTo>
                    <a:pt x="28" y="32"/>
                  </a:lnTo>
                  <a:lnTo>
                    <a:pt x="28" y="32"/>
                  </a:lnTo>
                  <a:lnTo>
                    <a:pt x="30" y="30"/>
                  </a:lnTo>
                  <a:lnTo>
                    <a:pt x="30" y="30"/>
                  </a:lnTo>
                  <a:lnTo>
                    <a:pt x="36" y="30"/>
                  </a:lnTo>
                  <a:lnTo>
                    <a:pt x="36" y="30"/>
                  </a:lnTo>
                  <a:lnTo>
                    <a:pt x="40" y="30"/>
                  </a:lnTo>
                  <a:lnTo>
                    <a:pt x="40" y="30"/>
                  </a:lnTo>
                  <a:lnTo>
                    <a:pt x="44" y="26"/>
                  </a:lnTo>
                  <a:lnTo>
                    <a:pt x="44" y="26"/>
                  </a:lnTo>
                  <a:lnTo>
                    <a:pt x="42" y="26"/>
                  </a:lnTo>
                  <a:lnTo>
                    <a:pt x="42" y="26"/>
                  </a:lnTo>
                  <a:lnTo>
                    <a:pt x="42" y="22"/>
                  </a:lnTo>
                  <a:lnTo>
                    <a:pt x="42" y="20"/>
                  </a:lnTo>
                  <a:lnTo>
                    <a:pt x="42" y="20"/>
                  </a:lnTo>
                  <a:lnTo>
                    <a:pt x="44" y="16"/>
                  </a:lnTo>
                  <a:lnTo>
                    <a:pt x="46" y="14"/>
                  </a:lnTo>
                  <a:lnTo>
                    <a:pt x="46" y="14"/>
                  </a:lnTo>
                  <a:lnTo>
                    <a:pt x="44" y="12"/>
                  </a:lnTo>
                  <a:lnTo>
                    <a:pt x="44" y="12"/>
                  </a:lnTo>
                  <a:lnTo>
                    <a:pt x="42" y="10"/>
                  </a:lnTo>
                  <a:lnTo>
                    <a:pt x="40" y="10"/>
                  </a:lnTo>
                  <a:lnTo>
                    <a:pt x="40" y="10"/>
                  </a:lnTo>
                  <a:lnTo>
                    <a:pt x="36" y="8"/>
                  </a:lnTo>
                  <a:lnTo>
                    <a:pt x="36" y="8"/>
                  </a:lnTo>
                  <a:lnTo>
                    <a:pt x="32" y="4"/>
                  </a:lnTo>
                  <a:lnTo>
                    <a:pt x="32" y="4"/>
                  </a:lnTo>
                  <a:lnTo>
                    <a:pt x="32" y="2"/>
                  </a:lnTo>
                  <a:lnTo>
                    <a:pt x="28" y="2"/>
                  </a:lnTo>
                  <a:lnTo>
                    <a:pt x="28" y="2"/>
                  </a:lnTo>
                  <a:lnTo>
                    <a:pt x="24" y="2"/>
                  </a:lnTo>
                  <a:lnTo>
                    <a:pt x="24" y="2"/>
                  </a:lnTo>
                  <a:lnTo>
                    <a:pt x="20" y="2"/>
                  </a:lnTo>
                  <a:lnTo>
                    <a:pt x="20" y="2"/>
                  </a:lnTo>
                  <a:lnTo>
                    <a:pt x="18" y="4"/>
                  </a:lnTo>
                  <a:lnTo>
                    <a:pt x="14" y="2"/>
                  </a:lnTo>
                  <a:lnTo>
                    <a:pt x="14" y="2"/>
                  </a:lnTo>
                  <a:lnTo>
                    <a:pt x="6" y="0"/>
                  </a:lnTo>
                  <a:lnTo>
                    <a:pt x="6" y="0"/>
                  </a:lnTo>
                  <a:lnTo>
                    <a:pt x="0" y="0"/>
                  </a:lnTo>
                  <a:lnTo>
                    <a:pt x="0" y="0"/>
                  </a:lnTo>
                  <a:lnTo>
                    <a:pt x="0" y="2"/>
                  </a:lnTo>
                  <a:lnTo>
                    <a:pt x="0" y="2"/>
                  </a:lnTo>
                  <a:lnTo>
                    <a:pt x="0" y="8"/>
                  </a:lnTo>
                  <a:lnTo>
                    <a:pt x="0" y="8"/>
                  </a:lnTo>
                  <a:lnTo>
                    <a:pt x="0" y="14"/>
                  </a:lnTo>
                  <a:lnTo>
                    <a:pt x="0" y="14"/>
                  </a:lnTo>
                  <a:lnTo>
                    <a:pt x="4" y="18"/>
                  </a:lnTo>
                  <a:lnTo>
                    <a:pt x="4" y="18"/>
                  </a:lnTo>
                  <a:lnTo>
                    <a:pt x="8" y="20"/>
                  </a:lnTo>
                  <a:lnTo>
                    <a:pt x="8" y="2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1" name="Freeform 5">
              <a:extLst>
                <a:ext uri="{FF2B5EF4-FFF2-40B4-BE49-F238E27FC236}">
                  <a16:creationId xmlns:a16="http://schemas.microsoft.com/office/drawing/2014/main" id="{C6069DA6-B646-4371-9F61-7746ECC34C64}"/>
                </a:ext>
              </a:extLst>
            </p:cNvPr>
            <p:cNvSpPr>
              <a:spLocks/>
            </p:cNvSpPr>
            <p:nvPr>
              <p:custDataLst>
                <p:tags r:id="rId5"/>
              </p:custDataLst>
            </p:nvPr>
          </p:nvSpPr>
          <p:spPr bwMode="auto">
            <a:xfrm>
              <a:off x="4207276" y="2883140"/>
              <a:ext cx="937369" cy="481284"/>
            </a:xfrm>
            <a:custGeom>
              <a:avLst/>
              <a:gdLst/>
              <a:ahLst/>
              <a:cxnLst>
                <a:cxn ang="0">
                  <a:pos x="744" y="382"/>
                </a:cxn>
                <a:cxn ang="0">
                  <a:pos x="734" y="362"/>
                </a:cxn>
                <a:cxn ang="0">
                  <a:pos x="716" y="338"/>
                </a:cxn>
                <a:cxn ang="0">
                  <a:pos x="714" y="314"/>
                </a:cxn>
                <a:cxn ang="0">
                  <a:pos x="698" y="294"/>
                </a:cxn>
                <a:cxn ang="0">
                  <a:pos x="702" y="270"/>
                </a:cxn>
                <a:cxn ang="0">
                  <a:pos x="686" y="258"/>
                </a:cxn>
                <a:cxn ang="0">
                  <a:pos x="696" y="224"/>
                </a:cxn>
                <a:cxn ang="0">
                  <a:pos x="680" y="202"/>
                </a:cxn>
                <a:cxn ang="0">
                  <a:pos x="676" y="164"/>
                </a:cxn>
                <a:cxn ang="0">
                  <a:pos x="658" y="100"/>
                </a:cxn>
                <a:cxn ang="0">
                  <a:pos x="644" y="98"/>
                </a:cxn>
                <a:cxn ang="0">
                  <a:pos x="640" y="74"/>
                </a:cxn>
                <a:cxn ang="0">
                  <a:pos x="642" y="68"/>
                </a:cxn>
                <a:cxn ang="0">
                  <a:pos x="572" y="42"/>
                </a:cxn>
                <a:cxn ang="0">
                  <a:pos x="518" y="52"/>
                </a:cxn>
                <a:cxn ang="0">
                  <a:pos x="468" y="24"/>
                </a:cxn>
                <a:cxn ang="0">
                  <a:pos x="22" y="0"/>
                </a:cxn>
                <a:cxn ang="0">
                  <a:pos x="0" y="220"/>
                </a:cxn>
                <a:cxn ang="0">
                  <a:pos x="170" y="246"/>
                </a:cxn>
                <a:cxn ang="0">
                  <a:pos x="164" y="356"/>
                </a:cxn>
                <a:cxn ang="0">
                  <a:pos x="744" y="382"/>
                </a:cxn>
              </a:cxnLst>
              <a:rect l="0" t="0" r="r" b="b"/>
              <a:pathLst>
                <a:path w="744" h="382">
                  <a:moveTo>
                    <a:pt x="744" y="382"/>
                  </a:moveTo>
                  <a:lnTo>
                    <a:pt x="734" y="362"/>
                  </a:lnTo>
                  <a:lnTo>
                    <a:pt x="716" y="338"/>
                  </a:lnTo>
                  <a:lnTo>
                    <a:pt x="714" y="314"/>
                  </a:lnTo>
                  <a:lnTo>
                    <a:pt x="698" y="294"/>
                  </a:lnTo>
                  <a:lnTo>
                    <a:pt x="702" y="270"/>
                  </a:lnTo>
                  <a:lnTo>
                    <a:pt x="686" y="258"/>
                  </a:lnTo>
                  <a:lnTo>
                    <a:pt x="696" y="224"/>
                  </a:lnTo>
                  <a:lnTo>
                    <a:pt x="680" y="202"/>
                  </a:lnTo>
                  <a:lnTo>
                    <a:pt x="676" y="164"/>
                  </a:lnTo>
                  <a:lnTo>
                    <a:pt x="658" y="100"/>
                  </a:lnTo>
                  <a:lnTo>
                    <a:pt x="644" y="98"/>
                  </a:lnTo>
                  <a:lnTo>
                    <a:pt x="640" y="74"/>
                  </a:lnTo>
                  <a:lnTo>
                    <a:pt x="642" y="68"/>
                  </a:lnTo>
                  <a:lnTo>
                    <a:pt x="572" y="42"/>
                  </a:lnTo>
                  <a:lnTo>
                    <a:pt x="518" y="52"/>
                  </a:lnTo>
                  <a:lnTo>
                    <a:pt x="468" y="24"/>
                  </a:lnTo>
                  <a:lnTo>
                    <a:pt x="22" y="0"/>
                  </a:lnTo>
                  <a:lnTo>
                    <a:pt x="0" y="220"/>
                  </a:lnTo>
                  <a:lnTo>
                    <a:pt x="170" y="246"/>
                  </a:lnTo>
                  <a:lnTo>
                    <a:pt x="164" y="356"/>
                  </a:lnTo>
                  <a:lnTo>
                    <a:pt x="744" y="38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2" name="Freeform 6">
              <a:extLst>
                <a:ext uri="{FF2B5EF4-FFF2-40B4-BE49-F238E27FC236}">
                  <a16:creationId xmlns:a16="http://schemas.microsoft.com/office/drawing/2014/main" id="{F1EC18DC-D094-4DD4-9A26-133016428832}"/>
                </a:ext>
              </a:extLst>
            </p:cNvPr>
            <p:cNvSpPr>
              <a:spLocks/>
            </p:cNvSpPr>
            <p:nvPr>
              <p:custDataLst>
                <p:tags r:id="rId6"/>
              </p:custDataLst>
            </p:nvPr>
          </p:nvSpPr>
          <p:spPr bwMode="auto">
            <a:xfrm>
              <a:off x="4383663" y="3331666"/>
              <a:ext cx="851696" cy="473724"/>
            </a:xfrm>
            <a:custGeom>
              <a:avLst/>
              <a:gdLst/>
              <a:ahLst/>
              <a:cxnLst>
                <a:cxn ang="0">
                  <a:pos x="676" y="376"/>
                </a:cxn>
                <a:cxn ang="0">
                  <a:pos x="670" y="138"/>
                </a:cxn>
                <a:cxn ang="0">
                  <a:pos x="628" y="88"/>
                </a:cxn>
                <a:cxn ang="0">
                  <a:pos x="648" y="46"/>
                </a:cxn>
                <a:cxn ang="0">
                  <a:pos x="610" y="40"/>
                </a:cxn>
                <a:cxn ang="0">
                  <a:pos x="604" y="26"/>
                </a:cxn>
                <a:cxn ang="0">
                  <a:pos x="24" y="0"/>
                </a:cxn>
                <a:cxn ang="0">
                  <a:pos x="0" y="346"/>
                </a:cxn>
                <a:cxn ang="0">
                  <a:pos x="676" y="376"/>
                </a:cxn>
              </a:cxnLst>
              <a:rect l="0" t="0" r="r" b="b"/>
              <a:pathLst>
                <a:path w="676" h="376">
                  <a:moveTo>
                    <a:pt x="676" y="376"/>
                  </a:moveTo>
                  <a:lnTo>
                    <a:pt x="670" y="138"/>
                  </a:lnTo>
                  <a:lnTo>
                    <a:pt x="628" y="88"/>
                  </a:lnTo>
                  <a:lnTo>
                    <a:pt x="648" y="46"/>
                  </a:lnTo>
                  <a:lnTo>
                    <a:pt x="610" y="40"/>
                  </a:lnTo>
                  <a:lnTo>
                    <a:pt x="604" y="26"/>
                  </a:lnTo>
                  <a:lnTo>
                    <a:pt x="24" y="0"/>
                  </a:lnTo>
                  <a:lnTo>
                    <a:pt x="0" y="346"/>
                  </a:lnTo>
                  <a:lnTo>
                    <a:pt x="676" y="37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3" name="Freeform 7">
              <a:extLst>
                <a:ext uri="{FF2B5EF4-FFF2-40B4-BE49-F238E27FC236}">
                  <a16:creationId xmlns:a16="http://schemas.microsoft.com/office/drawing/2014/main" id="{64671924-D063-4E27-936B-D89C15D7619A}"/>
                </a:ext>
              </a:extLst>
            </p:cNvPr>
            <p:cNvSpPr>
              <a:spLocks/>
            </p:cNvSpPr>
            <p:nvPr>
              <p:custDataLst>
                <p:tags r:id="rId7"/>
              </p:custDataLst>
            </p:nvPr>
          </p:nvSpPr>
          <p:spPr bwMode="auto">
            <a:xfrm>
              <a:off x="3756231" y="3843188"/>
              <a:ext cx="1607638" cy="1587480"/>
            </a:xfrm>
            <a:custGeom>
              <a:avLst/>
              <a:gdLst/>
              <a:ahLst/>
              <a:cxnLst>
                <a:cxn ang="0">
                  <a:pos x="1252" y="604"/>
                </a:cxn>
                <a:cxn ang="0">
                  <a:pos x="1234" y="396"/>
                </a:cxn>
                <a:cxn ang="0">
                  <a:pos x="1182" y="360"/>
                </a:cxn>
                <a:cxn ang="0">
                  <a:pos x="1122" y="318"/>
                </a:cxn>
                <a:cxn ang="0">
                  <a:pos x="1056" y="332"/>
                </a:cxn>
                <a:cxn ang="0">
                  <a:pos x="962" y="326"/>
                </a:cxn>
                <a:cxn ang="0">
                  <a:pos x="936" y="338"/>
                </a:cxn>
                <a:cxn ang="0">
                  <a:pos x="920" y="332"/>
                </a:cxn>
                <a:cxn ang="0">
                  <a:pos x="868" y="334"/>
                </a:cxn>
                <a:cxn ang="0">
                  <a:pos x="854" y="326"/>
                </a:cxn>
                <a:cxn ang="0">
                  <a:pos x="838" y="310"/>
                </a:cxn>
                <a:cxn ang="0">
                  <a:pos x="838" y="300"/>
                </a:cxn>
                <a:cxn ang="0">
                  <a:pos x="768" y="292"/>
                </a:cxn>
                <a:cxn ang="0">
                  <a:pos x="744" y="288"/>
                </a:cxn>
                <a:cxn ang="0">
                  <a:pos x="730" y="262"/>
                </a:cxn>
                <a:cxn ang="0">
                  <a:pos x="688" y="258"/>
                </a:cxn>
                <a:cxn ang="0">
                  <a:pos x="678" y="246"/>
                </a:cxn>
                <a:cxn ang="0">
                  <a:pos x="674" y="20"/>
                </a:cxn>
                <a:cxn ang="0">
                  <a:pos x="4" y="480"/>
                </a:cxn>
                <a:cxn ang="0">
                  <a:pos x="12" y="514"/>
                </a:cxn>
                <a:cxn ang="0">
                  <a:pos x="44" y="538"/>
                </a:cxn>
                <a:cxn ang="0">
                  <a:pos x="98" y="592"/>
                </a:cxn>
                <a:cxn ang="0">
                  <a:pos x="146" y="652"/>
                </a:cxn>
                <a:cxn ang="0">
                  <a:pos x="156" y="686"/>
                </a:cxn>
                <a:cxn ang="0">
                  <a:pos x="166" y="718"/>
                </a:cxn>
                <a:cxn ang="0">
                  <a:pos x="196" y="776"/>
                </a:cxn>
                <a:cxn ang="0">
                  <a:pos x="270" y="860"/>
                </a:cxn>
                <a:cxn ang="0">
                  <a:pos x="366" y="784"/>
                </a:cxn>
                <a:cxn ang="0">
                  <a:pos x="416" y="786"/>
                </a:cxn>
                <a:cxn ang="0">
                  <a:pos x="466" y="788"/>
                </a:cxn>
                <a:cxn ang="0">
                  <a:pos x="518" y="812"/>
                </a:cxn>
                <a:cxn ang="0">
                  <a:pos x="558" y="864"/>
                </a:cxn>
                <a:cxn ang="0">
                  <a:pos x="572" y="894"/>
                </a:cxn>
                <a:cxn ang="0">
                  <a:pos x="590" y="962"/>
                </a:cxn>
                <a:cxn ang="0">
                  <a:pos x="616" y="1008"/>
                </a:cxn>
                <a:cxn ang="0">
                  <a:pos x="636" y="1030"/>
                </a:cxn>
                <a:cxn ang="0">
                  <a:pos x="660" y="1064"/>
                </a:cxn>
                <a:cxn ang="0">
                  <a:pos x="686" y="1128"/>
                </a:cxn>
                <a:cxn ang="0">
                  <a:pos x="722" y="1178"/>
                </a:cxn>
                <a:cxn ang="0">
                  <a:pos x="772" y="1220"/>
                </a:cxn>
                <a:cxn ang="0">
                  <a:pos x="806" y="1234"/>
                </a:cxn>
                <a:cxn ang="0">
                  <a:pos x="920" y="1260"/>
                </a:cxn>
                <a:cxn ang="0">
                  <a:pos x="908" y="1174"/>
                </a:cxn>
                <a:cxn ang="0">
                  <a:pos x="930" y="1104"/>
                </a:cxn>
                <a:cxn ang="0">
                  <a:pos x="976" y="1044"/>
                </a:cxn>
                <a:cxn ang="0">
                  <a:pos x="1078" y="954"/>
                </a:cxn>
                <a:cxn ang="0">
                  <a:pos x="1158" y="884"/>
                </a:cxn>
                <a:cxn ang="0">
                  <a:pos x="1222" y="836"/>
                </a:cxn>
                <a:cxn ang="0">
                  <a:pos x="1258" y="822"/>
                </a:cxn>
                <a:cxn ang="0">
                  <a:pos x="1260" y="784"/>
                </a:cxn>
                <a:cxn ang="0">
                  <a:pos x="1268" y="766"/>
                </a:cxn>
                <a:cxn ang="0">
                  <a:pos x="1268" y="738"/>
                </a:cxn>
                <a:cxn ang="0">
                  <a:pos x="1270" y="708"/>
                </a:cxn>
                <a:cxn ang="0">
                  <a:pos x="1276" y="664"/>
                </a:cxn>
              </a:cxnLst>
              <a:rect l="0" t="0" r="r" b="b"/>
              <a:pathLst>
                <a:path w="1276" h="1260">
                  <a:moveTo>
                    <a:pt x="1276" y="664"/>
                  </a:moveTo>
                  <a:lnTo>
                    <a:pt x="1272" y="628"/>
                  </a:lnTo>
                  <a:lnTo>
                    <a:pt x="1252" y="604"/>
                  </a:lnTo>
                  <a:lnTo>
                    <a:pt x="1252" y="580"/>
                  </a:lnTo>
                  <a:lnTo>
                    <a:pt x="1230" y="552"/>
                  </a:lnTo>
                  <a:lnTo>
                    <a:pt x="1234" y="396"/>
                  </a:lnTo>
                  <a:lnTo>
                    <a:pt x="1228" y="368"/>
                  </a:lnTo>
                  <a:lnTo>
                    <a:pt x="1212" y="368"/>
                  </a:lnTo>
                  <a:lnTo>
                    <a:pt x="1182" y="360"/>
                  </a:lnTo>
                  <a:lnTo>
                    <a:pt x="1182" y="350"/>
                  </a:lnTo>
                  <a:lnTo>
                    <a:pt x="1160" y="354"/>
                  </a:lnTo>
                  <a:lnTo>
                    <a:pt x="1122" y="318"/>
                  </a:lnTo>
                  <a:lnTo>
                    <a:pt x="1104" y="332"/>
                  </a:lnTo>
                  <a:lnTo>
                    <a:pt x="1092" y="320"/>
                  </a:lnTo>
                  <a:lnTo>
                    <a:pt x="1056" y="332"/>
                  </a:lnTo>
                  <a:lnTo>
                    <a:pt x="1008" y="342"/>
                  </a:lnTo>
                  <a:lnTo>
                    <a:pt x="962" y="326"/>
                  </a:lnTo>
                  <a:lnTo>
                    <a:pt x="962" y="326"/>
                  </a:lnTo>
                  <a:lnTo>
                    <a:pt x="950" y="334"/>
                  </a:lnTo>
                  <a:lnTo>
                    <a:pt x="940" y="338"/>
                  </a:lnTo>
                  <a:lnTo>
                    <a:pt x="936" y="338"/>
                  </a:lnTo>
                  <a:lnTo>
                    <a:pt x="932" y="336"/>
                  </a:lnTo>
                  <a:lnTo>
                    <a:pt x="932" y="336"/>
                  </a:lnTo>
                  <a:lnTo>
                    <a:pt x="920" y="332"/>
                  </a:lnTo>
                  <a:lnTo>
                    <a:pt x="906" y="326"/>
                  </a:lnTo>
                  <a:lnTo>
                    <a:pt x="886" y="322"/>
                  </a:lnTo>
                  <a:lnTo>
                    <a:pt x="868" y="334"/>
                  </a:lnTo>
                  <a:lnTo>
                    <a:pt x="868" y="334"/>
                  </a:lnTo>
                  <a:lnTo>
                    <a:pt x="860" y="330"/>
                  </a:lnTo>
                  <a:lnTo>
                    <a:pt x="854" y="326"/>
                  </a:lnTo>
                  <a:lnTo>
                    <a:pt x="844" y="318"/>
                  </a:lnTo>
                  <a:lnTo>
                    <a:pt x="844" y="318"/>
                  </a:lnTo>
                  <a:lnTo>
                    <a:pt x="838" y="310"/>
                  </a:lnTo>
                  <a:lnTo>
                    <a:pt x="836" y="304"/>
                  </a:lnTo>
                  <a:lnTo>
                    <a:pt x="838" y="302"/>
                  </a:lnTo>
                  <a:lnTo>
                    <a:pt x="838" y="300"/>
                  </a:lnTo>
                  <a:lnTo>
                    <a:pt x="812" y="306"/>
                  </a:lnTo>
                  <a:lnTo>
                    <a:pt x="812" y="306"/>
                  </a:lnTo>
                  <a:lnTo>
                    <a:pt x="768" y="292"/>
                  </a:lnTo>
                  <a:lnTo>
                    <a:pt x="768" y="292"/>
                  </a:lnTo>
                  <a:lnTo>
                    <a:pt x="756" y="288"/>
                  </a:lnTo>
                  <a:lnTo>
                    <a:pt x="744" y="288"/>
                  </a:lnTo>
                  <a:lnTo>
                    <a:pt x="732" y="288"/>
                  </a:lnTo>
                  <a:lnTo>
                    <a:pt x="730" y="262"/>
                  </a:lnTo>
                  <a:lnTo>
                    <a:pt x="730" y="262"/>
                  </a:lnTo>
                  <a:lnTo>
                    <a:pt x="710" y="262"/>
                  </a:lnTo>
                  <a:lnTo>
                    <a:pt x="694" y="262"/>
                  </a:lnTo>
                  <a:lnTo>
                    <a:pt x="688" y="258"/>
                  </a:lnTo>
                  <a:lnTo>
                    <a:pt x="684" y="256"/>
                  </a:lnTo>
                  <a:lnTo>
                    <a:pt x="684" y="256"/>
                  </a:lnTo>
                  <a:lnTo>
                    <a:pt x="678" y="246"/>
                  </a:lnTo>
                  <a:lnTo>
                    <a:pt x="670" y="240"/>
                  </a:lnTo>
                  <a:lnTo>
                    <a:pt x="660" y="234"/>
                  </a:lnTo>
                  <a:lnTo>
                    <a:pt x="674" y="20"/>
                  </a:lnTo>
                  <a:lnTo>
                    <a:pt x="388" y="0"/>
                  </a:lnTo>
                  <a:lnTo>
                    <a:pt x="350" y="522"/>
                  </a:lnTo>
                  <a:lnTo>
                    <a:pt x="4" y="480"/>
                  </a:lnTo>
                  <a:lnTo>
                    <a:pt x="0" y="510"/>
                  </a:lnTo>
                  <a:lnTo>
                    <a:pt x="0" y="510"/>
                  </a:lnTo>
                  <a:lnTo>
                    <a:pt x="12" y="514"/>
                  </a:lnTo>
                  <a:lnTo>
                    <a:pt x="24" y="522"/>
                  </a:lnTo>
                  <a:lnTo>
                    <a:pt x="34" y="528"/>
                  </a:lnTo>
                  <a:lnTo>
                    <a:pt x="44" y="538"/>
                  </a:lnTo>
                  <a:lnTo>
                    <a:pt x="44" y="538"/>
                  </a:lnTo>
                  <a:lnTo>
                    <a:pt x="70" y="564"/>
                  </a:lnTo>
                  <a:lnTo>
                    <a:pt x="98" y="592"/>
                  </a:lnTo>
                  <a:lnTo>
                    <a:pt x="124" y="620"/>
                  </a:lnTo>
                  <a:lnTo>
                    <a:pt x="136" y="636"/>
                  </a:lnTo>
                  <a:lnTo>
                    <a:pt x="146" y="652"/>
                  </a:lnTo>
                  <a:lnTo>
                    <a:pt x="146" y="652"/>
                  </a:lnTo>
                  <a:lnTo>
                    <a:pt x="152" y="668"/>
                  </a:lnTo>
                  <a:lnTo>
                    <a:pt x="156" y="686"/>
                  </a:lnTo>
                  <a:lnTo>
                    <a:pt x="160" y="702"/>
                  </a:lnTo>
                  <a:lnTo>
                    <a:pt x="166" y="718"/>
                  </a:lnTo>
                  <a:lnTo>
                    <a:pt x="166" y="718"/>
                  </a:lnTo>
                  <a:lnTo>
                    <a:pt x="174" y="738"/>
                  </a:lnTo>
                  <a:lnTo>
                    <a:pt x="184" y="758"/>
                  </a:lnTo>
                  <a:lnTo>
                    <a:pt x="196" y="776"/>
                  </a:lnTo>
                  <a:lnTo>
                    <a:pt x="210" y="794"/>
                  </a:lnTo>
                  <a:lnTo>
                    <a:pt x="240" y="828"/>
                  </a:lnTo>
                  <a:lnTo>
                    <a:pt x="270" y="860"/>
                  </a:lnTo>
                  <a:lnTo>
                    <a:pt x="312" y="870"/>
                  </a:lnTo>
                  <a:lnTo>
                    <a:pt x="366" y="784"/>
                  </a:lnTo>
                  <a:lnTo>
                    <a:pt x="366" y="784"/>
                  </a:lnTo>
                  <a:lnTo>
                    <a:pt x="378" y="784"/>
                  </a:lnTo>
                  <a:lnTo>
                    <a:pt x="396" y="784"/>
                  </a:lnTo>
                  <a:lnTo>
                    <a:pt x="416" y="786"/>
                  </a:lnTo>
                  <a:lnTo>
                    <a:pt x="416" y="786"/>
                  </a:lnTo>
                  <a:lnTo>
                    <a:pt x="442" y="788"/>
                  </a:lnTo>
                  <a:lnTo>
                    <a:pt x="466" y="788"/>
                  </a:lnTo>
                  <a:lnTo>
                    <a:pt x="492" y="786"/>
                  </a:lnTo>
                  <a:lnTo>
                    <a:pt x="492" y="786"/>
                  </a:lnTo>
                  <a:lnTo>
                    <a:pt x="518" y="812"/>
                  </a:lnTo>
                  <a:lnTo>
                    <a:pt x="540" y="838"/>
                  </a:lnTo>
                  <a:lnTo>
                    <a:pt x="550" y="850"/>
                  </a:lnTo>
                  <a:lnTo>
                    <a:pt x="558" y="864"/>
                  </a:lnTo>
                  <a:lnTo>
                    <a:pt x="558" y="864"/>
                  </a:lnTo>
                  <a:lnTo>
                    <a:pt x="566" y="878"/>
                  </a:lnTo>
                  <a:lnTo>
                    <a:pt x="572" y="894"/>
                  </a:lnTo>
                  <a:lnTo>
                    <a:pt x="582" y="926"/>
                  </a:lnTo>
                  <a:lnTo>
                    <a:pt x="590" y="962"/>
                  </a:lnTo>
                  <a:lnTo>
                    <a:pt x="590" y="962"/>
                  </a:lnTo>
                  <a:lnTo>
                    <a:pt x="594" y="968"/>
                  </a:lnTo>
                  <a:lnTo>
                    <a:pt x="602" y="986"/>
                  </a:lnTo>
                  <a:lnTo>
                    <a:pt x="616" y="1008"/>
                  </a:lnTo>
                  <a:lnTo>
                    <a:pt x="626" y="1018"/>
                  </a:lnTo>
                  <a:lnTo>
                    <a:pt x="636" y="1030"/>
                  </a:lnTo>
                  <a:lnTo>
                    <a:pt x="636" y="1030"/>
                  </a:lnTo>
                  <a:lnTo>
                    <a:pt x="646" y="1040"/>
                  </a:lnTo>
                  <a:lnTo>
                    <a:pt x="654" y="1052"/>
                  </a:lnTo>
                  <a:lnTo>
                    <a:pt x="660" y="1064"/>
                  </a:lnTo>
                  <a:lnTo>
                    <a:pt x="666" y="1078"/>
                  </a:lnTo>
                  <a:lnTo>
                    <a:pt x="676" y="1104"/>
                  </a:lnTo>
                  <a:lnTo>
                    <a:pt x="686" y="1128"/>
                  </a:lnTo>
                  <a:lnTo>
                    <a:pt x="686" y="1128"/>
                  </a:lnTo>
                  <a:lnTo>
                    <a:pt x="700" y="1152"/>
                  </a:lnTo>
                  <a:lnTo>
                    <a:pt x="722" y="1178"/>
                  </a:lnTo>
                  <a:lnTo>
                    <a:pt x="746" y="1202"/>
                  </a:lnTo>
                  <a:lnTo>
                    <a:pt x="758" y="1212"/>
                  </a:lnTo>
                  <a:lnTo>
                    <a:pt x="772" y="1220"/>
                  </a:lnTo>
                  <a:lnTo>
                    <a:pt x="772" y="1220"/>
                  </a:lnTo>
                  <a:lnTo>
                    <a:pt x="786" y="1228"/>
                  </a:lnTo>
                  <a:lnTo>
                    <a:pt x="806" y="1234"/>
                  </a:lnTo>
                  <a:lnTo>
                    <a:pt x="850" y="1244"/>
                  </a:lnTo>
                  <a:lnTo>
                    <a:pt x="920" y="1260"/>
                  </a:lnTo>
                  <a:lnTo>
                    <a:pt x="920" y="1260"/>
                  </a:lnTo>
                  <a:lnTo>
                    <a:pt x="912" y="1230"/>
                  </a:lnTo>
                  <a:lnTo>
                    <a:pt x="908" y="1200"/>
                  </a:lnTo>
                  <a:lnTo>
                    <a:pt x="908" y="1174"/>
                  </a:lnTo>
                  <a:lnTo>
                    <a:pt x="912" y="1148"/>
                  </a:lnTo>
                  <a:lnTo>
                    <a:pt x="920" y="1126"/>
                  </a:lnTo>
                  <a:lnTo>
                    <a:pt x="930" y="1104"/>
                  </a:lnTo>
                  <a:lnTo>
                    <a:pt x="942" y="1082"/>
                  </a:lnTo>
                  <a:lnTo>
                    <a:pt x="958" y="1062"/>
                  </a:lnTo>
                  <a:lnTo>
                    <a:pt x="976" y="1044"/>
                  </a:lnTo>
                  <a:lnTo>
                    <a:pt x="994" y="1024"/>
                  </a:lnTo>
                  <a:lnTo>
                    <a:pt x="1036" y="990"/>
                  </a:lnTo>
                  <a:lnTo>
                    <a:pt x="1078" y="954"/>
                  </a:lnTo>
                  <a:lnTo>
                    <a:pt x="1122" y="916"/>
                  </a:lnTo>
                  <a:lnTo>
                    <a:pt x="1122" y="916"/>
                  </a:lnTo>
                  <a:lnTo>
                    <a:pt x="1158" y="884"/>
                  </a:lnTo>
                  <a:lnTo>
                    <a:pt x="1190" y="858"/>
                  </a:lnTo>
                  <a:lnTo>
                    <a:pt x="1206" y="846"/>
                  </a:lnTo>
                  <a:lnTo>
                    <a:pt x="1222" y="836"/>
                  </a:lnTo>
                  <a:lnTo>
                    <a:pt x="1240" y="828"/>
                  </a:lnTo>
                  <a:lnTo>
                    <a:pt x="1258" y="822"/>
                  </a:lnTo>
                  <a:lnTo>
                    <a:pt x="1258" y="822"/>
                  </a:lnTo>
                  <a:lnTo>
                    <a:pt x="1258" y="796"/>
                  </a:lnTo>
                  <a:lnTo>
                    <a:pt x="1258" y="796"/>
                  </a:lnTo>
                  <a:lnTo>
                    <a:pt x="1260" y="784"/>
                  </a:lnTo>
                  <a:lnTo>
                    <a:pt x="1262" y="778"/>
                  </a:lnTo>
                  <a:lnTo>
                    <a:pt x="1264" y="774"/>
                  </a:lnTo>
                  <a:lnTo>
                    <a:pt x="1268" y="766"/>
                  </a:lnTo>
                  <a:lnTo>
                    <a:pt x="1268" y="766"/>
                  </a:lnTo>
                  <a:lnTo>
                    <a:pt x="1268" y="752"/>
                  </a:lnTo>
                  <a:lnTo>
                    <a:pt x="1268" y="738"/>
                  </a:lnTo>
                  <a:lnTo>
                    <a:pt x="1268" y="722"/>
                  </a:lnTo>
                  <a:lnTo>
                    <a:pt x="1270" y="708"/>
                  </a:lnTo>
                  <a:lnTo>
                    <a:pt x="1270" y="708"/>
                  </a:lnTo>
                  <a:lnTo>
                    <a:pt x="1274" y="696"/>
                  </a:lnTo>
                  <a:lnTo>
                    <a:pt x="1276" y="680"/>
                  </a:lnTo>
                  <a:lnTo>
                    <a:pt x="1276" y="664"/>
                  </a:lnTo>
                  <a:lnTo>
                    <a:pt x="1276" y="664"/>
                  </a:lnTo>
                  <a:close/>
                </a:path>
              </a:pathLst>
            </a:custGeom>
            <a:solidFill>
              <a:schemeClr val="accent2"/>
            </a:solidFill>
            <a:ln w="3175">
              <a:solidFill>
                <a:schemeClr val="bg1"/>
              </a:solidFill>
            </a:ln>
            <a:effectLst/>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4" name="Freeform 8">
              <a:extLst>
                <a:ext uri="{FF2B5EF4-FFF2-40B4-BE49-F238E27FC236}">
                  <a16:creationId xmlns:a16="http://schemas.microsoft.com/office/drawing/2014/main" id="{3E1C892F-D499-44FF-A70F-0A4DAFB6E91C}"/>
                </a:ext>
              </a:extLst>
            </p:cNvPr>
            <p:cNvSpPr>
              <a:spLocks/>
            </p:cNvSpPr>
            <p:nvPr>
              <p:custDataLst>
                <p:tags r:id="rId8"/>
              </p:custDataLst>
            </p:nvPr>
          </p:nvSpPr>
          <p:spPr bwMode="auto">
            <a:xfrm>
              <a:off x="6286120" y="4006975"/>
              <a:ext cx="637512" cy="650111"/>
            </a:xfrm>
            <a:custGeom>
              <a:avLst/>
              <a:gdLst/>
              <a:ahLst/>
              <a:cxnLst>
                <a:cxn ang="0">
                  <a:pos x="506" y="316"/>
                </a:cxn>
                <a:cxn ang="0">
                  <a:pos x="506" y="316"/>
                </a:cxn>
                <a:cxn ang="0">
                  <a:pos x="482" y="306"/>
                </a:cxn>
                <a:cxn ang="0">
                  <a:pos x="474" y="300"/>
                </a:cxn>
                <a:cxn ang="0">
                  <a:pos x="472" y="294"/>
                </a:cxn>
                <a:cxn ang="0">
                  <a:pos x="472" y="294"/>
                </a:cxn>
                <a:cxn ang="0">
                  <a:pos x="468" y="286"/>
                </a:cxn>
                <a:cxn ang="0">
                  <a:pos x="464" y="274"/>
                </a:cxn>
                <a:cxn ang="0">
                  <a:pos x="456" y="260"/>
                </a:cxn>
                <a:cxn ang="0">
                  <a:pos x="438" y="256"/>
                </a:cxn>
                <a:cxn ang="0">
                  <a:pos x="436" y="238"/>
                </a:cxn>
                <a:cxn ang="0">
                  <a:pos x="422" y="206"/>
                </a:cxn>
                <a:cxn ang="0">
                  <a:pos x="386" y="180"/>
                </a:cxn>
                <a:cxn ang="0">
                  <a:pos x="380" y="170"/>
                </a:cxn>
                <a:cxn ang="0">
                  <a:pos x="332" y="124"/>
                </a:cxn>
                <a:cxn ang="0">
                  <a:pos x="308" y="112"/>
                </a:cxn>
                <a:cxn ang="0">
                  <a:pos x="266" y="56"/>
                </a:cxn>
                <a:cxn ang="0">
                  <a:pos x="256" y="58"/>
                </a:cxn>
                <a:cxn ang="0">
                  <a:pos x="224" y="38"/>
                </a:cxn>
                <a:cxn ang="0">
                  <a:pos x="224" y="38"/>
                </a:cxn>
                <a:cxn ang="0">
                  <a:pos x="230" y="32"/>
                </a:cxn>
                <a:cxn ang="0">
                  <a:pos x="238" y="20"/>
                </a:cxn>
                <a:cxn ang="0">
                  <a:pos x="238" y="20"/>
                </a:cxn>
                <a:cxn ang="0">
                  <a:pos x="240" y="12"/>
                </a:cxn>
                <a:cxn ang="0">
                  <a:pos x="242" y="0"/>
                </a:cxn>
                <a:cxn ang="0">
                  <a:pos x="0" y="22"/>
                </a:cxn>
                <a:cxn ang="0">
                  <a:pos x="78" y="292"/>
                </a:cxn>
                <a:cxn ang="0">
                  <a:pos x="78" y="292"/>
                </a:cxn>
                <a:cxn ang="0">
                  <a:pos x="88" y="304"/>
                </a:cxn>
                <a:cxn ang="0">
                  <a:pos x="96" y="312"/>
                </a:cxn>
                <a:cxn ang="0">
                  <a:pos x="98" y="320"/>
                </a:cxn>
                <a:cxn ang="0">
                  <a:pos x="98" y="320"/>
                </a:cxn>
                <a:cxn ang="0">
                  <a:pos x="98" y="332"/>
                </a:cxn>
                <a:cxn ang="0">
                  <a:pos x="106" y="342"/>
                </a:cxn>
                <a:cxn ang="0">
                  <a:pos x="104" y="352"/>
                </a:cxn>
                <a:cxn ang="0">
                  <a:pos x="92" y="358"/>
                </a:cxn>
                <a:cxn ang="0">
                  <a:pos x="90" y="374"/>
                </a:cxn>
                <a:cxn ang="0">
                  <a:pos x="106" y="410"/>
                </a:cxn>
                <a:cxn ang="0">
                  <a:pos x="106" y="482"/>
                </a:cxn>
                <a:cxn ang="0">
                  <a:pos x="126" y="510"/>
                </a:cxn>
                <a:cxn ang="0">
                  <a:pos x="388" y="504"/>
                </a:cxn>
                <a:cxn ang="0">
                  <a:pos x="390" y="514"/>
                </a:cxn>
                <a:cxn ang="0">
                  <a:pos x="410" y="516"/>
                </a:cxn>
                <a:cxn ang="0">
                  <a:pos x="410" y="492"/>
                </a:cxn>
                <a:cxn ang="0">
                  <a:pos x="404" y="474"/>
                </a:cxn>
                <a:cxn ang="0">
                  <a:pos x="448" y="472"/>
                </a:cxn>
                <a:cxn ang="0">
                  <a:pos x="448" y="472"/>
                </a:cxn>
                <a:cxn ang="0">
                  <a:pos x="448" y="464"/>
                </a:cxn>
                <a:cxn ang="0">
                  <a:pos x="446" y="454"/>
                </a:cxn>
                <a:cxn ang="0">
                  <a:pos x="450" y="434"/>
                </a:cxn>
                <a:cxn ang="0">
                  <a:pos x="456" y="414"/>
                </a:cxn>
                <a:cxn ang="0">
                  <a:pos x="464" y="394"/>
                </a:cxn>
                <a:cxn ang="0">
                  <a:pos x="486" y="356"/>
                </a:cxn>
                <a:cxn ang="0">
                  <a:pos x="498" y="336"/>
                </a:cxn>
                <a:cxn ang="0">
                  <a:pos x="506" y="316"/>
                </a:cxn>
                <a:cxn ang="0">
                  <a:pos x="506" y="316"/>
                </a:cxn>
              </a:cxnLst>
              <a:rect l="0" t="0" r="r" b="b"/>
              <a:pathLst>
                <a:path w="506" h="516">
                  <a:moveTo>
                    <a:pt x="506" y="316"/>
                  </a:moveTo>
                  <a:lnTo>
                    <a:pt x="506" y="316"/>
                  </a:lnTo>
                  <a:lnTo>
                    <a:pt x="482" y="306"/>
                  </a:lnTo>
                  <a:lnTo>
                    <a:pt x="474" y="300"/>
                  </a:lnTo>
                  <a:lnTo>
                    <a:pt x="472" y="294"/>
                  </a:lnTo>
                  <a:lnTo>
                    <a:pt x="472" y="294"/>
                  </a:lnTo>
                  <a:lnTo>
                    <a:pt x="468" y="286"/>
                  </a:lnTo>
                  <a:lnTo>
                    <a:pt x="464" y="274"/>
                  </a:lnTo>
                  <a:lnTo>
                    <a:pt x="456" y="260"/>
                  </a:lnTo>
                  <a:lnTo>
                    <a:pt x="438" y="256"/>
                  </a:lnTo>
                  <a:lnTo>
                    <a:pt x="436" y="238"/>
                  </a:lnTo>
                  <a:lnTo>
                    <a:pt x="422" y="206"/>
                  </a:lnTo>
                  <a:lnTo>
                    <a:pt x="386" y="180"/>
                  </a:lnTo>
                  <a:lnTo>
                    <a:pt x="380" y="170"/>
                  </a:lnTo>
                  <a:lnTo>
                    <a:pt x="332" y="124"/>
                  </a:lnTo>
                  <a:lnTo>
                    <a:pt x="308" y="112"/>
                  </a:lnTo>
                  <a:lnTo>
                    <a:pt x="266" y="56"/>
                  </a:lnTo>
                  <a:lnTo>
                    <a:pt x="256" y="58"/>
                  </a:lnTo>
                  <a:lnTo>
                    <a:pt x="224" y="38"/>
                  </a:lnTo>
                  <a:lnTo>
                    <a:pt x="224" y="38"/>
                  </a:lnTo>
                  <a:lnTo>
                    <a:pt x="230" y="32"/>
                  </a:lnTo>
                  <a:lnTo>
                    <a:pt x="238" y="20"/>
                  </a:lnTo>
                  <a:lnTo>
                    <a:pt x="238" y="20"/>
                  </a:lnTo>
                  <a:lnTo>
                    <a:pt x="240" y="12"/>
                  </a:lnTo>
                  <a:lnTo>
                    <a:pt x="242" y="0"/>
                  </a:lnTo>
                  <a:lnTo>
                    <a:pt x="0" y="22"/>
                  </a:lnTo>
                  <a:lnTo>
                    <a:pt x="78" y="292"/>
                  </a:lnTo>
                  <a:lnTo>
                    <a:pt x="78" y="292"/>
                  </a:lnTo>
                  <a:lnTo>
                    <a:pt x="88" y="304"/>
                  </a:lnTo>
                  <a:lnTo>
                    <a:pt x="96" y="312"/>
                  </a:lnTo>
                  <a:lnTo>
                    <a:pt x="98" y="320"/>
                  </a:lnTo>
                  <a:lnTo>
                    <a:pt x="98" y="320"/>
                  </a:lnTo>
                  <a:lnTo>
                    <a:pt x="98" y="332"/>
                  </a:lnTo>
                  <a:lnTo>
                    <a:pt x="106" y="342"/>
                  </a:lnTo>
                  <a:lnTo>
                    <a:pt x="104" y="352"/>
                  </a:lnTo>
                  <a:lnTo>
                    <a:pt x="92" y="358"/>
                  </a:lnTo>
                  <a:lnTo>
                    <a:pt x="90" y="374"/>
                  </a:lnTo>
                  <a:lnTo>
                    <a:pt x="106" y="410"/>
                  </a:lnTo>
                  <a:lnTo>
                    <a:pt x="106" y="482"/>
                  </a:lnTo>
                  <a:lnTo>
                    <a:pt x="126" y="510"/>
                  </a:lnTo>
                  <a:lnTo>
                    <a:pt x="388" y="504"/>
                  </a:lnTo>
                  <a:lnTo>
                    <a:pt x="390" y="514"/>
                  </a:lnTo>
                  <a:lnTo>
                    <a:pt x="410" y="516"/>
                  </a:lnTo>
                  <a:lnTo>
                    <a:pt x="410" y="492"/>
                  </a:lnTo>
                  <a:lnTo>
                    <a:pt x="404" y="474"/>
                  </a:lnTo>
                  <a:lnTo>
                    <a:pt x="448" y="472"/>
                  </a:lnTo>
                  <a:lnTo>
                    <a:pt x="448" y="472"/>
                  </a:lnTo>
                  <a:lnTo>
                    <a:pt x="448" y="464"/>
                  </a:lnTo>
                  <a:lnTo>
                    <a:pt x="446" y="454"/>
                  </a:lnTo>
                  <a:lnTo>
                    <a:pt x="450" y="434"/>
                  </a:lnTo>
                  <a:lnTo>
                    <a:pt x="456" y="414"/>
                  </a:lnTo>
                  <a:lnTo>
                    <a:pt x="464" y="394"/>
                  </a:lnTo>
                  <a:lnTo>
                    <a:pt x="486" y="356"/>
                  </a:lnTo>
                  <a:lnTo>
                    <a:pt x="498" y="336"/>
                  </a:lnTo>
                  <a:lnTo>
                    <a:pt x="506" y="316"/>
                  </a:lnTo>
                  <a:lnTo>
                    <a:pt x="506" y="31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5" name="Freeform 9">
              <a:extLst>
                <a:ext uri="{FF2B5EF4-FFF2-40B4-BE49-F238E27FC236}">
                  <a16:creationId xmlns:a16="http://schemas.microsoft.com/office/drawing/2014/main" id="{81359206-9EDE-4367-B921-5DA69FE48F9D}"/>
                </a:ext>
              </a:extLst>
            </p:cNvPr>
            <p:cNvSpPr>
              <a:spLocks/>
            </p:cNvSpPr>
            <p:nvPr>
              <p:custDataLst>
                <p:tags r:id="rId9"/>
              </p:custDataLst>
            </p:nvPr>
          </p:nvSpPr>
          <p:spPr bwMode="auto">
            <a:xfrm>
              <a:off x="6568338" y="3951539"/>
              <a:ext cx="584596" cy="453566"/>
            </a:xfrm>
            <a:custGeom>
              <a:avLst/>
              <a:gdLst/>
              <a:ahLst/>
              <a:cxnLst>
                <a:cxn ang="0">
                  <a:pos x="0" y="82"/>
                </a:cxn>
                <a:cxn ang="0">
                  <a:pos x="32" y="102"/>
                </a:cxn>
                <a:cxn ang="0">
                  <a:pos x="42" y="100"/>
                </a:cxn>
                <a:cxn ang="0">
                  <a:pos x="84" y="156"/>
                </a:cxn>
                <a:cxn ang="0">
                  <a:pos x="108" y="168"/>
                </a:cxn>
                <a:cxn ang="0">
                  <a:pos x="156" y="214"/>
                </a:cxn>
                <a:cxn ang="0">
                  <a:pos x="162" y="224"/>
                </a:cxn>
                <a:cxn ang="0">
                  <a:pos x="198" y="250"/>
                </a:cxn>
                <a:cxn ang="0">
                  <a:pos x="212" y="282"/>
                </a:cxn>
                <a:cxn ang="0">
                  <a:pos x="214" y="300"/>
                </a:cxn>
                <a:cxn ang="0">
                  <a:pos x="232" y="304"/>
                </a:cxn>
                <a:cxn ang="0">
                  <a:pos x="232" y="304"/>
                </a:cxn>
                <a:cxn ang="0">
                  <a:pos x="240" y="318"/>
                </a:cxn>
                <a:cxn ang="0">
                  <a:pos x="244" y="330"/>
                </a:cxn>
                <a:cxn ang="0">
                  <a:pos x="248" y="338"/>
                </a:cxn>
                <a:cxn ang="0">
                  <a:pos x="248" y="338"/>
                </a:cxn>
                <a:cxn ang="0">
                  <a:pos x="250" y="344"/>
                </a:cxn>
                <a:cxn ang="0">
                  <a:pos x="258" y="350"/>
                </a:cxn>
                <a:cxn ang="0">
                  <a:pos x="282" y="360"/>
                </a:cxn>
                <a:cxn ang="0">
                  <a:pos x="282" y="360"/>
                </a:cxn>
                <a:cxn ang="0">
                  <a:pos x="288" y="344"/>
                </a:cxn>
                <a:cxn ang="0">
                  <a:pos x="292" y="326"/>
                </a:cxn>
                <a:cxn ang="0">
                  <a:pos x="292" y="310"/>
                </a:cxn>
                <a:cxn ang="0">
                  <a:pos x="288" y="292"/>
                </a:cxn>
                <a:cxn ang="0">
                  <a:pos x="288" y="292"/>
                </a:cxn>
                <a:cxn ang="0">
                  <a:pos x="298" y="292"/>
                </a:cxn>
                <a:cxn ang="0">
                  <a:pos x="308" y="290"/>
                </a:cxn>
                <a:cxn ang="0">
                  <a:pos x="316" y="286"/>
                </a:cxn>
                <a:cxn ang="0">
                  <a:pos x="326" y="280"/>
                </a:cxn>
                <a:cxn ang="0">
                  <a:pos x="336" y="270"/>
                </a:cxn>
                <a:cxn ang="0">
                  <a:pos x="344" y="260"/>
                </a:cxn>
                <a:cxn ang="0">
                  <a:pos x="362" y="236"/>
                </a:cxn>
                <a:cxn ang="0">
                  <a:pos x="396" y="182"/>
                </a:cxn>
                <a:cxn ang="0">
                  <a:pos x="410" y="158"/>
                </a:cxn>
                <a:cxn ang="0">
                  <a:pos x="424" y="140"/>
                </a:cxn>
                <a:cxn ang="0">
                  <a:pos x="424" y="140"/>
                </a:cxn>
                <a:cxn ang="0">
                  <a:pos x="434" y="132"/>
                </a:cxn>
                <a:cxn ang="0">
                  <a:pos x="444" y="124"/>
                </a:cxn>
                <a:cxn ang="0">
                  <a:pos x="464" y="112"/>
                </a:cxn>
                <a:cxn ang="0">
                  <a:pos x="344" y="12"/>
                </a:cxn>
                <a:cxn ang="0">
                  <a:pos x="234" y="34"/>
                </a:cxn>
                <a:cxn ang="0">
                  <a:pos x="234" y="18"/>
                </a:cxn>
                <a:cxn ang="0">
                  <a:pos x="208" y="0"/>
                </a:cxn>
                <a:cxn ang="0">
                  <a:pos x="74" y="8"/>
                </a:cxn>
                <a:cxn ang="0">
                  <a:pos x="20" y="44"/>
                </a:cxn>
                <a:cxn ang="0">
                  <a:pos x="18" y="44"/>
                </a:cxn>
                <a:cxn ang="0">
                  <a:pos x="18" y="44"/>
                </a:cxn>
                <a:cxn ang="0">
                  <a:pos x="16" y="56"/>
                </a:cxn>
                <a:cxn ang="0">
                  <a:pos x="14" y="64"/>
                </a:cxn>
                <a:cxn ang="0">
                  <a:pos x="14" y="64"/>
                </a:cxn>
                <a:cxn ang="0">
                  <a:pos x="6" y="76"/>
                </a:cxn>
                <a:cxn ang="0">
                  <a:pos x="0" y="82"/>
                </a:cxn>
                <a:cxn ang="0">
                  <a:pos x="0" y="82"/>
                </a:cxn>
              </a:cxnLst>
              <a:rect l="0" t="0" r="r" b="b"/>
              <a:pathLst>
                <a:path w="464" h="360">
                  <a:moveTo>
                    <a:pt x="0" y="82"/>
                  </a:moveTo>
                  <a:lnTo>
                    <a:pt x="32" y="102"/>
                  </a:lnTo>
                  <a:lnTo>
                    <a:pt x="42" y="100"/>
                  </a:lnTo>
                  <a:lnTo>
                    <a:pt x="84" y="156"/>
                  </a:lnTo>
                  <a:lnTo>
                    <a:pt x="108" y="168"/>
                  </a:lnTo>
                  <a:lnTo>
                    <a:pt x="156" y="214"/>
                  </a:lnTo>
                  <a:lnTo>
                    <a:pt x="162" y="224"/>
                  </a:lnTo>
                  <a:lnTo>
                    <a:pt x="198" y="250"/>
                  </a:lnTo>
                  <a:lnTo>
                    <a:pt x="212" y="282"/>
                  </a:lnTo>
                  <a:lnTo>
                    <a:pt x="214" y="300"/>
                  </a:lnTo>
                  <a:lnTo>
                    <a:pt x="232" y="304"/>
                  </a:lnTo>
                  <a:lnTo>
                    <a:pt x="232" y="304"/>
                  </a:lnTo>
                  <a:lnTo>
                    <a:pt x="240" y="318"/>
                  </a:lnTo>
                  <a:lnTo>
                    <a:pt x="244" y="330"/>
                  </a:lnTo>
                  <a:lnTo>
                    <a:pt x="248" y="338"/>
                  </a:lnTo>
                  <a:lnTo>
                    <a:pt x="248" y="338"/>
                  </a:lnTo>
                  <a:lnTo>
                    <a:pt x="250" y="344"/>
                  </a:lnTo>
                  <a:lnTo>
                    <a:pt x="258" y="350"/>
                  </a:lnTo>
                  <a:lnTo>
                    <a:pt x="282" y="360"/>
                  </a:lnTo>
                  <a:lnTo>
                    <a:pt x="282" y="360"/>
                  </a:lnTo>
                  <a:lnTo>
                    <a:pt x="288" y="344"/>
                  </a:lnTo>
                  <a:lnTo>
                    <a:pt x="292" y="326"/>
                  </a:lnTo>
                  <a:lnTo>
                    <a:pt x="292" y="310"/>
                  </a:lnTo>
                  <a:lnTo>
                    <a:pt x="288" y="292"/>
                  </a:lnTo>
                  <a:lnTo>
                    <a:pt x="288" y="292"/>
                  </a:lnTo>
                  <a:lnTo>
                    <a:pt x="298" y="292"/>
                  </a:lnTo>
                  <a:lnTo>
                    <a:pt x="308" y="290"/>
                  </a:lnTo>
                  <a:lnTo>
                    <a:pt x="316" y="286"/>
                  </a:lnTo>
                  <a:lnTo>
                    <a:pt x="326" y="280"/>
                  </a:lnTo>
                  <a:lnTo>
                    <a:pt x="336" y="270"/>
                  </a:lnTo>
                  <a:lnTo>
                    <a:pt x="344" y="260"/>
                  </a:lnTo>
                  <a:lnTo>
                    <a:pt x="362" y="236"/>
                  </a:lnTo>
                  <a:lnTo>
                    <a:pt x="396" y="182"/>
                  </a:lnTo>
                  <a:lnTo>
                    <a:pt x="410" y="158"/>
                  </a:lnTo>
                  <a:lnTo>
                    <a:pt x="424" y="140"/>
                  </a:lnTo>
                  <a:lnTo>
                    <a:pt x="424" y="140"/>
                  </a:lnTo>
                  <a:lnTo>
                    <a:pt x="434" y="132"/>
                  </a:lnTo>
                  <a:lnTo>
                    <a:pt x="444" y="124"/>
                  </a:lnTo>
                  <a:lnTo>
                    <a:pt x="464" y="112"/>
                  </a:lnTo>
                  <a:lnTo>
                    <a:pt x="344" y="12"/>
                  </a:lnTo>
                  <a:lnTo>
                    <a:pt x="234" y="34"/>
                  </a:lnTo>
                  <a:lnTo>
                    <a:pt x="234" y="18"/>
                  </a:lnTo>
                  <a:lnTo>
                    <a:pt x="208" y="0"/>
                  </a:lnTo>
                  <a:lnTo>
                    <a:pt x="74" y="8"/>
                  </a:lnTo>
                  <a:lnTo>
                    <a:pt x="20" y="44"/>
                  </a:lnTo>
                  <a:lnTo>
                    <a:pt x="18" y="44"/>
                  </a:lnTo>
                  <a:lnTo>
                    <a:pt x="18" y="44"/>
                  </a:lnTo>
                  <a:lnTo>
                    <a:pt x="16" y="56"/>
                  </a:lnTo>
                  <a:lnTo>
                    <a:pt x="14" y="64"/>
                  </a:lnTo>
                  <a:lnTo>
                    <a:pt x="14" y="64"/>
                  </a:lnTo>
                  <a:lnTo>
                    <a:pt x="6" y="76"/>
                  </a:lnTo>
                  <a:lnTo>
                    <a:pt x="0" y="82"/>
                  </a:lnTo>
                  <a:lnTo>
                    <a:pt x="0" y="8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6" name="Freeform 10">
              <a:extLst>
                <a:ext uri="{FF2B5EF4-FFF2-40B4-BE49-F238E27FC236}">
                  <a16:creationId xmlns:a16="http://schemas.microsoft.com/office/drawing/2014/main" id="{0C7B82D5-91AA-4EC2-83C0-721D35E4C55D}"/>
                </a:ext>
              </a:extLst>
            </p:cNvPr>
            <p:cNvSpPr>
              <a:spLocks/>
            </p:cNvSpPr>
            <p:nvPr>
              <p:custDataLst>
                <p:tags r:id="rId10"/>
              </p:custDataLst>
            </p:nvPr>
          </p:nvSpPr>
          <p:spPr bwMode="auto">
            <a:xfrm>
              <a:off x="5396627" y="2341381"/>
              <a:ext cx="561917" cy="645071"/>
            </a:xfrm>
            <a:custGeom>
              <a:avLst/>
              <a:gdLst/>
              <a:ahLst/>
              <a:cxnLst>
                <a:cxn ang="0">
                  <a:pos x="428" y="428"/>
                </a:cxn>
                <a:cxn ang="0">
                  <a:pos x="432" y="364"/>
                </a:cxn>
                <a:cxn ang="0">
                  <a:pos x="436" y="302"/>
                </a:cxn>
                <a:cxn ang="0">
                  <a:pos x="436" y="270"/>
                </a:cxn>
                <a:cxn ang="0">
                  <a:pos x="446" y="196"/>
                </a:cxn>
                <a:cxn ang="0">
                  <a:pos x="432" y="170"/>
                </a:cxn>
                <a:cxn ang="0">
                  <a:pos x="412" y="124"/>
                </a:cxn>
                <a:cxn ang="0">
                  <a:pos x="390" y="112"/>
                </a:cxn>
                <a:cxn ang="0">
                  <a:pos x="376" y="94"/>
                </a:cxn>
                <a:cxn ang="0">
                  <a:pos x="372" y="92"/>
                </a:cxn>
                <a:cxn ang="0">
                  <a:pos x="356" y="94"/>
                </a:cxn>
                <a:cxn ang="0">
                  <a:pos x="218" y="64"/>
                </a:cxn>
                <a:cxn ang="0">
                  <a:pos x="210" y="26"/>
                </a:cxn>
                <a:cxn ang="0">
                  <a:pos x="184" y="22"/>
                </a:cxn>
                <a:cxn ang="0">
                  <a:pos x="154" y="4"/>
                </a:cxn>
                <a:cxn ang="0">
                  <a:pos x="150" y="0"/>
                </a:cxn>
                <a:cxn ang="0">
                  <a:pos x="140" y="4"/>
                </a:cxn>
                <a:cxn ang="0">
                  <a:pos x="124" y="18"/>
                </a:cxn>
                <a:cxn ang="0">
                  <a:pos x="102" y="30"/>
                </a:cxn>
                <a:cxn ang="0">
                  <a:pos x="86" y="36"/>
                </a:cxn>
                <a:cxn ang="0">
                  <a:pos x="62" y="38"/>
                </a:cxn>
                <a:cxn ang="0">
                  <a:pos x="50" y="34"/>
                </a:cxn>
                <a:cxn ang="0">
                  <a:pos x="46" y="100"/>
                </a:cxn>
                <a:cxn ang="0">
                  <a:pos x="22" y="174"/>
                </a:cxn>
                <a:cxn ang="0">
                  <a:pos x="12" y="258"/>
                </a:cxn>
                <a:cxn ang="0">
                  <a:pos x="84" y="304"/>
                </a:cxn>
                <a:cxn ang="0">
                  <a:pos x="146" y="358"/>
                </a:cxn>
                <a:cxn ang="0">
                  <a:pos x="160" y="452"/>
                </a:cxn>
                <a:cxn ang="0">
                  <a:pos x="194" y="504"/>
                </a:cxn>
                <a:cxn ang="0">
                  <a:pos x="446" y="502"/>
                </a:cxn>
                <a:cxn ang="0">
                  <a:pos x="434" y="466"/>
                </a:cxn>
                <a:cxn ang="0">
                  <a:pos x="428" y="428"/>
                </a:cxn>
              </a:cxnLst>
              <a:rect l="0" t="0" r="r" b="b"/>
              <a:pathLst>
                <a:path w="446" h="512">
                  <a:moveTo>
                    <a:pt x="428" y="428"/>
                  </a:moveTo>
                  <a:lnTo>
                    <a:pt x="428" y="428"/>
                  </a:lnTo>
                  <a:lnTo>
                    <a:pt x="428" y="396"/>
                  </a:lnTo>
                  <a:lnTo>
                    <a:pt x="432" y="364"/>
                  </a:lnTo>
                  <a:lnTo>
                    <a:pt x="434" y="332"/>
                  </a:lnTo>
                  <a:lnTo>
                    <a:pt x="436" y="302"/>
                  </a:lnTo>
                  <a:lnTo>
                    <a:pt x="436" y="302"/>
                  </a:lnTo>
                  <a:lnTo>
                    <a:pt x="436" y="270"/>
                  </a:lnTo>
                  <a:lnTo>
                    <a:pt x="438" y="242"/>
                  </a:lnTo>
                  <a:lnTo>
                    <a:pt x="446" y="196"/>
                  </a:lnTo>
                  <a:lnTo>
                    <a:pt x="432" y="188"/>
                  </a:lnTo>
                  <a:lnTo>
                    <a:pt x="432" y="170"/>
                  </a:lnTo>
                  <a:lnTo>
                    <a:pt x="404" y="162"/>
                  </a:lnTo>
                  <a:lnTo>
                    <a:pt x="412" y="124"/>
                  </a:lnTo>
                  <a:lnTo>
                    <a:pt x="390" y="112"/>
                  </a:lnTo>
                  <a:lnTo>
                    <a:pt x="390" y="112"/>
                  </a:lnTo>
                  <a:lnTo>
                    <a:pt x="386" y="108"/>
                  </a:lnTo>
                  <a:lnTo>
                    <a:pt x="376" y="94"/>
                  </a:lnTo>
                  <a:lnTo>
                    <a:pt x="376" y="94"/>
                  </a:lnTo>
                  <a:lnTo>
                    <a:pt x="372" y="92"/>
                  </a:lnTo>
                  <a:lnTo>
                    <a:pt x="368" y="92"/>
                  </a:lnTo>
                  <a:lnTo>
                    <a:pt x="356" y="94"/>
                  </a:lnTo>
                  <a:lnTo>
                    <a:pt x="340" y="102"/>
                  </a:lnTo>
                  <a:lnTo>
                    <a:pt x="218" y="64"/>
                  </a:lnTo>
                  <a:lnTo>
                    <a:pt x="210" y="26"/>
                  </a:lnTo>
                  <a:lnTo>
                    <a:pt x="210" y="26"/>
                  </a:lnTo>
                  <a:lnTo>
                    <a:pt x="196" y="26"/>
                  </a:lnTo>
                  <a:lnTo>
                    <a:pt x="184" y="22"/>
                  </a:lnTo>
                  <a:lnTo>
                    <a:pt x="170" y="16"/>
                  </a:lnTo>
                  <a:lnTo>
                    <a:pt x="154" y="4"/>
                  </a:lnTo>
                  <a:lnTo>
                    <a:pt x="154" y="4"/>
                  </a:lnTo>
                  <a:lnTo>
                    <a:pt x="150" y="0"/>
                  </a:lnTo>
                  <a:lnTo>
                    <a:pt x="144" y="2"/>
                  </a:lnTo>
                  <a:lnTo>
                    <a:pt x="140" y="4"/>
                  </a:lnTo>
                  <a:lnTo>
                    <a:pt x="132" y="10"/>
                  </a:lnTo>
                  <a:lnTo>
                    <a:pt x="124" y="18"/>
                  </a:lnTo>
                  <a:lnTo>
                    <a:pt x="114" y="24"/>
                  </a:lnTo>
                  <a:lnTo>
                    <a:pt x="102" y="30"/>
                  </a:lnTo>
                  <a:lnTo>
                    <a:pt x="86" y="36"/>
                  </a:lnTo>
                  <a:lnTo>
                    <a:pt x="86" y="36"/>
                  </a:lnTo>
                  <a:lnTo>
                    <a:pt x="72" y="38"/>
                  </a:lnTo>
                  <a:lnTo>
                    <a:pt x="62" y="38"/>
                  </a:lnTo>
                  <a:lnTo>
                    <a:pt x="54" y="36"/>
                  </a:lnTo>
                  <a:lnTo>
                    <a:pt x="50" y="34"/>
                  </a:lnTo>
                  <a:lnTo>
                    <a:pt x="48" y="34"/>
                  </a:lnTo>
                  <a:lnTo>
                    <a:pt x="46" y="100"/>
                  </a:lnTo>
                  <a:lnTo>
                    <a:pt x="0" y="148"/>
                  </a:lnTo>
                  <a:lnTo>
                    <a:pt x="22" y="174"/>
                  </a:lnTo>
                  <a:lnTo>
                    <a:pt x="14" y="214"/>
                  </a:lnTo>
                  <a:lnTo>
                    <a:pt x="12" y="258"/>
                  </a:lnTo>
                  <a:lnTo>
                    <a:pt x="54" y="288"/>
                  </a:lnTo>
                  <a:lnTo>
                    <a:pt x="84" y="304"/>
                  </a:lnTo>
                  <a:lnTo>
                    <a:pt x="98" y="326"/>
                  </a:lnTo>
                  <a:lnTo>
                    <a:pt x="146" y="358"/>
                  </a:lnTo>
                  <a:lnTo>
                    <a:pt x="146" y="412"/>
                  </a:lnTo>
                  <a:lnTo>
                    <a:pt x="160" y="452"/>
                  </a:lnTo>
                  <a:lnTo>
                    <a:pt x="160" y="486"/>
                  </a:lnTo>
                  <a:lnTo>
                    <a:pt x="194" y="504"/>
                  </a:lnTo>
                  <a:lnTo>
                    <a:pt x="200" y="512"/>
                  </a:lnTo>
                  <a:lnTo>
                    <a:pt x="446" y="502"/>
                  </a:lnTo>
                  <a:lnTo>
                    <a:pt x="446" y="502"/>
                  </a:lnTo>
                  <a:lnTo>
                    <a:pt x="434" y="466"/>
                  </a:lnTo>
                  <a:lnTo>
                    <a:pt x="430" y="446"/>
                  </a:lnTo>
                  <a:lnTo>
                    <a:pt x="428" y="428"/>
                  </a:lnTo>
                  <a:lnTo>
                    <a:pt x="428" y="428"/>
                  </a:lnTo>
                  <a:close/>
                </a:path>
              </a:pathLst>
            </a:custGeom>
            <a:solidFill>
              <a:schemeClr val="bg2">
                <a:lumMod val="75000"/>
              </a:schemeClr>
            </a:solid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7" name="Freeform 11">
              <a:extLst>
                <a:ext uri="{FF2B5EF4-FFF2-40B4-BE49-F238E27FC236}">
                  <a16:creationId xmlns:a16="http://schemas.microsoft.com/office/drawing/2014/main" id="{304AA25B-39D4-4B73-9A78-6955EC1EAA19}"/>
                </a:ext>
              </a:extLst>
            </p:cNvPr>
            <p:cNvSpPr>
              <a:spLocks/>
            </p:cNvSpPr>
            <p:nvPr>
              <p:custDataLst>
                <p:tags r:id="rId11"/>
              </p:custDataLst>
            </p:nvPr>
          </p:nvSpPr>
          <p:spPr bwMode="auto">
            <a:xfrm>
              <a:off x="6588497" y="3137641"/>
              <a:ext cx="511521" cy="519081"/>
            </a:xfrm>
            <a:custGeom>
              <a:avLst/>
              <a:gdLst/>
              <a:ahLst/>
              <a:cxnLst>
                <a:cxn ang="0">
                  <a:pos x="138" y="40"/>
                </a:cxn>
                <a:cxn ang="0">
                  <a:pos x="132" y="88"/>
                </a:cxn>
                <a:cxn ang="0">
                  <a:pos x="130" y="116"/>
                </a:cxn>
                <a:cxn ang="0">
                  <a:pos x="110" y="138"/>
                </a:cxn>
                <a:cxn ang="0">
                  <a:pos x="82" y="162"/>
                </a:cxn>
                <a:cxn ang="0">
                  <a:pos x="72" y="168"/>
                </a:cxn>
                <a:cxn ang="0">
                  <a:pos x="56" y="190"/>
                </a:cxn>
                <a:cxn ang="0">
                  <a:pos x="60" y="200"/>
                </a:cxn>
                <a:cxn ang="0">
                  <a:pos x="60" y="210"/>
                </a:cxn>
                <a:cxn ang="0">
                  <a:pos x="56" y="212"/>
                </a:cxn>
                <a:cxn ang="0">
                  <a:pos x="46" y="214"/>
                </a:cxn>
                <a:cxn ang="0">
                  <a:pos x="32" y="216"/>
                </a:cxn>
                <a:cxn ang="0">
                  <a:pos x="28" y="220"/>
                </a:cxn>
                <a:cxn ang="0">
                  <a:pos x="26" y="238"/>
                </a:cxn>
                <a:cxn ang="0">
                  <a:pos x="30" y="254"/>
                </a:cxn>
                <a:cxn ang="0">
                  <a:pos x="0" y="314"/>
                </a:cxn>
                <a:cxn ang="0">
                  <a:pos x="54" y="376"/>
                </a:cxn>
                <a:cxn ang="0">
                  <a:pos x="84" y="408"/>
                </a:cxn>
                <a:cxn ang="0">
                  <a:pos x="130" y="390"/>
                </a:cxn>
                <a:cxn ang="0">
                  <a:pos x="166" y="390"/>
                </a:cxn>
                <a:cxn ang="0">
                  <a:pos x="214" y="364"/>
                </a:cxn>
                <a:cxn ang="0">
                  <a:pos x="254" y="226"/>
                </a:cxn>
                <a:cxn ang="0">
                  <a:pos x="304" y="188"/>
                </a:cxn>
                <a:cxn ang="0">
                  <a:pos x="340" y="160"/>
                </a:cxn>
                <a:cxn ang="0">
                  <a:pos x="354" y="102"/>
                </a:cxn>
                <a:cxn ang="0">
                  <a:pos x="406" y="92"/>
                </a:cxn>
                <a:cxn ang="0">
                  <a:pos x="400" y="88"/>
                </a:cxn>
                <a:cxn ang="0">
                  <a:pos x="374" y="80"/>
                </a:cxn>
                <a:cxn ang="0">
                  <a:pos x="364" y="80"/>
                </a:cxn>
                <a:cxn ang="0">
                  <a:pos x="348" y="82"/>
                </a:cxn>
                <a:cxn ang="0">
                  <a:pos x="336" y="90"/>
                </a:cxn>
                <a:cxn ang="0">
                  <a:pos x="308" y="92"/>
                </a:cxn>
                <a:cxn ang="0">
                  <a:pos x="282" y="116"/>
                </a:cxn>
                <a:cxn ang="0">
                  <a:pos x="248" y="88"/>
                </a:cxn>
                <a:cxn ang="0">
                  <a:pos x="152" y="0"/>
                </a:cxn>
                <a:cxn ang="0">
                  <a:pos x="126" y="12"/>
                </a:cxn>
              </a:cxnLst>
              <a:rect l="0" t="0" r="r" b="b"/>
              <a:pathLst>
                <a:path w="406" h="412">
                  <a:moveTo>
                    <a:pt x="126" y="12"/>
                  </a:moveTo>
                  <a:lnTo>
                    <a:pt x="138" y="40"/>
                  </a:lnTo>
                  <a:lnTo>
                    <a:pt x="128" y="58"/>
                  </a:lnTo>
                  <a:lnTo>
                    <a:pt x="132" y="88"/>
                  </a:lnTo>
                  <a:lnTo>
                    <a:pt x="120" y="96"/>
                  </a:lnTo>
                  <a:lnTo>
                    <a:pt x="130" y="116"/>
                  </a:lnTo>
                  <a:lnTo>
                    <a:pt x="130" y="116"/>
                  </a:lnTo>
                  <a:lnTo>
                    <a:pt x="110" y="138"/>
                  </a:lnTo>
                  <a:lnTo>
                    <a:pt x="94" y="152"/>
                  </a:lnTo>
                  <a:lnTo>
                    <a:pt x="82" y="162"/>
                  </a:lnTo>
                  <a:lnTo>
                    <a:pt x="82" y="162"/>
                  </a:lnTo>
                  <a:lnTo>
                    <a:pt x="72" y="168"/>
                  </a:lnTo>
                  <a:lnTo>
                    <a:pt x="64" y="178"/>
                  </a:lnTo>
                  <a:lnTo>
                    <a:pt x="56" y="190"/>
                  </a:lnTo>
                  <a:lnTo>
                    <a:pt x="56" y="190"/>
                  </a:lnTo>
                  <a:lnTo>
                    <a:pt x="60" y="200"/>
                  </a:lnTo>
                  <a:lnTo>
                    <a:pt x="60" y="208"/>
                  </a:lnTo>
                  <a:lnTo>
                    <a:pt x="60" y="210"/>
                  </a:lnTo>
                  <a:lnTo>
                    <a:pt x="56" y="212"/>
                  </a:lnTo>
                  <a:lnTo>
                    <a:pt x="56" y="212"/>
                  </a:lnTo>
                  <a:lnTo>
                    <a:pt x="50" y="214"/>
                  </a:lnTo>
                  <a:lnTo>
                    <a:pt x="46" y="214"/>
                  </a:lnTo>
                  <a:lnTo>
                    <a:pt x="40" y="214"/>
                  </a:lnTo>
                  <a:lnTo>
                    <a:pt x="32" y="216"/>
                  </a:lnTo>
                  <a:lnTo>
                    <a:pt x="32" y="216"/>
                  </a:lnTo>
                  <a:lnTo>
                    <a:pt x="28" y="220"/>
                  </a:lnTo>
                  <a:lnTo>
                    <a:pt x="26" y="224"/>
                  </a:lnTo>
                  <a:lnTo>
                    <a:pt x="26" y="238"/>
                  </a:lnTo>
                  <a:lnTo>
                    <a:pt x="28" y="250"/>
                  </a:lnTo>
                  <a:lnTo>
                    <a:pt x="30" y="254"/>
                  </a:lnTo>
                  <a:lnTo>
                    <a:pt x="0" y="282"/>
                  </a:lnTo>
                  <a:lnTo>
                    <a:pt x="0" y="314"/>
                  </a:lnTo>
                  <a:lnTo>
                    <a:pt x="38" y="368"/>
                  </a:lnTo>
                  <a:lnTo>
                    <a:pt x="54" y="376"/>
                  </a:lnTo>
                  <a:lnTo>
                    <a:pt x="64" y="388"/>
                  </a:lnTo>
                  <a:lnTo>
                    <a:pt x="84" y="408"/>
                  </a:lnTo>
                  <a:lnTo>
                    <a:pt x="108" y="412"/>
                  </a:lnTo>
                  <a:lnTo>
                    <a:pt x="130" y="390"/>
                  </a:lnTo>
                  <a:lnTo>
                    <a:pt x="144" y="404"/>
                  </a:lnTo>
                  <a:lnTo>
                    <a:pt x="166" y="390"/>
                  </a:lnTo>
                  <a:lnTo>
                    <a:pt x="176" y="376"/>
                  </a:lnTo>
                  <a:lnTo>
                    <a:pt x="214" y="364"/>
                  </a:lnTo>
                  <a:lnTo>
                    <a:pt x="248" y="262"/>
                  </a:lnTo>
                  <a:lnTo>
                    <a:pt x="254" y="226"/>
                  </a:lnTo>
                  <a:lnTo>
                    <a:pt x="284" y="236"/>
                  </a:lnTo>
                  <a:lnTo>
                    <a:pt x="304" y="188"/>
                  </a:lnTo>
                  <a:lnTo>
                    <a:pt x="320" y="180"/>
                  </a:lnTo>
                  <a:lnTo>
                    <a:pt x="340" y="160"/>
                  </a:lnTo>
                  <a:lnTo>
                    <a:pt x="352" y="136"/>
                  </a:lnTo>
                  <a:lnTo>
                    <a:pt x="354" y="102"/>
                  </a:lnTo>
                  <a:lnTo>
                    <a:pt x="402" y="128"/>
                  </a:lnTo>
                  <a:lnTo>
                    <a:pt x="406" y="92"/>
                  </a:lnTo>
                  <a:lnTo>
                    <a:pt x="406" y="92"/>
                  </a:lnTo>
                  <a:lnTo>
                    <a:pt x="400" y="88"/>
                  </a:lnTo>
                  <a:lnTo>
                    <a:pt x="390" y="84"/>
                  </a:lnTo>
                  <a:lnTo>
                    <a:pt x="374" y="80"/>
                  </a:lnTo>
                  <a:lnTo>
                    <a:pt x="374" y="80"/>
                  </a:lnTo>
                  <a:lnTo>
                    <a:pt x="364" y="80"/>
                  </a:lnTo>
                  <a:lnTo>
                    <a:pt x="356" y="80"/>
                  </a:lnTo>
                  <a:lnTo>
                    <a:pt x="348" y="82"/>
                  </a:lnTo>
                  <a:lnTo>
                    <a:pt x="344" y="84"/>
                  </a:lnTo>
                  <a:lnTo>
                    <a:pt x="336" y="90"/>
                  </a:lnTo>
                  <a:lnTo>
                    <a:pt x="332" y="92"/>
                  </a:lnTo>
                  <a:lnTo>
                    <a:pt x="308" y="92"/>
                  </a:lnTo>
                  <a:lnTo>
                    <a:pt x="300" y="106"/>
                  </a:lnTo>
                  <a:lnTo>
                    <a:pt x="282" y="116"/>
                  </a:lnTo>
                  <a:lnTo>
                    <a:pt x="254" y="150"/>
                  </a:lnTo>
                  <a:lnTo>
                    <a:pt x="248" y="88"/>
                  </a:lnTo>
                  <a:lnTo>
                    <a:pt x="162" y="104"/>
                  </a:lnTo>
                  <a:lnTo>
                    <a:pt x="152" y="0"/>
                  </a:lnTo>
                  <a:lnTo>
                    <a:pt x="138" y="0"/>
                  </a:lnTo>
                  <a:lnTo>
                    <a:pt x="126" y="1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8" name="Freeform 12">
              <a:extLst>
                <a:ext uri="{FF2B5EF4-FFF2-40B4-BE49-F238E27FC236}">
                  <a16:creationId xmlns:a16="http://schemas.microsoft.com/office/drawing/2014/main" id="{561839D3-77D9-46DD-9227-D5EBA5589470}"/>
                </a:ext>
              </a:extLst>
            </p:cNvPr>
            <p:cNvSpPr>
              <a:spLocks/>
            </p:cNvSpPr>
            <p:nvPr>
              <p:custDataLst>
                <p:tags r:id="rId12"/>
              </p:custDataLst>
            </p:nvPr>
          </p:nvSpPr>
          <p:spPr bwMode="auto">
            <a:xfrm>
              <a:off x="4260192" y="3767593"/>
              <a:ext cx="985245" cy="521601"/>
            </a:xfrm>
            <a:custGeom>
              <a:avLst/>
              <a:gdLst/>
              <a:ahLst/>
              <a:cxnLst>
                <a:cxn ang="0">
                  <a:pos x="98" y="0"/>
                </a:cxn>
                <a:cxn ang="0">
                  <a:pos x="4" y="2"/>
                </a:cxn>
                <a:cxn ang="0">
                  <a:pos x="0" y="60"/>
                </a:cxn>
                <a:cxn ang="0">
                  <a:pos x="274" y="80"/>
                </a:cxn>
                <a:cxn ang="0">
                  <a:pos x="260" y="294"/>
                </a:cxn>
                <a:cxn ang="0">
                  <a:pos x="260" y="294"/>
                </a:cxn>
                <a:cxn ang="0">
                  <a:pos x="270" y="300"/>
                </a:cxn>
                <a:cxn ang="0">
                  <a:pos x="278" y="306"/>
                </a:cxn>
                <a:cxn ang="0">
                  <a:pos x="284" y="316"/>
                </a:cxn>
                <a:cxn ang="0">
                  <a:pos x="284" y="316"/>
                </a:cxn>
                <a:cxn ang="0">
                  <a:pos x="288" y="318"/>
                </a:cxn>
                <a:cxn ang="0">
                  <a:pos x="294" y="322"/>
                </a:cxn>
                <a:cxn ang="0">
                  <a:pos x="310" y="322"/>
                </a:cxn>
                <a:cxn ang="0">
                  <a:pos x="330" y="322"/>
                </a:cxn>
                <a:cxn ang="0">
                  <a:pos x="332" y="348"/>
                </a:cxn>
                <a:cxn ang="0">
                  <a:pos x="332" y="348"/>
                </a:cxn>
                <a:cxn ang="0">
                  <a:pos x="344" y="348"/>
                </a:cxn>
                <a:cxn ang="0">
                  <a:pos x="356" y="348"/>
                </a:cxn>
                <a:cxn ang="0">
                  <a:pos x="368" y="352"/>
                </a:cxn>
                <a:cxn ang="0">
                  <a:pos x="368" y="352"/>
                </a:cxn>
                <a:cxn ang="0">
                  <a:pos x="412" y="366"/>
                </a:cxn>
                <a:cxn ang="0">
                  <a:pos x="438" y="360"/>
                </a:cxn>
                <a:cxn ang="0">
                  <a:pos x="438" y="360"/>
                </a:cxn>
                <a:cxn ang="0">
                  <a:pos x="438" y="362"/>
                </a:cxn>
                <a:cxn ang="0">
                  <a:pos x="436" y="364"/>
                </a:cxn>
                <a:cxn ang="0">
                  <a:pos x="438" y="370"/>
                </a:cxn>
                <a:cxn ang="0">
                  <a:pos x="444" y="378"/>
                </a:cxn>
                <a:cxn ang="0">
                  <a:pos x="444" y="378"/>
                </a:cxn>
                <a:cxn ang="0">
                  <a:pos x="454" y="386"/>
                </a:cxn>
                <a:cxn ang="0">
                  <a:pos x="460" y="390"/>
                </a:cxn>
                <a:cxn ang="0">
                  <a:pos x="468" y="394"/>
                </a:cxn>
                <a:cxn ang="0">
                  <a:pos x="486" y="382"/>
                </a:cxn>
                <a:cxn ang="0">
                  <a:pos x="486" y="382"/>
                </a:cxn>
                <a:cxn ang="0">
                  <a:pos x="506" y="386"/>
                </a:cxn>
                <a:cxn ang="0">
                  <a:pos x="520" y="392"/>
                </a:cxn>
                <a:cxn ang="0">
                  <a:pos x="532" y="396"/>
                </a:cxn>
                <a:cxn ang="0">
                  <a:pos x="532" y="396"/>
                </a:cxn>
                <a:cxn ang="0">
                  <a:pos x="536" y="398"/>
                </a:cxn>
                <a:cxn ang="0">
                  <a:pos x="540" y="398"/>
                </a:cxn>
                <a:cxn ang="0">
                  <a:pos x="550" y="394"/>
                </a:cxn>
                <a:cxn ang="0">
                  <a:pos x="562" y="386"/>
                </a:cxn>
                <a:cxn ang="0">
                  <a:pos x="608" y="402"/>
                </a:cxn>
                <a:cxn ang="0">
                  <a:pos x="656" y="392"/>
                </a:cxn>
                <a:cxn ang="0">
                  <a:pos x="692" y="380"/>
                </a:cxn>
                <a:cxn ang="0">
                  <a:pos x="704" y="392"/>
                </a:cxn>
                <a:cxn ang="0">
                  <a:pos x="722" y="378"/>
                </a:cxn>
                <a:cxn ang="0">
                  <a:pos x="760" y="414"/>
                </a:cxn>
                <a:cxn ang="0">
                  <a:pos x="782" y="410"/>
                </a:cxn>
                <a:cxn ang="0">
                  <a:pos x="774" y="30"/>
                </a:cxn>
                <a:cxn ang="0">
                  <a:pos x="98" y="0"/>
                </a:cxn>
              </a:cxnLst>
              <a:rect l="0" t="0" r="r" b="b"/>
              <a:pathLst>
                <a:path w="782" h="414">
                  <a:moveTo>
                    <a:pt x="98" y="0"/>
                  </a:moveTo>
                  <a:lnTo>
                    <a:pt x="4" y="2"/>
                  </a:lnTo>
                  <a:lnTo>
                    <a:pt x="0" y="60"/>
                  </a:lnTo>
                  <a:lnTo>
                    <a:pt x="274" y="80"/>
                  </a:lnTo>
                  <a:lnTo>
                    <a:pt x="260" y="294"/>
                  </a:lnTo>
                  <a:lnTo>
                    <a:pt x="260" y="294"/>
                  </a:lnTo>
                  <a:lnTo>
                    <a:pt x="270" y="300"/>
                  </a:lnTo>
                  <a:lnTo>
                    <a:pt x="278" y="306"/>
                  </a:lnTo>
                  <a:lnTo>
                    <a:pt x="284" y="316"/>
                  </a:lnTo>
                  <a:lnTo>
                    <a:pt x="284" y="316"/>
                  </a:lnTo>
                  <a:lnTo>
                    <a:pt x="288" y="318"/>
                  </a:lnTo>
                  <a:lnTo>
                    <a:pt x="294" y="322"/>
                  </a:lnTo>
                  <a:lnTo>
                    <a:pt x="310" y="322"/>
                  </a:lnTo>
                  <a:lnTo>
                    <a:pt x="330" y="322"/>
                  </a:lnTo>
                  <a:lnTo>
                    <a:pt x="332" y="348"/>
                  </a:lnTo>
                  <a:lnTo>
                    <a:pt x="332" y="348"/>
                  </a:lnTo>
                  <a:lnTo>
                    <a:pt x="344" y="348"/>
                  </a:lnTo>
                  <a:lnTo>
                    <a:pt x="356" y="348"/>
                  </a:lnTo>
                  <a:lnTo>
                    <a:pt x="368" y="352"/>
                  </a:lnTo>
                  <a:lnTo>
                    <a:pt x="368" y="352"/>
                  </a:lnTo>
                  <a:lnTo>
                    <a:pt x="412" y="366"/>
                  </a:lnTo>
                  <a:lnTo>
                    <a:pt x="438" y="360"/>
                  </a:lnTo>
                  <a:lnTo>
                    <a:pt x="438" y="360"/>
                  </a:lnTo>
                  <a:lnTo>
                    <a:pt x="438" y="362"/>
                  </a:lnTo>
                  <a:lnTo>
                    <a:pt x="436" y="364"/>
                  </a:lnTo>
                  <a:lnTo>
                    <a:pt x="438" y="370"/>
                  </a:lnTo>
                  <a:lnTo>
                    <a:pt x="444" y="378"/>
                  </a:lnTo>
                  <a:lnTo>
                    <a:pt x="444" y="378"/>
                  </a:lnTo>
                  <a:lnTo>
                    <a:pt x="454" y="386"/>
                  </a:lnTo>
                  <a:lnTo>
                    <a:pt x="460" y="390"/>
                  </a:lnTo>
                  <a:lnTo>
                    <a:pt x="468" y="394"/>
                  </a:lnTo>
                  <a:lnTo>
                    <a:pt x="486" y="382"/>
                  </a:lnTo>
                  <a:lnTo>
                    <a:pt x="486" y="382"/>
                  </a:lnTo>
                  <a:lnTo>
                    <a:pt x="506" y="386"/>
                  </a:lnTo>
                  <a:lnTo>
                    <a:pt x="520" y="392"/>
                  </a:lnTo>
                  <a:lnTo>
                    <a:pt x="532" y="396"/>
                  </a:lnTo>
                  <a:lnTo>
                    <a:pt x="532" y="396"/>
                  </a:lnTo>
                  <a:lnTo>
                    <a:pt x="536" y="398"/>
                  </a:lnTo>
                  <a:lnTo>
                    <a:pt x="540" y="398"/>
                  </a:lnTo>
                  <a:lnTo>
                    <a:pt x="550" y="394"/>
                  </a:lnTo>
                  <a:lnTo>
                    <a:pt x="562" y="386"/>
                  </a:lnTo>
                  <a:lnTo>
                    <a:pt x="608" y="402"/>
                  </a:lnTo>
                  <a:lnTo>
                    <a:pt x="656" y="392"/>
                  </a:lnTo>
                  <a:lnTo>
                    <a:pt x="692" y="380"/>
                  </a:lnTo>
                  <a:lnTo>
                    <a:pt x="704" y="392"/>
                  </a:lnTo>
                  <a:lnTo>
                    <a:pt x="722" y="378"/>
                  </a:lnTo>
                  <a:lnTo>
                    <a:pt x="760" y="414"/>
                  </a:lnTo>
                  <a:lnTo>
                    <a:pt x="782" y="410"/>
                  </a:lnTo>
                  <a:lnTo>
                    <a:pt x="774" y="30"/>
                  </a:lnTo>
                  <a:lnTo>
                    <a:pt x="98" y="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9" name="Freeform 13">
              <a:extLst>
                <a:ext uri="{FF2B5EF4-FFF2-40B4-BE49-F238E27FC236}">
                  <a16:creationId xmlns:a16="http://schemas.microsoft.com/office/drawing/2014/main" id="{EDB315A5-2C0E-4EAB-BF8B-03BDB89EB842}"/>
                </a:ext>
              </a:extLst>
            </p:cNvPr>
            <p:cNvSpPr>
              <a:spLocks/>
            </p:cNvSpPr>
            <p:nvPr>
              <p:custDataLst>
                <p:tags r:id="rId13"/>
              </p:custDataLst>
            </p:nvPr>
          </p:nvSpPr>
          <p:spPr bwMode="auto">
            <a:xfrm>
              <a:off x="3443774" y="2482491"/>
              <a:ext cx="821458" cy="677829"/>
            </a:xfrm>
            <a:custGeom>
              <a:avLst/>
              <a:gdLst/>
              <a:ahLst/>
              <a:cxnLst>
                <a:cxn ang="0">
                  <a:pos x="606" y="538"/>
                </a:cxn>
                <a:cxn ang="0">
                  <a:pos x="652" y="82"/>
                </a:cxn>
                <a:cxn ang="0">
                  <a:pos x="88" y="0"/>
                </a:cxn>
                <a:cxn ang="0">
                  <a:pos x="24" y="346"/>
                </a:cxn>
                <a:cxn ang="0">
                  <a:pos x="0" y="466"/>
                </a:cxn>
                <a:cxn ang="0">
                  <a:pos x="606" y="538"/>
                </a:cxn>
              </a:cxnLst>
              <a:rect l="0" t="0" r="r" b="b"/>
              <a:pathLst>
                <a:path w="652" h="538">
                  <a:moveTo>
                    <a:pt x="606" y="538"/>
                  </a:moveTo>
                  <a:lnTo>
                    <a:pt x="652" y="82"/>
                  </a:lnTo>
                  <a:lnTo>
                    <a:pt x="88" y="0"/>
                  </a:lnTo>
                  <a:lnTo>
                    <a:pt x="24" y="346"/>
                  </a:lnTo>
                  <a:lnTo>
                    <a:pt x="0" y="466"/>
                  </a:lnTo>
                  <a:lnTo>
                    <a:pt x="606" y="53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0" name="Freeform 14">
              <a:extLst>
                <a:ext uri="{FF2B5EF4-FFF2-40B4-BE49-F238E27FC236}">
                  <a16:creationId xmlns:a16="http://schemas.microsoft.com/office/drawing/2014/main" id="{45A6B27D-7A5E-4DBF-B996-6305854F4F13}"/>
                </a:ext>
              </a:extLst>
            </p:cNvPr>
            <p:cNvSpPr>
              <a:spLocks/>
            </p:cNvSpPr>
            <p:nvPr>
              <p:custDataLst>
                <p:tags r:id="rId14"/>
              </p:custDataLst>
            </p:nvPr>
          </p:nvSpPr>
          <p:spPr bwMode="auto">
            <a:xfrm>
              <a:off x="3448814" y="3681920"/>
              <a:ext cx="816418" cy="841616"/>
            </a:xfrm>
            <a:custGeom>
              <a:avLst/>
              <a:gdLst/>
              <a:ahLst/>
              <a:cxnLst>
                <a:cxn ang="0">
                  <a:pos x="96" y="0"/>
                </a:cxn>
                <a:cxn ang="0">
                  <a:pos x="0" y="656"/>
                </a:cxn>
                <a:cxn ang="0">
                  <a:pos x="82" y="668"/>
                </a:cxn>
                <a:cxn ang="0">
                  <a:pos x="94" y="614"/>
                </a:cxn>
                <a:cxn ang="0">
                  <a:pos x="94" y="614"/>
                </a:cxn>
                <a:cxn ang="0">
                  <a:pos x="130" y="618"/>
                </a:cxn>
                <a:cxn ang="0">
                  <a:pos x="168" y="622"/>
                </a:cxn>
                <a:cxn ang="0">
                  <a:pos x="208" y="628"/>
                </a:cxn>
                <a:cxn ang="0">
                  <a:pos x="226" y="632"/>
                </a:cxn>
                <a:cxn ang="0">
                  <a:pos x="244" y="638"/>
                </a:cxn>
                <a:cxn ang="0">
                  <a:pos x="248" y="608"/>
                </a:cxn>
                <a:cxn ang="0">
                  <a:pos x="594" y="650"/>
                </a:cxn>
                <a:cxn ang="0">
                  <a:pos x="632" y="128"/>
                </a:cxn>
                <a:cxn ang="0">
                  <a:pos x="644" y="128"/>
                </a:cxn>
                <a:cxn ang="0">
                  <a:pos x="648" y="70"/>
                </a:cxn>
                <a:cxn ang="0">
                  <a:pos x="96" y="0"/>
                </a:cxn>
              </a:cxnLst>
              <a:rect l="0" t="0" r="r" b="b"/>
              <a:pathLst>
                <a:path w="648" h="668">
                  <a:moveTo>
                    <a:pt x="96" y="0"/>
                  </a:moveTo>
                  <a:lnTo>
                    <a:pt x="0" y="656"/>
                  </a:lnTo>
                  <a:lnTo>
                    <a:pt x="82" y="668"/>
                  </a:lnTo>
                  <a:lnTo>
                    <a:pt x="94" y="614"/>
                  </a:lnTo>
                  <a:lnTo>
                    <a:pt x="94" y="614"/>
                  </a:lnTo>
                  <a:lnTo>
                    <a:pt x="130" y="618"/>
                  </a:lnTo>
                  <a:lnTo>
                    <a:pt x="168" y="622"/>
                  </a:lnTo>
                  <a:lnTo>
                    <a:pt x="208" y="628"/>
                  </a:lnTo>
                  <a:lnTo>
                    <a:pt x="226" y="632"/>
                  </a:lnTo>
                  <a:lnTo>
                    <a:pt x="244" y="638"/>
                  </a:lnTo>
                  <a:lnTo>
                    <a:pt x="248" y="608"/>
                  </a:lnTo>
                  <a:lnTo>
                    <a:pt x="594" y="650"/>
                  </a:lnTo>
                  <a:lnTo>
                    <a:pt x="632" y="128"/>
                  </a:lnTo>
                  <a:lnTo>
                    <a:pt x="644" y="128"/>
                  </a:lnTo>
                  <a:lnTo>
                    <a:pt x="648" y="70"/>
                  </a:lnTo>
                  <a:lnTo>
                    <a:pt x="96" y="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1" name="Freeform 15">
              <a:extLst>
                <a:ext uri="{FF2B5EF4-FFF2-40B4-BE49-F238E27FC236}">
                  <a16:creationId xmlns:a16="http://schemas.microsoft.com/office/drawing/2014/main" id="{E8BC68BE-E981-4A30-A54D-9FDF852E34F4}"/>
                </a:ext>
              </a:extLst>
            </p:cNvPr>
            <p:cNvSpPr>
              <a:spLocks/>
            </p:cNvSpPr>
            <p:nvPr>
              <p:custDataLst>
                <p:tags r:id="rId15"/>
              </p:custDataLst>
            </p:nvPr>
          </p:nvSpPr>
          <p:spPr bwMode="auto">
            <a:xfrm>
              <a:off x="3007847" y="2852903"/>
              <a:ext cx="650111" cy="829017"/>
            </a:xfrm>
            <a:custGeom>
              <a:avLst/>
              <a:gdLst/>
              <a:ahLst/>
              <a:cxnLst>
                <a:cxn ang="0">
                  <a:pos x="346" y="172"/>
                </a:cxn>
                <a:cxn ang="0">
                  <a:pos x="370" y="52"/>
                </a:cxn>
                <a:cxn ang="0">
                  <a:pos x="124" y="0"/>
                </a:cxn>
                <a:cxn ang="0">
                  <a:pos x="124" y="0"/>
                </a:cxn>
                <a:cxn ang="0">
                  <a:pos x="66" y="270"/>
                </a:cxn>
                <a:cxn ang="0">
                  <a:pos x="0" y="580"/>
                </a:cxn>
                <a:cxn ang="0">
                  <a:pos x="446" y="658"/>
                </a:cxn>
                <a:cxn ang="0">
                  <a:pos x="446" y="658"/>
                </a:cxn>
                <a:cxn ang="0">
                  <a:pos x="516" y="192"/>
                </a:cxn>
                <a:cxn ang="0">
                  <a:pos x="346" y="172"/>
                </a:cxn>
              </a:cxnLst>
              <a:rect l="0" t="0" r="r" b="b"/>
              <a:pathLst>
                <a:path w="516" h="658">
                  <a:moveTo>
                    <a:pt x="346" y="172"/>
                  </a:moveTo>
                  <a:lnTo>
                    <a:pt x="370" y="52"/>
                  </a:lnTo>
                  <a:lnTo>
                    <a:pt x="124" y="0"/>
                  </a:lnTo>
                  <a:lnTo>
                    <a:pt x="124" y="0"/>
                  </a:lnTo>
                  <a:lnTo>
                    <a:pt x="66" y="270"/>
                  </a:lnTo>
                  <a:lnTo>
                    <a:pt x="0" y="580"/>
                  </a:lnTo>
                  <a:lnTo>
                    <a:pt x="446" y="658"/>
                  </a:lnTo>
                  <a:lnTo>
                    <a:pt x="446" y="658"/>
                  </a:lnTo>
                  <a:lnTo>
                    <a:pt x="516" y="192"/>
                  </a:lnTo>
                  <a:lnTo>
                    <a:pt x="346" y="17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2" name="Freeform 16">
              <a:extLst>
                <a:ext uri="{FF2B5EF4-FFF2-40B4-BE49-F238E27FC236}">
                  <a16:creationId xmlns:a16="http://schemas.microsoft.com/office/drawing/2014/main" id="{624C8902-ED99-4BCC-96F5-0B9457B13075}"/>
                </a:ext>
              </a:extLst>
            </p:cNvPr>
            <p:cNvSpPr>
              <a:spLocks/>
            </p:cNvSpPr>
            <p:nvPr>
              <p:custDataLst>
                <p:tags r:id="rId16"/>
              </p:custDataLst>
            </p:nvPr>
          </p:nvSpPr>
          <p:spPr bwMode="auto">
            <a:xfrm>
              <a:off x="3569765" y="3094804"/>
              <a:ext cx="851696" cy="675309"/>
            </a:xfrm>
            <a:custGeom>
              <a:avLst/>
              <a:gdLst/>
              <a:ahLst/>
              <a:cxnLst>
                <a:cxn ang="0">
                  <a:pos x="506" y="52"/>
                </a:cxn>
                <a:cxn ang="0">
                  <a:pos x="70" y="0"/>
                </a:cxn>
                <a:cxn ang="0">
                  <a:pos x="0" y="466"/>
                </a:cxn>
                <a:cxn ang="0">
                  <a:pos x="552" y="536"/>
                </a:cxn>
                <a:cxn ang="0">
                  <a:pos x="646" y="534"/>
                </a:cxn>
                <a:cxn ang="0">
                  <a:pos x="676" y="78"/>
                </a:cxn>
                <a:cxn ang="0">
                  <a:pos x="506" y="52"/>
                </a:cxn>
              </a:cxnLst>
              <a:rect l="0" t="0" r="r" b="b"/>
              <a:pathLst>
                <a:path w="676" h="536">
                  <a:moveTo>
                    <a:pt x="506" y="52"/>
                  </a:moveTo>
                  <a:lnTo>
                    <a:pt x="70" y="0"/>
                  </a:lnTo>
                  <a:lnTo>
                    <a:pt x="0" y="466"/>
                  </a:lnTo>
                  <a:lnTo>
                    <a:pt x="552" y="536"/>
                  </a:lnTo>
                  <a:lnTo>
                    <a:pt x="646" y="534"/>
                  </a:lnTo>
                  <a:lnTo>
                    <a:pt x="676" y="78"/>
                  </a:lnTo>
                  <a:lnTo>
                    <a:pt x="506" y="5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3" name="Freeform 17">
              <a:extLst>
                <a:ext uri="{FF2B5EF4-FFF2-40B4-BE49-F238E27FC236}">
                  <a16:creationId xmlns:a16="http://schemas.microsoft.com/office/drawing/2014/main" id="{ECAFB9AC-4961-425E-B72C-A696A7E7D3D0}"/>
                </a:ext>
              </a:extLst>
            </p:cNvPr>
            <p:cNvSpPr>
              <a:spLocks/>
            </p:cNvSpPr>
            <p:nvPr>
              <p:custDataLst>
                <p:tags r:id="rId17"/>
              </p:custDataLst>
            </p:nvPr>
          </p:nvSpPr>
          <p:spPr bwMode="auto">
            <a:xfrm>
              <a:off x="2123394" y="1963410"/>
              <a:ext cx="909651" cy="808859"/>
            </a:xfrm>
            <a:custGeom>
              <a:avLst/>
              <a:gdLst/>
              <a:ahLst/>
              <a:cxnLst>
                <a:cxn ang="0">
                  <a:pos x="500" y="136"/>
                </a:cxn>
                <a:cxn ang="0">
                  <a:pos x="474" y="138"/>
                </a:cxn>
                <a:cxn ang="0">
                  <a:pos x="416" y="126"/>
                </a:cxn>
                <a:cxn ang="0">
                  <a:pos x="362" y="136"/>
                </a:cxn>
                <a:cxn ang="0">
                  <a:pos x="328" y="116"/>
                </a:cxn>
                <a:cxn ang="0">
                  <a:pos x="316" y="112"/>
                </a:cxn>
                <a:cxn ang="0">
                  <a:pos x="290" y="108"/>
                </a:cxn>
                <a:cxn ang="0">
                  <a:pos x="274" y="104"/>
                </a:cxn>
                <a:cxn ang="0">
                  <a:pos x="260" y="92"/>
                </a:cxn>
                <a:cxn ang="0">
                  <a:pos x="252" y="74"/>
                </a:cxn>
                <a:cxn ang="0">
                  <a:pos x="244" y="34"/>
                </a:cxn>
                <a:cxn ang="0">
                  <a:pos x="242" y="30"/>
                </a:cxn>
                <a:cxn ang="0">
                  <a:pos x="222" y="16"/>
                </a:cxn>
                <a:cxn ang="0">
                  <a:pos x="180" y="0"/>
                </a:cxn>
                <a:cxn ang="0">
                  <a:pos x="174" y="24"/>
                </a:cxn>
                <a:cxn ang="0">
                  <a:pos x="162" y="60"/>
                </a:cxn>
                <a:cxn ang="0">
                  <a:pos x="118" y="170"/>
                </a:cxn>
                <a:cxn ang="0">
                  <a:pos x="102" y="204"/>
                </a:cxn>
                <a:cxn ang="0">
                  <a:pos x="70" y="272"/>
                </a:cxn>
                <a:cxn ang="0">
                  <a:pos x="60" y="308"/>
                </a:cxn>
                <a:cxn ang="0">
                  <a:pos x="50" y="310"/>
                </a:cxn>
                <a:cxn ang="0">
                  <a:pos x="36" y="316"/>
                </a:cxn>
                <a:cxn ang="0">
                  <a:pos x="24" y="330"/>
                </a:cxn>
                <a:cxn ang="0">
                  <a:pos x="12" y="358"/>
                </a:cxn>
                <a:cxn ang="0">
                  <a:pos x="4" y="404"/>
                </a:cxn>
                <a:cxn ang="0">
                  <a:pos x="330" y="580"/>
                </a:cxn>
                <a:cxn ang="0">
                  <a:pos x="618" y="458"/>
                </a:cxn>
                <a:cxn ang="0">
                  <a:pos x="626" y="442"/>
                </a:cxn>
                <a:cxn ang="0">
                  <a:pos x="640" y="406"/>
                </a:cxn>
                <a:cxn ang="0">
                  <a:pos x="640" y="388"/>
                </a:cxn>
                <a:cxn ang="0">
                  <a:pos x="636" y="374"/>
                </a:cxn>
                <a:cxn ang="0">
                  <a:pos x="624" y="358"/>
                </a:cxn>
                <a:cxn ang="0">
                  <a:pos x="700" y="282"/>
                </a:cxn>
                <a:cxn ang="0">
                  <a:pos x="720" y="234"/>
                </a:cxn>
                <a:cxn ang="0">
                  <a:pos x="722" y="226"/>
                </a:cxn>
                <a:cxn ang="0">
                  <a:pos x="714" y="206"/>
                </a:cxn>
                <a:cxn ang="0">
                  <a:pos x="548" y="142"/>
                </a:cxn>
              </a:cxnLst>
              <a:rect l="0" t="0" r="r" b="b"/>
              <a:pathLst>
                <a:path w="722" h="642">
                  <a:moveTo>
                    <a:pt x="530" y="142"/>
                  </a:moveTo>
                  <a:lnTo>
                    <a:pt x="500" y="136"/>
                  </a:lnTo>
                  <a:lnTo>
                    <a:pt x="486" y="144"/>
                  </a:lnTo>
                  <a:lnTo>
                    <a:pt x="474" y="138"/>
                  </a:lnTo>
                  <a:lnTo>
                    <a:pt x="428" y="142"/>
                  </a:lnTo>
                  <a:lnTo>
                    <a:pt x="416" y="126"/>
                  </a:lnTo>
                  <a:lnTo>
                    <a:pt x="362" y="136"/>
                  </a:lnTo>
                  <a:lnTo>
                    <a:pt x="362" y="136"/>
                  </a:lnTo>
                  <a:lnTo>
                    <a:pt x="342" y="124"/>
                  </a:lnTo>
                  <a:lnTo>
                    <a:pt x="328" y="116"/>
                  </a:lnTo>
                  <a:lnTo>
                    <a:pt x="316" y="112"/>
                  </a:lnTo>
                  <a:lnTo>
                    <a:pt x="316" y="112"/>
                  </a:lnTo>
                  <a:lnTo>
                    <a:pt x="300" y="112"/>
                  </a:lnTo>
                  <a:lnTo>
                    <a:pt x="290" y="108"/>
                  </a:lnTo>
                  <a:lnTo>
                    <a:pt x="274" y="104"/>
                  </a:lnTo>
                  <a:lnTo>
                    <a:pt x="274" y="104"/>
                  </a:lnTo>
                  <a:lnTo>
                    <a:pt x="266" y="98"/>
                  </a:lnTo>
                  <a:lnTo>
                    <a:pt x="260" y="92"/>
                  </a:lnTo>
                  <a:lnTo>
                    <a:pt x="254" y="82"/>
                  </a:lnTo>
                  <a:lnTo>
                    <a:pt x="252" y="74"/>
                  </a:lnTo>
                  <a:lnTo>
                    <a:pt x="246" y="52"/>
                  </a:lnTo>
                  <a:lnTo>
                    <a:pt x="244" y="34"/>
                  </a:lnTo>
                  <a:lnTo>
                    <a:pt x="244" y="34"/>
                  </a:lnTo>
                  <a:lnTo>
                    <a:pt x="242" y="30"/>
                  </a:lnTo>
                  <a:lnTo>
                    <a:pt x="236" y="24"/>
                  </a:lnTo>
                  <a:lnTo>
                    <a:pt x="222" y="16"/>
                  </a:lnTo>
                  <a:lnTo>
                    <a:pt x="202" y="6"/>
                  </a:lnTo>
                  <a:lnTo>
                    <a:pt x="180" y="0"/>
                  </a:lnTo>
                  <a:lnTo>
                    <a:pt x="180" y="0"/>
                  </a:lnTo>
                  <a:lnTo>
                    <a:pt x="174" y="24"/>
                  </a:lnTo>
                  <a:lnTo>
                    <a:pt x="174" y="24"/>
                  </a:lnTo>
                  <a:lnTo>
                    <a:pt x="162" y="60"/>
                  </a:lnTo>
                  <a:lnTo>
                    <a:pt x="148" y="98"/>
                  </a:lnTo>
                  <a:lnTo>
                    <a:pt x="118" y="170"/>
                  </a:lnTo>
                  <a:lnTo>
                    <a:pt x="118" y="170"/>
                  </a:lnTo>
                  <a:lnTo>
                    <a:pt x="102" y="204"/>
                  </a:lnTo>
                  <a:lnTo>
                    <a:pt x="86" y="238"/>
                  </a:lnTo>
                  <a:lnTo>
                    <a:pt x="70" y="272"/>
                  </a:lnTo>
                  <a:lnTo>
                    <a:pt x="64" y="290"/>
                  </a:lnTo>
                  <a:lnTo>
                    <a:pt x="60" y="308"/>
                  </a:lnTo>
                  <a:lnTo>
                    <a:pt x="60" y="308"/>
                  </a:lnTo>
                  <a:lnTo>
                    <a:pt x="50" y="310"/>
                  </a:lnTo>
                  <a:lnTo>
                    <a:pt x="42" y="312"/>
                  </a:lnTo>
                  <a:lnTo>
                    <a:pt x="36" y="316"/>
                  </a:lnTo>
                  <a:lnTo>
                    <a:pt x="30" y="322"/>
                  </a:lnTo>
                  <a:lnTo>
                    <a:pt x="24" y="330"/>
                  </a:lnTo>
                  <a:lnTo>
                    <a:pt x="20" y="338"/>
                  </a:lnTo>
                  <a:lnTo>
                    <a:pt x="12" y="358"/>
                  </a:lnTo>
                  <a:lnTo>
                    <a:pt x="6" y="380"/>
                  </a:lnTo>
                  <a:lnTo>
                    <a:pt x="4" y="404"/>
                  </a:lnTo>
                  <a:lnTo>
                    <a:pt x="0" y="456"/>
                  </a:lnTo>
                  <a:lnTo>
                    <a:pt x="330" y="580"/>
                  </a:lnTo>
                  <a:lnTo>
                    <a:pt x="578" y="642"/>
                  </a:lnTo>
                  <a:lnTo>
                    <a:pt x="618" y="458"/>
                  </a:lnTo>
                  <a:lnTo>
                    <a:pt x="618" y="458"/>
                  </a:lnTo>
                  <a:lnTo>
                    <a:pt x="626" y="442"/>
                  </a:lnTo>
                  <a:lnTo>
                    <a:pt x="640" y="406"/>
                  </a:lnTo>
                  <a:lnTo>
                    <a:pt x="640" y="406"/>
                  </a:lnTo>
                  <a:lnTo>
                    <a:pt x="642" y="398"/>
                  </a:lnTo>
                  <a:lnTo>
                    <a:pt x="640" y="388"/>
                  </a:lnTo>
                  <a:lnTo>
                    <a:pt x="638" y="380"/>
                  </a:lnTo>
                  <a:lnTo>
                    <a:pt x="636" y="374"/>
                  </a:lnTo>
                  <a:lnTo>
                    <a:pt x="628" y="362"/>
                  </a:lnTo>
                  <a:lnTo>
                    <a:pt x="624" y="358"/>
                  </a:lnTo>
                  <a:lnTo>
                    <a:pt x="700" y="282"/>
                  </a:lnTo>
                  <a:lnTo>
                    <a:pt x="700" y="282"/>
                  </a:lnTo>
                  <a:lnTo>
                    <a:pt x="708" y="266"/>
                  </a:lnTo>
                  <a:lnTo>
                    <a:pt x="720" y="234"/>
                  </a:lnTo>
                  <a:lnTo>
                    <a:pt x="720" y="234"/>
                  </a:lnTo>
                  <a:lnTo>
                    <a:pt x="722" y="226"/>
                  </a:lnTo>
                  <a:lnTo>
                    <a:pt x="718" y="216"/>
                  </a:lnTo>
                  <a:lnTo>
                    <a:pt x="714" y="206"/>
                  </a:lnTo>
                  <a:lnTo>
                    <a:pt x="710" y="198"/>
                  </a:lnTo>
                  <a:lnTo>
                    <a:pt x="548" y="142"/>
                  </a:lnTo>
                  <a:lnTo>
                    <a:pt x="530" y="14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4" name="Freeform 18">
              <a:extLst>
                <a:ext uri="{FF2B5EF4-FFF2-40B4-BE49-F238E27FC236}">
                  <a16:creationId xmlns:a16="http://schemas.microsoft.com/office/drawing/2014/main" id="{8F5CE246-277D-46D3-8259-733A24B41C5D}"/>
                </a:ext>
              </a:extLst>
            </p:cNvPr>
            <p:cNvSpPr>
              <a:spLocks/>
            </p:cNvSpPr>
            <p:nvPr>
              <p:custDataLst>
                <p:tags r:id="rId18"/>
              </p:custDataLst>
            </p:nvPr>
          </p:nvSpPr>
          <p:spPr bwMode="auto">
            <a:xfrm>
              <a:off x="2350177" y="1605597"/>
              <a:ext cx="763502" cy="607274"/>
            </a:xfrm>
            <a:custGeom>
              <a:avLst/>
              <a:gdLst/>
              <a:ahLst/>
              <a:cxnLst>
                <a:cxn ang="0">
                  <a:pos x="528" y="434"/>
                </a:cxn>
                <a:cxn ang="0">
                  <a:pos x="524" y="404"/>
                </a:cxn>
                <a:cxn ang="0">
                  <a:pos x="606" y="132"/>
                </a:cxn>
                <a:cxn ang="0">
                  <a:pos x="336" y="46"/>
                </a:cxn>
                <a:cxn ang="0">
                  <a:pos x="202" y="0"/>
                </a:cxn>
                <a:cxn ang="0">
                  <a:pos x="202" y="36"/>
                </a:cxn>
                <a:cxn ang="0">
                  <a:pos x="198" y="66"/>
                </a:cxn>
                <a:cxn ang="0">
                  <a:pos x="188" y="86"/>
                </a:cxn>
                <a:cxn ang="0">
                  <a:pos x="182" y="92"/>
                </a:cxn>
                <a:cxn ang="0">
                  <a:pos x="166" y="94"/>
                </a:cxn>
                <a:cxn ang="0">
                  <a:pos x="132" y="78"/>
                </a:cxn>
                <a:cxn ang="0">
                  <a:pos x="96" y="58"/>
                </a:cxn>
                <a:cxn ang="0">
                  <a:pos x="36" y="28"/>
                </a:cxn>
                <a:cxn ang="0">
                  <a:pos x="32" y="48"/>
                </a:cxn>
                <a:cxn ang="0">
                  <a:pos x="26" y="106"/>
                </a:cxn>
                <a:cxn ang="0">
                  <a:pos x="28" y="184"/>
                </a:cxn>
                <a:cxn ang="0">
                  <a:pos x="26" y="200"/>
                </a:cxn>
                <a:cxn ang="0">
                  <a:pos x="12" y="242"/>
                </a:cxn>
                <a:cxn ang="0">
                  <a:pos x="0" y="284"/>
                </a:cxn>
                <a:cxn ang="0">
                  <a:pos x="22" y="290"/>
                </a:cxn>
                <a:cxn ang="0">
                  <a:pos x="56" y="308"/>
                </a:cxn>
                <a:cxn ang="0">
                  <a:pos x="64" y="318"/>
                </a:cxn>
                <a:cxn ang="0">
                  <a:pos x="66" y="336"/>
                </a:cxn>
                <a:cxn ang="0">
                  <a:pos x="74" y="366"/>
                </a:cxn>
                <a:cxn ang="0">
                  <a:pos x="86" y="382"/>
                </a:cxn>
                <a:cxn ang="0">
                  <a:pos x="94" y="388"/>
                </a:cxn>
                <a:cxn ang="0">
                  <a:pos x="120" y="396"/>
                </a:cxn>
                <a:cxn ang="0">
                  <a:pos x="136" y="396"/>
                </a:cxn>
                <a:cxn ang="0">
                  <a:pos x="162" y="408"/>
                </a:cxn>
                <a:cxn ang="0">
                  <a:pos x="236" y="410"/>
                </a:cxn>
                <a:cxn ang="0">
                  <a:pos x="294" y="422"/>
                </a:cxn>
                <a:cxn ang="0">
                  <a:pos x="320" y="420"/>
                </a:cxn>
                <a:cxn ang="0">
                  <a:pos x="368" y="426"/>
                </a:cxn>
                <a:cxn ang="0">
                  <a:pos x="530" y="482"/>
                </a:cxn>
                <a:cxn ang="0">
                  <a:pos x="520" y="468"/>
                </a:cxn>
                <a:cxn ang="0">
                  <a:pos x="526" y="448"/>
                </a:cxn>
                <a:cxn ang="0">
                  <a:pos x="528" y="434"/>
                </a:cxn>
              </a:cxnLst>
              <a:rect l="0" t="0" r="r" b="b"/>
              <a:pathLst>
                <a:path w="606" h="482">
                  <a:moveTo>
                    <a:pt x="528" y="434"/>
                  </a:moveTo>
                  <a:lnTo>
                    <a:pt x="528" y="434"/>
                  </a:lnTo>
                  <a:lnTo>
                    <a:pt x="526" y="412"/>
                  </a:lnTo>
                  <a:lnTo>
                    <a:pt x="524" y="404"/>
                  </a:lnTo>
                  <a:lnTo>
                    <a:pt x="606" y="132"/>
                  </a:lnTo>
                  <a:lnTo>
                    <a:pt x="606" y="132"/>
                  </a:lnTo>
                  <a:lnTo>
                    <a:pt x="468" y="88"/>
                  </a:lnTo>
                  <a:lnTo>
                    <a:pt x="336" y="46"/>
                  </a:lnTo>
                  <a:lnTo>
                    <a:pt x="202" y="0"/>
                  </a:lnTo>
                  <a:lnTo>
                    <a:pt x="202" y="0"/>
                  </a:lnTo>
                  <a:lnTo>
                    <a:pt x="204" y="12"/>
                  </a:lnTo>
                  <a:lnTo>
                    <a:pt x="202" y="36"/>
                  </a:lnTo>
                  <a:lnTo>
                    <a:pt x="200" y="52"/>
                  </a:lnTo>
                  <a:lnTo>
                    <a:pt x="198" y="66"/>
                  </a:lnTo>
                  <a:lnTo>
                    <a:pt x="194" y="78"/>
                  </a:lnTo>
                  <a:lnTo>
                    <a:pt x="188" y="86"/>
                  </a:lnTo>
                  <a:lnTo>
                    <a:pt x="188" y="86"/>
                  </a:lnTo>
                  <a:lnTo>
                    <a:pt x="182" y="92"/>
                  </a:lnTo>
                  <a:lnTo>
                    <a:pt x="174" y="94"/>
                  </a:lnTo>
                  <a:lnTo>
                    <a:pt x="166" y="94"/>
                  </a:lnTo>
                  <a:lnTo>
                    <a:pt x="156" y="92"/>
                  </a:lnTo>
                  <a:lnTo>
                    <a:pt x="132" y="78"/>
                  </a:lnTo>
                  <a:lnTo>
                    <a:pt x="96" y="58"/>
                  </a:lnTo>
                  <a:lnTo>
                    <a:pt x="96" y="58"/>
                  </a:lnTo>
                  <a:lnTo>
                    <a:pt x="62" y="40"/>
                  </a:lnTo>
                  <a:lnTo>
                    <a:pt x="36" y="28"/>
                  </a:lnTo>
                  <a:lnTo>
                    <a:pt x="36" y="28"/>
                  </a:lnTo>
                  <a:lnTo>
                    <a:pt x="32" y="48"/>
                  </a:lnTo>
                  <a:lnTo>
                    <a:pt x="28" y="66"/>
                  </a:lnTo>
                  <a:lnTo>
                    <a:pt x="26" y="106"/>
                  </a:lnTo>
                  <a:lnTo>
                    <a:pt x="26" y="144"/>
                  </a:lnTo>
                  <a:lnTo>
                    <a:pt x="28" y="184"/>
                  </a:lnTo>
                  <a:lnTo>
                    <a:pt x="28" y="184"/>
                  </a:lnTo>
                  <a:lnTo>
                    <a:pt x="26" y="200"/>
                  </a:lnTo>
                  <a:lnTo>
                    <a:pt x="22" y="214"/>
                  </a:lnTo>
                  <a:lnTo>
                    <a:pt x="12" y="242"/>
                  </a:lnTo>
                  <a:lnTo>
                    <a:pt x="12" y="242"/>
                  </a:lnTo>
                  <a:lnTo>
                    <a:pt x="0" y="284"/>
                  </a:lnTo>
                  <a:lnTo>
                    <a:pt x="0" y="284"/>
                  </a:lnTo>
                  <a:lnTo>
                    <a:pt x="22" y="290"/>
                  </a:lnTo>
                  <a:lnTo>
                    <a:pt x="42" y="300"/>
                  </a:lnTo>
                  <a:lnTo>
                    <a:pt x="56" y="308"/>
                  </a:lnTo>
                  <a:lnTo>
                    <a:pt x="62" y="314"/>
                  </a:lnTo>
                  <a:lnTo>
                    <a:pt x="64" y="318"/>
                  </a:lnTo>
                  <a:lnTo>
                    <a:pt x="64" y="318"/>
                  </a:lnTo>
                  <a:lnTo>
                    <a:pt x="66" y="336"/>
                  </a:lnTo>
                  <a:lnTo>
                    <a:pt x="72" y="358"/>
                  </a:lnTo>
                  <a:lnTo>
                    <a:pt x="74" y="366"/>
                  </a:lnTo>
                  <a:lnTo>
                    <a:pt x="80" y="376"/>
                  </a:lnTo>
                  <a:lnTo>
                    <a:pt x="86" y="382"/>
                  </a:lnTo>
                  <a:lnTo>
                    <a:pt x="94" y="388"/>
                  </a:lnTo>
                  <a:lnTo>
                    <a:pt x="94" y="388"/>
                  </a:lnTo>
                  <a:lnTo>
                    <a:pt x="110" y="392"/>
                  </a:lnTo>
                  <a:lnTo>
                    <a:pt x="120" y="396"/>
                  </a:lnTo>
                  <a:lnTo>
                    <a:pt x="136" y="396"/>
                  </a:lnTo>
                  <a:lnTo>
                    <a:pt x="136" y="396"/>
                  </a:lnTo>
                  <a:lnTo>
                    <a:pt x="148" y="400"/>
                  </a:lnTo>
                  <a:lnTo>
                    <a:pt x="162" y="408"/>
                  </a:lnTo>
                  <a:lnTo>
                    <a:pt x="182" y="420"/>
                  </a:lnTo>
                  <a:lnTo>
                    <a:pt x="236" y="410"/>
                  </a:lnTo>
                  <a:lnTo>
                    <a:pt x="248" y="426"/>
                  </a:lnTo>
                  <a:lnTo>
                    <a:pt x="294" y="422"/>
                  </a:lnTo>
                  <a:lnTo>
                    <a:pt x="306" y="428"/>
                  </a:lnTo>
                  <a:lnTo>
                    <a:pt x="320" y="420"/>
                  </a:lnTo>
                  <a:lnTo>
                    <a:pt x="350" y="426"/>
                  </a:lnTo>
                  <a:lnTo>
                    <a:pt x="368" y="426"/>
                  </a:lnTo>
                  <a:lnTo>
                    <a:pt x="530" y="482"/>
                  </a:lnTo>
                  <a:lnTo>
                    <a:pt x="530" y="482"/>
                  </a:lnTo>
                  <a:lnTo>
                    <a:pt x="520" y="468"/>
                  </a:lnTo>
                  <a:lnTo>
                    <a:pt x="520" y="468"/>
                  </a:lnTo>
                  <a:lnTo>
                    <a:pt x="524" y="458"/>
                  </a:lnTo>
                  <a:lnTo>
                    <a:pt x="526" y="448"/>
                  </a:lnTo>
                  <a:lnTo>
                    <a:pt x="528" y="434"/>
                  </a:lnTo>
                  <a:lnTo>
                    <a:pt x="528" y="43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5" name="Freeform 19">
              <a:extLst>
                <a:ext uri="{FF2B5EF4-FFF2-40B4-BE49-F238E27FC236}">
                  <a16:creationId xmlns:a16="http://schemas.microsoft.com/office/drawing/2014/main" id="{1B10BA27-622C-46D0-986C-25BFCF88EFDF}"/>
                </a:ext>
              </a:extLst>
            </p:cNvPr>
            <p:cNvSpPr>
              <a:spLocks/>
            </p:cNvSpPr>
            <p:nvPr>
              <p:custDataLst>
                <p:tags r:id="rId19"/>
              </p:custDataLst>
            </p:nvPr>
          </p:nvSpPr>
          <p:spPr bwMode="auto">
            <a:xfrm>
              <a:off x="7578782" y="1860098"/>
              <a:ext cx="448526" cy="685388"/>
            </a:xfrm>
            <a:custGeom>
              <a:avLst/>
              <a:gdLst/>
              <a:ahLst/>
              <a:cxnLst>
                <a:cxn ang="0">
                  <a:pos x="328" y="234"/>
                </a:cxn>
                <a:cxn ang="0">
                  <a:pos x="328" y="222"/>
                </a:cxn>
                <a:cxn ang="0">
                  <a:pos x="330" y="214"/>
                </a:cxn>
                <a:cxn ang="0">
                  <a:pos x="292" y="198"/>
                </a:cxn>
                <a:cxn ang="0">
                  <a:pos x="258" y="174"/>
                </a:cxn>
                <a:cxn ang="0">
                  <a:pos x="232" y="142"/>
                </a:cxn>
                <a:cxn ang="0">
                  <a:pos x="216" y="104"/>
                </a:cxn>
                <a:cxn ang="0">
                  <a:pos x="210" y="72"/>
                </a:cxn>
                <a:cxn ang="0">
                  <a:pos x="202" y="40"/>
                </a:cxn>
                <a:cxn ang="0">
                  <a:pos x="186" y="12"/>
                </a:cxn>
                <a:cxn ang="0">
                  <a:pos x="172" y="4"/>
                </a:cxn>
                <a:cxn ang="0">
                  <a:pos x="156" y="0"/>
                </a:cxn>
                <a:cxn ang="0">
                  <a:pos x="150" y="0"/>
                </a:cxn>
                <a:cxn ang="0">
                  <a:pos x="132" y="12"/>
                </a:cxn>
                <a:cxn ang="0">
                  <a:pos x="112" y="26"/>
                </a:cxn>
                <a:cxn ang="0">
                  <a:pos x="106" y="28"/>
                </a:cxn>
                <a:cxn ang="0">
                  <a:pos x="90" y="28"/>
                </a:cxn>
                <a:cxn ang="0">
                  <a:pos x="66" y="26"/>
                </a:cxn>
                <a:cxn ang="0">
                  <a:pos x="52" y="32"/>
                </a:cxn>
                <a:cxn ang="0">
                  <a:pos x="46" y="40"/>
                </a:cxn>
                <a:cxn ang="0">
                  <a:pos x="34" y="78"/>
                </a:cxn>
                <a:cxn ang="0">
                  <a:pos x="32" y="122"/>
                </a:cxn>
                <a:cxn ang="0">
                  <a:pos x="36" y="206"/>
                </a:cxn>
                <a:cxn ang="0">
                  <a:pos x="34" y="228"/>
                </a:cxn>
                <a:cxn ang="0">
                  <a:pos x="28" y="258"/>
                </a:cxn>
                <a:cxn ang="0">
                  <a:pos x="20" y="276"/>
                </a:cxn>
                <a:cxn ang="0">
                  <a:pos x="0" y="290"/>
                </a:cxn>
                <a:cxn ang="0">
                  <a:pos x="72" y="510"/>
                </a:cxn>
                <a:cxn ang="0">
                  <a:pos x="90" y="542"/>
                </a:cxn>
                <a:cxn ang="0">
                  <a:pos x="102" y="544"/>
                </a:cxn>
                <a:cxn ang="0">
                  <a:pos x="106" y="528"/>
                </a:cxn>
                <a:cxn ang="0">
                  <a:pos x="124" y="492"/>
                </a:cxn>
                <a:cxn ang="0">
                  <a:pos x="130" y="476"/>
                </a:cxn>
                <a:cxn ang="0">
                  <a:pos x="140" y="448"/>
                </a:cxn>
                <a:cxn ang="0">
                  <a:pos x="158" y="428"/>
                </a:cxn>
                <a:cxn ang="0">
                  <a:pos x="168" y="420"/>
                </a:cxn>
                <a:cxn ang="0">
                  <a:pos x="190" y="402"/>
                </a:cxn>
                <a:cxn ang="0">
                  <a:pos x="198" y="392"/>
                </a:cxn>
                <a:cxn ang="0">
                  <a:pos x="204" y="370"/>
                </a:cxn>
                <a:cxn ang="0">
                  <a:pos x="208" y="352"/>
                </a:cxn>
                <a:cxn ang="0">
                  <a:pos x="212" y="348"/>
                </a:cxn>
                <a:cxn ang="0">
                  <a:pos x="222" y="344"/>
                </a:cxn>
                <a:cxn ang="0">
                  <a:pos x="232" y="346"/>
                </a:cxn>
                <a:cxn ang="0">
                  <a:pos x="250" y="352"/>
                </a:cxn>
                <a:cxn ang="0">
                  <a:pos x="260" y="350"/>
                </a:cxn>
                <a:cxn ang="0">
                  <a:pos x="270" y="342"/>
                </a:cxn>
                <a:cxn ang="0">
                  <a:pos x="284" y="320"/>
                </a:cxn>
                <a:cxn ang="0">
                  <a:pos x="290" y="308"/>
                </a:cxn>
                <a:cxn ang="0">
                  <a:pos x="312" y="284"/>
                </a:cxn>
                <a:cxn ang="0">
                  <a:pos x="338" y="262"/>
                </a:cxn>
                <a:cxn ang="0">
                  <a:pos x="350" y="272"/>
                </a:cxn>
                <a:cxn ang="0">
                  <a:pos x="356" y="256"/>
                </a:cxn>
                <a:cxn ang="0">
                  <a:pos x="350" y="250"/>
                </a:cxn>
                <a:cxn ang="0">
                  <a:pos x="332" y="238"/>
                </a:cxn>
                <a:cxn ang="0">
                  <a:pos x="328" y="234"/>
                </a:cxn>
              </a:cxnLst>
              <a:rect l="0" t="0" r="r" b="b"/>
              <a:pathLst>
                <a:path w="356" h="544">
                  <a:moveTo>
                    <a:pt x="328" y="234"/>
                  </a:moveTo>
                  <a:lnTo>
                    <a:pt x="328" y="234"/>
                  </a:lnTo>
                  <a:lnTo>
                    <a:pt x="328" y="228"/>
                  </a:lnTo>
                  <a:lnTo>
                    <a:pt x="328" y="222"/>
                  </a:lnTo>
                  <a:lnTo>
                    <a:pt x="330" y="214"/>
                  </a:lnTo>
                  <a:lnTo>
                    <a:pt x="330" y="214"/>
                  </a:lnTo>
                  <a:lnTo>
                    <a:pt x="310" y="208"/>
                  </a:lnTo>
                  <a:lnTo>
                    <a:pt x="292" y="198"/>
                  </a:lnTo>
                  <a:lnTo>
                    <a:pt x="274" y="188"/>
                  </a:lnTo>
                  <a:lnTo>
                    <a:pt x="258" y="174"/>
                  </a:lnTo>
                  <a:lnTo>
                    <a:pt x="244" y="160"/>
                  </a:lnTo>
                  <a:lnTo>
                    <a:pt x="232" y="142"/>
                  </a:lnTo>
                  <a:lnTo>
                    <a:pt x="224" y="124"/>
                  </a:lnTo>
                  <a:lnTo>
                    <a:pt x="216" y="104"/>
                  </a:lnTo>
                  <a:lnTo>
                    <a:pt x="216" y="104"/>
                  </a:lnTo>
                  <a:lnTo>
                    <a:pt x="210" y="72"/>
                  </a:lnTo>
                  <a:lnTo>
                    <a:pt x="208" y="56"/>
                  </a:lnTo>
                  <a:lnTo>
                    <a:pt x="202" y="40"/>
                  </a:lnTo>
                  <a:lnTo>
                    <a:pt x="194" y="24"/>
                  </a:lnTo>
                  <a:lnTo>
                    <a:pt x="186" y="12"/>
                  </a:lnTo>
                  <a:lnTo>
                    <a:pt x="180" y="8"/>
                  </a:lnTo>
                  <a:lnTo>
                    <a:pt x="172" y="4"/>
                  </a:lnTo>
                  <a:lnTo>
                    <a:pt x="166" y="2"/>
                  </a:lnTo>
                  <a:lnTo>
                    <a:pt x="156" y="0"/>
                  </a:lnTo>
                  <a:lnTo>
                    <a:pt x="156" y="0"/>
                  </a:lnTo>
                  <a:lnTo>
                    <a:pt x="150" y="0"/>
                  </a:lnTo>
                  <a:lnTo>
                    <a:pt x="144" y="2"/>
                  </a:lnTo>
                  <a:lnTo>
                    <a:pt x="132" y="12"/>
                  </a:lnTo>
                  <a:lnTo>
                    <a:pt x="120" y="22"/>
                  </a:lnTo>
                  <a:lnTo>
                    <a:pt x="112" y="26"/>
                  </a:lnTo>
                  <a:lnTo>
                    <a:pt x="106" y="28"/>
                  </a:lnTo>
                  <a:lnTo>
                    <a:pt x="106" y="28"/>
                  </a:lnTo>
                  <a:lnTo>
                    <a:pt x="98" y="28"/>
                  </a:lnTo>
                  <a:lnTo>
                    <a:pt x="90" y="28"/>
                  </a:lnTo>
                  <a:lnTo>
                    <a:pt x="74" y="26"/>
                  </a:lnTo>
                  <a:lnTo>
                    <a:pt x="66" y="26"/>
                  </a:lnTo>
                  <a:lnTo>
                    <a:pt x="60" y="28"/>
                  </a:lnTo>
                  <a:lnTo>
                    <a:pt x="52" y="32"/>
                  </a:lnTo>
                  <a:lnTo>
                    <a:pt x="46" y="40"/>
                  </a:lnTo>
                  <a:lnTo>
                    <a:pt x="46" y="40"/>
                  </a:lnTo>
                  <a:lnTo>
                    <a:pt x="40" y="58"/>
                  </a:lnTo>
                  <a:lnTo>
                    <a:pt x="34" y="78"/>
                  </a:lnTo>
                  <a:lnTo>
                    <a:pt x="32" y="98"/>
                  </a:lnTo>
                  <a:lnTo>
                    <a:pt x="32" y="122"/>
                  </a:lnTo>
                  <a:lnTo>
                    <a:pt x="36" y="166"/>
                  </a:lnTo>
                  <a:lnTo>
                    <a:pt x="36" y="206"/>
                  </a:lnTo>
                  <a:lnTo>
                    <a:pt x="36" y="206"/>
                  </a:lnTo>
                  <a:lnTo>
                    <a:pt x="34" y="228"/>
                  </a:lnTo>
                  <a:lnTo>
                    <a:pt x="32" y="246"/>
                  </a:lnTo>
                  <a:lnTo>
                    <a:pt x="28" y="258"/>
                  </a:lnTo>
                  <a:lnTo>
                    <a:pt x="24" y="268"/>
                  </a:lnTo>
                  <a:lnTo>
                    <a:pt x="20" y="276"/>
                  </a:lnTo>
                  <a:lnTo>
                    <a:pt x="14" y="282"/>
                  </a:lnTo>
                  <a:lnTo>
                    <a:pt x="0" y="290"/>
                  </a:lnTo>
                  <a:lnTo>
                    <a:pt x="66" y="492"/>
                  </a:lnTo>
                  <a:lnTo>
                    <a:pt x="72" y="510"/>
                  </a:lnTo>
                  <a:lnTo>
                    <a:pt x="90" y="522"/>
                  </a:lnTo>
                  <a:lnTo>
                    <a:pt x="90" y="542"/>
                  </a:lnTo>
                  <a:lnTo>
                    <a:pt x="102" y="544"/>
                  </a:lnTo>
                  <a:lnTo>
                    <a:pt x="102" y="544"/>
                  </a:lnTo>
                  <a:lnTo>
                    <a:pt x="104" y="536"/>
                  </a:lnTo>
                  <a:lnTo>
                    <a:pt x="106" y="528"/>
                  </a:lnTo>
                  <a:lnTo>
                    <a:pt x="114" y="510"/>
                  </a:lnTo>
                  <a:lnTo>
                    <a:pt x="124" y="492"/>
                  </a:lnTo>
                  <a:lnTo>
                    <a:pt x="130" y="476"/>
                  </a:lnTo>
                  <a:lnTo>
                    <a:pt x="130" y="476"/>
                  </a:lnTo>
                  <a:lnTo>
                    <a:pt x="136" y="460"/>
                  </a:lnTo>
                  <a:lnTo>
                    <a:pt x="140" y="448"/>
                  </a:lnTo>
                  <a:lnTo>
                    <a:pt x="148" y="438"/>
                  </a:lnTo>
                  <a:lnTo>
                    <a:pt x="158" y="428"/>
                  </a:lnTo>
                  <a:lnTo>
                    <a:pt x="158" y="428"/>
                  </a:lnTo>
                  <a:lnTo>
                    <a:pt x="168" y="420"/>
                  </a:lnTo>
                  <a:lnTo>
                    <a:pt x="180" y="412"/>
                  </a:lnTo>
                  <a:lnTo>
                    <a:pt x="190" y="402"/>
                  </a:lnTo>
                  <a:lnTo>
                    <a:pt x="198" y="392"/>
                  </a:lnTo>
                  <a:lnTo>
                    <a:pt x="198" y="392"/>
                  </a:lnTo>
                  <a:lnTo>
                    <a:pt x="202" y="382"/>
                  </a:lnTo>
                  <a:lnTo>
                    <a:pt x="204" y="370"/>
                  </a:lnTo>
                  <a:lnTo>
                    <a:pt x="206" y="358"/>
                  </a:lnTo>
                  <a:lnTo>
                    <a:pt x="208" y="352"/>
                  </a:lnTo>
                  <a:lnTo>
                    <a:pt x="212" y="348"/>
                  </a:lnTo>
                  <a:lnTo>
                    <a:pt x="212" y="348"/>
                  </a:lnTo>
                  <a:lnTo>
                    <a:pt x="218" y="344"/>
                  </a:lnTo>
                  <a:lnTo>
                    <a:pt x="222" y="344"/>
                  </a:lnTo>
                  <a:lnTo>
                    <a:pt x="228" y="344"/>
                  </a:lnTo>
                  <a:lnTo>
                    <a:pt x="232" y="346"/>
                  </a:lnTo>
                  <a:lnTo>
                    <a:pt x="244" y="350"/>
                  </a:lnTo>
                  <a:lnTo>
                    <a:pt x="250" y="352"/>
                  </a:lnTo>
                  <a:lnTo>
                    <a:pt x="260" y="350"/>
                  </a:lnTo>
                  <a:lnTo>
                    <a:pt x="260" y="350"/>
                  </a:lnTo>
                  <a:lnTo>
                    <a:pt x="266" y="346"/>
                  </a:lnTo>
                  <a:lnTo>
                    <a:pt x="270" y="342"/>
                  </a:lnTo>
                  <a:lnTo>
                    <a:pt x="278" y="332"/>
                  </a:lnTo>
                  <a:lnTo>
                    <a:pt x="284" y="320"/>
                  </a:lnTo>
                  <a:lnTo>
                    <a:pt x="290" y="308"/>
                  </a:lnTo>
                  <a:lnTo>
                    <a:pt x="290" y="308"/>
                  </a:lnTo>
                  <a:lnTo>
                    <a:pt x="300" y="296"/>
                  </a:lnTo>
                  <a:lnTo>
                    <a:pt x="312" y="284"/>
                  </a:lnTo>
                  <a:lnTo>
                    <a:pt x="338" y="262"/>
                  </a:lnTo>
                  <a:lnTo>
                    <a:pt x="338" y="262"/>
                  </a:lnTo>
                  <a:lnTo>
                    <a:pt x="350" y="272"/>
                  </a:lnTo>
                  <a:lnTo>
                    <a:pt x="350" y="272"/>
                  </a:lnTo>
                  <a:lnTo>
                    <a:pt x="356" y="262"/>
                  </a:lnTo>
                  <a:lnTo>
                    <a:pt x="356" y="256"/>
                  </a:lnTo>
                  <a:lnTo>
                    <a:pt x="354" y="252"/>
                  </a:lnTo>
                  <a:lnTo>
                    <a:pt x="350" y="250"/>
                  </a:lnTo>
                  <a:lnTo>
                    <a:pt x="338" y="244"/>
                  </a:lnTo>
                  <a:lnTo>
                    <a:pt x="332" y="238"/>
                  </a:lnTo>
                  <a:lnTo>
                    <a:pt x="328" y="234"/>
                  </a:lnTo>
                  <a:lnTo>
                    <a:pt x="328" y="23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6" name="Freeform 20">
              <a:extLst>
                <a:ext uri="{FF2B5EF4-FFF2-40B4-BE49-F238E27FC236}">
                  <a16:creationId xmlns:a16="http://schemas.microsoft.com/office/drawing/2014/main" id="{94ECC503-E0CA-4087-9766-036BDBBEEE3A}"/>
                </a:ext>
              </a:extLst>
            </p:cNvPr>
            <p:cNvSpPr>
              <a:spLocks/>
            </p:cNvSpPr>
            <p:nvPr>
              <p:custDataLst>
                <p:tags r:id="rId20"/>
              </p:custDataLst>
            </p:nvPr>
          </p:nvSpPr>
          <p:spPr bwMode="auto">
            <a:xfrm>
              <a:off x="7460351" y="2565644"/>
              <a:ext cx="395610" cy="216704"/>
            </a:xfrm>
            <a:custGeom>
              <a:avLst/>
              <a:gdLst/>
              <a:ahLst/>
              <a:cxnLst>
                <a:cxn ang="0">
                  <a:pos x="310" y="100"/>
                </a:cxn>
                <a:cxn ang="0">
                  <a:pos x="310" y="100"/>
                </a:cxn>
                <a:cxn ang="0">
                  <a:pos x="306" y="94"/>
                </a:cxn>
                <a:cxn ang="0">
                  <a:pos x="302" y="90"/>
                </a:cxn>
                <a:cxn ang="0">
                  <a:pos x="302" y="90"/>
                </a:cxn>
                <a:cxn ang="0">
                  <a:pos x="298" y="96"/>
                </a:cxn>
                <a:cxn ang="0">
                  <a:pos x="288" y="104"/>
                </a:cxn>
                <a:cxn ang="0">
                  <a:pos x="282" y="108"/>
                </a:cxn>
                <a:cxn ang="0">
                  <a:pos x="274" y="112"/>
                </a:cxn>
                <a:cxn ang="0">
                  <a:pos x="266" y="112"/>
                </a:cxn>
                <a:cxn ang="0">
                  <a:pos x="258" y="112"/>
                </a:cxn>
                <a:cxn ang="0">
                  <a:pos x="258" y="112"/>
                </a:cxn>
                <a:cxn ang="0">
                  <a:pos x="250" y="108"/>
                </a:cxn>
                <a:cxn ang="0">
                  <a:pos x="244" y="102"/>
                </a:cxn>
                <a:cxn ang="0">
                  <a:pos x="232" y="92"/>
                </a:cxn>
                <a:cxn ang="0">
                  <a:pos x="220" y="82"/>
                </a:cxn>
                <a:cxn ang="0">
                  <a:pos x="212" y="78"/>
                </a:cxn>
                <a:cxn ang="0">
                  <a:pos x="204" y="76"/>
                </a:cxn>
                <a:cxn ang="0">
                  <a:pos x="204" y="76"/>
                </a:cxn>
                <a:cxn ang="0">
                  <a:pos x="208" y="66"/>
                </a:cxn>
                <a:cxn ang="0">
                  <a:pos x="216" y="54"/>
                </a:cxn>
                <a:cxn ang="0">
                  <a:pos x="220" y="42"/>
                </a:cxn>
                <a:cxn ang="0">
                  <a:pos x="222" y="38"/>
                </a:cxn>
                <a:cxn ang="0">
                  <a:pos x="222" y="32"/>
                </a:cxn>
                <a:cxn ang="0">
                  <a:pos x="222" y="32"/>
                </a:cxn>
                <a:cxn ang="0">
                  <a:pos x="218" y="22"/>
                </a:cxn>
                <a:cxn ang="0">
                  <a:pos x="212" y="16"/>
                </a:cxn>
                <a:cxn ang="0">
                  <a:pos x="204" y="8"/>
                </a:cxn>
                <a:cxn ang="0">
                  <a:pos x="200" y="0"/>
                </a:cxn>
                <a:cxn ang="0">
                  <a:pos x="162" y="36"/>
                </a:cxn>
                <a:cxn ang="0">
                  <a:pos x="4" y="82"/>
                </a:cxn>
                <a:cxn ang="0">
                  <a:pos x="0" y="162"/>
                </a:cxn>
                <a:cxn ang="0">
                  <a:pos x="6" y="168"/>
                </a:cxn>
                <a:cxn ang="0">
                  <a:pos x="184" y="122"/>
                </a:cxn>
                <a:cxn ang="0">
                  <a:pos x="184" y="130"/>
                </a:cxn>
                <a:cxn ang="0">
                  <a:pos x="218" y="172"/>
                </a:cxn>
                <a:cxn ang="0">
                  <a:pos x="218" y="172"/>
                </a:cxn>
                <a:cxn ang="0">
                  <a:pos x="226" y="166"/>
                </a:cxn>
                <a:cxn ang="0">
                  <a:pos x="234" y="160"/>
                </a:cxn>
                <a:cxn ang="0">
                  <a:pos x="234" y="160"/>
                </a:cxn>
                <a:cxn ang="0">
                  <a:pos x="258" y="152"/>
                </a:cxn>
                <a:cxn ang="0">
                  <a:pos x="274" y="146"/>
                </a:cxn>
                <a:cxn ang="0">
                  <a:pos x="288" y="140"/>
                </a:cxn>
                <a:cxn ang="0">
                  <a:pos x="302" y="132"/>
                </a:cxn>
                <a:cxn ang="0">
                  <a:pos x="310" y="122"/>
                </a:cxn>
                <a:cxn ang="0">
                  <a:pos x="314" y="118"/>
                </a:cxn>
                <a:cxn ang="0">
                  <a:pos x="314" y="112"/>
                </a:cxn>
                <a:cxn ang="0">
                  <a:pos x="314" y="106"/>
                </a:cxn>
                <a:cxn ang="0">
                  <a:pos x="310" y="100"/>
                </a:cxn>
                <a:cxn ang="0">
                  <a:pos x="310" y="100"/>
                </a:cxn>
              </a:cxnLst>
              <a:rect l="0" t="0" r="r" b="b"/>
              <a:pathLst>
                <a:path w="314" h="172">
                  <a:moveTo>
                    <a:pt x="310" y="100"/>
                  </a:moveTo>
                  <a:lnTo>
                    <a:pt x="310" y="100"/>
                  </a:lnTo>
                  <a:lnTo>
                    <a:pt x="306" y="94"/>
                  </a:lnTo>
                  <a:lnTo>
                    <a:pt x="302" y="90"/>
                  </a:lnTo>
                  <a:lnTo>
                    <a:pt x="302" y="90"/>
                  </a:lnTo>
                  <a:lnTo>
                    <a:pt x="298" y="96"/>
                  </a:lnTo>
                  <a:lnTo>
                    <a:pt x="288" y="104"/>
                  </a:lnTo>
                  <a:lnTo>
                    <a:pt x="282" y="108"/>
                  </a:lnTo>
                  <a:lnTo>
                    <a:pt x="274" y="112"/>
                  </a:lnTo>
                  <a:lnTo>
                    <a:pt x="266" y="112"/>
                  </a:lnTo>
                  <a:lnTo>
                    <a:pt x="258" y="112"/>
                  </a:lnTo>
                  <a:lnTo>
                    <a:pt x="258" y="112"/>
                  </a:lnTo>
                  <a:lnTo>
                    <a:pt x="250" y="108"/>
                  </a:lnTo>
                  <a:lnTo>
                    <a:pt x="244" y="102"/>
                  </a:lnTo>
                  <a:lnTo>
                    <a:pt x="232" y="92"/>
                  </a:lnTo>
                  <a:lnTo>
                    <a:pt x="220" y="82"/>
                  </a:lnTo>
                  <a:lnTo>
                    <a:pt x="212" y="78"/>
                  </a:lnTo>
                  <a:lnTo>
                    <a:pt x="204" y="76"/>
                  </a:lnTo>
                  <a:lnTo>
                    <a:pt x="204" y="76"/>
                  </a:lnTo>
                  <a:lnTo>
                    <a:pt x="208" y="66"/>
                  </a:lnTo>
                  <a:lnTo>
                    <a:pt x="216" y="54"/>
                  </a:lnTo>
                  <a:lnTo>
                    <a:pt x="220" y="42"/>
                  </a:lnTo>
                  <a:lnTo>
                    <a:pt x="222" y="38"/>
                  </a:lnTo>
                  <a:lnTo>
                    <a:pt x="222" y="32"/>
                  </a:lnTo>
                  <a:lnTo>
                    <a:pt x="222" y="32"/>
                  </a:lnTo>
                  <a:lnTo>
                    <a:pt x="218" y="22"/>
                  </a:lnTo>
                  <a:lnTo>
                    <a:pt x="212" y="16"/>
                  </a:lnTo>
                  <a:lnTo>
                    <a:pt x="204" y="8"/>
                  </a:lnTo>
                  <a:lnTo>
                    <a:pt x="200" y="0"/>
                  </a:lnTo>
                  <a:lnTo>
                    <a:pt x="162" y="36"/>
                  </a:lnTo>
                  <a:lnTo>
                    <a:pt x="4" y="82"/>
                  </a:lnTo>
                  <a:lnTo>
                    <a:pt x="0" y="162"/>
                  </a:lnTo>
                  <a:lnTo>
                    <a:pt x="6" y="168"/>
                  </a:lnTo>
                  <a:lnTo>
                    <a:pt x="184" y="122"/>
                  </a:lnTo>
                  <a:lnTo>
                    <a:pt x="184" y="130"/>
                  </a:lnTo>
                  <a:lnTo>
                    <a:pt x="218" y="172"/>
                  </a:lnTo>
                  <a:lnTo>
                    <a:pt x="218" y="172"/>
                  </a:lnTo>
                  <a:lnTo>
                    <a:pt x="226" y="166"/>
                  </a:lnTo>
                  <a:lnTo>
                    <a:pt x="234" y="160"/>
                  </a:lnTo>
                  <a:lnTo>
                    <a:pt x="234" y="160"/>
                  </a:lnTo>
                  <a:lnTo>
                    <a:pt x="258" y="152"/>
                  </a:lnTo>
                  <a:lnTo>
                    <a:pt x="274" y="146"/>
                  </a:lnTo>
                  <a:lnTo>
                    <a:pt x="288" y="140"/>
                  </a:lnTo>
                  <a:lnTo>
                    <a:pt x="302" y="132"/>
                  </a:lnTo>
                  <a:lnTo>
                    <a:pt x="310" y="122"/>
                  </a:lnTo>
                  <a:lnTo>
                    <a:pt x="314" y="118"/>
                  </a:lnTo>
                  <a:lnTo>
                    <a:pt x="314" y="112"/>
                  </a:lnTo>
                  <a:lnTo>
                    <a:pt x="314" y="106"/>
                  </a:lnTo>
                  <a:lnTo>
                    <a:pt x="310" y="100"/>
                  </a:lnTo>
                  <a:lnTo>
                    <a:pt x="310" y="10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7" name="Freeform 21">
              <a:extLst>
                <a:ext uri="{FF2B5EF4-FFF2-40B4-BE49-F238E27FC236}">
                  <a16:creationId xmlns:a16="http://schemas.microsoft.com/office/drawing/2014/main" id="{C303A27C-8005-41CA-88BF-8C4A1B67CD3F}"/>
                </a:ext>
              </a:extLst>
            </p:cNvPr>
            <p:cNvSpPr>
              <a:spLocks/>
            </p:cNvSpPr>
            <p:nvPr>
              <p:custDataLst>
                <p:tags r:id="rId21"/>
              </p:custDataLst>
            </p:nvPr>
          </p:nvSpPr>
          <p:spPr bwMode="auto">
            <a:xfrm>
              <a:off x="7467910" y="2731952"/>
              <a:ext cx="199065" cy="249461"/>
            </a:xfrm>
            <a:custGeom>
              <a:avLst/>
              <a:gdLst/>
              <a:ahLst/>
              <a:cxnLst>
                <a:cxn ang="0">
                  <a:pos x="140" y="0"/>
                </a:cxn>
                <a:cxn ang="0">
                  <a:pos x="0" y="36"/>
                </a:cxn>
                <a:cxn ang="0">
                  <a:pos x="2" y="38"/>
                </a:cxn>
                <a:cxn ang="0">
                  <a:pos x="18" y="124"/>
                </a:cxn>
                <a:cxn ang="0">
                  <a:pos x="8" y="142"/>
                </a:cxn>
                <a:cxn ang="0">
                  <a:pos x="38" y="198"/>
                </a:cxn>
                <a:cxn ang="0">
                  <a:pos x="38" y="198"/>
                </a:cxn>
                <a:cxn ang="0">
                  <a:pos x="56" y="184"/>
                </a:cxn>
                <a:cxn ang="0">
                  <a:pos x="76" y="168"/>
                </a:cxn>
                <a:cxn ang="0">
                  <a:pos x="118" y="142"/>
                </a:cxn>
                <a:cxn ang="0">
                  <a:pos x="118" y="142"/>
                </a:cxn>
                <a:cxn ang="0">
                  <a:pos x="140" y="128"/>
                </a:cxn>
                <a:cxn ang="0">
                  <a:pos x="150" y="120"/>
                </a:cxn>
                <a:cxn ang="0">
                  <a:pos x="158" y="112"/>
                </a:cxn>
                <a:cxn ang="0">
                  <a:pos x="154" y="44"/>
                </a:cxn>
                <a:cxn ang="0">
                  <a:pos x="140" y="0"/>
                </a:cxn>
              </a:cxnLst>
              <a:rect l="0" t="0" r="r" b="b"/>
              <a:pathLst>
                <a:path w="158" h="198">
                  <a:moveTo>
                    <a:pt x="140" y="0"/>
                  </a:moveTo>
                  <a:lnTo>
                    <a:pt x="0" y="36"/>
                  </a:lnTo>
                  <a:lnTo>
                    <a:pt x="2" y="38"/>
                  </a:lnTo>
                  <a:lnTo>
                    <a:pt x="18" y="124"/>
                  </a:lnTo>
                  <a:lnTo>
                    <a:pt x="8" y="142"/>
                  </a:lnTo>
                  <a:lnTo>
                    <a:pt x="38" y="198"/>
                  </a:lnTo>
                  <a:lnTo>
                    <a:pt x="38" y="198"/>
                  </a:lnTo>
                  <a:lnTo>
                    <a:pt x="56" y="184"/>
                  </a:lnTo>
                  <a:lnTo>
                    <a:pt x="76" y="168"/>
                  </a:lnTo>
                  <a:lnTo>
                    <a:pt x="118" y="142"/>
                  </a:lnTo>
                  <a:lnTo>
                    <a:pt x="118" y="142"/>
                  </a:lnTo>
                  <a:lnTo>
                    <a:pt x="140" y="128"/>
                  </a:lnTo>
                  <a:lnTo>
                    <a:pt x="150" y="120"/>
                  </a:lnTo>
                  <a:lnTo>
                    <a:pt x="158" y="112"/>
                  </a:lnTo>
                  <a:lnTo>
                    <a:pt x="154" y="44"/>
                  </a:lnTo>
                  <a:lnTo>
                    <a:pt x="140" y="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8" name="Freeform 22">
              <a:extLst>
                <a:ext uri="{FF2B5EF4-FFF2-40B4-BE49-F238E27FC236}">
                  <a16:creationId xmlns:a16="http://schemas.microsoft.com/office/drawing/2014/main" id="{C2CB9F4A-51F5-47B6-B43B-A1E89C2DA578}"/>
                </a:ext>
              </a:extLst>
            </p:cNvPr>
            <p:cNvSpPr>
              <a:spLocks/>
            </p:cNvSpPr>
            <p:nvPr>
              <p:custDataLst>
                <p:tags r:id="rId22"/>
              </p:custDataLst>
            </p:nvPr>
          </p:nvSpPr>
          <p:spPr bwMode="auto">
            <a:xfrm>
              <a:off x="7644297" y="2719353"/>
              <a:ext cx="90713" cy="153708"/>
            </a:xfrm>
            <a:custGeom>
              <a:avLst/>
              <a:gdLst/>
              <a:ahLst/>
              <a:cxnLst>
                <a:cxn ang="0">
                  <a:pos x="72" y="50"/>
                </a:cxn>
                <a:cxn ang="0">
                  <a:pos x="38" y="8"/>
                </a:cxn>
                <a:cxn ang="0">
                  <a:pos x="38" y="0"/>
                </a:cxn>
                <a:cxn ang="0">
                  <a:pos x="0" y="10"/>
                </a:cxn>
                <a:cxn ang="0">
                  <a:pos x="14" y="54"/>
                </a:cxn>
                <a:cxn ang="0">
                  <a:pos x="18" y="122"/>
                </a:cxn>
                <a:cxn ang="0">
                  <a:pos x="18" y="122"/>
                </a:cxn>
                <a:cxn ang="0">
                  <a:pos x="18" y="122"/>
                </a:cxn>
                <a:cxn ang="0">
                  <a:pos x="18" y="122"/>
                </a:cxn>
                <a:cxn ang="0">
                  <a:pos x="30" y="104"/>
                </a:cxn>
                <a:cxn ang="0">
                  <a:pos x="44" y="86"/>
                </a:cxn>
                <a:cxn ang="0">
                  <a:pos x="56" y="68"/>
                </a:cxn>
                <a:cxn ang="0">
                  <a:pos x="72" y="50"/>
                </a:cxn>
                <a:cxn ang="0">
                  <a:pos x="72" y="50"/>
                </a:cxn>
              </a:cxnLst>
              <a:rect l="0" t="0" r="r" b="b"/>
              <a:pathLst>
                <a:path w="72" h="122">
                  <a:moveTo>
                    <a:pt x="72" y="50"/>
                  </a:moveTo>
                  <a:lnTo>
                    <a:pt x="38" y="8"/>
                  </a:lnTo>
                  <a:lnTo>
                    <a:pt x="38" y="0"/>
                  </a:lnTo>
                  <a:lnTo>
                    <a:pt x="0" y="10"/>
                  </a:lnTo>
                  <a:lnTo>
                    <a:pt x="14" y="54"/>
                  </a:lnTo>
                  <a:lnTo>
                    <a:pt x="18" y="122"/>
                  </a:lnTo>
                  <a:lnTo>
                    <a:pt x="18" y="122"/>
                  </a:lnTo>
                  <a:lnTo>
                    <a:pt x="18" y="122"/>
                  </a:lnTo>
                  <a:lnTo>
                    <a:pt x="18" y="122"/>
                  </a:lnTo>
                  <a:lnTo>
                    <a:pt x="30" y="104"/>
                  </a:lnTo>
                  <a:lnTo>
                    <a:pt x="44" y="86"/>
                  </a:lnTo>
                  <a:lnTo>
                    <a:pt x="56" y="68"/>
                  </a:lnTo>
                  <a:lnTo>
                    <a:pt x="72" y="50"/>
                  </a:lnTo>
                  <a:lnTo>
                    <a:pt x="72" y="5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9" name="Freeform 23">
              <a:extLst>
                <a:ext uri="{FF2B5EF4-FFF2-40B4-BE49-F238E27FC236}">
                  <a16:creationId xmlns:a16="http://schemas.microsoft.com/office/drawing/2014/main" id="{BD6DBCC8-1D41-4C12-9EB6-DF649E1FE31D}"/>
                </a:ext>
              </a:extLst>
            </p:cNvPr>
            <p:cNvSpPr>
              <a:spLocks/>
            </p:cNvSpPr>
            <p:nvPr>
              <p:custDataLst>
                <p:tags r:id="rId23"/>
              </p:custDataLst>
            </p:nvPr>
          </p:nvSpPr>
          <p:spPr bwMode="auto">
            <a:xfrm>
              <a:off x="6802681" y="2343901"/>
              <a:ext cx="713106" cy="672789"/>
            </a:xfrm>
            <a:custGeom>
              <a:avLst/>
              <a:gdLst/>
              <a:ahLst/>
              <a:cxnLst>
                <a:cxn ang="0">
                  <a:pos x="536" y="450"/>
                </a:cxn>
                <a:cxn ang="0">
                  <a:pos x="530" y="346"/>
                </a:cxn>
                <a:cxn ang="0">
                  <a:pos x="526" y="256"/>
                </a:cxn>
                <a:cxn ang="0">
                  <a:pos x="488" y="158"/>
                </a:cxn>
                <a:cxn ang="0">
                  <a:pos x="488" y="144"/>
                </a:cxn>
                <a:cxn ang="0">
                  <a:pos x="474" y="108"/>
                </a:cxn>
                <a:cxn ang="0">
                  <a:pos x="472" y="96"/>
                </a:cxn>
                <a:cxn ang="0">
                  <a:pos x="472" y="58"/>
                </a:cxn>
                <a:cxn ang="0">
                  <a:pos x="458" y="0"/>
                </a:cxn>
                <a:cxn ang="0">
                  <a:pos x="398" y="12"/>
                </a:cxn>
                <a:cxn ang="0">
                  <a:pos x="348" y="20"/>
                </a:cxn>
                <a:cxn ang="0">
                  <a:pos x="316" y="28"/>
                </a:cxn>
                <a:cxn ang="0">
                  <a:pos x="296" y="46"/>
                </a:cxn>
                <a:cxn ang="0">
                  <a:pos x="286" y="72"/>
                </a:cxn>
                <a:cxn ang="0">
                  <a:pos x="280" y="100"/>
                </a:cxn>
                <a:cxn ang="0">
                  <a:pos x="274" y="164"/>
                </a:cxn>
                <a:cxn ang="0">
                  <a:pos x="266" y="208"/>
                </a:cxn>
                <a:cxn ang="0">
                  <a:pos x="262" y="222"/>
                </a:cxn>
                <a:cxn ang="0">
                  <a:pos x="248" y="242"/>
                </a:cxn>
                <a:cxn ang="0">
                  <a:pos x="232" y="256"/>
                </a:cxn>
                <a:cxn ang="0">
                  <a:pos x="202" y="264"/>
                </a:cxn>
                <a:cxn ang="0">
                  <a:pos x="150" y="276"/>
                </a:cxn>
                <a:cxn ang="0">
                  <a:pos x="98" y="286"/>
                </a:cxn>
                <a:cxn ang="0">
                  <a:pos x="78" y="294"/>
                </a:cxn>
                <a:cxn ang="0">
                  <a:pos x="70" y="302"/>
                </a:cxn>
                <a:cxn ang="0">
                  <a:pos x="58" y="318"/>
                </a:cxn>
                <a:cxn ang="0">
                  <a:pos x="46" y="358"/>
                </a:cxn>
                <a:cxn ang="0">
                  <a:pos x="40" y="378"/>
                </a:cxn>
                <a:cxn ang="0">
                  <a:pos x="22" y="406"/>
                </a:cxn>
                <a:cxn ang="0">
                  <a:pos x="0" y="430"/>
                </a:cxn>
                <a:cxn ang="0">
                  <a:pos x="370" y="382"/>
                </a:cxn>
                <a:cxn ang="0">
                  <a:pos x="406" y="422"/>
                </a:cxn>
                <a:cxn ang="0">
                  <a:pos x="444" y="438"/>
                </a:cxn>
                <a:cxn ang="0">
                  <a:pos x="548" y="534"/>
                </a:cxn>
                <a:cxn ang="0">
                  <a:pos x="552" y="522"/>
                </a:cxn>
                <a:cxn ang="0">
                  <a:pos x="560" y="512"/>
                </a:cxn>
                <a:cxn ang="0">
                  <a:pos x="566" y="506"/>
                </a:cxn>
              </a:cxnLst>
              <a:rect l="0" t="0" r="r" b="b"/>
              <a:pathLst>
                <a:path w="566" h="534">
                  <a:moveTo>
                    <a:pt x="566" y="506"/>
                  </a:moveTo>
                  <a:lnTo>
                    <a:pt x="536" y="450"/>
                  </a:lnTo>
                  <a:lnTo>
                    <a:pt x="546" y="432"/>
                  </a:lnTo>
                  <a:lnTo>
                    <a:pt x="530" y="346"/>
                  </a:lnTo>
                  <a:lnTo>
                    <a:pt x="522" y="338"/>
                  </a:lnTo>
                  <a:lnTo>
                    <a:pt x="526" y="256"/>
                  </a:lnTo>
                  <a:lnTo>
                    <a:pt x="502" y="168"/>
                  </a:lnTo>
                  <a:lnTo>
                    <a:pt x="488" y="158"/>
                  </a:lnTo>
                  <a:lnTo>
                    <a:pt x="488" y="144"/>
                  </a:lnTo>
                  <a:lnTo>
                    <a:pt x="488" y="144"/>
                  </a:lnTo>
                  <a:lnTo>
                    <a:pt x="480" y="124"/>
                  </a:lnTo>
                  <a:lnTo>
                    <a:pt x="474" y="108"/>
                  </a:lnTo>
                  <a:lnTo>
                    <a:pt x="472" y="96"/>
                  </a:lnTo>
                  <a:lnTo>
                    <a:pt x="472" y="96"/>
                  </a:lnTo>
                  <a:lnTo>
                    <a:pt x="470" y="74"/>
                  </a:lnTo>
                  <a:lnTo>
                    <a:pt x="472" y="58"/>
                  </a:lnTo>
                  <a:lnTo>
                    <a:pt x="464" y="48"/>
                  </a:lnTo>
                  <a:lnTo>
                    <a:pt x="458" y="0"/>
                  </a:lnTo>
                  <a:lnTo>
                    <a:pt x="458" y="0"/>
                  </a:lnTo>
                  <a:lnTo>
                    <a:pt x="398" y="12"/>
                  </a:lnTo>
                  <a:lnTo>
                    <a:pt x="348" y="20"/>
                  </a:lnTo>
                  <a:lnTo>
                    <a:pt x="348" y="20"/>
                  </a:lnTo>
                  <a:lnTo>
                    <a:pt x="330" y="24"/>
                  </a:lnTo>
                  <a:lnTo>
                    <a:pt x="316" y="28"/>
                  </a:lnTo>
                  <a:lnTo>
                    <a:pt x="306" y="36"/>
                  </a:lnTo>
                  <a:lnTo>
                    <a:pt x="296" y="46"/>
                  </a:lnTo>
                  <a:lnTo>
                    <a:pt x="290" y="58"/>
                  </a:lnTo>
                  <a:lnTo>
                    <a:pt x="286" y="72"/>
                  </a:lnTo>
                  <a:lnTo>
                    <a:pt x="282" y="86"/>
                  </a:lnTo>
                  <a:lnTo>
                    <a:pt x="280" y="100"/>
                  </a:lnTo>
                  <a:lnTo>
                    <a:pt x="276" y="132"/>
                  </a:lnTo>
                  <a:lnTo>
                    <a:pt x="274" y="164"/>
                  </a:lnTo>
                  <a:lnTo>
                    <a:pt x="270" y="194"/>
                  </a:lnTo>
                  <a:lnTo>
                    <a:pt x="266" y="208"/>
                  </a:lnTo>
                  <a:lnTo>
                    <a:pt x="262" y="222"/>
                  </a:lnTo>
                  <a:lnTo>
                    <a:pt x="262" y="222"/>
                  </a:lnTo>
                  <a:lnTo>
                    <a:pt x="256" y="234"/>
                  </a:lnTo>
                  <a:lnTo>
                    <a:pt x="248" y="242"/>
                  </a:lnTo>
                  <a:lnTo>
                    <a:pt x="242" y="250"/>
                  </a:lnTo>
                  <a:lnTo>
                    <a:pt x="232" y="256"/>
                  </a:lnTo>
                  <a:lnTo>
                    <a:pt x="218" y="260"/>
                  </a:lnTo>
                  <a:lnTo>
                    <a:pt x="202" y="264"/>
                  </a:lnTo>
                  <a:lnTo>
                    <a:pt x="150" y="276"/>
                  </a:lnTo>
                  <a:lnTo>
                    <a:pt x="150" y="276"/>
                  </a:lnTo>
                  <a:lnTo>
                    <a:pt x="108" y="284"/>
                  </a:lnTo>
                  <a:lnTo>
                    <a:pt x="98" y="286"/>
                  </a:lnTo>
                  <a:lnTo>
                    <a:pt x="88" y="290"/>
                  </a:lnTo>
                  <a:lnTo>
                    <a:pt x="78" y="294"/>
                  </a:lnTo>
                  <a:lnTo>
                    <a:pt x="70" y="302"/>
                  </a:lnTo>
                  <a:lnTo>
                    <a:pt x="70" y="302"/>
                  </a:lnTo>
                  <a:lnTo>
                    <a:pt x="64" y="310"/>
                  </a:lnTo>
                  <a:lnTo>
                    <a:pt x="58" y="318"/>
                  </a:lnTo>
                  <a:lnTo>
                    <a:pt x="52" y="338"/>
                  </a:lnTo>
                  <a:lnTo>
                    <a:pt x="46" y="358"/>
                  </a:lnTo>
                  <a:lnTo>
                    <a:pt x="40" y="378"/>
                  </a:lnTo>
                  <a:lnTo>
                    <a:pt x="40" y="378"/>
                  </a:lnTo>
                  <a:lnTo>
                    <a:pt x="32" y="392"/>
                  </a:lnTo>
                  <a:lnTo>
                    <a:pt x="22" y="406"/>
                  </a:lnTo>
                  <a:lnTo>
                    <a:pt x="12" y="418"/>
                  </a:lnTo>
                  <a:lnTo>
                    <a:pt x="0" y="430"/>
                  </a:lnTo>
                  <a:lnTo>
                    <a:pt x="4" y="462"/>
                  </a:lnTo>
                  <a:lnTo>
                    <a:pt x="370" y="382"/>
                  </a:lnTo>
                  <a:lnTo>
                    <a:pt x="402" y="398"/>
                  </a:lnTo>
                  <a:lnTo>
                    <a:pt x="406" y="422"/>
                  </a:lnTo>
                  <a:lnTo>
                    <a:pt x="418" y="444"/>
                  </a:lnTo>
                  <a:lnTo>
                    <a:pt x="444" y="438"/>
                  </a:lnTo>
                  <a:lnTo>
                    <a:pt x="524" y="474"/>
                  </a:lnTo>
                  <a:lnTo>
                    <a:pt x="548" y="534"/>
                  </a:lnTo>
                  <a:lnTo>
                    <a:pt x="548" y="534"/>
                  </a:lnTo>
                  <a:lnTo>
                    <a:pt x="552" y="522"/>
                  </a:lnTo>
                  <a:lnTo>
                    <a:pt x="560" y="512"/>
                  </a:lnTo>
                  <a:lnTo>
                    <a:pt x="560" y="512"/>
                  </a:lnTo>
                  <a:lnTo>
                    <a:pt x="566" y="506"/>
                  </a:lnTo>
                  <a:lnTo>
                    <a:pt x="566" y="50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0" name="Freeform 24">
              <a:extLst>
                <a:ext uri="{FF2B5EF4-FFF2-40B4-BE49-F238E27FC236}">
                  <a16:creationId xmlns:a16="http://schemas.microsoft.com/office/drawing/2014/main" id="{7D5E5F93-F6BF-4793-B161-A7B519909526}"/>
                </a:ext>
              </a:extLst>
            </p:cNvPr>
            <p:cNvSpPr>
              <a:spLocks/>
            </p:cNvSpPr>
            <p:nvPr>
              <p:custDataLst>
                <p:tags r:id="rId24"/>
              </p:custDataLst>
            </p:nvPr>
          </p:nvSpPr>
          <p:spPr bwMode="auto">
            <a:xfrm>
              <a:off x="7331841" y="2898259"/>
              <a:ext cx="161268" cy="415769"/>
            </a:xfrm>
            <a:custGeom>
              <a:avLst/>
              <a:gdLst/>
              <a:ahLst/>
              <a:cxnLst>
                <a:cxn ang="0">
                  <a:pos x="128" y="94"/>
                </a:cxn>
                <a:cxn ang="0">
                  <a:pos x="104" y="34"/>
                </a:cxn>
                <a:cxn ang="0">
                  <a:pos x="26" y="0"/>
                </a:cxn>
                <a:cxn ang="0">
                  <a:pos x="10" y="32"/>
                </a:cxn>
                <a:cxn ang="0">
                  <a:pos x="0" y="54"/>
                </a:cxn>
                <a:cxn ang="0">
                  <a:pos x="10" y="74"/>
                </a:cxn>
                <a:cxn ang="0">
                  <a:pos x="2" y="94"/>
                </a:cxn>
                <a:cxn ang="0">
                  <a:pos x="48" y="150"/>
                </a:cxn>
                <a:cxn ang="0">
                  <a:pos x="12" y="188"/>
                </a:cxn>
                <a:cxn ang="0">
                  <a:pos x="12" y="188"/>
                </a:cxn>
                <a:cxn ang="0">
                  <a:pos x="8" y="194"/>
                </a:cxn>
                <a:cxn ang="0">
                  <a:pos x="6" y="202"/>
                </a:cxn>
                <a:cxn ang="0">
                  <a:pos x="4" y="210"/>
                </a:cxn>
                <a:cxn ang="0">
                  <a:pos x="2" y="222"/>
                </a:cxn>
                <a:cxn ang="0">
                  <a:pos x="6" y="236"/>
                </a:cxn>
                <a:cxn ang="0">
                  <a:pos x="12" y="250"/>
                </a:cxn>
                <a:cxn ang="0">
                  <a:pos x="24" y="266"/>
                </a:cxn>
                <a:cxn ang="0">
                  <a:pos x="24" y="266"/>
                </a:cxn>
                <a:cxn ang="0">
                  <a:pos x="78" y="330"/>
                </a:cxn>
                <a:cxn ang="0">
                  <a:pos x="78" y="330"/>
                </a:cxn>
                <a:cxn ang="0">
                  <a:pos x="80" y="296"/>
                </a:cxn>
                <a:cxn ang="0">
                  <a:pos x="82" y="280"/>
                </a:cxn>
                <a:cxn ang="0">
                  <a:pos x="84" y="266"/>
                </a:cxn>
                <a:cxn ang="0">
                  <a:pos x="84" y="266"/>
                </a:cxn>
                <a:cxn ang="0">
                  <a:pos x="94" y="242"/>
                </a:cxn>
                <a:cxn ang="0">
                  <a:pos x="104" y="218"/>
                </a:cxn>
                <a:cxn ang="0">
                  <a:pos x="104" y="218"/>
                </a:cxn>
                <a:cxn ang="0">
                  <a:pos x="112" y="202"/>
                </a:cxn>
                <a:cxn ang="0">
                  <a:pos x="116" y="190"/>
                </a:cxn>
                <a:cxn ang="0">
                  <a:pos x="118" y="174"/>
                </a:cxn>
                <a:cxn ang="0">
                  <a:pos x="114" y="158"/>
                </a:cxn>
                <a:cxn ang="0">
                  <a:pos x="114" y="158"/>
                </a:cxn>
                <a:cxn ang="0">
                  <a:pos x="120" y="150"/>
                </a:cxn>
                <a:cxn ang="0">
                  <a:pos x="122" y="142"/>
                </a:cxn>
                <a:cxn ang="0">
                  <a:pos x="124" y="126"/>
                </a:cxn>
                <a:cxn ang="0">
                  <a:pos x="126" y="110"/>
                </a:cxn>
                <a:cxn ang="0">
                  <a:pos x="128" y="94"/>
                </a:cxn>
                <a:cxn ang="0">
                  <a:pos x="128" y="94"/>
                </a:cxn>
              </a:cxnLst>
              <a:rect l="0" t="0" r="r" b="b"/>
              <a:pathLst>
                <a:path w="128" h="330">
                  <a:moveTo>
                    <a:pt x="128" y="94"/>
                  </a:moveTo>
                  <a:lnTo>
                    <a:pt x="104" y="34"/>
                  </a:lnTo>
                  <a:lnTo>
                    <a:pt x="26" y="0"/>
                  </a:lnTo>
                  <a:lnTo>
                    <a:pt x="10" y="32"/>
                  </a:lnTo>
                  <a:lnTo>
                    <a:pt x="0" y="54"/>
                  </a:lnTo>
                  <a:lnTo>
                    <a:pt x="10" y="74"/>
                  </a:lnTo>
                  <a:lnTo>
                    <a:pt x="2" y="94"/>
                  </a:lnTo>
                  <a:lnTo>
                    <a:pt x="48" y="150"/>
                  </a:lnTo>
                  <a:lnTo>
                    <a:pt x="12" y="188"/>
                  </a:lnTo>
                  <a:lnTo>
                    <a:pt x="12" y="188"/>
                  </a:lnTo>
                  <a:lnTo>
                    <a:pt x="8" y="194"/>
                  </a:lnTo>
                  <a:lnTo>
                    <a:pt x="6" y="202"/>
                  </a:lnTo>
                  <a:lnTo>
                    <a:pt x="4" y="210"/>
                  </a:lnTo>
                  <a:lnTo>
                    <a:pt x="2" y="222"/>
                  </a:lnTo>
                  <a:lnTo>
                    <a:pt x="6" y="236"/>
                  </a:lnTo>
                  <a:lnTo>
                    <a:pt x="12" y="250"/>
                  </a:lnTo>
                  <a:lnTo>
                    <a:pt x="24" y="266"/>
                  </a:lnTo>
                  <a:lnTo>
                    <a:pt x="24" y="266"/>
                  </a:lnTo>
                  <a:lnTo>
                    <a:pt x="78" y="330"/>
                  </a:lnTo>
                  <a:lnTo>
                    <a:pt x="78" y="330"/>
                  </a:lnTo>
                  <a:lnTo>
                    <a:pt x="80" y="296"/>
                  </a:lnTo>
                  <a:lnTo>
                    <a:pt x="82" y="280"/>
                  </a:lnTo>
                  <a:lnTo>
                    <a:pt x="84" y="266"/>
                  </a:lnTo>
                  <a:lnTo>
                    <a:pt x="84" y="266"/>
                  </a:lnTo>
                  <a:lnTo>
                    <a:pt x="94" y="242"/>
                  </a:lnTo>
                  <a:lnTo>
                    <a:pt x="104" y="218"/>
                  </a:lnTo>
                  <a:lnTo>
                    <a:pt x="104" y="218"/>
                  </a:lnTo>
                  <a:lnTo>
                    <a:pt x="112" y="202"/>
                  </a:lnTo>
                  <a:lnTo>
                    <a:pt x="116" y="190"/>
                  </a:lnTo>
                  <a:lnTo>
                    <a:pt x="118" y="174"/>
                  </a:lnTo>
                  <a:lnTo>
                    <a:pt x="114" y="158"/>
                  </a:lnTo>
                  <a:lnTo>
                    <a:pt x="114" y="158"/>
                  </a:lnTo>
                  <a:lnTo>
                    <a:pt x="120" y="150"/>
                  </a:lnTo>
                  <a:lnTo>
                    <a:pt x="122" y="142"/>
                  </a:lnTo>
                  <a:lnTo>
                    <a:pt x="124" y="126"/>
                  </a:lnTo>
                  <a:lnTo>
                    <a:pt x="126" y="110"/>
                  </a:lnTo>
                  <a:lnTo>
                    <a:pt x="128" y="94"/>
                  </a:lnTo>
                  <a:lnTo>
                    <a:pt x="128" y="9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1" name="Freeform 25">
              <a:extLst>
                <a:ext uri="{FF2B5EF4-FFF2-40B4-BE49-F238E27FC236}">
                  <a16:creationId xmlns:a16="http://schemas.microsoft.com/office/drawing/2014/main" id="{7CD9AB97-5A24-4D23-A6AA-280681F20B8F}"/>
                </a:ext>
              </a:extLst>
            </p:cNvPr>
            <p:cNvSpPr>
              <a:spLocks/>
            </p:cNvSpPr>
            <p:nvPr>
              <p:custDataLst>
                <p:tags r:id="rId25"/>
              </p:custDataLst>
            </p:nvPr>
          </p:nvSpPr>
          <p:spPr bwMode="auto">
            <a:xfrm>
              <a:off x="7301603" y="3142681"/>
              <a:ext cx="128510" cy="201585"/>
            </a:xfrm>
            <a:custGeom>
              <a:avLst/>
              <a:gdLst/>
              <a:ahLst/>
              <a:cxnLst>
                <a:cxn ang="0">
                  <a:pos x="0" y="20"/>
                </a:cxn>
                <a:cxn ang="0">
                  <a:pos x="0" y="20"/>
                </a:cxn>
                <a:cxn ang="0">
                  <a:pos x="2" y="36"/>
                </a:cxn>
                <a:cxn ang="0">
                  <a:pos x="6" y="56"/>
                </a:cxn>
                <a:cxn ang="0">
                  <a:pos x="20" y="102"/>
                </a:cxn>
                <a:cxn ang="0">
                  <a:pos x="38" y="160"/>
                </a:cxn>
                <a:cxn ang="0">
                  <a:pos x="102" y="152"/>
                </a:cxn>
                <a:cxn ang="0">
                  <a:pos x="102" y="152"/>
                </a:cxn>
                <a:cxn ang="0">
                  <a:pos x="102" y="136"/>
                </a:cxn>
                <a:cxn ang="0">
                  <a:pos x="102" y="136"/>
                </a:cxn>
                <a:cxn ang="0">
                  <a:pos x="48" y="72"/>
                </a:cxn>
                <a:cxn ang="0">
                  <a:pos x="48" y="72"/>
                </a:cxn>
                <a:cxn ang="0">
                  <a:pos x="38" y="60"/>
                </a:cxn>
                <a:cxn ang="0">
                  <a:pos x="32" y="48"/>
                </a:cxn>
                <a:cxn ang="0">
                  <a:pos x="28" y="36"/>
                </a:cxn>
                <a:cxn ang="0">
                  <a:pos x="26" y="26"/>
                </a:cxn>
                <a:cxn ang="0">
                  <a:pos x="26" y="18"/>
                </a:cxn>
                <a:cxn ang="0">
                  <a:pos x="28" y="10"/>
                </a:cxn>
                <a:cxn ang="0">
                  <a:pos x="34" y="0"/>
                </a:cxn>
                <a:cxn ang="0">
                  <a:pos x="34" y="0"/>
                </a:cxn>
                <a:cxn ang="0">
                  <a:pos x="22" y="0"/>
                </a:cxn>
                <a:cxn ang="0">
                  <a:pos x="10" y="4"/>
                </a:cxn>
                <a:cxn ang="0">
                  <a:pos x="6" y="8"/>
                </a:cxn>
                <a:cxn ang="0">
                  <a:pos x="4" y="10"/>
                </a:cxn>
                <a:cxn ang="0">
                  <a:pos x="2" y="16"/>
                </a:cxn>
                <a:cxn ang="0">
                  <a:pos x="0" y="20"/>
                </a:cxn>
                <a:cxn ang="0">
                  <a:pos x="0" y="20"/>
                </a:cxn>
              </a:cxnLst>
              <a:rect l="0" t="0" r="r" b="b"/>
              <a:pathLst>
                <a:path w="102" h="160">
                  <a:moveTo>
                    <a:pt x="0" y="20"/>
                  </a:moveTo>
                  <a:lnTo>
                    <a:pt x="0" y="20"/>
                  </a:lnTo>
                  <a:lnTo>
                    <a:pt x="2" y="36"/>
                  </a:lnTo>
                  <a:lnTo>
                    <a:pt x="6" y="56"/>
                  </a:lnTo>
                  <a:lnTo>
                    <a:pt x="20" y="102"/>
                  </a:lnTo>
                  <a:lnTo>
                    <a:pt x="38" y="160"/>
                  </a:lnTo>
                  <a:lnTo>
                    <a:pt x="102" y="152"/>
                  </a:lnTo>
                  <a:lnTo>
                    <a:pt x="102" y="152"/>
                  </a:lnTo>
                  <a:lnTo>
                    <a:pt x="102" y="136"/>
                  </a:lnTo>
                  <a:lnTo>
                    <a:pt x="102" y="136"/>
                  </a:lnTo>
                  <a:lnTo>
                    <a:pt x="48" y="72"/>
                  </a:lnTo>
                  <a:lnTo>
                    <a:pt x="48" y="72"/>
                  </a:lnTo>
                  <a:lnTo>
                    <a:pt x="38" y="60"/>
                  </a:lnTo>
                  <a:lnTo>
                    <a:pt x="32" y="48"/>
                  </a:lnTo>
                  <a:lnTo>
                    <a:pt x="28" y="36"/>
                  </a:lnTo>
                  <a:lnTo>
                    <a:pt x="26" y="26"/>
                  </a:lnTo>
                  <a:lnTo>
                    <a:pt x="26" y="18"/>
                  </a:lnTo>
                  <a:lnTo>
                    <a:pt x="28" y="10"/>
                  </a:lnTo>
                  <a:lnTo>
                    <a:pt x="34" y="0"/>
                  </a:lnTo>
                  <a:lnTo>
                    <a:pt x="34" y="0"/>
                  </a:lnTo>
                  <a:lnTo>
                    <a:pt x="22" y="0"/>
                  </a:lnTo>
                  <a:lnTo>
                    <a:pt x="10" y="4"/>
                  </a:lnTo>
                  <a:lnTo>
                    <a:pt x="6" y="8"/>
                  </a:lnTo>
                  <a:lnTo>
                    <a:pt x="4" y="10"/>
                  </a:lnTo>
                  <a:lnTo>
                    <a:pt x="2" y="16"/>
                  </a:lnTo>
                  <a:lnTo>
                    <a:pt x="0" y="20"/>
                  </a:lnTo>
                  <a:lnTo>
                    <a:pt x="0" y="2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2" name="Freeform 26">
              <a:extLst>
                <a:ext uri="{FF2B5EF4-FFF2-40B4-BE49-F238E27FC236}">
                  <a16:creationId xmlns:a16="http://schemas.microsoft.com/office/drawing/2014/main" id="{32A4916D-6B80-417F-B581-722CED6AF03E}"/>
                </a:ext>
              </a:extLst>
            </p:cNvPr>
            <p:cNvSpPr>
              <a:spLocks/>
            </p:cNvSpPr>
            <p:nvPr>
              <p:custDataLst>
                <p:tags r:id="rId26"/>
              </p:custDataLst>
            </p:nvPr>
          </p:nvSpPr>
          <p:spPr bwMode="auto">
            <a:xfrm>
              <a:off x="6732126" y="2825185"/>
              <a:ext cx="660190" cy="443486"/>
            </a:xfrm>
            <a:custGeom>
              <a:avLst/>
              <a:gdLst/>
              <a:ahLst/>
              <a:cxnLst>
                <a:cxn ang="0">
                  <a:pos x="36" y="236"/>
                </a:cxn>
                <a:cxn ang="0">
                  <a:pos x="48" y="352"/>
                </a:cxn>
                <a:cxn ang="0">
                  <a:pos x="452" y="276"/>
                </a:cxn>
                <a:cxn ang="0">
                  <a:pos x="452" y="276"/>
                </a:cxn>
                <a:cxn ang="0">
                  <a:pos x="452" y="272"/>
                </a:cxn>
                <a:cxn ang="0">
                  <a:pos x="452" y="272"/>
                </a:cxn>
                <a:cxn ang="0">
                  <a:pos x="454" y="268"/>
                </a:cxn>
                <a:cxn ang="0">
                  <a:pos x="456" y="262"/>
                </a:cxn>
                <a:cxn ang="0">
                  <a:pos x="458" y="260"/>
                </a:cxn>
                <a:cxn ang="0">
                  <a:pos x="462" y="256"/>
                </a:cxn>
                <a:cxn ang="0">
                  <a:pos x="474" y="252"/>
                </a:cxn>
                <a:cxn ang="0">
                  <a:pos x="486" y="252"/>
                </a:cxn>
                <a:cxn ang="0">
                  <a:pos x="486" y="252"/>
                </a:cxn>
                <a:cxn ang="0">
                  <a:pos x="488" y="246"/>
                </a:cxn>
                <a:cxn ang="0">
                  <a:pos x="524" y="208"/>
                </a:cxn>
                <a:cxn ang="0">
                  <a:pos x="478" y="152"/>
                </a:cxn>
                <a:cxn ang="0">
                  <a:pos x="486" y="132"/>
                </a:cxn>
                <a:cxn ang="0">
                  <a:pos x="476" y="112"/>
                </a:cxn>
                <a:cxn ang="0">
                  <a:pos x="486" y="90"/>
                </a:cxn>
                <a:cxn ang="0">
                  <a:pos x="502" y="58"/>
                </a:cxn>
                <a:cxn ang="0">
                  <a:pos x="500" y="56"/>
                </a:cxn>
                <a:cxn ang="0">
                  <a:pos x="474" y="62"/>
                </a:cxn>
                <a:cxn ang="0">
                  <a:pos x="462" y="40"/>
                </a:cxn>
                <a:cxn ang="0">
                  <a:pos x="458" y="16"/>
                </a:cxn>
                <a:cxn ang="0">
                  <a:pos x="426" y="0"/>
                </a:cxn>
                <a:cxn ang="0">
                  <a:pos x="60" y="80"/>
                </a:cxn>
                <a:cxn ang="0">
                  <a:pos x="56" y="48"/>
                </a:cxn>
                <a:cxn ang="0">
                  <a:pos x="56" y="48"/>
                </a:cxn>
                <a:cxn ang="0">
                  <a:pos x="28" y="70"/>
                </a:cxn>
                <a:cxn ang="0">
                  <a:pos x="0" y="90"/>
                </a:cxn>
                <a:cxn ang="0">
                  <a:pos x="18" y="224"/>
                </a:cxn>
                <a:cxn ang="0">
                  <a:pos x="36" y="236"/>
                </a:cxn>
              </a:cxnLst>
              <a:rect l="0" t="0" r="r" b="b"/>
              <a:pathLst>
                <a:path w="524" h="352">
                  <a:moveTo>
                    <a:pt x="36" y="236"/>
                  </a:moveTo>
                  <a:lnTo>
                    <a:pt x="48" y="352"/>
                  </a:lnTo>
                  <a:lnTo>
                    <a:pt x="452" y="276"/>
                  </a:lnTo>
                  <a:lnTo>
                    <a:pt x="452" y="276"/>
                  </a:lnTo>
                  <a:lnTo>
                    <a:pt x="452" y="272"/>
                  </a:lnTo>
                  <a:lnTo>
                    <a:pt x="452" y="272"/>
                  </a:lnTo>
                  <a:lnTo>
                    <a:pt x="454" y="268"/>
                  </a:lnTo>
                  <a:lnTo>
                    <a:pt x="456" y="262"/>
                  </a:lnTo>
                  <a:lnTo>
                    <a:pt x="458" y="260"/>
                  </a:lnTo>
                  <a:lnTo>
                    <a:pt x="462" y="256"/>
                  </a:lnTo>
                  <a:lnTo>
                    <a:pt x="474" y="252"/>
                  </a:lnTo>
                  <a:lnTo>
                    <a:pt x="486" y="252"/>
                  </a:lnTo>
                  <a:lnTo>
                    <a:pt x="486" y="252"/>
                  </a:lnTo>
                  <a:lnTo>
                    <a:pt x="488" y="246"/>
                  </a:lnTo>
                  <a:lnTo>
                    <a:pt x="524" y="208"/>
                  </a:lnTo>
                  <a:lnTo>
                    <a:pt x="478" y="152"/>
                  </a:lnTo>
                  <a:lnTo>
                    <a:pt x="486" y="132"/>
                  </a:lnTo>
                  <a:lnTo>
                    <a:pt x="476" y="112"/>
                  </a:lnTo>
                  <a:lnTo>
                    <a:pt x="486" y="90"/>
                  </a:lnTo>
                  <a:lnTo>
                    <a:pt x="502" y="58"/>
                  </a:lnTo>
                  <a:lnTo>
                    <a:pt x="500" y="56"/>
                  </a:lnTo>
                  <a:lnTo>
                    <a:pt x="474" y="62"/>
                  </a:lnTo>
                  <a:lnTo>
                    <a:pt x="462" y="40"/>
                  </a:lnTo>
                  <a:lnTo>
                    <a:pt x="458" y="16"/>
                  </a:lnTo>
                  <a:lnTo>
                    <a:pt x="426" y="0"/>
                  </a:lnTo>
                  <a:lnTo>
                    <a:pt x="60" y="80"/>
                  </a:lnTo>
                  <a:lnTo>
                    <a:pt x="56" y="48"/>
                  </a:lnTo>
                  <a:lnTo>
                    <a:pt x="56" y="48"/>
                  </a:lnTo>
                  <a:lnTo>
                    <a:pt x="28" y="70"/>
                  </a:lnTo>
                  <a:lnTo>
                    <a:pt x="0" y="90"/>
                  </a:lnTo>
                  <a:lnTo>
                    <a:pt x="18" y="224"/>
                  </a:lnTo>
                  <a:lnTo>
                    <a:pt x="36" y="23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3" name="Freeform 27">
              <a:extLst>
                <a:ext uri="{FF2B5EF4-FFF2-40B4-BE49-F238E27FC236}">
                  <a16:creationId xmlns:a16="http://schemas.microsoft.com/office/drawing/2014/main" id="{229A4155-FF34-43A2-BBCF-29B800BEBC87}"/>
                </a:ext>
              </a:extLst>
            </p:cNvPr>
            <p:cNvSpPr>
              <a:spLocks/>
            </p:cNvSpPr>
            <p:nvPr>
              <p:custDataLst>
                <p:tags r:id="rId27"/>
              </p:custDataLst>
            </p:nvPr>
          </p:nvSpPr>
          <p:spPr bwMode="auto">
            <a:xfrm>
              <a:off x="6900953" y="3172918"/>
              <a:ext cx="529160" cy="377971"/>
            </a:xfrm>
            <a:custGeom>
              <a:avLst/>
              <a:gdLst/>
              <a:ahLst/>
              <a:cxnLst>
                <a:cxn ang="0">
                  <a:pos x="416" y="138"/>
                </a:cxn>
                <a:cxn ang="0">
                  <a:pos x="416" y="138"/>
                </a:cxn>
                <a:cxn ang="0">
                  <a:pos x="420" y="128"/>
                </a:cxn>
                <a:cxn ang="0">
                  <a:pos x="356" y="136"/>
                </a:cxn>
                <a:cxn ang="0">
                  <a:pos x="356" y="136"/>
                </a:cxn>
                <a:cxn ang="0">
                  <a:pos x="338" y="80"/>
                </a:cxn>
                <a:cxn ang="0">
                  <a:pos x="326" y="36"/>
                </a:cxn>
                <a:cxn ang="0">
                  <a:pos x="322" y="16"/>
                </a:cxn>
                <a:cxn ang="0">
                  <a:pos x="318" y="0"/>
                </a:cxn>
                <a:cxn ang="0">
                  <a:pos x="0" y="60"/>
                </a:cxn>
                <a:cxn ang="0">
                  <a:pos x="6" y="122"/>
                </a:cxn>
                <a:cxn ang="0">
                  <a:pos x="34" y="88"/>
                </a:cxn>
                <a:cxn ang="0">
                  <a:pos x="52" y="78"/>
                </a:cxn>
                <a:cxn ang="0">
                  <a:pos x="60" y="64"/>
                </a:cxn>
                <a:cxn ang="0">
                  <a:pos x="84" y="64"/>
                </a:cxn>
                <a:cxn ang="0">
                  <a:pos x="84" y="64"/>
                </a:cxn>
                <a:cxn ang="0">
                  <a:pos x="88" y="62"/>
                </a:cxn>
                <a:cxn ang="0">
                  <a:pos x="96" y="56"/>
                </a:cxn>
                <a:cxn ang="0">
                  <a:pos x="100" y="54"/>
                </a:cxn>
                <a:cxn ang="0">
                  <a:pos x="108" y="52"/>
                </a:cxn>
                <a:cxn ang="0">
                  <a:pos x="116" y="52"/>
                </a:cxn>
                <a:cxn ang="0">
                  <a:pos x="126" y="52"/>
                </a:cxn>
                <a:cxn ang="0">
                  <a:pos x="126" y="52"/>
                </a:cxn>
                <a:cxn ang="0">
                  <a:pos x="142" y="56"/>
                </a:cxn>
                <a:cxn ang="0">
                  <a:pos x="152" y="60"/>
                </a:cxn>
                <a:cxn ang="0">
                  <a:pos x="158" y="64"/>
                </a:cxn>
                <a:cxn ang="0">
                  <a:pos x="156" y="76"/>
                </a:cxn>
                <a:cxn ang="0">
                  <a:pos x="184" y="82"/>
                </a:cxn>
                <a:cxn ang="0">
                  <a:pos x="190" y="104"/>
                </a:cxn>
                <a:cxn ang="0">
                  <a:pos x="222" y="104"/>
                </a:cxn>
                <a:cxn ang="0">
                  <a:pos x="230" y="116"/>
                </a:cxn>
                <a:cxn ang="0">
                  <a:pos x="226" y="158"/>
                </a:cxn>
                <a:cxn ang="0">
                  <a:pos x="226" y="178"/>
                </a:cxn>
                <a:cxn ang="0">
                  <a:pos x="310" y="198"/>
                </a:cxn>
                <a:cxn ang="0">
                  <a:pos x="324" y="226"/>
                </a:cxn>
                <a:cxn ang="0">
                  <a:pos x="320" y="252"/>
                </a:cxn>
                <a:cxn ang="0">
                  <a:pos x="386" y="300"/>
                </a:cxn>
                <a:cxn ang="0">
                  <a:pos x="386" y="300"/>
                </a:cxn>
                <a:cxn ang="0">
                  <a:pos x="386" y="300"/>
                </a:cxn>
                <a:cxn ang="0">
                  <a:pos x="386" y="300"/>
                </a:cxn>
                <a:cxn ang="0">
                  <a:pos x="390" y="260"/>
                </a:cxn>
                <a:cxn ang="0">
                  <a:pos x="396" y="218"/>
                </a:cxn>
                <a:cxn ang="0">
                  <a:pos x="406" y="178"/>
                </a:cxn>
                <a:cxn ang="0">
                  <a:pos x="416" y="138"/>
                </a:cxn>
                <a:cxn ang="0">
                  <a:pos x="416" y="138"/>
                </a:cxn>
              </a:cxnLst>
              <a:rect l="0" t="0" r="r" b="b"/>
              <a:pathLst>
                <a:path w="420" h="300">
                  <a:moveTo>
                    <a:pt x="416" y="138"/>
                  </a:moveTo>
                  <a:lnTo>
                    <a:pt x="416" y="138"/>
                  </a:lnTo>
                  <a:lnTo>
                    <a:pt x="420" y="128"/>
                  </a:lnTo>
                  <a:lnTo>
                    <a:pt x="356" y="136"/>
                  </a:lnTo>
                  <a:lnTo>
                    <a:pt x="356" y="136"/>
                  </a:lnTo>
                  <a:lnTo>
                    <a:pt x="338" y="80"/>
                  </a:lnTo>
                  <a:lnTo>
                    <a:pt x="326" y="36"/>
                  </a:lnTo>
                  <a:lnTo>
                    <a:pt x="322" y="16"/>
                  </a:lnTo>
                  <a:lnTo>
                    <a:pt x="318" y="0"/>
                  </a:lnTo>
                  <a:lnTo>
                    <a:pt x="0" y="60"/>
                  </a:lnTo>
                  <a:lnTo>
                    <a:pt x="6" y="122"/>
                  </a:lnTo>
                  <a:lnTo>
                    <a:pt x="34" y="88"/>
                  </a:lnTo>
                  <a:lnTo>
                    <a:pt x="52" y="78"/>
                  </a:lnTo>
                  <a:lnTo>
                    <a:pt x="60" y="64"/>
                  </a:lnTo>
                  <a:lnTo>
                    <a:pt x="84" y="64"/>
                  </a:lnTo>
                  <a:lnTo>
                    <a:pt x="84" y="64"/>
                  </a:lnTo>
                  <a:lnTo>
                    <a:pt x="88" y="62"/>
                  </a:lnTo>
                  <a:lnTo>
                    <a:pt x="96" y="56"/>
                  </a:lnTo>
                  <a:lnTo>
                    <a:pt x="100" y="54"/>
                  </a:lnTo>
                  <a:lnTo>
                    <a:pt x="108" y="52"/>
                  </a:lnTo>
                  <a:lnTo>
                    <a:pt x="116" y="52"/>
                  </a:lnTo>
                  <a:lnTo>
                    <a:pt x="126" y="52"/>
                  </a:lnTo>
                  <a:lnTo>
                    <a:pt x="126" y="52"/>
                  </a:lnTo>
                  <a:lnTo>
                    <a:pt x="142" y="56"/>
                  </a:lnTo>
                  <a:lnTo>
                    <a:pt x="152" y="60"/>
                  </a:lnTo>
                  <a:lnTo>
                    <a:pt x="158" y="64"/>
                  </a:lnTo>
                  <a:lnTo>
                    <a:pt x="156" y="76"/>
                  </a:lnTo>
                  <a:lnTo>
                    <a:pt x="184" y="82"/>
                  </a:lnTo>
                  <a:lnTo>
                    <a:pt x="190" y="104"/>
                  </a:lnTo>
                  <a:lnTo>
                    <a:pt x="222" y="104"/>
                  </a:lnTo>
                  <a:lnTo>
                    <a:pt x="230" y="116"/>
                  </a:lnTo>
                  <a:lnTo>
                    <a:pt x="226" y="158"/>
                  </a:lnTo>
                  <a:lnTo>
                    <a:pt x="226" y="178"/>
                  </a:lnTo>
                  <a:lnTo>
                    <a:pt x="310" y="198"/>
                  </a:lnTo>
                  <a:lnTo>
                    <a:pt x="324" y="226"/>
                  </a:lnTo>
                  <a:lnTo>
                    <a:pt x="320" y="252"/>
                  </a:lnTo>
                  <a:lnTo>
                    <a:pt x="386" y="300"/>
                  </a:lnTo>
                  <a:lnTo>
                    <a:pt x="386" y="300"/>
                  </a:lnTo>
                  <a:lnTo>
                    <a:pt x="386" y="300"/>
                  </a:lnTo>
                  <a:lnTo>
                    <a:pt x="386" y="300"/>
                  </a:lnTo>
                  <a:lnTo>
                    <a:pt x="390" y="260"/>
                  </a:lnTo>
                  <a:lnTo>
                    <a:pt x="396" y="218"/>
                  </a:lnTo>
                  <a:lnTo>
                    <a:pt x="406" y="178"/>
                  </a:lnTo>
                  <a:lnTo>
                    <a:pt x="416" y="138"/>
                  </a:lnTo>
                  <a:lnTo>
                    <a:pt x="416" y="13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4" name="Freeform 28">
              <a:extLst>
                <a:ext uri="{FF2B5EF4-FFF2-40B4-BE49-F238E27FC236}">
                  <a16:creationId xmlns:a16="http://schemas.microsoft.com/office/drawing/2014/main" id="{7E012908-AA65-42EB-A69D-656D901E71C1}"/>
                </a:ext>
              </a:extLst>
            </p:cNvPr>
            <p:cNvSpPr>
              <a:spLocks/>
            </p:cNvSpPr>
            <p:nvPr>
              <p:custDataLst>
                <p:tags r:id="rId28"/>
              </p:custDataLst>
            </p:nvPr>
          </p:nvSpPr>
          <p:spPr bwMode="auto">
            <a:xfrm>
              <a:off x="6069416" y="2482491"/>
              <a:ext cx="418288" cy="569477"/>
            </a:xfrm>
            <a:custGeom>
              <a:avLst/>
              <a:gdLst/>
              <a:ahLst/>
              <a:cxnLst>
                <a:cxn ang="0">
                  <a:pos x="288" y="432"/>
                </a:cxn>
                <a:cxn ang="0">
                  <a:pos x="286" y="412"/>
                </a:cxn>
                <a:cxn ang="0">
                  <a:pos x="294" y="390"/>
                </a:cxn>
                <a:cxn ang="0">
                  <a:pos x="312" y="350"/>
                </a:cxn>
                <a:cxn ang="0">
                  <a:pos x="324" y="312"/>
                </a:cxn>
                <a:cxn ang="0">
                  <a:pos x="330" y="272"/>
                </a:cxn>
                <a:cxn ang="0">
                  <a:pos x="330" y="234"/>
                </a:cxn>
                <a:cxn ang="0">
                  <a:pos x="318" y="196"/>
                </a:cxn>
                <a:cxn ang="0">
                  <a:pos x="310" y="176"/>
                </a:cxn>
                <a:cxn ang="0">
                  <a:pos x="304" y="170"/>
                </a:cxn>
                <a:cxn ang="0">
                  <a:pos x="298" y="174"/>
                </a:cxn>
                <a:cxn ang="0">
                  <a:pos x="286" y="182"/>
                </a:cxn>
                <a:cxn ang="0">
                  <a:pos x="250" y="208"/>
                </a:cxn>
                <a:cxn ang="0">
                  <a:pos x="230" y="220"/>
                </a:cxn>
                <a:cxn ang="0">
                  <a:pos x="212" y="220"/>
                </a:cxn>
                <a:cxn ang="0">
                  <a:pos x="208" y="218"/>
                </a:cxn>
                <a:cxn ang="0">
                  <a:pos x="206" y="210"/>
                </a:cxn>
                <a:cxn ang="0">
                  <a:pos x="218" y="186"/>
                </a:cxn>
                <a:cxn ang="0">
                  <a:pos x="228" y="160"/>
                </a:cxn>
                <a:cxn ang="0">
                  <a:pos x="238" y="124"/>
                </a:cxn>
                <a:cxn ang="0">
                  <a:pos x="240" y="88"/>
                </a:cxn>
                <a:cxn ang="0">
                  <a:pos x="232" y="54"/>
                </a:cxn>
                <a:cxn ang="0">
                  <a:pos x="210" y="26"/>
                </a:cxn>
                <a:cxn ang="0">
                  <a:pos x="198" y="16"/>
                </a:cxn>
                <a:cxn ang="0">
                  <a:pos x="178" y="2"/>
                </a:cxn>
                <a:cxn ang="0">
                  <a:pos x="160" y="0"/>
                </a:cxn>
                <a:cxn ang="0">
                  <a:pos x="142" y="2"/>
                </a:cxn>
                <a:cxn ang="0">
                  <a:pos x="120" y="18"/>
                </a:cxn>
                <a:cxn ang="0">
                  <a:pos x="88" y="46"/>
                </a:cxn>
                <a:cxn ang="0">
                  <a:pos x="72" y="60"/>
                </a:cxn>
                <a:cxn ang="0">
                  <a:pos x="46" y="72"/>
                </a:cxn>
                <a:cxn ang="0">
                  <a:pos x="28" y="82"/>
                </a:cxn>
                <a:cxn ang="0">
                  <a:pos x="24" y="88"/>
                </a:cxn>
                <a:cxn ang="0">
                  <a:pos x="12" y="116"/>
                </a:cxn>
                <a:cxn ang="0">
                  <a:pos x="6" y="146"/>
                </a:cxn>
                <a:cxn ang="0">
                  <a:pos x="2" y="210"/>
                </a:cxn>
                <a:cxn ang="0">
                  <a:pos x="4" y="220"/>
                </a:cxn>
                <a:cxn ang="0">
                  <a:pos x="14" y="248"/>
                </a:cxn>
                <a:cxn ang="0">
                  <a:pos x="28" y="276"/>
                </a:cxn>
                <a:cxn ang="0">
                  <a:pos x="32" y="286"/>
                </a:cxn>
                <a:cxn ang="0">
                  <a:pos x="34" y="322"/>
                </a:cxn>
                <a:cxn ang="0">
                  <a:pos x="32" y="360"/>
                </a:cxn>
                <a:cxn ang="0">
                  <a:pos x="22" y="406"/>
                </a:cxn>
                <a:cxn ang="0">
                  <a:pos x="6" y="440"/>
                </a:cxn>
                <a:cxn ang="0">
                  <a:pos x="176" y="452"/>
                </a:cxn>
              </a:cxnLst>
              <a:rect l="0" t="0" r="r" b="b"/>
              <a:pathLst>
                <a:path w="332" h="452">
                  <a:moveTo>
                    <a:pt x="288" y="432"/>
                  </a:moveTo>
                  <a:lnTo>
                    <a:pt x="288" y="432"/>
                  </a:lnTo>
                  <a:lnTo>
                    <a:pt x="286" y="422"/>
                  </a:lnTo>
                  <a:lnTo>
                    <a:pt x="286" y="412"/>
                  </a:lnTo>
                  <a:lnTo>
                    <a:pt x="290" y="402"/>
                  </a:lnTo>
                  <a:lnTo>
                    <a:pt x="294" y="390"/>
                  </a:lnTo>
                  <a:lnTo>
                    <a:pt x="304" y="368"/>
                  </a:lnTo>
                  <a:lnTo>
                    <a:pt x="312" y="350"/>
                  </a:lnTo>
                  <a:lnTo>
                    <a:pt x="312" y="350"/>
                  </a:lnTo>
                  <a:lnTo>
                    <a:pt x="324" y="312"/>
                  </a:lnTo>
                  <a:lnTo>
                    <a:pt x="328" y="292"/>
                  </a:lnTo>
                  <a:lnTo>
                    <a:pt x="330" y="272"/>
                  </a:lnTo>
                  <a:lnTo>
                    <a:pt x="332" y="254"/>
                  </a:lnTo>
                  <a:lnTo>
                    <a:pt x="330" y="234"/>
                  </a:lnTo>
                  <a:lnTo>
                    <a:pt x="326" y="214"/>
                  </a:lnTo>
                  <a:lnTo>
                    <a:pt x="318" y="196"/>
                  </a:lnTo>
                  <a:lnTo>
                    <a:pt x="318" y="196"/>
                  </a:lnTo>
                  <a:lnTo>
                    <a:pt x="310" y="176"/>
                  </a:lnTo>
                  <a:lnTo>
                    <a:pt x="306" y="172"/>
                  </a:lnTo>
                  <a:lnTo>
                    <a:pt x="304" y="170"/>
                  </a:lnTo>
                  <a:lnTo>
                    <a:pt x="302" y="172"/>
                  </a:lnTo>
                  <a:lnTo>
                    <a:pt x="298" y="174"/>
                  </a:lnTo>
                  <a:lnTo>
                    <a:pt x="286" y="182"/>
                  </a:lnTo>
                  <a:lnTo>
                    <a:pt x="286" y="182"/>
                  </a:lnTo>
                  <a:lnTo>
                    <a:pt x="270" y="192"/>
                  </a:lnTo>
                  <a:lnTo>
                    <a:pt x="250" y="208"/>
                  </a:lnTo>
                  <a:lnTo>
                    <a:pt x="240" y="216"/>
                  </a:lnTo>
                  <a:lnTo>
                    <a:pt x="230" y="220"/>
                  </a:lnTo>
                  <a:lnTo>
                    <a:pt x="220" y="222"/>
                  </a:lnTo>
                  <a:lnTo>
                    <a:pt x="212" y="220"/>
                  </a:lnTo>
                  <a:lnTo>
                    <a:pt x="212" y="220"/>
                  </a:lnTo>
                  <a:lnTo>
                    <a:pt x="208" y="218"/>
                  </a:lnTo>
                  <a:lnTo>
                    <a:pt x="206" y="214"/>
                  </a:lnTo>
                  <a:lnTo>
                    <a:pt x="206" y="210"/>
                  </a:lnTo>
                  <a:lnTo>
                    <a:pt x="210" y="204"/>
                  </a:lnTo>
                  <a:lnTo>
                    <a:pt x="218" y="186"/>
                  </a:lnTo>
                  <a:lnTo>
                    <a:pt x="228" y="160"/>
                  </a:lnTo>
                  <a:lnTo>
                    <a:pt x="228" y="160"/>
                  </a:lnTo>
                  <a:lnTo>
                    <a:pt x="234" y="142"/>
                  </a:lnTo>
                  <a:lnTo>
                    <a:pt x="238" y="124"/>
                  </a:lnTo>
                  <a:lnTo>
                    <a:pt x="240" y="106"/>
                  </a:lnTo>
                  <a:lnTo>
                    <a:pt x="240" y="88"/>
                  </a:lnTo>
                  <a:lnTo>
                    <a:pt x="236" y="72"/>
                  </a:lnTo>
                  <a:lnTo>
                    <a:pt x="232" y="54"/>
                  </a:lnTo>
                  <a:lnTo>
                    <a:pt x="222" y="40"/>
                  </a:lnTo>
                  <a:lnTo>
                    <a:pt x="210" y="26"/>
                  </a:lnTo>
                  <a:lnTo>
                    <a:pt x="210" y="26"/>
                  </a:lnTo>
                  <a:lnTo>
                    <a:pt x="198" y="16"/>
                  </a:lnTo>
                  <a:lnTo>
                    <a:pt x="188" y="8"/>
                  </a:lnTo>
                  <a:lnTo>
                    <a:pt x="178" y="2"/>
                  </a:lnTo>
                  <a:lnTo>
                    <a:pt x="168" y="0"/>
                  </a:lnTo>
                  <a:lnTo>
                    <a:pt x="160" y="0"/>
                  </a:lnTo>
                  <a:lnTo>
                    <a:pt x="150" y="0"/>
                  </a:lnTo>
                  <a:lnTo>
                    <a:pt x="142" y="2"/>
                  </a:lnTo>
                  <a:lnTo>
                    <a:pt x="134" y="6"/>
                  </a:lnTo>
                  <a:lnTo>
                    <a:pt x="120" y="18"/>
                  </a:lnTo>
                  <a:lnTo>
                    <a:pt x="104" y="30"/>
                  </a:lnTo>
                  <a:lnTo>
                    <a:pt x="88" y="46"/>
                  </a:lnTo>
                  <a:lnTo>
                    <a:pt x="72" y="60"/>
                  </a:lnTo>
                  <a:lnTo>
                    <a:pt x="72" y="60"/>
                  </a:lnTo>
                  <a:lnTo>
                    <a:pt x="60" y="66"/>
                  </a:lnTo>
                  <a:lnTo>
                    <a:pt x="46" y="72"/>
                  </a:lnTo>
                  <a:lnTo>
                    <a:pt x="34" y="78"/>
                  </a:lnTo>
                  <a:lnTo>
                    <a:pt x="28" y="82"/>
                  </a:lnTo>
                  <a:lnTo>
                    <a:pt x="24" y="88"/>
                  </a:lnTo>
                  <a:lnTo>
                    <a:pt x="24" y="88"/>
                  </a:lnTo>
                  <a:lnTo>
                    <a:pt x="16" y="102"/>
                  </a:lnTo>
                  <a:lnTo>
                    <a:pt x="12" y="116"/>
                  </a:lnTo>
                  <a:lnTo>
                    <a:pt x="8" y="130"/>
                  </a:lnTo>
                  <a:lnTo>
                    <a:pt x="6" y="146"/>
                  </a:lnTo>
                  <a:lnTo>
                    <a:pt x="2" y="176"/>
                  </a:lnTo>
                  <a:lnTo>
                    <a:pt x="2" y="210"/>
                  </a:lnTo>
                  <a:lnTo>
                    <a:pt x="2" y="210"/>
                  </a:lnTo>
                  <a:lnTo>
                    <a:pt x="4" y="220"/>
                  </a:lnTo>
                  <a:lnTo>
                    <a:pt x="6" y="230"/>
                  </a:lnTo>
                  <a:lnTo>
                    <a:pt x="14" y="248"/>
                  </a:lnTo>
                  <a:lnTo>
                    <a:pt x="24" y="266"/>
                  </a:lnTo>
                  <a:lnTo>
                    <a:pt x="28" y="276"/>
                  </a:lnTo>
                  <a:lnTo>
                    <a:pt x="32" y="286"/>
                  </a:lnTo>
                  <a:lnTo>
                    <a:pt x="32" y="286"/>
                  </a:lnTo>
                  <a:lnTo>
                    <a:pt x="34" y="304"/>
                  </a:lnTo>
                  <a:lnTo>
                    <a:pt x="34" y="322"/>
                  </a:lnTo>
                  <a:lnTo>
                    <a:pt x="32" y="360"/>
                  </a:lnTo>
                  <a:lnTo>
                    <a:pt x="32" y="360"/>
                  </a:lnTo>
                  <a:lnTo>
                    <a:pt x="28" y="382"/>
                  </a:lnTo>
                  <a:lnTo>
                    <a:pt x="22" y="406"/>
                  </a:lnTo>
                  <a:lnTo>
                    <a:pt x="12" y="428"/>
                  </a:lnTo>
                  <a:lnTo>
                    <a:pt x="6" y="440"/>
                  </a:lnTo>
                  <a:lnTo>
                    <a:pt x="0" y="448"/>
                  </a:lnTo>
                  <a:lnTo>
                    <a:pt x="176" y="452"/>
                  </a:lnTo>
                  <a:lnTo>
                    <a:pt x="288" y="43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5" name="Freeform 29">
              <a:extLst>
                <a:ext uri="{FF2B5EF4-FFF2-40B4-BE49-F238E27FC236}">
                  <a16:creationId xmlns:a16="http://schemas.microsoft.com/office/drawing/2014/main" id="{0375CD39-96DF-4BE5-A9BA-4D503A1C9A2F}"/>
                </a:ext>
              </a:extLst>
            </p:cNvPr>
            <p:cNvSpPr>
              <a:spLocks/>
            </p:cNvSpPr>
            <p:nvPr>
              <p:custDataLst>
                <p:tags r:id="rId29"/>
              </p:custDataLst>
            </p:nvPr>
          </p:nvSpPr>
          <p:spPr bwMode="auto">
            <a:xfrm>
              <a:off x="5661207" y="2260747"/>
              <a:ext cx="597195" cy="327575"/>
            </a:xfrm>
            <a:custGeom>
              <a:avLst/>
              <a:gdLst/>
              <a:ahLst/>
              <a:cxnLst>
                <a:cxn ang="0">
                  <a:pos x="130" y="166"/>
                </a:cxn>
                <a:cxn ang="0">
                  <a:pos x="158" y="156"/>
                </a:cxn>
                <a:cxn ang="0">
                  <a:pos x="166" y="158"/>
                </a:cxn>
                <a:cxn ang="0">
                  <a:pos x="176" y="172"/>
                </a:cxn>
                <a:cxn ang="0">
                  <a:pos x="202" y="188"/>
                </a:cxn>
                <a:cxn ang="0">
                  <a:pos x="222" y="234"/>
                </a:cxn>
                <a:cxn ang="0">
                  <a:pos x="236" y="260"/>
                </a:cxn>
                <a:cxn ang="0">
                  <a:pos x="244" y="218"/>
                </a:cxn>
                <a:cxn ang="0">
                  <a:pos x="246" y="206"/>
                </a:cxn>
                <a:cxn ang="0">
                  <a:pos x="256" y="194"/>
                </a:cxn>
                <a:cxn ang="0">
                  <a:pos x="278" y="188"/>
                </a:cxn>
                <a:cxn ang="0">
                  <a:pos x="296" y="180"/>
                </a:cxn>
                <a:cxn ang="0">
                  <a:pos x="308" y="174"/>
                </a:cxn>
                <a:cxn ang="0">
                  <a:pos x="338" y="150"/>
                </a:cxn>
                <a:cxn ang="0">
                  <a:pos x="358" y="136"/>
                </a:cxn>
                <a:cxn ang="0">
                  <a:pos x="384" y="132"/>
                </a:cxn>
                <a:cxn ang="0">
                  <a:pos x="400" y="134"/>
                </a:cxn>
                <a:cxn ang="0">
                  <a:pos x="426" y="142"/>
                </a:cxn>
                <a:cxn ang="0">
                  <a:pos x="442" y="140"/>
                </a:cxn>
                <a:cxn ang="0">
                  <a:pos x="456" y="134"/>
                </a:cxn>
                <a:cxn ang="0">
                  <a:pos x="472" y="122"/>
                </a:cxn>
                <a:cxn ang="0">
                  <a:pos x="472" y="108"/>
                </a:cxn>
                <a:cxn ang="0">
                  <a:pos x="460" y="96"/>
                </a:cxn>
                <a:cxn ang="0">
                  <a:pos x="430" y="78"/>
                </a:cxn>
                <a:cxn ang="0">
                  <a:pos x="382" y="64"/>
                </a:cxn>
                <a:cxn ang="0">
                  <a:pos x="366" y="62"/>
                </a:cxn>
                <a:cxn ang="0">
                  <a:pos x="336" y="68"/>
                </a:cxn>
                <a:cxn ang="0">
                  <a:pos x="280" y="86"/>
                </a:cxn>
                <a:cxn ang="0">
                  <a:pos x="250" y="90"/>
                </a:cxn>
                <a:cxn ang="0">
                  <a:pos x="234" y="88"/>
                </a:cxn>
                <a:cxn ang="0">
                  <a:pos x="196" y="76"/>
                </a:cxn>
                <a:cxn ang="0">
                  <a:pos x="182" y="68"/>
                </a:cxn>
                <a:cxn ang="0">
                  <a:pos x="178" y="62"/>
                </a:cxn>
                <a:cxn ang="0">
                  <a:pos x="172" y="36"/>
                </a:cxn>
                <a:cxn ang="0">
                  <a:pos x="170" y="20"/>
                </a:cxn>
                <a:cxn ang="0">
                  <a:pos x="162" y="6"/>
                </a:cxn>
                <a:cxn ang="0">
                  <a:pos x="152" y="2"/>
                </a:cxn>
                <a:cxn ang="0">
                  <a:pos x="130" y="2"/>
                </a:cxn>
                <a:cxn ang="0">
                  <a:pos x="100" y="20"/>
                </a:cxn>
                <a:cxn ang="0">
                  <a:pos x="84" y="34"/>
                </a:cxn>
                <a:cxn ang="0">
                  <a:pos x="22" y="82"/>
                </a:cxn>
                <a:cxn ang="0">
                  <a:pos x="0" y="90"/>
                </a:cxn>
                <a:cxn ang="0">
                  <a:pos x="130" y="166"/>
                </a:cxn>
              </a:cxnLst>
              <a:rect l="0" t="0" r="r" b="b"/>
              <a:pathLst>
                <a:path w="474" h="260">
                  <a:moveTo>
                    <a:pt x="130" y="166"/>
                  </a:moveTo>
                  <a:lnTo>
                    <a:pt x="130" y="166"/>
                  </a:lnTo>
                  <a:lnTo>
                    <a:pt x="146" y="158"/>
                  </a:lnTo>
                  <a:lnTo>
                    <a:pt x="158" y="156"/>
                  </a:lnTo>
                  <a:lnTo>
                    <a:pt x="162" y="156"/>
                  </a:lnTo>
                  <a:lnTo>
                    <a:pt x="166" y="158"/>
                  </a:lnTo>
                  <a:lnTo>
                    <a:pt x="166" y="158"/>
                  </a:lnTo>
                  <a:lnTo>
                    <a:pt x="176" y="172"/>
                  </a:lnTo>
                  <a:lnTo>
                    <a:pt x="180" y="176"/>
                  </a:lnTo>
                  <a:lnTo>
                    <a:pt x="202" y="188"/>
                  </a:lnTo>
                  <a:lnTo>
                    <a:pt x="194" y="226"/>
                  </a:lnTo>
                  <a:lnTo>
                    <a:pt x="222" y="234"/>
                  </a:lnTo>
                  <a:lnTo>
                    <a:pt x="222" y="252"/>
                  </a:lnTo>
                  <a:lnTo>
                    <a:pt x="236" y="260"/>
                  </a:lnTo>
                  <a:lnTo>
                    <a:pt x="236" y="260"/>
                  </a:lnTo>
                  <a:lnTo>
                    <a:pt x="244" y="218"/>
                  </a:lnTo>
                  <a:lnTo>
                    <a:pt x="244" y="218"/>
                  </a:lnTo>
                  <a:lnTo>
                    <a:pt x="246" y="206"/>
                  </a:lnTo>
                  <a:lnTo>
                    <a:pt x="250" y="200"/>
                  </a:lnTo>
                  <a:lnTo>
                    <a:pt x="256" y="194"/>
                  </a:lnTo>
                  <a:lnTo>
                    <a:pt x="262" y="192"/>
                  </a:lnTo>
                  <a:lnTo>
                    <a:pt x="278" y="188"/>
                  </a:lnTo>
                  <a:lnTo>
                    <a:pt x="286" y="184"/>
                  </a:lnTo>
                  <a:lnTo>
                    <a:pt x="296" y="180"/>
                  </a:lnTo>
                  <a:lnTo>
                    <a:pt x="296" y="180"/>
                  </a:lnTo>
                  <a:lnTo>
                    <a:pt x="308" y="174"/>
                  </a:lnTo>
                  <a:lnTo>
                    <a:pt x="318" y="166"/>
                  </a:lnTo>
                  <a:lnTo>
                    <a:pt x="338" y="150"/>
                  </a:lnTo>
                  <a:lnTo>
                    <a:pt x="348" y="142"/>
                  </a:lnTo>
                  <a:lnTo>
                    <a:pt x="358" y="136"/>
                  </a:lnTo>
                  <a:lnTo>
                    <a:pt x="372" y="132"/>
                  </a:lnTo>
                  <a:lnTo>
                    <a:pt x="384" y="132"/>
                  </a:lnTo>
                  <a:lnTo>
                    <a:pt x="384" y="132"/>
                  </a:lnTo>
                  <a:lnTo>
                    <a:pt x="400" y="134"/>
                  </a:lnTo>
                  <a:lnTo>
                    <a:pt x="414" y="138"/>
                  </a:lnTo>
                  <a:lnTo>
                    <a:pt x="426" y="142"/>
                  </a:lnTo>
                  <a:lnTo>
                    <a:pt x="434" y="142"/>
                  </a:lnTo>
                  <a:lnTo>
                    <a:pt x="442" y="140"/>
                  </a:lnTo>
                  <a:lnTo>
                    <a:pt x="442" y="140"/>
                  </a:lnTo>
                  <a:lnTo>
                    <a:pt x="456" y="134"/>
                  </a:lnTo>
                  <a:lnTo>
                    <a:pt x="466" y="128"/>
                  </a:lnTo>
                  <a:lnTo>
                    <a:pt x="472" y="122"/>
                  </a:lnTo>
                  <a:lnTo>
                    <a:pt x="474" y="116"/>
                  </a:lnTo>
                  <a:lnTo>
                    <a:pt x="472" y="108"/>
                  </a:lnTo>
                  <a:lnTo>
                    <a:pt x="466" y="102"/>
                  </a:lnTo>
                  <a:lnTo>
                    <a:pt x="460" y="96"/>
                  </a:lnTo>
                  <a:lnTo>
                    <a:pt x="452" y="90"/>
                  </a:lnTo>
                  <a:lnTo>
                    <a:pt x="430" y="78"/>
                  </a:lnTo>
                  <a:lnTo>
                    <a:pt x="406" y="70"/>
                  </a:lnTo>
                  <a:lnTo>
                    <a:pt x="382" y="64"/>
                  </a:lnTo>
                  <a:lnTo>
                    <a:pt x="366" y="62"/>
                  </a:lnTo>
                  <a:lnTo>
                    <a:pt x="366" y="62"/>
                  </a:lnTo>
                  <a:lnTo>
                    <a:pt x="350" y="64"/>
                  </a:lnTo>
                  <a:lnTo>
                    <a:pt x="336" y="68"/>
                  </a:lnTo>
                  <a:lnTo>
                    <a:pt x="308" y="78"/>
                  </a:lnTo>
                  <a:lnTo>
                    <a:pt x="280" y="86"/>
                  </a:lnTo>
                  <a:lnTo>
                    <a:pt x="264" y="88"/>
                  </a:lnTo>
                  <a:lnTo>
                    <a:pt x="250" y="90"/>
                  </a:lnTo>
                  <a:lnTo>
                    <a:pt x="250" y="90"/>
                  </a:lnTo>
                  <a:lnTo>
                    <a:pt x="234" y="88"/>
                  </a:lnTo>
                  <a:lnTo>
                    <a:pt x="214" y="82"/>
                  </a:lnTo>
                  <a:lnTo>
                    <a:pt x="196" y="76"/>
                  </a:lnTo>
                  <a:lnTo>
                    <a:pt x="188" y="72"/>
                  </a:lnTo>
                  <a:lnTo>
                    <a:pt x="182" y="68"/>
                  </a:lnTo>
                  <a:lnTo>
                    <a:pt x="182" y="68"/>
                  </a:lnTo>
                  <a:lnTo>
                    <a:pt x="178" y="62"/>
                  </a:lnTo>
                  <a:lnTo>
                    <a:pt x="174" y="54"/>
                  </a:lnTo>
                  <a:lnTo>
                    <a:pt x="172" y="36"/>
                  </a:lnTo>
                  <a:lnTo>
                    <a:pt x="172" y="28"/>
                  </a:lnTo>
                  <a:lnTo>
                    <a:pt x="170" y="20"/>
                  </a:lnTo>
                  <a:lnTo>
                    <a:pt x="168" y="12"/>
                  </a:lnTo>
                  <a:lnTo>
                    <a:pt x="162" y="6"/>
                  </a:lnTo>
                  <a:lnTo>
                    <a:pt x="162" y="6"/>
                  </a:lnTo>
                  <a:lnTo>
                    <a:pt x="152" y="2"/>
                  </a:lnTo>
                  <a:lnTo>
                    <a:pt x="142" y="0"/>
                  </a:lnTo>
                  <a:lnTo>
                    <a:pt x="130" y="2"/>
                  </a:lnTo>
                  <a:lnTo>
                    <a:pt x="120" y="8"/>
                  </a:lnTo>
                  <a:lnTo>
                    <a:pt x="100" y="20"/>
                  </a:lnTo>
                  <a:lnTo>
                    <a:pt x="84" y="34"/>
                  </a:lnTo>
                  <a:lnTo>
                    <a:pt x="84" y="34"/>
                  </a:lnTo>
                  <a:lnTo>
                    <a:pt x="42" y="68"/>
                  </a:lnTo>
                  <a:lnTo>
                    <a:pt x="22" y="82"/>
                  </a:lnTo>
                  <a:lnTo>
                    <a:pt x="10" y="86"/>
                  </a:lnTo>
                  <a:lnTo>
                    <a:pt x="0" y="90"/>
                  </a:lnTo>
                  <a:lnTo>
                    <a:pt x="8" y="128"/>
                  </a:lnTo>
                  <a:lnTo>
                    <a:pt x="130" y="16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6" name="Freeform 30">
              <a:extLst>
                <a:ext uri="{FF2B5EF4-FFF2-40B4-BE49-F238E27FC236}">
                  <a16:creationId xmlns:a16="http://schemas.microsoft.com/office/drawing/2014/main" id="{F4710926-E94B-4694-87F2-44AD861C055E}"/>
                </a:ext>
              </a:extLst>
            </p:cNvPr>
            <p:cNvSpPr>
              <a:spLocks/>
            </p:cNvSpPr>
            <p:nvPr>
              <p:custDataLst>
                <p:tags r:id="rId30"/>
              </p:custDataLst>
            </p:nvPr>
          </p:nvSpPr>
          <p:spPr bwMode="auto">
            <a:xfrm>
              <a:off x="6107213" y="4601650"/>
              <a:ext cx="1020523" cy="841616"/>
            </a:xfrm>
            <a:custGeom>
              <a:avLst/>
              <a:gdLst/>
              <a:ahLst/>
              <a:cxnLst>
                <a:cxn ang="0">
                  <a:pos x="800" y="412"/>
                </a:cxn>
                <a:cxn ang="0">
                  <a:pos x="780" y="374"/>
                </a:cxn>
                <a:cxn ang="0">
                  <a:pos x="758" y="338"/>
                </a:cxn>
                <a:cxn ang="0">
                  <a:pos x="730" y="298"/>
                </a:cxn>
                <a:cxn ang="0">
                  <a:pos x="726" y="286"/>
                </a:cxn>
                <a:cxn ang="0">
                  <a:pos x="724" y="266"/>
                </a:cxn>
                <a:cxn ang="0">
                  <a:pos x="718" y="238"/>
                </a:cxn>
                <a:cxn ang="0">
                  <a:pos x="680" y="168"/>
                </a:cxn>
                <a:cxn ang="0">
                  <a:pos x="646" y="106"/>
                </a:cxn>
                <a:cxn ang="0">
                  <a:pos x="600" y="22"/>
                </a:cxn>
                <a:cxn ang="0">
                  <a:pos x="590" y="0"/>
                </a:cxn>
                <a:cxn ang="0">
                  <a:pos x="552" y="20"/>
                </a:cxn>
                <a:cxn ang="0">
                  <a:pos x="532" y="42"/>
                </a:cxn>
                <a:cxn ang="0">
                  <a:pos x="268" y="38"/>
                </a:cxn>
                <a:cxn ang="0">
                  <a:pos x="0" y="38"/>
                </a:cxn>
                <a:cxn ang="0">
                  <a:pos x="18" y="82"/>
                </a:cxn>
                <a:cxn ang="0">
                  <a:pos x="16" y="120"/>
                </a:cxn>
                <a:cxn ang="0">
                  <a:pos x="102" y="100"/>
                </a:cxn>
                <a:cxn ang="0">
                  <a:pos x="128" y="102"/>
                </a:cxn>
                <a:cxn ang="0">
                  <a:pos x="148" y="106"/>
                </a:cxn>
                <a:cxn ang="0">
                  <a:pos x="202" y="132"/>
                </a:cxn>
                <a:cxn ang="0">
                  <a:pos x="234" y="148"/>
                </a:cxn>
                <a:cxn ang="0">
                  <a:pos x="268" y="152"/>
                </a:cxn>
                <a:cxn ang="0">
                  <a:pos x="282" y="150"/>
                </a:cxn>
                <a:cxn ang="0">
                  <a:pos x="324" y="128"/>
                </a:cxn>
                <a:cxn ang="0">
                  <a:pos x="352" y="116"/>
                </a:cxn>
                <a:cxn ang="0">
                  <a:pos x="370" y="114"/>
                </a:cxn>
                <a:cxn ang="0">
                  <a:pos x="376" y="116"/>
                </a:cxn>
                <a:cxn ang="0">
                  <a:pos x="396" y="130"/>
                </a:cxn>
                <a:cxn ang="0">
                  <a:pos x="426" y="164"/>
                </a:cxn>
                <a:cxn ang="0">
                  <a:pos x="442" y="178"/>
                </a:cxn>
                <a:cxn ang="0">
                  <a:pos x="456" y="190"/>
                </a:cxn>
                <a:cxn ang="0">
                  <a:pos x="482" y="216"/>
                </a:cxn>
                <a:cxn ang="0">
                  <a:pos x="492" y="234"/>
                </a:cxn>
                <a:cxn ang="0">
                  <a:pos x="496" y="248"/>
                </a:cxn>
                <a:cxn ang="0">
                  <a:pos x="496" y="282"/>
                </a:cxn>
                <a:cxn ang="0">
                  <a:pos x="494" y="298"/>
                </a:cxn>
                <a:cxn ang="0">
                  <a:pos x="504" y="330"/>
                </a:cxn>
                <a:cxn ang="0">
                  <a:pos x="518" y="362"/>
                </a:cxn>
                <a:cxn ang="0">
                  <a:pos x="536" y="400"/>
                </a:cxn>
                <a:cxn ang="0">
                  <a:pos x="580" y="470"/>
                </a:cxn>
                <a:cxn ang="0">
                  <a:pos x="604" y="504"/>
                </a:cxn>
                <a:cxn ang="0">
                  <a:pos x="642" y="554"/>
                </a:cxn>
                <a:cxn ang="0">
                  <a:pos x="658" y="568"/>
                </a:cxn>
                <a:cxn ang="0">
                  <a:pos x="684" y="602"/>
                </a:cxn>
                <a:cxn ang="0">
                  <a:pos x="712" y="634"/>
                </a:cxn>
                <a:cxn ang="0">
                  <a:pos x="718" y="638"/>
                </a:cxn>
                <a:cxn ang="0">
                  <a:pos x="730" y="640"/>
                </a:cxn>
                <a:cxn ang="0">
                  <a:pos x="746" y="636"/>
                </a:cxn>
                <a:cxn ang="0">
                  <a:pos x="758" y="636"/>
                </a:cxn>
                <a:cxn ang="0">
                  <a:pos x="762" y="638"/>
                </a:cxn>
                <a:cxn ang="0">
                  <a:pos x="764" y="652"/>
                </a:cxn>
                <a:cxn ang="0">
                  <a:pos x="766" y="666"/>
                </a:cxn>
                <a:cxn ang="0">
                  <a:pos x="770" y="668"/>
                </a:cxn>
                <a:cxn ang="0">
                  <a:pos x="780" y="664"/>
                </a:cxn>
                <a:cxn ang="0">
                  <a:pos x="788" y="654"/>
                </a:cxn>
                <a:cxn ang="0">
                  <a:pos x="796" y="632"/>
                </a:cxn>
                <a:cxn ang="0">
                  <a:pos x="800" y="604"/>
                </a:cxn>
                <a:cxn ang="0">
                  <a:pos x="804" y="548"/>
                </a:cxn>
                <a:cxn ang="0">
                  <a:pos x="806" y="518"/>
                </a:cxn>
                <a:cxn ang="0">
                  <a:pos x="810" y="466"/>
                </a:cxn>
                <a:cxn ang="0">
                  <a:pos x="804" y="426"/>
                </a:cxn>
                <a:cxn ang="0">
                  <a:pos x="800" y="412"/>
                </a:cxn>
              </a:cxnLst>
              <a:rect l="0" t="0" r="r" b="b"/>
              <a:pathLst>
                <a:path w="810" h="668">
                  <a:moveTo>
                    <a:pt x="800" y="412"/>
                  </a:moveTo>
                  <a:lnTo>
                    <a:pt x="800" y="412"/>
                  </a:lnTo>
                  <a:lnTo>
                    <a:pt x="792" y="394"/>
                  </a:lnTo>
                  <a:lnTo>
                    <a:pt x="780" y="374"/>
                  </a:lnTo>
                  <a:lnTo>
                    <a:pt x="758" y="338"/>
                  </a:lnTo>
                  <a:lnTo>
                    <a:pt x="758" y="338"/>
                  </a:lnTo>
                  <a:lnTo>
                    <a:pt x="740" y="312"/>
                  </a:lnTo>
                  <a:lnTo>
                    <a:pt x="730" y="298"/>
                  </a:lnTo>
                  <a:lnTo>
                    <a:pt x="728" y="292"/>
                  </a:lnTo>
                  <a:lnTo>
                    <a:pt x="726" y="286"/>
                  </a:lnTo>
                  <a:lnTo>
                    <a:pt x="726" y="286"/>
                  </a:lnTo>
                  <a:lnTo>
                    <a:pt x="724" y="266"/>
                  </a:lnTo>
                  <a:lnTo>
                    <a:pt x="718" y="238"/>
                  </a:lnTo>
                  <a:lnTo>
                    <a:pt x="718" y="238"/>
                  </a:lnTo>
                  <a:lnTo>
                    <a:pt x="706" y="214"/>
                  </a:lnTo>
                  <a:lnTo>
                    <a:pt x="680" y="168"/>
                  </a:lnTo>
                  <a:lnTo>
                    <a:pt x="646" y="106"/>
                  </a:lnTo>
                  <a:lnTo>
                    <a:pt x="646" y="106"/>
                  </a:lnTo>
                  <a:lnTo>
                    <a:pt x="600" y="22"/>
                  </a:lnTo>
                  <a:lnTo>
                    <a:pt x="600" y="22"/>
                  </a:lnTo>
                  <a:lnTo>
                    <a:pt x="594" y="12"/>
                  </a:lnTo>
                  <a:lnTo>
                    <a:pt x="590" y="0"/>
                  </a:lnTo>
                  <a:lnTo>
                    <a:pt x="546" y="2"/>
                  </a:lnTo>
                  <a:lnTo>
                    <a:pt x="552" y="20"/>
                  </a:lnTo>
                  <a:lnTo>
                    <a:pt x="552" y="44"/>
                  </a:lnTo>
                  <a:lnTo>
                    <a:pt x="532" y="42"/>
                  </a:lnTo>
                  <a:lnTo>
                    <a:pt x="530" y="32"/>
                  </a:lnTo>
                  <a:lnTo>
                    <a:pt x="268" y="38"/>
                  </a:lnTo>
                  <a:lnTo>
                    <a:pt x="248" y="10"/>
                  </a:lnTo>
                  <a:lnTo>
                    <a:pt x="0" y="38"/>
                  </a:lnTo>
                  <a:lnTo>
                    <a:pt x="0" y="54"/>
                  </a:lnTo>
                  <a:lnTo>
                    <a:pt x="18" y="82"/>
                  </a:lnTo>
                  <a:lnTo>
                    <a:pt x="16" y="120"/>
                  </a:lnTo>
                  <a:lnTo>
                    <a:pt x="16" y="120"/>
                  </a:lnTo>
                  <a:lnTo>
                    <a:pt x="72" y="106"/>
                  </a:lnTo>
                  <a:lnTo>
                    <a:pt x="102" y="100"/>
                  </a:lnTo>
                  <a:lnTo>
                    <a:pt x="114" y="100"/>
                  </a:lnTo>
                  <a:lnTo>
                    <a:pt x="128" y="102"/>
                  </a:lnTo>
                  <a:lnTo>
                    <a:pt x="128" y="102"/>
                  </a:lnTo>
                  <a:lnTo>
                    <a:pt x="148" y="106"/>
                  </a:lnTo>
                  <a:lnTo>
                    <a:pt x="166" y="114"/>
                  </a:lnTo>
                  <a:lnTo>
                    <a:pt x="202" y="132"/>
                  </a:lnTo>
                  <a:lnTo>
                    <a:pt x="218" y="140"/>
                  </a:lnTo>
                  <a:lnTo>
                    <a:pt x="234" y="148"/>
                  </a:lnTo>
                  <a:lnTo>
                    <a:pt x="252" y="152"/>
                  </a:lnTo>
                  <a:lnTo>
                    <a:pt x="268" y="152"/>
                  </a:lnTo>
                  <a:lnTo>
                    <a:pt x="268" y="152"/>
                  </a:lnTo>
                  <a:lnTo>
                    <a:pt x="282" y="150"/>
                  </a:lnTo>
                  <a:lnTo>
                    <a:pt x="296" y="144"/>
                  </a:lnTo>
                  <a:lnTo>
                    <a:pt x="324" y="128"/>
                  </a:lnTo>
                  <a:lnTo>
                    <a:pt x="338" y="122"/>
                  </a:lnTo>
                  <a:lnTo>
                    <a:pt x="352" y="116"/>
                  </a:lnTo>
                  <a:lnTo>
                    <a:pt x="364" y="114"/>
                  </a:lnTo>
                  <a:lnTo>
                    <a:pt x="370" y="114"/>
                  </a:lnTo>
                  <a:lnTo>
                    <a:pt x="376" y="116"/>
                  </a:lnTo>
                  <a:lnTo>
                    <a:pt x="376" y="116"/>
                  </a:lnTo>
                  <a:lnTo>
                    <a:pt x="386" y="122"/>
                  </a:lnTo>
                  <a:lnTo>
                    <a:pt x="396" y="130"/>
                  </a:lnTo>
                  <a:lnTo>
                    <a:pt x="412" y="146"/>
                  </a:lnTo>
                  <a:lnTo>
                    <a:pt x="426" y="164"/>
                  </a:lnTo>
                  <a:lnTo>
                    <a:pt x="434" y="172"/>
                  </a:lnTo>
                  <a:lnTo>
                    <a:pt x="442" y="178"/>
                  </a:lnTo>
                  <a:lnTo>
                    <a:pt x="442" y="178"/>
                  </a:lnTo>
                  <a:lnTo>
                    <a:pt x="456" y="190"/>
                  </a:lnTo>
                  <a:lnTo>
                    <a:pt x="470" y="202"/>
                  </a:lnTo>
                  <a:lnTo>
                    <a:pt x="482" y="216"/>
                  </a:lnTo>
                  <a:lnTo>
                    <a:pt x="492" y="234"/>
                  </a:lnTo>
                  <a:lnTo>
                    <a:pt x="492" y="234"/>
                  </a:lnTo>
                  <a:lnTo>
                    <a:pt x="494" y="240"/>
                  </a:lnTo>
                  <a:lnTo>
                    <a:pt x="496" y="248"/>
                  </a:lnTo>
                  <a:lnTo>
                    <a:pt x="496" y="264"/>
                  </a:lnTo>
                  <a:lnTo>
                    <a:pt x="496" y="282"/>
                  </a:lnTo>
                  <a:lnTo>
                    <a:pt x="494" y="298"/>
                  </a:lnTo>
                  <a:lnTo>
                    <a:pt x="494" y="298"/>
                  </a:lnTo>
                  <a:lnTo>
                    <a:pt x="498" y="314"/>
                  </a:lnTo>
                  <a:lnTo>
                    <a:pt x="504" y="330"/>
                  </a:lnTo>
                  <a:lnTo>
                    <a:pt x="512" y="344"/>
                  </a:lnTo>
                  <a:lnTo>
                    <a:pt x="518" y="362"/>
                  </a:lnTo>
                  <a:lnTo>
                    <a:pt x="518" y="362"/>
                  </a:lnTo>
                  <a:lnTo>
                    <a:pt x="536" y="400"/>
                  </a:lnTo>
                  <a:lnTo>
                    <a:pt x="556" y="436"/>
                  </a:lnTo>
                  <a:lnTo>
                    <a:pt x="580" y="470"/>
                  </a:lnTo>
                  <a:lnTo>
                    <a:pt x="604" y="504"/>
                  </a:lnTo>
                  <a:lnTo>
                    <a:pt x="604" y="504"/>
                  </a:lnTo>
                  <a:lnTo>
                    <a:pt x="630" y="538"/>
                  </a:lnTo>
                  <a:lnTo>
                    <a:pt x="642" y="554"/>
                  </a:lnTo>
                  <a:lnTo>
                    <a:pt x="658" y="568"/>
                  </a:lnTo>
                  <a:lnTo>
                    <a:pt x="658" y="568"/>
                  </a:lnTo>
                  <a:lnTo>
                    <a:pt x="672" y="584"/>
                  </a:lnTo>
                  <a:lnTo>
                    <a:pt x="684" y="602"/>
                  </a:lnTo>
                  <a:lnTo>
                    <a:pt x="698" y="618"/>
                  </a:lnTo>
                  <a:lnTo>
                    <a:pt x="712" y="634"/>
                  </a:lnTo>
                  <a:lnTo>
                    <a:pt x="712" y="634"/>
                  </a:lnTo>
                  <a:lnTo>
                    <a:pt x="718" y="638"/>
                  </a:lnTo>
                  <a:lnTo>
                    <a:pt x="724" y="640"/>
                  </a:lnTo>
                  <a:lnTo>
                    <a:pt x="730" y="640"/>
                  </a:lnTo>
                  <a:lnTo>
                    <a:pt x="736" y="640"/>
                  </a:lnTo>
                  <a:lnTo>
                    <a:pt x="746" y="636"/>
                  </a:lnTo>
                  <a:lnTo>
                    <a:pt x="752" y="634"/>
                  </a:lnTo>
                  <a:lnTo>
                    <a:pt x="758" y="636"/>
                  </a:lnTo>
                  <a:lnTo>
                    <a:pt x="758" y="636"/>
                  </a:lnTo>
                  <a:lnTo>
                    <a:pt x="762" y="638"/>
                  </a:lnTo>
                  <a:lnTo>
                    <a:pt x="764" y="642"/>
                  </a:lnTo>
                  <a:lnTo>
                    <a:pt x="764" y="652"/>
                  </a:lnTo>
                  <a:lnTo>
                    <a:pt x="764" y="662"/>
                  </a:lnTo>
                  <a:lnTo>
                    <a:pt x="766" y="666"/>
                  </a:lnTo>
                  <a:lnTo>
                    <a:pt x="770" y="668"/>
                  </a:lnTo>
                  <a:lnTo>
                    <a:pt x="770" y="668"/>
                  </a:lnTo>
                  <a:lnTo>
                    <a:pt x="776" y="668"/>
                  </a:lnTo>
                  <a:lnTo>
                    <a:pt x="780" y="664"/>
                  </a:lnTo>
                  <a:lnTo>
                    <a:pt x="784" y="660"/>
                  </a:lnTo>
                  <a:lnTo>
                    <a:pt x="788" y="654"/>
                  </a:lnTo>
                  <a:lnTo>
                    <a:pt x="794" y="642"/>
                  </a:lnTo>
                  <a:lnTo>
                    <a:pt x="796" y="632"/>
                  </a:lnTo>
                  <a:lnTo>
                    <a:pt x="796" y="632"/>
                  </a:lnTo>
                  <a:lnTo>
                    <a:pt x="800" y="604"/>
                  </a:lnTo>
                  <a:lnTo>
                    <a:pt x="802" y="576"/>
                  </a:lnTo>
                  <a:lnTo>
                    <a:pt x="804" y="548"/>
                  </a:lnTo>
                  <a:lnTo>
                    <a:pt x="806" y="518"/>
                  </a:lnTo>
                  <a:lnTo>
                    <a:pt x="806" y="518"/>
                  </a:lnTo>
                  <a:lnTo>
                    <a:pt x="808" y="492"/>
                  </a:lnTo>
                  <a:lnTo>
                    <a:pt x="810" y="466"/>
                  </a:lnTo>
                  <a:lnTo>
                    <a:pt x="808" y="438"/>
                  </a:lnTo>
                  <a:lnTo>
                    <a:pt x="804" y="426"/>
                  </a:lnTo>
                  <a:lnTo>
                    <a:pt x="800" y="412"/>
                  </a:lnTo>
                  <a:lnTo>
                    <a:pt x="800" y="412"/>
                  </a:lnTo>
                  <a:close/>
                </a:path>
              </a:pathLst>
            </a:custGeom>
            <a:solidFill>
              <a:schemeClr val="bg2">
                <a:lumMod val="75000"/>
              </a:schemeClr>
            </a:solid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7" name="Freeform 31">
              <a:extLst>
                <a:ext uri="{FF2B5EF4-FFF2-40B4-BE49-F238E27FC236}">
                  <a16:creationId xmlns:a16="http://schemas.microsoft.com/office/drawing/2014/main" id="{10CDF005-AE71-4F8D-BEA0-3FAB1479030E}"/>
                </a:ext>
              </a:extLst>
            </p:cNvPr>
            <p:cNvSpPr>
              <a:spLocks/>
            </p:cNvSpPr>
            <p:nvPr>
              <p:custDataLst>
                <p:tags r:id="rId31"/>
              </p:custDataLst>
            </p:nvPr>
          </p:nvSpPr>
          <p:spPr bwMode="auto">
            <a:xfrm>
              <a:off x="5991302" y="4034693"/>
              <a:ext cx="428368" cy="723185"/>
            </a:xfrm>
            <a:custGeom>
              <a:avLst/>
              <a:gdLst/>
              <a:ahLst/>
              <a:cxnLst>
                <a:cxn ang="0">
                  <a:pos x="326" y="336"/>
                </a:cxn>
                <a:cxn ang="0">
                  <a:pos x="338" y="330"/>
                </a:cxn>
                <a:cxn ang="0">
                  <a:pos x="340" y="320"/>
                </a:cxn>
                <a:cxn ang="0">
                  <a:pos x="332" y="310"/>
                </a:cxn>
                <a:cxn ang="0">
                  <a:pos x="332" y="310"/>
                </a:cxn>
                <a:cxn ang="0">
                  <a:pos x="332" y="298"/>
                </a:cxn>
                <a:cxn ang="0">
                  <a:pos x="332" y="298"/>
                </a:cxn>
                <a:cxn ang="0">
                  <a:pos x="330" y="290"/>
                </a:cxn>
                <a:cxn ang="0">
                  <a:pos x="322" y="282"/>
                </a:cxn>
                <a:cxn ang="0">
                  <a:pos x="312" y="270"/>
                </a:cxn>
                <a:cxn ang="0">
                  <a:pos x="234" y="0"/>
                </a:cxn>
                <a:cxn ang="0">
                  <a:pos x="0" y="22"/>
                </a:cxn>
                <a:cxn ang="0">
                  <a:pos x="10" y="38"/>
                </a:cxn>
                <a:cxn ang="0">
                  <a:pos x="14" y="570"/>
                </a:cxn>
                <a:cxn ang="0">
                  <a:pos x="14" y="570"/>
                </a:cxn>
                <a:cxn ang="0">
                  <a:pos x="52" y="572"/>
                </a:cxn>
                <a:cxn ang="0">
                  <a:pos x="84" y="574"/>
                </a:cxn>
                <a:cxn ang="0">
                  <a:pos x="84" y="574"/>
                </a:cxn>
                <a:cxn ang="0">
                  <a:pos x="96" y="572"/>
                </a:cxn>
                <a:cxn ang="0">
                  <a:pos x="108" y="570"/>
                </a:cxn>
                <a:cxn ang="0">
                  <a:pos x="110" y="532"/>
                </a:cxn>
                <a:cxn ang="0">
                  <a:pos x="92" y="504"/>
                </a:cxn>
                <a:cxn ang="0">
                  <a:pos x="92" y="488"/>
                </a:cxn>
                <a:cxn ang="0">
                  <a:pos x="340" y="460"/>
                </a:cxn>
                <a:cxn ang="0">
                  <a:pos x="340" y="388"/>
                </a:cxn>
                <a:cxn ang="0">
                  <a:pos x="324" y="352"/>
                </a:cxn>
                <a:cxn ang="0">
                  <a:pos x="326" y="336"/>
                </a:cxn>
              </a:cxnLst>
              <a:rect l="0" t="0" r="r" b="b"/>
              <a:pathLst>
                <a:path w="340" h="574">
                  <a:moveTo>
                    <a:pt x="326" y="336"/>
                  </a:moveTo>
                  <a:lnTo>
                    <a:pt x="338" y="330"/>
                  </a:lnTo>
                  <a:lnTo>
                    <a:pt x="340" y="320"/>
                  </a:lnTo>
                  <a:lnTo>
                    <a:pt x="332" y="310"/>
                  </a:lnTo>
                  <a:lnTo>
                    <a:pt x="332" y="310"/>
                  </a:lnTo>
                  <a:lnTo>
                    <a:pt x="332" y="298"/>
                  </a:lnTo>
                  <a:lnTo>
                    <a:pt x="332" y="298"/>
                  </a:lnTo>
                  <a:lnTo>
                    <a:pt x="330" y="290"/>
                  </a:lnTo>
                  <a:lnTo>
                    <a:pt x="322" y="282"/>
                  </a:lnTo>
                  <a:lnTo>
                    <a:pt x="312" y="270"/>
                  </a:lnTo>
                  <a:lnTo>
                    <a:pt x="234" y="0"/>
                  </a:lnTo>
                  <a:lnTo>
                    <a:pt x="0" y="22"/>
                  </a:lnTo>
                  <a:lnTo>
                    <a:pt x="10" y="38"/>
                  </a:lnTo>
                  <a:lnTo>
                    <a:pt x="14" y="570"/>
                  </a:lnTo>
                  <a:lnTo>
                    <a:pt x="14" y="570"/>
                  </a:lnTo>
                  <a:lnTo>
                    <a:pt x="52" y="572"/>
                  </a:lnTo>
                  <a:lnTo>
                    <a:pt x="84" y="574"/>
                  </a:lnTo>
                  <a:lnTo>
                    <a:pt x="84" y="574"/>
                  </a:lnTo>
                  <a:lnTo>
                    <a:pt x="96" y="572"/>
                  </a:lnTo>
                  <a:lnTo>
                    <a:pt x="108" y="570"/>
                  </a:lnTo>
                  <a:lnTo>
                    <a:pt x="110" y="532"/>
                  </a:lnTo>
                  <a:lnTo>
                    <a:pt x="92" y="504"/>
                  </a:lnTo>
                  <a:lnTo>
                    <a:pt x="92" y="488"/>
                  </a:lnTo>
                  <a:lnTo>
                    <a:pt x="340" y="460"/>
                  </a:lnTo>
                  <a:lnTo>
                    <a:pt x="340" y="388"/>
                  </a:lnTo>
                  <a:lnTo>
                    <a:pt x="324" y="352"/>
                  </a:lnTo>
                  <a:lnTo>
                    <a:pt x="326" y="33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8" name="Freeform 32">
              <a:extLst>
                <a:ext uri="{FF2B5EF4-FFF2-40B4-BE49-F238E27FC236}">
                  <a16:creationId xmlns:a16="http://schemas.microsoft.com/office/drawing/2014/main" id="{F5E2C7BA-91D9-49E6-A9BE-94C35A6EFD12}"/>
                </a:ext>
              </a:extLst>
            </p:cNvPr>
            <p:cNvSpPr>
              <a:spLocks/>
            </p:cNvSpPr>
            <p:nvPr>
              <p:custDataLst>
                <p:tags r:id="rId32"/>
              </p:custDataLst>
            </p:nvPr>
          </p:nvSpPr>
          <p:spPr bwMode="auto">
            <a:xfrm>
              <a:off x="5598212" y="4062411"/>
              <a:ext cx="410729" cy="735784"/>
            </a:xfrm>
            <a:custGeom>
              <a:avLst/>
              <a:gdLst/>
              <a:ahLst/>
              <a:cxnLst>
                <a:cxn ang="0">
                  <a:pos x="312" y="0"/>
                </a:cxn>
                <a:cxn ang="0">
                  <a:pos x="118" y="18"/>
                </a:cxn>
                <a:cxn ang="0">
                  <a:pos x="116" y="22"/>
                </a:cxn>
                <a:cxn ang="0">
                  <a:pos x="96" y="42"/>
                </a:cxn>
                <a:cxn ang="0">
                  <a:pos x="90" y="76"/>
                </a:cxn>
                <a:cxn ang="0">
                  <a:pos x="62" y="100"/>
                </a:cxn>
                <a:cxn ang="0">
                  <a:pos x="52" y="138"/>
                </a:cxn>
                <a:cxn ang="0">
                  <a:pos x="34" y="178"/>
                </a:cxn>
                <a:cxn ang="0">
                  <a:pos x="42" y="200"/>
                </a:cxn>
                <a:cxn ang="0">
                  <a:pos x="42" y="200"/>
                </a:cxn>
                <a:cxn ang="0">
                  <a:pos x="44" y="218"/>
                </a:cxn>
                <a:cxn ang="0">
                  <a:pos x="46" y="234"/>
                </a:cxn>
                <a:cxn ang="0">
                  <a:pos x="46" y="248"/>
                </a:cxn>
                <a:cxn ang="0">
                  <a:pos x="46" y="248"/>
                </a:cxn>
                <a:cxn ang="0">
                  <a:pos x="44" y="268"/>
                </a:cxn>
                <a:cxn ang="0">
                  <a:pos x="44" y="276"/>
                </a:cxn>
                <a:cxn ang="0">
                  <a:pos x="48" y="286"/>
                </a:cxn>
                <a:cxn ang="0">
                  <a:pos x="48" y="286"/>
                </a:cxn>
                <a:cxn ang="0">
                  <a:pos x="50" y="296"/>
                </a:cxn>
                <a:cxn ang="0">
                  <a:pos x="48" y="302"/>
                </a:cxn>
                <a:cxn ang="0">
                  <a:pos x="46" y="304"/>
                </a:cxn>
                <a:cxn ang="0">
                  <a:pos x="46" y="306"/>
                </a:cxn>
                <a:cxn ang="0">
                  <a:pos x="64" y="332"/>
                </a:cxn>
                <a:cxn ang="0">
                  <a:pos x="60" y="358"/>
                </a:cxn>
                <a:cxn ang="0">
                  <a:pos x="40" y="370"/>
                </a:cxn>
                <a:cxn ang="0">
                  <a:pos x="12" y="446"/>
                </a:cxn>
                <a:cxn ang="0">
                  <a:pos x="0" y="462"/>
                </a:cxn>
                <a:cxn ang="0">
                  <a:pos x="10" y="482"/>
                </a:cxn>
                <a:cxn ang="0">
                  <a:pos x="192" y="482"/>
                </a:cxn>
                <a:cxn ang="0">
                  <a:pos x="194" y="500"/>
                </a:cxn>
                <a:cxn ang="0">
                  <a:pos x="194" y="500"/>
                </a:cxn>
                <a:cxn ang="0">
                  <a:pos x="186" y="508"/>
                </a:cxn>
                <a:cxn ang="0">
                  <a:pos x="182" y="516"/>
                </a:cxn>
                <a:cxn ang="0">
                  <a:pos x="182" y="520"/>
                </a:cxn>
                <a:cxn ang="0">
                  <a:pos x="182" y="522"/>
                </a:cxn>
                <a:cxn ang="0">
                  <a:pos x="182" y="522"/>
                </a:cxn>
                <a:cxn ang="0">
                  <a:pos x="188" y="530"/>
                </a:cxn>
                <a:cxn ang="0">
                  <a:pos x="196" y="536"/>
                </a:cxn>
                <a:cxn ang="0">
                  <a:pos x="204" y="542"/>
                </a:cxn>
                <a:cxn ang="0">
                  <a:pos x="244" y="584"/>
                </a:cxn>
                <a:cxn ang="0">
                  <a:pos x="244" y="584"/>
                </a:cxn>
                <a:cxn ang="0">
                  <a:pos x="246" y="576"/>
                </a:cxn>
                <a:cxn ang="0">
                  <a:pos x="252" y="568"/>
                </a:cxn>
                <a:cxn ang="0">
                  <a:pos x="252" y="568"/>
                </a:cxn>
                <a:cxn ang="0">
                  <a:pos x="258" y="562"/>
                </a:cxn>
                <a:cxn ang="0">
                  <a:pos x="264" y="556"/>
                </a:cxn>
                <a:cxn ang="0">
                  <a:pos x="272" y="552"/>
                </a:cxn>
                <a:cxn ang="0">
                  <a:pos x="282" y="550"/>
                </a:cxn>
                <a:cxn ang="0">
                  <a:pos x="302" y="548"/>
                </a:cxn>
                <a:cxn ang="0">
                  <a:pos x="326" y="548"/>
                </a:cxn>
                <a:cxn ang="0">
                  <a:pos x="322" y="16"/>
                </a:cxn>
                <a:cxn ang="0">
                  <a:pos x="312" y="0"/>
                </a:cxn>
              </a:cxnLst>
              <a:rect l="0" t="0" r="r" b="b"/>
              <a:pathLst>
                <a:path w="326" h="584">
                  <a:moveTo>
                    <a:pt x="312" y="0"/>
                  </a:moveTo>
                  <a:lnTo>
                    <a:pt x="118" y="18"/>
                  </a:lnTo>
                  <a:lnTo>
                    <a:pt x="116" y="22"/>
                  </a:lnTo>
                  <a:lnTo>
                    <a:pt x="96" y="42"/>
                  </a:lnTo>
                  <a:lnTo>
                    <a:pt x="90" y="76"/>
                  </a:lnTo>
                  <a:lnTo>
                    <a:pt x="62" y="100"/>
                  </a:lnTo>
                  <a:lnTo>
                    <a:pt x="52" y="138"/>
                  </a:lnTo>
                  <a:lnTo>
                    <a:pt x="34" y="178"/>
                  </a:lnTo>
                  <a:lnTo>
                    <a:pt x="42" y="200"/>
                  </a:lnTo>
                  <a:lnTo>
                    <a:pt x="42" y="200"/>
                  </a:lnTo>
                  <a:lnTo>
                    <a:pt x="44" y="218"/>
                  </a:lnTo>
                  <a:lnTo>
                    <a:pt x="46" y="234"/>
                  </a:lnTo>
                  <a:lnTo>
                    <a:pt x="46" y="248"/>
                  </a:lnTo>
                  <a:lnTo>
                    <a:pt x="46" y="248"/>
                  </a:lnTo>
                  <a:lnTo>
                    <a:pt x="44" y="268"/>
                  </a:lnTo>
                  <a:lnTo>
                    <a:pt x="44" y="276"/>
                  </a:lnTo>
                  <a:lnTo>
                    <a:pt x="48" y="286"/>
                  </a:lnTo>
                  <a:lnTo>
                    <a:pt x="48" y="286"/>
                  </a:lnTo>
                  <a:lnTo>
                    <a:pt x="50" y="296"/>
                  </a:lnTo>
                  <a:lnTo>
                    <a:pt x="48" y="302"/>
                  </a:lnTo>
                  <a:lnTo>
                    <a:pt x="46" y="304"/>
                  </a:lnTo>
                  <a:lnTo>
                    <a:pt x="46" y="306"/>
                  </a:lnTo>
                  <a:lnTo>
                    <a:pt x="64" y="332"/>
                  </a:lnTo>
                  <a:lnTo>
                    <a:pt x="60" y="358"/>
                  </a:lnTo>
                  <a:lnTo>
                    <a:pt x="40" y="370"/>
                  </a:lnTo>
                  <a:lnTo>
                    <a:pt x="12" y="446"/>
                  </a:lnTo>
                  <a:lnTo>
                    <a:pt x="0" y="462"/>
                  </a:lnTo>
                  <a:lnTo>
                    <a:pt x="10" y="482"/>
                  </a:lnTo>
                  <a:lnTo>
                    <a:pt x="192" y="482"/>
                  </a:lnTo>
                  <a:lnTo>
                    <a:pt x="194" y="500"/>
                  </a:lnTo>
                  <a:lnTo>
                    <a:pt x="194" y="500"/>
                  </a:lnTo>
                  <a:lnTo>
                    <a:pt x="186" y="508"/>
                  </a:lnTo>
                  <a:lnTo>
                    <a:pt x="182" y="516"/>
                  </a:lnTo>
                  <a:lnTo>
                    <a:pt x="182" y="520"/>
                  </a:lnTo>
                  <a:lnTo>
                    <a:pt x="182" y="522"/>
                  </a:lnTo>
                  <a:lnTo>
                    <a:pt x="182" y="522"/>
                  </a:lnTo>
                  <a:lnTo>
                    <a:pt x="188" y="530"/>
                  </a:lnTo>
                  <a:lnTo>
                    <a:pt x="196" y="536"/>
                  </a:lnTo>
                  <a:lnTo>
                    <a:pt x="204" y="542"/>
                  </a:lnTo>
                  <a:lnTo>
                    <a:pt x="244" y="584"/>
                  </a:lnTo>
                  <a:lnTo>
                    <a:pt x="244" y="584"/>
                  </a:lnTo>
                  <a:lnTo>
                    <a:pt x="246" y="576"/>
                  </a:lnTo>
                  <a:lnTo>
                    <a:pt x="252" y="568"/>
                  </a:lnTo>
                  <a:lnTo>
                    <a:pt x="252" y="568"/>
                  </a:lnTo>
                  <a:lnTo>
                    <a:pt x="258" y="562"/>
                  </a:lnTo>
                  <a:lnTo>
                    <a:pt x="264" y="556"/>
                  </a:lnTo>
                  <a:lnTo>
                    <a:pt x="272" y="552"/>
                  </a:lnTo>
                  <a:lnTo>
                    <a:pt x="282" y="550"/>
                  </a:lnTo>
                  <a:lnTo>
                    <a:pt x="302" y="548"/>
                  </a:lnTo>
                  <a:lnTo>
                    <a:pt x="326" y="548"/>
                  </a:lnTo>
                  <a:lnTo>
                    <a:pt x="322" y="16"/>
                  </a:lnTo>
                  <a:lnTo>
                    <a:pt x="312" y="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9" name="Freeform 33">
              <a:extLst>
                <a:ext uri="{FF2B5EF4-FFF2-40B4-BE49-F238E27FC236}">
                  <a16:creationId xmlns:a16="http://schemas.microsoft.com/office/drawing/2014/main" id="{85F5DB81-C588-4AF9-818D-BCCFCD622735}"/>
                </a:ext>
              </a:extLst>
            </p:cNvPr>
            <p:cNvSpPr>
              <a:spLocks/>
            </p:cNvSpPr>
            <p:nvPr>
              <p:custDataLst>
                <p:tags r:id="rId33"/>
              </p:custDataLst>
            </p:nvPr>
          </p:nvSpPr>
          <p:spPr bwMode="auto">
            <a:xfrm>
              <a:off x="6444868" y="3611365"/>
              <a:ext cx="992805" cy="481284"/>
            </a:xfrm>
            <a:custGeom>
              <a:avLst/>
              <a:gdLst/>
              <a:ahLst/>
              <a:cxnLst>
                <a:cxn ang="0">
                  <a:pos x="788" y="104"/>
                </a:cxn>
                <a:cxn ang="0">
                  <a:pos x="770" y="50"/>
                </a:cxn>
                <a:cxn ang="0">
                  <a:pos x="754" y="0"/>
                </a:cxn>
                <a:cxn ang="0">
                  <a:pos x="222" y="102"/>
                </a:cxn>
                <a:cxn ang="0">
                  <a:pos x="226" y="134"/>
                </a:cxn>
                <a:cxn ang="0">
                  <a:pos x="220" y="134"/>
                </a:cxn>
                <a:cxn ang="0">
                  <a:pos x="208" y="148"/>
                </a:cxn>
                <a:cxn ang="0">
                  <a:pos x="198" y="168"/>
                </a:cxn>
                <a:cxn ang="0">
                  <a:pos x="156" y="190"/>
                </a:cxn>
                <a:cxn ang="0">
                  <a:pos x="152" y="186"/>
                </a:cxn>
                <a:cxn ang="0">
                  <a:pos x="144" y="186"/>
                </a:cxn>
                <a:cxn ang="0">
                  <a:pos x="130" y="200"/>
                </a:cxn>
                <a:cxn ang="0">
                  <a:pos x="116" y="220"/>
                </a:cxn>
                <a:cxn ang="0">
                  <a:pos x="48" y="258"/>
                </a:cxn>
                <a:cxn ang="0">
                  <a:pos x="26" y="292"/>
                </a:cxn>
                <a:cxn ang="0">
                  <a:pos x="2" y="302"/>
                </a:cxn>
                <a:cxn ang="0">
                  <a:pos x="118" y="314"/>
                </a:cxn>
                <a:cxn ang="0">
                  <a:pos x="306" y="270"/>
                </a:cxn>
                <a:cxn ang="0">
                  <a:pos x="332" y="304"/>
                </a:cxn>
                <a:cxn ang="0">
                  <a:pos x="562" y="382"/>
                </a:cxn>
                <a:cxn ang="0">
                  <a:pos x="586" y="370"/>
                </a:cxn>
                <a:cxn ang="0">
                  <a:pos x="608" y="356"/>
                </a:cxn>
                <a:cxn ang="0">
                  <a:pos x="620" y="344"/>
                </a:cxn>
                <a:cxn ang="0">
                  <a:pos x="650" y="300"/>
                </a:cxn>
                <a:cxn ang="0">
                  <a:pos x="670" y="274"/>
                </a:cxn>
                <a:cxn ang="0">
                  <a:pos x="700" y="256"/>
                </a:cxn>
                <a:cxn ang="0">
                  <a:pos x="716" y="250"/>
                </a:cxn>
                <a:cxn ang="0">
                  <a:pos x="738" y="232"/>
                </a:cxn>
                <a:cxn ang="0">
                  <a:pos x="750" y="208"/>
                </a:cxn>
                <a:cxn ang="0">
                  <a:pos x="766" y="164"/>
                </a:cxn>
                <a:cxn ang="0">
                  <a:pos x="774" y="148"/>
                </a:cxn>
                <a:cxn ang="0">
                  <a:pos x="786" y="126"/>
                </a:cxn>
                <a:cxn ang="0">
                  <a:pos x="788" y="112"/>
                </a:cxn>
                <a:cxn ang="0">
                  <a:pos x="788" y="104"/>
                </a:cxn>
              </a:cxnLst>
              <a:rect l="0" t="0" r="r" b="b"/>
              <a:pathLst>
                <a:path w="788" h="382">
                  <a:moveTo>
                    <a:pt x="788" y="104"/>
                  </a:moveTo>
                  <a:lnTo>
                    <a:pt x="788" y="104"/>
                  </a:lnTo>
                  <a:lnTo>
                    <a:pt x="778" y="76"/>
                  </a:lnTo>
                  <a:lnTo>
                    <a:pt x="770" y="50"/>
                  </a:lnTo>
                  <a:lnTo>
                    <a:pt x="760" y="26"/>
                  </a:lnTo>
                  <a:lnTo>
                    <a:pt x="754" y="0"/>
                  </a:lnTo>
                  <a:lnTo>
                    <a:pt x="226" y="102"/>
                  </a:lnTo>
                  <a:lnTo>
                    <a:pt x="222" y="102"/>
                  </a:lnTo>
                  <a:lnTo>
                    <a:pt x="226" y="134"/>
                  </a:lnTo>
                  <a:lnTo>
                    <a:pt x="226" y="134"/>
                  </a:lnTo>
                  <a:lnTo>
                    <a:pt x="224" y="134"/>
                  </a:lnTo>
                  <a:lnTo>
                    <a:pt x="220" y="134"/>
                  </a:lnTo>
                  <a:lnTo>
                    <a:pt x="214" y="138"/>
                  </a:lnTo>
                  <a:lnTo>
                    <a:pt x="208" y="148"/>
                  </a:lnTo>
                  <a:lnTo>
                    <a:pt x="208" y="148"/>
                  </a:lnTo>
                  <a:lnTo>
                    <a:pt x="198" y="168"/>
                  </a:lnTo>
                  <a:lnTo>
                    <a:pt x="180" y="164"/>
                  </a:lnTo>
                  <a:lnTo>
                    <a:pt x="156" y="190"/>
                  </a:lnTo>
                  <a:lnTo>
                    <a:pt x="156" y="190"/>
                  </a:lnTo>
                  <a:lnTo>
                    <a:pt x="152" y="186"/>
                  </a:lnTo>
                  <a:lnTo>
                    <a:pt x="148" y="184"/>
                  </a:lnTo>
                  <a:lnTo>
                    <a:pt x="144" y="186"/>
                  </a:lnTo>
                  <a:lnTo>
                    <a:pt x="144" y="186"/>
                  </a:lnTo>
                  <a:lnTo>
                    <a:pt x="130" y="200"/>
                  </a:lnTo>
                  <a:lnTo>
                    <a:pt x="118" y="200"/>
                  </a:lnTo>
                  <a:lnTo>
                    <a:pt x="116" y="220"/>
                  </a:lnTo>
                  <a:lnTo>
                    <a:pt x="72" y="254"/>
                  </a:lnTo>
                  <a:lnTo>
                    <a:pt x="48" y="258"/>
                  </a:lnTo>
                  <a:lnTo>
                    <a:pt x="26" y="270"/>
                  </a:lnTo>
                  <a:lnTo>
                    <a:pt x="26" y="292"/>
                  </a:lnTo>
                  <a:lnTo>
                    <a:pt x="8" y="294"/>
                  </a:lnTo>
                  <a:lnTo>
                    <a:pt x="2" y="302"/>
                  </a:lnTo>
                  <a:lnTo>
                    <a:pt x="0" y="324"/>
                  </a:lnTo>
                  <a:lnTo>
                    <a:pt x="118" y="314"/>
                  </a:lnTo>
                  <a:lnTo>
                    <a:pt x="172" y="278"/>
                  </a:lnTo>
                  <a:lnTo>
                    <a:pt x="306" y="270"/>
                  </a:lnTo>
                  <a:lnTo>
                    <a:pt x="332" y="288"/>
                  </a:lnTo>
                  <a:lnTo>
                    <a:pt x="332" y="304"/>
                  </a:lnTo>
                  <a:lnTo>
                    <a:pt x="442" y="282"/>
                  </a:lnTo>
                  <a:lnTo>
                    <a:pt x="562" y="382"/>
                  </a:lnTo>
                  <a:lnTo>
                    <a:pt x="562" y="382"/>
                  </a:lnTo>
                  <a:lnTo>
                    <a:pt x="586" y="370"/>
                  </a:lnTo>
                  <a:lnTo>
                    <a:pt x="598" y="364"/>
                  </a:lnTo>
                  <a:lnTo>
                    <a:pt x="608" y="356"/>
                  </a:lnTo>
                  <a:lnTo>
                    <a:pt x="608" y="356"/>
                  </a:lnTo>
                  <a:lnTo>
                    <a:pt x="620" y="344"/>
                  </a:lnTo>
                  <a:lnTo>
                    <a:pt x="630" y="330"/>
                  </a:lnTo>
                  <a:lnTo>
                    <a:pt x="650" y="300"/>
                  </a:lnTo>
                  <a:lnTo>
                    <a:pt x="660" y="286"/>
                  </a:lnTo>
                  <a:lnTo>
                    <a:pt x="670" y="274"/>
                  </a:lnTo>
                  <a:lnTo>
                    <a:pt x="684" y="264"/>
                  </a:lnTo>
                  <a:lnTo>
                    <a:pt x="700" y="256"/>
                  </a:lnTo>
                  <a:lnTo>
                    <a:pt x="700" y="256"/>
                  </a:lnTo>
                  <a:lnTo>
                    <a:pt x="716" y="250"/>
                  </a:lnTo>
                  <a:lnTo>
                    <a:pt x="728" y="240"/>
                  </a:lnTo>
                  <a:lnTo>
                    <a:pt x="738" y="232"/>
                  </a:lnTo>
                  <a:lnTo>
                    <a:pt x="744" y="220"/>
                  </a:lnTo>
                  <a:lnTo>
                    <a:pt x="750" y="208"/>
                  </a:lnTo>
                  <a:lnTo>
                    <a:pt x="756" y="194"/>
                  </a:lnTo>
                  <a:lnTo>
                    <a:pt x="766" y="164"/>
                  </a:lnTo>
                  <a:lnTo>
                    <a:pt x="766" y="164"/>
                  </a:lnTo>
                  <a:lnTo>
                    <a:pt x="774" y="148"/>
                  </a:lnTo>
                  <a:lnTo>
                    <a:pt x="782" y="134"/>
                  </a:lnTo>
                  <a:lnTo>
                    <a:pt x="786" y="126"/>
                  </a:lnTo>
                  <a:lnTo>
                    <a:pt x="788" y="120"/>
                  </a:lnTo>
                  <a:lnTo>
                    <a:pt x="788" y="112"/>
                  </a:lnTo>
                  <a:lnTo>
                    <a:pt x="788" y="104"/>
                  </a:lnTo>
                  <a:lnTo>
                    <a:pt x="788" y="10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0" name="Freeform 34">
              <a:extLst>
                <a:ext uri="{FF2B5EF4-FFF2-40B4-BE49-F238E27FC236}">
                  <a16:creationId xmlns:a16="http://schemas.microsoft.com/office/drawing/2014/main" id="{D87B20DF-3B42-49FC-956C-7BEA393605DB}"/>
                </a:ext>
              </a:extLst>
            </p:cNvPr>
            <p:cNvSpPr>
              <a:spLocks/>
            </p:cNvSpPr>
            <p:nvPr>
              <p:custDataLst>
                <p:tags r:id="rId34"/>
              </p:custDataLst>
            </p:nvPr>
          </p:nvSpPr>
          <p:spPr bwMode="auto">
            <a:xfrm>
              <a:off x="5746881" y="3739875"/>
              <a:ext cx="982726" cy="345214"/>
            </a:xfrm>
            <a:custGeom>
              <a:avLst/>
              <a:gdLst/>
              <a:ahLst/>
              <a:cxnLst>
                <a:cxn ang="0">
                  <a:pos x="562" y="192"/>
                </a:cxn>
                <a:cxn ang="0">
                  <a:pos x="580" y="190"/>
                </a:cxn>
                <a:cxn ang="0">
                  <a:pos x="580" y="168"/>
                </a:cxn>
                <a:cxn ang="0">
                  <a:pos x="602" y="156"/>
                </a:cxn>
                <a:cxn ang="0">
                  <a:pos x="626" y="152"/>
                </a:cxn>
                <a:cxn ang="0">
                  <a:pos x="670" y="118"/>
                </a:cxn>
                <a:cxn ang="0">
                  <a:pos x="672" y="98"/>
                </a:cxn>
                <a:cxn ang="0">
                  <a:pos x="684" y="98"/>
                </a:cxn>
                <a:cxn ang="0">
                  <a:pos x="684" y="98"/>
                </a:cxn>
                <a:cxn ang="0">
                  <a:pos x="698" y="84"/>
                </a:cxn>
                <a:cxn ang="0">
                  <a:pos x="698" y="84"/>
                </a:cxn>
                <a:cxn ang="0">
                  <a:pos x="702" y="82"/>
                </a:cxn>
                <a:cxn ang="0">
                  <a:pos x="706" y="84"/>
                </a:cxn>
                <a:cxn ang="0">
                  <a:pos x="710" y="88"/>
                </a:cxn>
                <a:cxn ang="0">
                  <a:pos x="734" y="62"/>
                </a:cxn>
                <a:cxn ang="0">
                  <a:pos x="752" y="66"/>
                </a:cxn>
                <a:cxn ang="0">
                  <a:pos x="752" y="66"/>
                </a:cxn>
                <a:cxn ang="0">
                  <a:pos x="762" y="46"/>
                </a:cxn>
                <a:cxn ang="0">
                  <a:pos x="762" y="46"/>
                </a:cxn>
                <a:cxn ang="0">
                  <a:pos x="768" y="36"/>
                </a:cxn>
                <a:cxn ang="0">
                  <a:pos x="774" y="32"/>
                </a:cxn>
                <a:cxn ang="0">
                  <a:pos x="778" y="32"/>
                </a:cxn>
                <a:cxn ang="0">
                  <a:pos x="780" y="32"/>
                </a:cxn>
                <a:cxn ang="0">
                  <a:pos x="776" y="0"/>
                </a:cxn>
                <a:cxn ang="0">
                  <a:pos x="220" y="68"/>
                </a:cxn>
                <a:cxn ang="0">
                  <a:pos x="210" y="60"/>
                </a:cxn>
                <a:cxn ang="0">
                  <a:pos x="194" y="60"/>
                </a:cxn>
                <a:cxn ang="0">
                  <a:pos x="192" y="84"/>
                </a:cxn>
                <a:cxn ang="0">
                  <a:pos x="58" y="92"/>
                </a:cxn>
                <a:cxn ang="0">
                  <a:pos x="56" y="94"/>
                </a:cxn>
                <a:cxn ang="0">
                  <a:pos x="44" y="170"/>
                </a:cxn>
                <a:cxn ang="0">
                  <a:pos x="32" y="180"/>
                </a:cxn>
                <a:cxn ang="0">
                  <a:pos x="0" y="274"/>
                </a:cxn>
                <a:cxn ang="0">
                  <a:pos x="554" y="222"/>
                </a:cxn>
                <a:cxn ang="0">
                  <a:pos x="556" y="200"/>
                </a:cxn>
                <a:cxn ang="0">
                  <a:pos x="562" y="192"/>
                </a:cxn>
              </a:cxnLst>
              <a:rect l="0" t="0" r="r" b="b"/>
              <a:pathLst>
                <a:path w="780" h="274">
                  <a:moveTo>
                    <a:pt x="562" y="192"/>
                  </a:moveTo>
                  <a:lnTo>
                    <a:pt x="580" y="190"/>
                  </a:lnTo>
                  <a:lnTo>
                    <a:pt x="580" y="168"/>
                  </a:lnTo>
                  <a:lnTo>
                    <a:pt x="602" y="156"/>
                  </a:lnTo>
                  <a:lnTo>
                    <a:pt x="626" y="152"/>
                  </a:lnTo>
                  <a:lnTo>
                    <a:pt x="670" y="118"/>
                  </a:lnTo>
                  <a:lnTo>
                    <a:pt x="672" y="98"/>
                  </a:lnTo>
                  <a:lnTo>
                    <a:pt x="684" y="98"/>
                  </a:lnTo>
                  <a:lnTo>
                    <a:pt x="684" y="98"/>
                  </a:lnTo>
                  <a:lnTo>
                    <a:pt x="698" y="84"/>
                  </a:lnTo>
                  <a:lnTo>
                    <a:pt x="698" y="84"/>
                  </a:lnTo>
                  <a:lnTo>
                    <a:pt x="702" y="82"/>
                  </a:lnTo>
                  <a:lnTo>
                    <a:pt x="706" y="84"/>
                  </a:lnTo>
                  <a:lnTo>
                    <a:pt x="710" y="88"/>
                  </a:lnTo>
                  <a:lnTo>
                    <a:pt x="734" y="62"/>
                  </a:lnTo>
                  <a:lnTo>
                    <a:pt x="752" y="66"/>
                  </a:lnTo>
                  <a:lnTo>
                    <a:pt x="752" y="66"/>
                  </a:lnTo>
                  <a:lnTo>
                    <a:pt x="762" y="46"/>
                  </a:lnTo>
                  <a:lnTo>
                    <a:pt x="762" y="46"/>
                  </a:lnTo>
                  <a:lnTo>
                    <a:pt x="768" y="36"/>
                  </a:lnTo>
                  <a:lnTo>
                    <a:pt x="774" y="32"/>
                  </a:lnTo>
                  <a:lnTo>
                    <a:pt x="778" y="32"/>
                  </a:lnTo>
                  <a:lnTo>
                    <a:pt x="780" y="32"/>
                  </a:lnTo>
                  <a:lnTo>
                    <a:pt x="776" y="0"/>
                  </a:lnTo>
                  <a:lnTo>
                    <a:pt x="220" y="68"/>
                  </a:lnTo>
                  <a:lnTo>
                    <a:pt x="210" y="60"/>
                  </a:lnTo>
                  <a:lnTo>
                    <a:pt x="194" y="60"/>
                  </a:lnTo>
                  <a:lnTo>
                    <a:pt x="192" y="84"/>
                  </a:lnTo>
                  <a:lnTo>
                    <a:pt x="58" y="92"/>
                  </a:lnTo>
                  <a:lnTo>
                    <a:pt x="56" y="94"/>
                  </a:lnTo>
                  <a:lnTo>
                    <a:pt x="44" y="170"/>
                  </a:lnTo>
                  <a:lnTo>
                    <a:pt x="32" y="180"/>
                  </a:lnTo>
                  <a:lnTo>
                    <a:pt x="0" y="274"/>
                  </a:lnTo>
                  <a:lnTo>
                    <a:pt x="554" y="222"/>
                  </a:lnTo>
                  <a:lnTo>
                    <a:pt x="556" y="200"/>
                  </a:lnTo>
                  <a:lnTo>
                    <a:pt x="562" y="19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1" name="Freeform 35">
              <a:extLst>
                <a:ext uri="{FF2B5EF4-FFF2-40B4-BE49-F238E27FC236}">
                  <a16:creationId xmlns:a16="http://schemas.microsoft.com/office/drawing/2014/main" id="{D3F25588-87E8-4674-B99D-515A4A4586F9}"/>
                </a:ext>
              </a:extLst>
            </p:cNvPr>
            <p:cNvSpPr>
              <a:spLocks/>
            </p:cNvSpPr>
            <p:nvPr>
              <p:custDataLst>
                <p:tags r:id="rId35"/>
              </p:custDataLst>
            </p:nvPr>
          </p:nvSpPr>
          <p:spPr bwMode="auto">
            <a:xfrm>
              <a:off x="5819955" y="3419860"/>
              <a:ext cx="844136" cy="435927"/>
            </a:xfrm>
            <a:custGeom>
              <a:avLst/>
              <a:gdLst/>
              <a:ahLst/>
              <a:cxnLst>
                <a:cxn ang="0">
                  <a:pos x="616" y="216"/>
                </a:cxn>
                <a:cxn ang="0">
                  <a:pos x="664" y="152"/>
                </a:cxn>
                <a:cxn ang="0">
                  <a:pos x="610" y="90"/>
                </a:cxn>
                <a:cxn ang="0">
                  <a:pos x="570" y="30"/>
                </a:cxn>
                <a:cxn ang="0">
                  <a:pos x="530" y="42"/>
                </a:cxn>
                <a:cxn ang="0">
                  <a:pos x="490" y="36"/>
                </a:cxn>
                <a:cxn ang="0">
                  <a:pos x="438" y="2"/>
                </a:cxn>
                <a:cxn ang="0">
                  <a:pos x="398" y="18"/>
                </a:cxn>
                <a:cxn ang="0">
                  <a:pos x="374" y="54"/>
                </a:cxn>
                <a:cxn ang="0">
                  <a:pos x="372" y="52"/>
                </a:cxn>
                <a:cxn ang="0">
                  <a:pos x="364" y="48"/>
                </a:cxn>
                <a:cxn ang="0">
                  <a:pos x="356" y="52"/>
                </a:cxn>
                <a:cxn ang="0">
                  <a:pos x="352" y="56"/>
                </a:cxn>
                <a:cxn ang="0">
                  <a:pos x="350" y="64"/>
                </a:cxn>
                <a:cxn ang="0">
                  <a:pos x="356" y="74"/>
                </a:cxn>
                <a:cxn ang="0">
                  <a:pos x="358" y="76"/>
                </a:cxn>
                <a:cxn ang="0">
                  <a:pos x="336" y="98"/>
                </a:cxn>
                <a:cxn ang="0">
                  <a:pos x="324" y="116"/>
                </a:cxn>
                <a:cxn ang="0">
                  <a:pos x="318" y="132"/>
                </a:cxn>
                <a:cxn ang="0">
                  <a:pos x="308" y="146"/>
                </a:cxn>
                <a:cxn ang="0">
                  <a:pos x="306" y="154"/>
                </a:cxn>
                <a:cxn ang="0">
                  <a:pos x="290" y="146"/>
                </a:cxn>
                <a:cxn ang="0">
                  <a:pos x="280" y="138"/>
                </a:cxn>
                <a:cxn ang="0">
                  <a:pos x="268" y="136"/>
                </a:cxn>
                <a:cxn ang="0">
                  <a:pos x="266" y="138"/>
                </a:cxn>
                <a:cxn ang="0">
                  <a:pos x="258" y="152"/>
                </a:cxn>
                <a:cxn ang="0">
                  <a:pos x="256" y="164"/>
                </a:cxn>
                <a:cxn ang="0">
                  <a:pos x="234" y="160"/>
                </a:cxn>
                <a:cxn ang="0">
                  <a:pos x="228" y="162"/>
                </a:cxn>
                <a:cxn ang="0">
                  <a:pos x="210" y="174"/>
                </a:cxn>
                <a:cxn ang="0">
                  <a:pos x="138" y="174"/>
                </a:cxn>
                <a:cxn ang="0">
                  <a:pos x="118" y="190"/>
                </a:cxn>
                <a:cxn ang="0">
                  <a:pos x="120" y="222"/>
                </a:cxn>
                <a:cxn ang="0">
                  <a:pos x="94" y="232"/>
                </a:cxn>
                <a:cxn ang="0">
                  <a:pos x="86" y="234"/>
                </a:cxn>
                <a:cxn ang="0">
                  <a:pos x="86" y="240"/>
                </a:cxn>
                <a:cxn ang="0">
                  <a:pos x="96" y="264"/>
                </a:cxn>
                <a:cxn ang="0">
                  <a:pos x="46" y="264"/>
                </a:cxn>
                <a:cxn ang="0">
                  <a:pos x="30" y="282"/>
                </a:cxn>
                <a:cxn ang="0">
                  <a:pos x="0" y="346"/>
                </a:cxn>
                <a:cxn ang="0">
                  <a:pos x="136" y="314"/>
                </a:cxn>
                <a:cxn ang="0">
                  <a:pos x="162" y="322"/>
                </a:cxn>
                <a:cxn ang="0">
                  <a:pos x="596" y="242"/>
                </a:cxn>
              </a:cxnLst>
              <a:rect l="0" t="0" r="r" b="b"/>
              <a:pathLst>
                <a:path w="670" h="346">
                  <a:moveTo>
                    <a:pt x="610" y="230"/>
                  </a:moveTo>
                  <a:lnTo>
                    <a:pt x="616" y="216"/>
                  </a:lnTo>
                  <a:lnTo>
                    <a:pt x="670" y="158"/>
                  </a:lnTo>
                  <a:lnTo>
                    <a:pt x="664" y="152"/>
                  </a:lnTo>
                  <a:lnTo>
                    <a:pt x="648" y="144"/>
                  </a:lnTo>
                  <a:lnTo>
                    <a:pt x="610" y="90"/>
                  </a:lnTo>
                  <a:lnTo>
                    <a:pt x="610" y="60"/>
                  </a:lnTo>
                  <a:lnTo>
                    <a:pt x="570" y="30"/>
                  </a:lnTo>
                  <a:lnTo>
                    <a:pt x="548" y="50"/>
                  </a:lnTo>
                  <a:lnTo>
                    <a:pt x="530" y="42"/>
                  </a:lnTo>
                  <a:lnTo>
                    <a:pt x="506" y="46"/>
                  </a:lnTo>
                  <a:lnTo>
                    <a:pt x="490" y="36"/>
                  </a:lnTo>
                  <a:lnTo>
                    <a:pt x="456" y="34"/>
                  </a:lnTo>
                  <a:lnTo>
                    <a:pt x="438" y="2"/>
                  </a:lnTo>
                  <a:lnTo>
                    <a:pt x="404" y="0"/>
                  </a:lnTo>
                  <a:lnTo>
                    <a:pt x="398" y="18"/>
                  </a:lnTo>
                  <a:lnTo>
                    <a:pt x="408" y="48"/>
                  </a:lnTo>
                  <a:lnTo>
                    <a:pt x="374" y="54"/>
                  </a:lnTo>
                  <a:lnTo>
                    <a:pt x="374" y="54"/>
                  </a:lnTo>
                  <a:lnTo>
                    <a:pt x="372" y="52"/>
                  </a:lnTo>
                  <a:lnTo>
                    <a:pt x="370" y="50"/>
                  </a:lnTo>
                  <a:lnTo>
                    <a:pt x="364" y="48"/>
                  </a:lnTo>
                  <a:lnTo>
                    <a:pt x="360" y="50"/>
                  </a:lnTo>
                  <a:lnTo>
                    <a:pt x="356" y="52"/>
                  </a:lnTo>
                  <a:lnTo>
                    <a:pt x="356" y="52"/>
                  </a:lnTo>
                  <a:lnTo>
                    <a:pt x="352" y="56"/>
                  </a:lnTo>
                  <a:lnTo>
                    <a:pt x="350" y="60"/>
                  </a:lnTo>
                  <a:lnTo>
                    <a:pt x="350" y="64"/>
                  </a:lnTo>
                  <a:lnTo>
                    <a:pt x="352" y="68"/>
                  </a:lnTo>
                  <a:lnTo>
                    <a:pt x="356" y="74"/>
                  </a:lnTo>
                  <a:lnTo>
                    <a:pt x="358" y="76"/>
                  </a:lnTo>
                  <a:lnTo>
                    <a:pt x="358" y="76"/>
                  </a:lnTo>
                  <a:lnTo>
                    <a:pt x="336" y="98"/>
                  </a:lnTo>
                  <a:lnTo>
                    <a:pt x="336" y="98"/>
                  </a:lnTo>
                  <a:lnTo>
                    <a:pt x="328" y="106"/>
                  </a:lnTo>
                  <a:lnTo>
                    <a:pt x="324" y="116"/>
                  </a:lnTo>
                  <a:lnTo>
                    <a:pt x="322" y="124"/>
                  </a:lnTo>
                  <a:lnTo>
                    <a:pt x="318" y="132"/>
                  </a:lnTo>
                  <a:lnTo>
                    <a:pt x="318" y="132"/>
                  </a:lnTo>
                  <a:lnTo>
                    <a:pt x="308" y="146"/>
                  </a:lnTo>
                  <a:lnTo>
                    <a:pt x="306" y="154"/>
                  </a:lnTo>
                  <a:lnTo>
                    <a:pt x="306" y="154"/>
                  </a:lnTo>
                  <a:lnTo>
                    <a:pt x="300" y="152"/>
                  </a:lnTo>
                  <a:lnTo>
                    <a:pt x="290" y="146"/>
                  </a:lnTo>
                  <a:lnTo>
                    <a:pt x="290" y="146"/>
                  </a:lnTo>
                  <a:lnTo>
                    <a:pt x="280" y="138"/>
                  </a:lnTo>
                  <a:lnTo>
                    <a:pt x="274" y="136"/>
                  </a:lnTo>
                  <a:lnTo>
                    <a:pt x="268" y="136"/>
                  </a:lnTo>
                  <a:lnTo>
                    <a:pt x="268" y="136"/>
                  </a:lnTo>
                  <a:lnTo>
                    <a:pt x="266" y="138"/>
                  </a:lnTo>
                  <a:lnTo>
                    <a:pt x="262" y="142"/>
                  </a:lnTo>
                  <a:lnTo>
                    <a:pt x="258" y="152"/>
                  </a:lnTo>
                  <a:lnTo>
                    <a:pt x="256" y="164"/>
                  </a:lnTo>
                  <a:lnTo>
                    <a:pt x="256" y="164"/>
                  </a:lnTo>
                  <a:lnTo>
                    <a:pt x="246" y="162"/>
                  </a:lnTo>
                  <a:lnTo>
                    <a:pt x="234" y="160"/>
                  </a:lnTo>
                  <a:lnTo>
                    <a:pt x="234" y="160"/>
                  </a:lnTo>
                  <a:lnTo>
                    <a:pt x="228" y="162"/>
                  </a:lnTo>
                  <a:lnTo>
                    <a:pt x="220" y="166"/>
                  </a:lnTo>
                  <a:lnTo>
                    <a:pt x="210" y="174"/>
                  </a:lnTo>
                  <a:lnTo>
                    <a:pt x="178" y="174"/>
                  </a:lnTo>
                  <a:lnTo>
                    <a:pt x="138" y="174"/>
                  </a:lnTo>
                  <a:lnTo>
                    <a:pt x="128" y="184"/>
                  </a:lnTo>
                  <a:lnTo>
                    <a:pt x="118" y="190"/>
                  </a:lnTo>
                  <a:lnTo>
                    <a:pt x="120" y="222"/>
                  </a:lnTo>
                  <a:lnTo>
                    <a:pt x="120" y="222"/>
                  </a:lnTo>
                  <a:lnTo>
                    <a:pt x="106" y="228"/>
                  </a:lnTo>
                  <a:lnTo>
                    <a:pt x="94" y="232"/>
                  </a:lnTo>
                  <a:lnTo>
                    <a:pt x="86" y="234"/>
                  </a:lnTo>
                  <a:lnTo>
                    <a:pt x="86" y="234"/>
                  </a:lnTo>
                  <a:lnTo>
                    <a:pt x="86" y="236"/>
                  </a:lnTo>
                  <a:lnTo>
                    <a:pt x="86" y="240"/>
                  </a:lnTo>
                  <a:lnTo>
                    <a:pt x="88" y="250"/>
                  </a:lnTo>
                  <a:lnTo>
                    <a:pt x="96" y="264"/>
                  </a:lnTo>
                  <a:lnTo>
                    <a:pt x="84" y="276"/>
                  </a:lnTo>
                  <a:lnTo>
                    <a:pt x="46" y="264"/>
                  </a:lnTo>
                  <a:lnTo>
                    <a:pt x="26" y="280"/>
                  </a:lnTo>
                  <a:lnTo>
                    <a:pt x="30" y="282"/>
                  </a:lnTo>
                  <a:lnTo>
                    <a:pt x="32" y="320"/>
                  </a:lnTo>
                  <a:lnTo>
                    <a:pt x="0" y="346"/>
                  </a:lnTo>
                  <a:lnTo>
                    <a:pt x="134" y="338"/>
                  </a:lnTo>
                  <a:lnTo>
                    <a:pt x="136" y="314"/>
                  </a:lnTo>
                  <a:lnTo>
                    <a:pt x="152" y="314"/>
                  </a:lnTo>
                  <a:lnTo>
                    <a:pt x="162" y="322"/>
                  </a:lnTo>
                  <a:lnTo>
                    <a:pt x="578" y="272"/>
                  </a:lnTo>
                  <a:lnTo>
                    <a:pt x="596" y="242"/>
                  </a:lnTo>
                  <a:lnTo>
                    <a:pt x="610" y="23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2" name="Freeform 36">
              <a:extLst>
                <a:ext uri="{FF2B5EF4-FFF2-40B4-BE49-F238E27FC236}">
                  <a16:creationId xmlns:a16="http://schemas.microsoft.com/office/drawing/2014/main" id="{0437FBF0-35DF-4744-8F47-DD183BD52904}"/>
                </a:ext>
              </a:extLst>
            </p:cNvPr>
            <p:cNvSpPr>
              <a:spLocks/>
            </p:cNvSpPr>
            <p:nvPr>
              <p:custDataLst>
                <p:tags r:id="rId36"/>
              </p:custDataLst>
            </p:nvPr>
          </p:nvSpPr>
          <p:spPr bwMode="auto">
            <a:xfrm>
              <a:off x="6548180" y="3266151"/>
              <a:ext cx="846656" cy="496402"/>
            </a:xfrm>
            <a:custGeom>
              <a:avLst/>
              <a:gdLst/>
              <a:ahLst/>
              <a:cxnLst>
                <a:cxn ang="0">
                  <a:pos x="672" y="274"/>
                </a:cxn>
                <a:cxn ang="0">
                  <a:pos x="672" y="274"/>
                </a:cxn>
                <a:cxn ang="0">
                  <a:pos x="668" y="252"/>
                </a:cxn>
                <a:cxn ang="0">
                  <a:pos x="666" y="226"/>
                </a:cxn>
                <a:cxn ang="0">
                  <a:pos x="600" y="178"/>
                </a:cxn>
                <a:cxn ang="0">
                  <a:pos x="604" y="152"/>
                </a:cxn>
                <a:cxn ang="0">
                  <a:pos x="590" y="124"/>
                </a:cxn>
                <a:cxn ang="0">
                  <a:pos x="506" y="104"/>
                </a:cxn>
                <a:cxn ang="0">
                  <a:pos x="506" y="84"/>
                </a:cxn>
                <a:cxn ang="0">
                  <a:pos x="510" y="42"/>
                </a:cxn>
                <a:cxn ang="0">
                  <a:pos x="502" y="30"/>
                </a:cxn>
                <a:cxn ang="0">
                  <a:pos x="470" y="30"/>
                </a:cxn>
                <a:cxn ang="0">
                  <a:pos x="464" y="8"/>
                </a:cxn>
                <a:cxn ang="0">
                  <a:pos x="436" y="2"/>
                </a:cxn>
                <a:cxn ang="0">
                  <a:pos x="434" y="26"/>
                </a:cxn>
                <a:cxn ang="0">
                  <a:pos x="386" y="0"/>
                </a:cxn>
                <a:cxn ang="0">
                  <a:pos x="384" y="34"/>
                </a:cxn>
                <a:cxn ang="0">
                  <a:pos x="372" y="58"/>
                </a:cxn>
                <a:cxn ang="0">
                  <a:pos x="352" y="78"/>
                </a:cxn>
                <a:cxn ang="0">
                  <a:pos x="336" y="86"/>
                </a:cxn>
                <a:cxn ang="0">
                  <a:pos x="316" y="134"/>
                </a:cxn>
                <a:cxn ang="0">
                  <a:pos x="286" y="124"/>
                </a:cxn>
                <a:cxn ang="0">
                  <a:pos x="280" y="160"/>
                </a:cxn>
                <a:cxn ang="0">
                  <a:pos x="246" y="262"/>
                </a:cxn>
                <a:cxn ang="0">
                  <a:pos x="208" y="274"/>
                </a:cxn>
                <a:cxn ang="0">
                  <a:pos x="198" y="288"/>
                </a:cxn>
                <a:cxn ang="0">
                  <a:pos x="176" y="302"/>
                </a:cxn>
                <a:cxn ang="0">
                  <a:pos x="162" y="288"/>
                </a:cxn>
                <a:cxn ang="0">
                  <a:pos x="140" y="310"/>
                </a:cxn>
                <a:cxn ang="0">
                  <a:pos x="116" y="306"/>
                </a:cxn>
                <a:cxn ang="0">
                  <a:pos x="96" y="286"/>
                </a:cxn>
                <a:cxn ang="0">
                  <a:pos x="92" y="280"/>
                </a:cxn>
                <a:cxn ang="0">
                  <a:pos x="38" y="338"/>
                </a:cxn>
                <a:cxn ang="0">
                  <a:pos x="32" y="352"/>
                </a:cxn>
                <a:cxn ang="0">
                  <a:pos x="18" y="364"/>
                </a:cxn>
                <a:cxn ang="0">
                  <a:pos x="0" y="394"/>
                </a:cxn>
                <a:cxn ang="0">
                  <a:pos x="144" y="376"/>
                </a:cxn>
                <a:cxn ang="0">
                  <a:pos x="672" y="274"/>
                </a:cxn>
              </a:cxnLst>
              <a:rect l="0" t="0" r="r" b="b"/>
              <a:pathLst>
                <a:path w="672" h="394">
                  <a:moveTo>
                    <a:pt x="672" y="274"/>
                  </a:moveTo>
                  <a:lnTo>
                    <a:pt x="672" y="274"/>
                  </a:lnTo>
                  <a:lnTo>
                    <a:pt x="668" y="252"/>
                  </a:lnTo>
                  <a:lnTo>
                    <a:pt x="666" y="226"/>
                  </a:lnTo>
                  <a:lnTo>
                    <a:pt x="600" y="178"/>
                  </a:lnTo>
                  <a:lnTo>
                    <a:pt x="604" y="152"/>
                  </a:lnTo>
                  <a:lnTo>
                    <a:pt x="590" y="124"/>
                  </a:lnTo>
                  <a:lnTo>
                    <a:pt x="506" y="104"/>
                  </a:lnTo>
                  <a:lnTo>
                    <a:pt x="506" y="84"/>
                  </a:lnTo>
                  <a:lnTo>
                    <a:pt x="510" y="42"/>
                  </a:lnTo>
                  <a:lnTo>
                    <a:pt x="502" y="30"/>
                  </a:lnTo>
                  <a:lnTo>
                    <a:pt x="470" y="30"/>
                  </a:lnTo>
                  <a:lnTo>
                    <a:pt x="464" y="8"/>
                  </a:lnTo>
                  <a:lnTo>
                    <a:pt x="436" y="2"/>
                  </a:lnTo>
                  <a:lnTo>
                    <a:pt x="434" y="26"/>
                  </a:lnTo>
                  <a:lnTo>
                    <a:pt x="386" y="0"/>
                  </a:lnTo>
                  <a:lnTo>
                    <a:pt x="384" y="34"/>
                  </a:lnTo>
                  <a:lnTo>
                    <a:pt x="372" y="58"/>
                  </a:lnTo>
                  <a:lnTo>
                    <a:pt x="352" y="78"/>
                  </a:lnTo>
                  <a:lnTo>
                    <a:pt x="336" y="86"/>
                  </a:lnTo>
                  <a:lnTo>
                    <a:pt x="316" y="134"/>
                  </a:lnTo>
                  <a:lnTo>
                    <a:pt x="286" y="124"/>
                  </a:lnTo>
                  <a:lnTo>
                    <a:pt x="280" y="160"/>
                  </a:lnTo>
                  <a:lnTo>
                    <a:pt x="246" y="262"/>
                  </a:lnTo>
                  <a:lnTo>
                    <a:pt x="208" y="274"/>
                  </a:lnTo>
                  <a:lnTo>
                    <a:pt x="198" y="288"/>
                  </a:lnTo>
                  <a:lnTo>
                    <a:pt x="176" y="302"/>
                  </a:lnTo>
                  <a:lnTo>
                    <a:pt x="162" y="288"/>
                  </a:lnTo>
                  <a:lnTo>
                    <a:pt x="140" y="310"/>
                  </a:lnTo>
                  <a:lnTo>
                    <a:pt x="116" y="306"/>
                  </a:lnTo>
                  <a:lnTo>
                    <a:pt x="96" y="286"/>
                  </a:lnTo>
                  <a:lnTo>
                    <a:pt x="92" y="280"/>
                  </a:lnTo>
                  <a:lnTo>
                    <a:pt x="38" y="338"/>
                  </a:lnTo>
                  <a:lnTo>
                    <a:pt x="32" y="352"/>
                  </a:lnTo>
                  <a:lnTo>
                    <a:pt x="18" y="364"/>
                  </a:lnTo>
                  <a:lnTo>
                    <a:pt x="0" y="394"/>
                  </a:lnTo>
                  <a:lnTo>
                    <a:pt x="144" y="376"/>
                  </a:lnTo>
                  <a:lnTo>
                    <a:pt x="672" y="27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3" name="Freeform 37">
              <a:extLst>
                <a:ext uri="{FF2B5EF4-FFF2-40B4-BE49-F238E27FC236}">
                  <a16:creationId xmlns:a16="http://schemas.microsoft.com/office/drawing/2014/main" id="{1894799A-A5A6-4004-AF09-E468284DE99E}"/>
                </a:ext>
              </a:extLst>
            </p:cNvPr>
            <p:cNvSpPr>
              <a:spLocks/>
            </p:cNvSpPr>
            <p:nvPr>
              <p:custDataLst>
                <p:tags r:id="rId37"/>
              </p:custDataLst>
            </p:nvPr>
          </p:nvSpPr>
          <p:spPr bwMode="auto">
            <a:xfrm>
              <a:off x="6278560" y="2938576"/>
              <a:ext cx="501442" cy="556878"/>
            </a:xfrm>
            <a:custGeom>
              <a:avLst/>
              <a:gdLst/>
              <a:ahLst/>
              <a:cxnLst>
                <a:cxn ang="0">
                  <a:pos x="396" y="146"/>
                </a:cxn>
                <a:cxn ang="0">
                  <a:pos x="360" y="0"/>
                </a:cxn>
                <a:cxn ang="0">
                  <a:pos x="304" y="38"/>
                </a:cxn>
                <a:cxn ang="0">
                  <a:pos x="258" y="70"/>
                </a:cxn>
                <a:cxn ang="0">
                  <a:pos x="220" y="90"/>
                </a:cxn>
                <a:cxn ang="0">
                  <a:pos x="192" y="100"/>
                </a:cxn>
                <a:cxn ang="0">
                  <a:pos x="170" y="102"/>
                </a:cxn>
                <a:cxn ang="0">
                  <a:pos x="154" y="98"/>
                </a:cxn>
                <a:cxn ang="0">
                  <a:pos x="132" y="82"/>
                </a:cxn>
                <a:cxn ang="0">
                  <a:pos x="124" y="74"/>
                </a:cxn>
                <a:cxn ang="0">
                  <a:pos x="10" y="90"/>
                </a:cxn>
                <a:cxn ang="0">
                  <a:pos x="34" y="384"/>
                </a:cxn>
                <a:cxn ang="0">
                  <a:pos x="40" y="382"/>
                </a:cxn>
                <a:cxn ang="0">
                  <a:pos x="92" y="416"/>
                </a:cxn>
                <a:cxn ang="0">
                  <a:pos x="142" y="428"/>
                </a:cxn>
                <a:cxn ang="0">
                  <a:pos x="184" y="432"/>
                </a:cxn>
                <a:cxn ang="0">
                  <a:pos x="246" y="442"/>
                </a:cxn>
                <a:cxn ang="0">
                  <a:pos x="276" y="412"/>
                </a:cxn>
                <a:cxn ang="0">
                  <a:pos x="274" y="408"/>
                </a:cxn>
                <a:cxn ang="0">
                  <a:pos x="272" y="382"/>
                </a:cxn>
                <a:cxn ang="0">
                  <a:pos x="278" y="374"/>
                </a:cxn>
                <a:cxn ang="0">
                  <a:pos x="286" y="372"/>
                </a:cxn>
                <a:cxn ang="0">
                  <a:pos x="296" y="372"/>
                </a:cxn>
                <a:cxn ang="0">
                  <a:pos x="302" y="370"/>
                </a:cxn>
                <a:cxn ang="0">
                  <a:pos x="306" y="366"/>
                </a:cxn>
                <a:cxn ang="0">
                  <a:pos x="302" y="348"/>
                </a:cxn>
                <a:cxn ang="0">
                  <a:pos x="310" y="336"/>
                </a:cxn>
                <a:cxn ang="0">
                  <a:pos x="328" y="320"/>
                </a:cxn>
                <a:cxn ang="0">
                  <a:pos x="340" y="310"/>
                </a:cxn>
                <a:cxn ang="0">
                  <a:pos x="376" y="274"/>
                </a:cxn>
                <a:cxn ang="0">
                  <a:pos x="378" y="246"/>
                </a:cxn>
                <a:cxn ang="0">
                  <a:pos x="384" y="198"/>
                </a:cxn>
                <a:cxn ang="0">
                  <a:pos x="384" y="158"/>
                </a:cxn>
              </a:cxnLst>
              <a:rect l="0" t="0" r="r" b="b"/>
              <a:pathLst>
                <a:path w="398" h="442">
                  <a:moveTo>
                    <a:pt x="398" y="158"/>
                  </a:moveTo>
                  <a:lnTo>
                    <a:pt x="396" y="146"/>
                  </a:lnTo>
                  <a:lnTo>
                    <a:pt x="378" y="134"/>
                  </a:lnTo>
                  <a:lnTo>
                    <a:pt x="360" y="0"/>
                  </a:lnTo>
                  <a:lnTo>
                    <a:pt x="360" y="0"/>
                  </a:lnTo>
                  <a:lnTo>
                    <a:pt x="304" y="38"/>
                  </a:lnTo>
                  <a:lnTo>
                    <a:pt x="304" y="38"/>
                  </a:lnTo>
                  <a:lnTo>
                    <a:pt x="258" y="70"/>
                  </a:lnTo>
                  <a:lnTo>
                    <a:pt x="238" y="80"/>
                  </a:lnTo>
                  <a:lnTo>
                    <a:pt x="220" y="90"/>
                  </a:lnTo>
                  <a:lnTo>
                    <a:pt x="206" y="96"/>
                  </a:lnTo>
                  <a:lnTo>
                    <a:pt x="192" y="100"/>
                  </a:lnTo>
                  <a:lnTo>
                    <a:pt x="180" y="102"/>
                  </a:lnTo>
                  <a:lnTo>
                    <a:pt x="170" y="102"/>
                  </a:lnTo>
                  <a:lnTo>
                    <a:pt x="162" y="100"/>
                  </a:lnTo>
                  <a:lnTo>
                    <a:pt x="154" y="98"/>
                  </a:lnTo>
                  <a:lnTo>
                    <a:pt x="142" y="92"/>
                  </a:lnTo>
                  <a:lnTo>
                    <a:pt x="132" y="82"/>
                  </a:lnTo>
                  <a:lnTo>
                    <a:pt x="124" y="74"/>
                  </a:lnTo>
                  <a:lnTo>
                    <a:pt x="124" y="74"/>
                  </a:lnTo>
                  <a:lnTo>
                    <a:pt x="122" y="70"/>
                  </a:lnTo>
                  <a:lnTo>
                    <a:pt x="10" y="90"/>
                  </a:lnTo>
                  <a:lnTo>
                    <a:pt x="0" y="90"/>
                  </a:lnTo>
                  <a:lnTo>
                    <a:pt x="34" y="384"/>
                  </a:lnTo>
                  <a:lnTo>
                    <a:pt x="38" y="388"/>
                  </a:lnTo>
                  <a:lnTo>
                    <a:pt x="40" y="382"/>
                  </a:lnTo>
                  <a:lnTo>
                    <a:pt x="74" y="384"/>
                  </a:lnTo>
                  <a:lnTo>
                    <a:pt x="92" y="416"/>
                  </a:lnTo>
                  <a:lnTo>
                    <a:pt x="126" y="418"/>
                  </a:lnTo>
                  <a:lnTo>
                    <a:pt x="142" y="428"/>
                  </a:lnTo>
                  <a:lnTo>
                    <a:pt x="166" y="424"/>
                  </a:lnTo>
                  <a:lnTo>
                    <a:pt x="184" y="432"/>
                  </a:lnTo>
                  <a:lnTo>
                    <a:pt x="206" y="412"/>
                  </a:lnTo>
                  <a:lnTo>
                    <a:pt x="246" y="442"/>
                  </a:lnTo>
                  <a:lnTo>
                    <a:pt x="246" y="440"/>
                  </a:lnTo>
                  <a:lnTo>
                    <a:pt x="276" y="412"/>
                  </a:lnTo>
                  <a:lnTo>
                    <a:pt x="276" y="412"/>
                  </a:lnTo>
                  <a:lnTo>
                    <a:pt x="274" y="408"/>
                  </a:lnTo>
                  <a:lnTo>
                    <a:pt x="272" y="396"/>
                  </a:lnTo>
                  <a:lnTo>
                    <a:pt x="272" y="382"/>
                  </a:lnTo>
                  <a:lnTo>
                    <a:pt x="274" y="378"/>
                  </a:lnTo>
                  <a:lnTo>
                    <a:pt x="278" y="374"/>
                  </a:lnTo>
                  <a:lnTo>
                    <a:pt x="278" y="374"/>
                  </a:lnTo>
                  <a:lnTo>
                    <a:pt x="286" y="372"/>
                  </a:lnTo>
                  <a:lnTo>
                    <a:pt x="292" y="372"/>
                  </a:lnTo>
                  <a:lnTo>
                    <a:pt x="296" y="372"/>
                  </a:lnTo>
                  <a:lnTo>
                    <a:pt x="302" y="370"/>
                  </a:lnTo>
                  <a:lnTo>
                    <a:pt x="302" y="370"/>
                  </a:lnTo>
                  <a:lnTo>
                    <a:pt x="306" y="368"/>
                  </a:lnTo>
                  <a:lnTo>
                    <a:pt x="306" y="366"/>
                  </a:lnTo>
                  <a:lnTo>
                    <a:pt x="306" y="358"/>
                  </a:lnTo>
                  <a:lnTo>
                    <a:pt x="302" y="348"/>
                  </a:lnTo>
                  <a:lnTo>
                    <a:pt x="302" y="348"/>
                  </a:lnTo>
                  <a:lnTo>
                    <a:pt x="310" y="336"/>
                  </a:lnTo>
                  <a:lnTo>
                    <a:pt x="318" y="326"/>
                  </a:lnTo>
                  <a:lnTo>
                    <a:pt x="328" y="320"/>
                  </a:lnTo>
                  <a:lnTo>
                    <a:pt x="328" y="320"/>
                  </a:lnTo>
                  <a:lnTo>
                    <a:pt x="340" y="310"/>
                  </a:lnTo>
                  <a:lnTo>
                    <a:pt x="356" y="296"/>
                  </a:lnTo>
                  <a:lnTo>
                    <a:pt x="376" y="274"/>
                  </a:lnTo>
                  <a:lnTo>
                    <a:pt x="366" y="254"/>
                  </a:lnTo>
                  <a:lnTo>
                    <a:pt x="378" y="246"/>
                  </a:lnTo>
                  <a:lnTo>
                    <a:pt x="374" y="216"/>
                  </a:lnTo>
                  <a:lnTo>
                    <a:pt x="384" y="198"/>
                  </a:lnTo>
                  <a:lnTo>
                    <a:pt x="372" y="170"/>
                  </a:lnTo>
                  <a:lnTo>
                    <a:pt x="384" y="158"/>
                  </a:lnTo>
                  <a:lnTo>
                    <a:pt x="398" y="15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4" name="Freeform 38">
              <a:extLst>
                <a:ext uri="{FF2B5EF4-FFF2-40B4-BE49-F238E27FC236}">
                  <a16:creationId xmlns:a16="http://schemas.microsoft.com/office/drawing/2014/main" id="{8720C8A9-7E10-4DCE-96B9-D020B00E287C}"/>
                </a:ext>
              </a:extLst>
            </p:cNvPr>
            <p:cNvSpPr>
              <a:spLocks/>
            </p:cNvSpPr>
            <p:nvPr>
              <p:custDataLst>
                <p:tags r:id="rId38"/>
              </p:custDataLst>
            </p:nvPr>
          </p:nvSpPr>
          <p:spPr bwMode="auto">
            <a:xfrm>
              <a:off x="5565454" y="2973853"/>
              <a:ext cx="456085" cy="798780"/>
            </a:xfrm>
            <a:custGeom>
              <a:avLst/>
              <a:gdLst/>
              <a:ahLst/>
              <a:cxnLst>
                <a:cxn ang="0">
                  <a:pos x="326" y="490"/>
                </a:cxn>
                <a:cxn ang="0">
                  <a:pos x="350" y="374"/>
                </a:cxn>
                <a:cxn ang="0">
                  <a:pos x="338" y="82"/>
                </a:cxn>
                <a:cxn ang="0">
                  <a:pos x="330" y="82"/>
                </a:cxn>
                <a:cxn ang="0">
                  <a:pos x="324" y="74"/>
                </a:cxn>
                <a:cxn ang="0">
                  <a:pos x="322" y="58"/>
                </a:cxn>
                <a:cxn ang="0">
                  <a:pos x="322" y="40"/>
                </a:cxn>
                <a:cxn ang="0">
                  <a:pos x="312" y="0"/>
                </a:cxn>
                <a:cxn ang="0">
                  <a:pos x="88" y="42"/>
                </a:cxn>
                <a:cxn ang="0">
                  <a:pos x="112" y="88"/>
                </a:cxn>
                <a:cxn ang="0">
                  <a:pos x="106" y="90"/>
                </a:cxn>
                <a:cxn ang="0">
                  <a:pos x="96" y="104"/>
                </a:cxn>
                <a:cxn ang="0">
                  <a:pos x="90" y="114"/>
                </a:cxn>
                <a:cxn ang="0">
                  <a:pos x="74" y="134"/>
                </a:cxn>
                <a:cxn ang="0">
                  <a:pos x="64" y="138"/>
                </a:cxn>
                <a:cxn ang="0">
                  <a:pos x="44" y="140"/>
                </a:cxn>
                <a:cxn ang="0">
                  <a:pos x="38" y="142"/>
                </a:cxn>
                <a:cxn ang="0">
                  <a:pos x="36" y="150"/>
                </a:cxn>
                <a:cxn ang="0">
                  <a:pos x="38" y="156"/>
                </a:cxn>
                <a:cxn ang="0">
                  <a:pos x="42" y="172"/>
                </a:cxn>
                <a:cxn ang="0">
                  <a:pos x="42" y="182"/>
                </a:cxn>
                <a:cxn ang="0">
                  <a:pos x="36" y="202"/>
                </a:cxn>
                <a:cxn ang="0">
                  <a:pos x="16" y="242"/>
                </a:cxn>
                <a:cxn ang="0">
                  <a:pos x="6" y="260"/>
                </a:cxn>
                <a:cxn ang="0">
                  <a:pos x="2" y="270"/>
                </a:cxn>
                <a:cxn ang="0">
                  <a:pos x="2" y="288"/>
                </a:cxn>
                <a:cxn ang="0">
                  <a:pos x="4" y="296"/>
                </a:cxn>
                <a:cxn ang="0">
                  <a:pos x="16" y="338"/>
                </a:cxn>
                <a:cxn ang="0">
                  <a:pos x="84" y="434"/>
                </a:cxn>
                <a:cxn ang="0">
                  <a:pos x="94" y="432"/>
                </a:cxn>
                <a:cxn ang="0">
                  <a:pos x="120" y="430"/>
                </a:cxn>
                <a:cxn ang="0">
                  <a:pos x="128" y="436"/>
                </a:cxn>
                <a:cxn ang="0">
                  <a:pos x="130" y="444"/>
                </a:cxn>
                <a:cxn ang="0">
                  <a:pos x="128" y="448"/>
                </a:cxn>
                <a:cxn ang="0">
                  <a:pos x="120" y="474"/>
                </a:cxn>
                <a:cxn ang="0">
                  <a:pos x="118" y="510"/>
                </a:cxn>
                <a:cxn ang="0">
                  <a:pos x="146" y="540"/>
                </a:cxn>
                <a:cxn ang="0">
                  <a:pos x="206" y="596"/>
                </a:cxn>
                <a:cxn ang="0">
                  <a:pos x="228" y="634"/>
                </a:cxn>
                <a:cxn ang="0">
                  <a:pos x="286" y="630"/>
                </a:cxn>
                <a:cxn ang="0">
                  <a:pos x="298" y="618"/>
                </a:cxn>
                <a:cxn ang="0">
                  <a:pos x="288" y="594"/>
                </a:cxn>
                <a:cxn ang="0">
                  <a:pos x="288" y="588"/>
                </a:cxn>
                <a:cxn ang="0">
                  <a:pos x="296" y="586"/>
                </a:cxn>
                <a:cxn ang="0">
                  <a:pos x="322" y="576"/>
                </a:cxn>
                <a:cxn ang="0">
                  <a:pos x="324" y="542"/>
                </a:cxn>
                <a:cxn ang="0">
                  <a:pos x="326" y="506"/>
                </a:cxn>
              </a:cxnLst>
              <a:rect l="0" t="0" r="r" b="b"/>
              <a:pathLst>
                <a:path w="362" h="634">
                  <a:moveTo>
                    <a:pt x="326" y="506"/>
                  </a:moveTo>
                  <a:lnTo>
                    <a:pt x="326" y="490"/>
                  </a:lnTo>
                  <a:lnTo>
                    <a:pt x="362" y="434"/>
                  </a:lnTo>
                  <a:lnTo>
                    <a:pt x="350" y="374"/>
                  </a:lnTo>
                  <a:lnTo>
                    <a:pt x="356" y="348"/>
                  </a:lnTo>
                  <a:lnTo>
                    <a:pt x="338" y="82"/>
                  </a:lnTo>
                  <a:lnTo>
                    <a:pt x="338" y="82"/>
                  </a:lnTo>
                  <a:lnTo>
                    <a:pt x="330" y="82"/>
                  </a:lnTo>
                  <a:lnTo>
                    <a:pt x="326" y="78"/>
                  </a:lnTo>
                  <a:lnTo>
                    <a:pt x="324" y="74"/>
                  </a:lnTo>
                  <a:lnTo>
                    <a:pt x="322" y="70"/>
                  </a:lnTo>
                  <a:lnTo>
                    <a:pt x="322" y="58"/>
                  </a:lnTo>
                  <a:lnTo>
                    <a:pt x="322" y="40"/>
                  </a:lnTo>
                  <a:lnTo>
                    <a:pt x="322" y="40"/>
                  </a:lnTo>
                  <a:lnTo>
                    <a:pt x="318" y="20"/>
                  </a:lnTo>
                  <a:lnTo>
                    <a:pt x="312" y="0"/>
                  </a:lnTo>
                  <a:lnTo>
                    <a:pt x="66" y="10"/>
                  </a:lnTo>
                  <a:lnTo>
                    <a:pt x="88" y="42"/>
                  </a:lnTo>
                  <a:lnTo>
                    <a:pt x="112" y="50"/>
                  </a:lnTo>
                  <a:lnTo>
                    <a:pt x="112" y="88"/>
                  </a:lnTo>
                  <a:lnTo>
                    <a:pt x="112" y="88"/>
                  </a:lnTo>
                  <a:lnTo>
                    <a:pt x="106" y="90"/>
                  </a:lnTo>
                  <a:lnTo>
                    <a:pt x="100" y="96"/>
                  </a:lnTo>
                  <a:lnTo>
                    <a:pt x="96" y="104"/>
                  </a:lnTo>
                  <a:lnTo>
                    <a:pt x="96" y="104"/>
                  </a:lnTo>
                  <a:lnTo>
                    <a:pt x="90" y="114"/>
                  </a:lnTo>
                  <a:lnTo>
                    <a:pt x="82" y="124"/>
                  </a:lnTo>
                  <a:lnTo>
                    <a:pt x="74" y="134"/>
                  </a:lnTo>
                  <a:lnTo>
                    <a:pt x="64" y="138"/>
                  </a:lnTo>
                  <a:lnTo>
                    <a:pt x="64" y="138"/>
                  </a:lnTo>
                  <a:lnTo>
                    <a:pt x="52" y="140"/>
                  </a:lnTo>
                  <a:lnTo>
                    <a:pt x="44" y="140"/>
                  </a:lnTo>
                  <a:lnTo>
                    <a:pt x="42" y="140"/>
                  </a:lnTo>
                  <a:lnTo>
                    <a:pt x="38" y="142"/>
                  </a:lnTo>
                  <a:lnTo>
                    <a:pt x="38" y="146"/>
                  </a:lnTo>
                  <a:lnTo>
                    <a:pt x="36" y="150"/>
                  </a:lnTo>
                  <a:lnTo>
                    <a:pt x="36" y="150"/>
                  </a:lnTo>
                  <a:lnTo>
                    <a:pt x="38" y="156"/>
                  </a:lnTo>
                  <a:lnTo>
                    <a:pt x="38" y="162"/>
                  </a:lnTo>
                  <a:lnTo>
                    <a:pt x="42" y="172"/>
                  </a:lnTo>
                  <a:lnTo>
                    <a:pt x="42" y="176"/>
                  </a:lnTo>
                  <a:lnTo>
                    <a:pt x="42" y="182"/>
                  </a:lnTo>
                  <a:lnTo>
                    <a:pt x="40" y="190"/>
                  </a:lnTo>
                  <a:lnTo>
                    <a:pt x="36" y="202"/>
                  </a:lnTo>
                  <a:lnTo>
                    <a:pt x="36" y="202"/>
                  </a:lnTo>
                  <a:lnTo>
                    <a:pt x="16" y="242"/>
                  </a:lnTo>
                  <a:lnTo>
                    <a:pt x="6" y="260"/>
                  </a:lnTo>
                  <a:lnTo>
                    <a:pt x="6" y="260"/>
                  </a:lnTo>
                  <a:lnTo>
                    <a:pt x="4" y="262"/>
                  </a:lnTo>
                  <a:lnTo>
                    <a:pt x="2" y="270"/>
                  </a:lnTo>
                  <a:lnTo>
                    <a:pt x="0" y="280"/>
                  </a:lnTo>
                  <a:lnTo>
                    <a:pt x="2" y="288"/>
                  </a:lnTo>
                  <a:lnTo>
                    <a:pt x="4" y="296"/>
                  </a:lnTo>
                  <a:lnTo>
                    <a:pt x="4" y="296"/>
                  </a:lnTo>
                  <a:lnTo>
                    <a:pt x="14" y="326"/>
                  </a:lnTo>
                  <a:lnTo>
                    <a:pt x="16" y="338"/>
                  </a:lnTo>
                  <a:lnTo>
                    <a:pt x="72" y="390"/>
                  </a:lnTo>
                  <a:lnTo>
                    <a:pt x="84" y="434"/>
                  </a:lnTo>
                  <a:lnTo>
                    <a:pt x="84" y="434"/>
                  </a:lnTo>
                  <a:lnTo>
                    <a:pt x="94" y="432"/>
                  </a:lnTo>
                  <a:lnTo>
                    <a:pt x="112" y="428"/>
                  </a:lnTo>
                  <a:lnTo>
                    <a:pt x="120" y="430"/>
                  </a:lnTo>
                  <a:lnTo>
                    <a:pt x="126" y="432"/>
                  </a:lnTo>
                  <a:lnTo>
                    <a:pt x="128" y="436"/>
                  </a:lnTo>
                  <a:lnTo>
                    <a:pt x="130" y="438"/>
                  </a:lnTo>
                  <a:lnTo>
                    <a:pt x="130" y="444"/>
                  </a:lnTo>
                  <a:lnTo>
                    <a:pt x="128" y="448"/>
                  </a:lnTo>
                  <a:lnTo>
                    <a:pt x="128" y="448"/>
                  </a:lnTo>
                  <a:lnTo>
                    <a:pt x="122" y="462"/>
                  </a:lnTo>
                  <a:lnTo>
                    <a:pt x="120" y="474"/>
                  </a:lnTo>
                  <a:lnTo>
                    <a:pt x="118" y="494"/>
                  </a:lnTo>
                  <a:lnTo>
                    <a:pt x="118" y="510"/>
                  </a:lnTo>
                  <a:lnTo>
                    <a:pt x="118" y="516"/>
                  </a:lnTo>
                  <a:lnTo>
                    <a:pt x="146" y="540"/>
                  </a:lnTo>
                  <a:lnTo>
                    <a:pt x="188" y="562"/>
                  </a:lnTo>
                  <a:lnTo>
                    <a:pt x="206" y="596"/>
                  </a:lnTo>
                  <a:lnTo>
                    <a:pt x="200" y="622"/>
                  </a:lnTo>
                  <a:lnTo>
                    <a:pt x="228" y="634"/>
                  </a:lnTo>
                  <a:lnTo>
                    <a:pt x="248" y="618"/>
                  </a:lnTo>
                  <a:lnTo>
                    <a:pt x="286" y="630"/>
                  </a:lnTo>
                  <a:lnTo>
                    <a:pt x="298" y="618"/>
                  </a:lnTo>
                  <a:lnTo>
                    <a:pt x="298" y="618"/>
                  </a:lnTo>
                  <a:lnTo>
                    <a:pt x="290" y="604"/>
                  </a:lnTo>
                  <a:lnTo>
                    <a:pt x="288" y="594"/>
                  </a:lnTo>
                  <a:lnTo>
                    <a:pt x="288" y="590"/>
                  </a:lnTo>
                  <a:lnTo>
                    <a:pt x="288" y="588"/>
                  </a:lnTo>
                  <a:lnTo>
                    <a:pt x="288" y="588"/>
                  </a:lnTo>
                  <a:lnTo>
                    <a:pt x="296" y="586"/>
                  </a:lnTo>
                  <a:lnTo>
                    <a:pt x="308" y="582"/>
                  </a:lnTo>
                  <a:lnTo>
                    <a:pt x="322" y="576"/>
                  </a:lnTo>
                  <a:lnTo>
                    <a:pt x="320" y="544"/>
                  </a:lnTo>
                  <a:lnTo>
                    <a:pt x="324" y="542"/>
                  </a:lnTo>
                  <a:lnTo>
                    <a:pt x="316" y="524"/>
                  </a:lnTo>
                  <a:lnTo>
                    <a:pt x="326" y="50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5" name="Freeform 39">
              <a:extLst>
                <a:ext uri="{FF2B5EF4-FFF2-40B4-BE49-F238E27FC236}">
                  <a16:creationId xmlns:a16="http://schemas.microsoft.com/office/drawing/2014/main" id="{8F0A9B90-5232-4D7C-BDC2-E976FBB48623}"/>
                </a:ext>
              </a:extLst>
            </p:cNvPr>
            <p:cNvSpPr>
              <a:spLocks/>
            </p:cNvSpPr>
            <p:nvPr>
              <p:custDataLst>
                <p:tags r:id="rId39"/>
              </p:custDataLst>
            </p:nvPr>
          </p:nvSpPr>
          <p:spPr bwMode="auto">
            <a:xfrm>
              <a:off x="5963584" y="3046928"/>
              <a:ext cx="370412" cy="609794"/>
            </a:xfrm>
            <a:custGeom>
              <a:avLst/>
              <a:gdLst/>
              <a:ahLst/>
              <a:cxnLst>
                <a:cxn ang="0">
                  <a:pos x="288" y="302"/>
                </a:cxn>
                <a:cxn ang="0">
                  <a:pos x="250" y="4"/>
                </a:cxn>
                <a:cxn ang="0">
                  <a:pos x="84" y="0"/>
                </a:cxn>
                <a:cxn ang="0">
                  <a:pos x="64" y="18"/>
                </a:cxn>
                <a:cxn ang="0">
                  <a:pos x="36" y="24"/>
                </a:cxn>
                <a:cxn ang="0">
                  <a:pos x="22" y="24"/>
                </a:cxn>
                <a:cxn ang="0">
                  <a:pos x="34" y="316"/>
                </a:cxn>
                <a:cxn ang="0">
                  <a:pos x="10" y="432"/>
                </a:cxn>
                <a:cxn ang="0">
                  <a:pos x="0" y="466"/>
                </a:cxn>
                <a:cxn ang="0">
                  <a:pos x="14" y="480"/>
                </a:cxn>
                <a:cxn ang="0">
                  <a:pos x="64" y="470"/>
                </a:cxn>
                <a:cxn ang="0">
                  <a:pos x="96" y="470"/>
                </a:cxn>
                <a:cxn ang="0">
                  <a:pos x="114" y="458"/>
                </a:cxn>
                <a:cxn ang="0">
                  <a:pos x="120" y="456"/>
                </a:cxn>
                <a:cxn ang="0">
                  <a:pos x="142" y="460"/>
                </a:cxn>
                <a:cxn ang="0">
                  <a:pos x="144" y="448"/>
                </a:cxn>
                <a:cxn ang="0">
                  <a:pos x="152" y="434"/>
                </a:cxn>
                <a:cxn ang="0">
                  <a:pos x="154" y="432"/>
                </a:cxn>
                <a:cxn ang="0">
                  <a:pos x="166" y="434"/>
                </a:cxn>
                <a:cxn ang="0">
                  <a:pos x="176" y="442"/>
                </a:cxn>
                <a:cxn ang="0">
                  <a:pos x="192" y="450"/>
                </a:cxn>
                <a:cxn ang="0">
                  <a:pos x="194" y="442"/>
                </a:cxn>
                <a:cxn ang="0">
                  <a:pos x="204" y="428"/>
                </a:cxn>
                <a:cxn ang="0">
                  <a:pos x="210" y="412"/>
                </a:cxn>
                <a:cxn ang="0">
                  <a:pos x="222" y="394"/>
                </a:cxn>
                <a:cxn ang="0">
                  <a:pos x="244" y="372"/>
                </a:cxn>
                <a:cxn ang="0">
                  <a:pos x="242" y="370"/>
                </a:cxn>
                <a:cxn ang="0">
                  <a:pos x="236" y="360"/>
                </a:cxn>
                <a:cxn ang="0">
                  <a:pos x="238" y="352"/>
                </a:cxn>
                <a:cxn ang="0">
                  <a:pos x="242" y="348"/>
                </a:cxn>
                <a:cxn ang="0">
                  <a:pos x="250" y="344"/>
                </a:cxn>
                <a:cxn ang="0">
                  <a:pos x="258" y="348"/>
                </a:cxn>
                <a:cxn ang="0">
                  <a:pos x="294" y="344"/>
                </a:cxn>
              </a:cxnLst>
              <a:rect l="0" t="0" r="r" b="b"/>
              <a:pathLst>
                <a:path w="294" h="484">
                  <a:moveTo>
                    <a:pt x="284" y="314"/>
                  </a:moveTo>
                  <a:lnTo>
                    <a:pt x="288" y="302"/>
                  </a:lnTo>
                  <a:lnTo>
                    <a:pt x="284" y="298"/>
                  </a:lnTo>
                  <a:lnTo>
                    <a:pt x="250" y="4"/>
                  </a:lnTo>
                  <a:lnTo>
                    <a:pt x="84" y="0"/>
                  </a:lnTo>
                  <a:lnTo>
                    <a:pt x="84" y="0"/>
                  </a:lnTo>
                  <a:lnTo>
                    <a:pt x="74" y="10"/>
                  </a:lnTo>
                  <a:lnTo>
                    <a:pt x="64" y="18"/>
                  </a:lnTo>
                  <a:lnTo>
                    <a:pt x="50" y="22"/>
                  </a:lnTo>
                  <a:lnTo>
                    <a:pt x="36" y="24"/>
                  </a:lnTo>
                  <a:lnTo>
                    <a:pt x="36" y="24"/>
                  </a:lnTo>
                  <a:lnTo>
                    <a:pt x="22" y="24"/>
                  </a:lnTo>
                  <a:lnTo>
                    <a:pt x="40" y="290"/>
                  </a:lnTo>
                  <a:lnTo>
                    <a:pt x="34" y="316"/>
                  </a:lnTo>
                  <a:lnTo>
                    <a:pt x="46" y="376"/>
                  </a:lnTo>
                  <a:lnTo>
                    <a:pt x="10" y="432"/>
                  </a:lnTo>
                  <a:lnTo>
                    <a:pt x="10" y="448"/>
                  </a:lnTo>
                  <a:lnTo>
                    <a:pt x="0" y="466"/>
                  </a:lnTo>
                  <a:lnTo>
                    <a:pt x="8" y="484"/>
                  </a:lnTo>
                  <a:lnTo>
                    <a:pt x="14" y="480"/>
                  </a:lnTo>
                  <a:lnTo>
                    <a:pt x="24" y="470"/>
                  </a:lnTo>
                  <a:lnTo>
                    <a:pt x="64" y="470"/>
                  </a:lnTo>
                  <a:lnTo>
                    <a:pt x="96" y="470"/>
                  </a:lnTo>
                  <a:lnTo>
                    <a:pt x="96" y="470"/>
                  </a:lnTo>
                  <a:lnTo>
                    <a:pt x="106" y="462"/>
                  </a:lnTo>
                  <a:lnTo>
                    <a:pt x="114" y="458"/>
                  </a:lnTo>
                  <a:lnTo>
                    <a:pt x="120" y="456"/>
                  </a:lnTo>
                  <a:lnTo>
                    <a:pt x="120" y="456"/>
                  </a:lnTo>
                  <a:lnTo>
                    <a:pt x="132" y="458"/>
                  </a:lnTo>
                  <a:lnTo>
                    <a:pt x="142" y="460"/>
                  </a:lnTo>
                  <a:lnTo>
                    <a:pt x="142" y="460"/>
                  </a:lnTo>
                  <a:lnTo>
                    <a:pt x="144" y="448"/>
                  </a:lnTo>
                  <a:lnTo>
                    <a:pt x="148" y="438"/>
                  </a:lnTo>
                  <a:lnTo>
                    <a:pt x="152" y="434"/>
                  </a:lnTo>
                  <a:lnTo>
                    <a:pt x="154" y="432"/>
                  </a:lnTo>
                  <a:lnTo>
                    <a:pt x="154" y="432"/>
                  </a:lnTo>
                  <a:lnTo>
                    <a:pt x="160" y="432"/>
                  </a:lnTo>
                  <a:lnTo>
                    <a:pt x="166" y="434"/>
                  </a:lnTo>
                  <a:lnTo>
                    <a:pt x="176" y="442"/>
                  </a:lnTo>
                  <a:lnTo>
                    <a:pt x="176" y="442"/>
                  </a:lnTo>
                  <a:lnTo>
                    <a:pt x="186" y="448"/>
                  </a:lnTo>
                  <a:lnTo>
                    <a:pt x="192" y="450"/>
                  </a:lnTo>
                  <a:lnTo>
                    <a:pt x="192" y="450"/>
                  </a:lnTo>
                  <a:lnTo>
                    <a:pt x="194" y="442"/>
                  </a:lnTo>
                  <a:lnTo>
                    <a:pt x="204" y="428"/>
                  </a:lnTo>
                  <a:lnTo>
                    <a:pt x="204" y="428"/>
                  </a:lnTo>
                  <a:lnTo>
                    <a:pt x="208" y="420"/>
                  </a:lnTo>
                  <a:lnTo>
                    <a:pt x="210" y="412"/>
                  </a:lnTo>
                  <a:lnTo>
                    <a:pt x="214" y="402"/>
                  </a:lnTo>
                  <a:lnTo>
                    <a:pt x="222" y="394"/>
                  </a:lnTo>
                  <a:lnTo>
                    <a:pt x="222" y="394"/>
                  </a:lnTo>
                  <a:lnTo>
                    <a:pt x="244" y="372"/>
                  </a:lnTo>
                  <a:lnTo>
                    <a:pt x="244" y="372"/>
                  </a:lnTo>
                  <a:lnTo>
                    <a:pt x="242" y="370"/>
                  </a:lnTo>
                  <a:lnTo>
                    <a:pt x="238" y="364"/>
                  </a:lnTo>
                  <a:lnTo>
                    <a:pt x="236" y="360"/>
                  </a:lnTo>
                  <a:lnTo>
                    <a:pt x="236" y="356"/>
                  </a:lnTo>
                  <a:lnTo>
                    <a:pt x="238" y="352"/>
                  </a:lnTo>
                  <a:lnTo>
                    <a:pt x="242" y="348"/>
                  </a:lnTo>
                  <a:lnTo>
                    <a:pt x="242" y="348"/>
                  </a:lnTo>
                  <a:lnTo>
                    <a:pt x="246" y="346"/>
                  </a:lnTo>
                  <a:lnTo>
                    <a:pt x="250" y="344"/>
                  </a:lnTo>
                  <a:lnTo>
                    <a:pt x="256" y="346"/>
                  </a:lnTo>
                  <a:lnTo>
                    <a:pt x="258" y="348"/>
                  </a:lnTo>
                  <a:lnTo>
                    <a:pt x="260" y="350"/>
                  </a:lnTo>
                  <a:lnTo>
                    <a:pt x="294" y="344"/>
                  </a:lnTo>
                  <a:lnTo>
                    <a:pt x="284" y="31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6" name="Freeform 40">
              <a:extLst>
                <a:ext uri="{FF2B5EF4-FFF2-40B4-BE49-F238E27FC236}">
                  <a16:creationId xmlns:a16="http://schemas.microsoft.com/office/drawing/2014/main" id="{DD291CF0-FA1F-4DE1-BE85-A0A449C45BD0}"/>
                </a:ext>
              </a:extLst>
            </p:cNvPr>
            <p:cNvSpPr>
              <a:spLocks/>
            </p:cNvSpPr>
            <p:nvPr>
              <p:custDataLst>
                <p:tags r:id="rId40"/>
              </p:custDataLst>
            </p:nvPr>
          </p:nvSpPr>
          <p:spPr bwMode="auto">
            <a:xfrm>
              <a:off x="5235359" y="3865866"/>
              <a:ext cx="571997" cy="524120"/>
            </a:xfrm>
            <a:custGeom>
              <a:avLst/>
              <a:gdLst/>
              <a:ahLst/>
              <a:cxnLst>
                <a:cxn ang="0">
                  <a:pos x="334" y="404"/>
                </a:cxn>
                <a:cxn ang="0">
                  <a:pos x="334" y="404"/>
                </a:cxn>
                <a:cxn ang="0">
                  <a:pos x="334" y="390"/>
                </a:cxn>
                <a:cxn ang="0">
                  <a:pos x="332" y="374"/>
                </a:cxn>
                <a:cxn ang="0">
                  <a:pos x="330" y="356"/>
                </a:cxn>
                <a:cxn ang="0">
                  <a:pos x="322" y="334"/>
                </a:cxn>
                <a:cxn ang="0">
                  <a:pos x="340" y="294"/>
                </a:cxn>
                <a:cxn ang="0">
                  <a:pos x="350" y="256"/>
                </a:cxn>
                <a:cxn ang="0">
                  <a:pos x="378" y="232"/>
                </a:cxn>
                <a:cxn ang="0">
                  <a:pos x="384" y="198"/>
                </a:cxn>
                <a:cxn ang="0">
                  <a:pos x="404" y="178"/>
                </a:cxn>
                <a:cxn ang="0">
                  <a:pos x="438" y="80"/>
                </a:cxn>
                <a:cxn ang="0">
                  <a:pos x="450" y="70"/>
                </a:cxn>
                <a:cxn ang="0">
                  <a:pos x="454" y="50"/>
                </a:cxn>
                <a:cxn ang="0">
                  <a:pos x="386" y="48"/>
                </a:cxn>
                <a:cxn ang="0">
                  <a:pos x="410" y="22"/>
                </a:cxn>
                <a:cxn ang="0">
                  <a:pos x="404" y="0"/>
                </a:cxn>
                <a:cxn ang="0">
                  <a:pos x="0" y="6"/>
                </a:cxn>
                <a:cxn ang="0">
                  <a:pos x="8" y="342"/>
                </a:cxn>
                <a:cxn ang="0">
                  <a:pos x="38" y="350"/>
                </a:cxn>
                <a:cxn ang="0">
                  <a:pos x="54" y="350"/>
                </a:cxn>
                <a:cxn ang="0">
                  <a:pos x="60" y="378"/>
                </a:cxn>
                <a:cxn ang="0">
                  <a:pos x="58" y="416"/>
                </a:cxn>
                <a:cxn ang="0">
                  <a:pos x="334" y="406"/>
                </a:cxn>
                <a:cxn ang="0">
                  <a:pos x="334" y="406"/>
                </a:cxn>
                <a:cxn ang="0">
                  <a:pos x="334" y="404"/>
                </a:cxn>
                <a:cxn ang="0">
                  <a:pos x="334" y="404"/>
                </a:cxn>
              </a:cxnLst>
              <a:rect l="0" t="0" r="r" b="b"/>
              <a:pathLst>
                <a:path w="454" h="416">
                  <a:moveTo>
                    <a:pt x="334" y="404"/>
                  </a:moveTo>
                  <a:lnTo>
                    <a:pt x="334" y="404"/>
                  </a:lnTo>
                  <a:lnTo>
                    <a:pt x="334" y="390"/>
                  </a:lnTo>
                  <a:lnTo>
                    <a:pt x="332" y="374"/>
                  </a:lnTo>
                  <a:lnTo>
                    <a:pt x="330" y="356"/>
                  </a:lnTo>
                  <a:lnTo>
                    <a:pt x="322" y="334"/>
                  </a:lnTo>
                  <a:lnTo>
                    <a:pt x="340" y="294"/>
                  </a:lnTo>
                  <a:lnTo>
                    <a:pt x="350" y="256"/>
                  </a:lnTo>
                  <a:lnTo>
                    <a:pt x="378" y="232"/>
                  </a:lnTo>
                  <a:lnTo>
                    <a:pt x="384" y="198"/>
                  </a:lnTo>
                  <a:lnTo>
                    <a:pt x="404" y="178"/>
                  </a:lnTo>
                  <a:lnTo>
                    <a:pt x="438" y="80"/>
                  </a:lnTo>
                  <a:lnTo>
                    <a:pt x="450" y="70"/>
                  </a:lnTo>
                  <a:lnTo>
                    <a:pt x="454" y="50"/>
                  </a:lnTo>
                  <a:lnTo>
                    <a:pt x="386" y="48"/>
                  </a:lnTo>
                  <a:lnTo>
                    <a:pt x="410" y="22"/>
                  </a:lnTo>
                  <a:lnTo>
                    <a:pt x="404" y="0"/>
                  </a:lnTo>
                  <a:lnTo>
                    <a:pt x="0" y="6"/>
                  </a:lnTo>
                  <a:lnTo>
                    <a:pt x="8" y="342"/>
                  </a:lnTo>
                  <a:lnTo>
                    <a:pt x="38" y="350"/>
                  </a:lnTo>
                  <a:lnTo>
                    <a:pt x="54" y="350"/>
                  </a:lnTo>
                  <a:lnTo>
                    <a:pt x="60" y="378"/>
                  </a:lnTo>
                  <a:lnTo>
                    <a:pt x="58" y="416"/>
                  </a:lnTo>
                  <a:lnTo>
                    <a:pt x="334" y="406"/>
                  </a:lnTo>
                  <a:lnTo>
                    <a:pt x="334" y="406"/>
                  </a:lnTo>
                  <a:lnTo>
                    <a:pt x="334" y="404"/>
                  </a:lnTo>
                  <a:lnTo>
                    <a:pt x="334" y="40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7" name="Freeform 41">
              <a:extLst>
                <a:ext uri="{FF2B5EF4-FFF2-40B4-BE49-F238E27FC236}">
                  <a16:creationId xmlns:a16="http://schemas.microsoft.com/office/drawing/2014/main" id="{3A330089-9035-4399-BFD5-75111F01E566}"/>
                </a:ext>
              </a:extLst>
            </p:cNvPr>
            <p:cNvSpPr>
              <a:spLocks/>
            </p:cNvSpPr>
            <p:nvPr>
              <p:custDataLst>
                <p:tags r:id="rId41"/>
              </p:custDataLst>
            </p:nvPr>
          </p:nvSpPr>
          <p:spPr bwMode="auto">
            <a:xfrm>
              <a:off x="5305914" y="4377387"/>
              <a:ext cx="619873" cy="564437"/>
            </a:xfrm>
            <a:custGeom>
              <a:avLst/>
              <a:gdLst/>
              <a:ahLst/>
              <a:cxnLst>
                <a:cxn ang="0">
                  <a:pos x="492" y="424"/>
                </a:cxn>
                <a:cxn ang="0">
                  <a:pos x="488" y="402"/>
                </a:cxn>
                <a:cxn ang="0">
                  <a:pos x="476" y="356"/>
                </a:cxn>
                <a:cxn ang="0">
                  <a:pos x="476" y="334"/>
                </a:cxn>
                <a:cxn ang="0">
                  <a:pos x="436" y="292"/>
                </a:cxn>
                <a:cxn ang="0">
                  <a:pos x="420" y="280"/>
                </a:cxn>
                <a:cxn ang="0">
                  <a:pos x="414" y="272"/>
                </a:cxn>
                <a:cxn ang="0">
                  <a:pos x="414" y="266"/>
                </a:cxn>
                <a:cxn ang="0">
                  <a:pos x="426" y="250"/>
                </a:cxn>
                <a:cxn ang="0">
                  <a:pos x="242" y="232"/>
                </a:cxn>
                <a:cxn ang="0">
                  <a:pos x="244" y="196"/>
                </a:cxn>
                <a:cxn ang="0">
                  <a:pos x="292" y="108"/>
                </a:cxn>
                <a:cxn ang="0">
                  <a:pos x="278" y="56"/>
                </a:cxn>
                <a:cxn ang="0">
                  <a:pos x="278" y="54"/>
                </a:cxn>
                <a:cxn ang="0">
                  <a:pos x="282" y="46"/>
                </a:cxn>
                <a:cxn ang="0">
                  <a:pos x="280" y="36"/>
                </a:cxn>
                <a:cxn ang="0">
                  <a:pos x="276" y="18"/>
                </a:cxn>
                <a:cxn ang="0">
                  <a:pos x="2" y="10"/>
                </a:cxn>
                <a:cxn ang="0">
                  <a:pos x="22" y="156"/>
                </a:cxn>
                <a:cxn ang="0">
                  <a:pos x="42" y="204"/>
                </a:cxn>
                <a:cxn ang="0">
                  <a:pos x="46" y="240"/>
                </a:cxn>
                <a:cxn ang="0">
                  <a:pos x="44" y="272"/>
                </a:cxn>
                <a:cxn ang="0">
                  <a:pos x="40" y="284"/>
                </a:cxn>
                <a:cxn ang="0">
                  <a:pos x="38" y="314"/>
                </a:cxn>
                <a:cxn ang="0">
                  <a:pos x="38" y="342"/>
                </a:cxn>
                <a:cxn ang="0">
                  <a:pos x="34" y="350"/>
                </a:cxn>
                <a:cxn ang="0">
                  <a:pos x="30" y="360"/>
                </a:cxn>
                <a:cxn ang="0">
                  <a:pos x="28" y="372"/>
                </a:cxn>
                <a:cxn ang="0">
                  <a:pos x="28" y="398"/>
                </a:cxn>
                <a:cxn ang="0">
                  <a:pos x="74" y="392"/>
                </a:cxn>
                <a:cxn ang="0">
                  <a:pos x="130" y="400"/>
                </a:cxn>
                <a:cxn ang="0">
                  <a:pos x="146" y="404"/>
                </a:cxn>
                <a:cxn ang="0">
                  <a:pos x="170" y="406"/>
                </a:cxn>
                <a:cxn ang="0">
                  <a:pos x="184" y="402"/>
                </a:cxn>
                <a:cxn ang="0">
                  <a:pos x="190" y="396"/>
                </a:cxn>
                <a:cxn ang="0">
                  <a:pos x="196" y="386"/>
                </a:cxn>
                <a:cxn ang="0">
                  <a:pos x="206" y="380"/>
                </a:cxn>
                <a:cxn ang="0">
                  <a:pos x="218" y="378"/>
                </a:cxn>
                <a:cxn ang="0">
                  <a:pos x="236" y="386"/>
                </a:cxn>
                <a:cxn ang="0">
                  <a:pos x="258" y="410"/>
                </a:cxn>
                <a:cxn ang="0">
                  <a:pos x="272" y="422"/>
                </a:cxn>
                <a:cxn ang="0">
                  <a:pos x="312" y="440"/>
                </a:cxn>
                <a:cxn ang="0">
                  <a:pos x="356" y="448"/>
                </a:cxn>
                <a:cxn ang="0">
                  <a:pos x="354" y="446"/>
                </a:cxn>
                <a:cxn ang="0">
                  <a:pos x="364" y="444"/>
                </a:cxn>
                <a:cxn ang="0">
                  <a:pos x="438" y="430"/>
                </a:cxn>
                <a:cxn ang="0">
                  <a:pos x="448" y="430"/>
                </a:cxn>
                <a:cxn ang="0">
                  <a:pos x="446" y="432"/>
                </a:cxn>
                <a:cxn ang="0">
                  <a:pos x="460" y="434"/>
                </a:cxn>
                <a:cxn ang="0">
                  <a:pos x="482" y="446"/>
                </a:cxn>
                <a:cxn ang="0">
                  <a:pos x="488" y="444"/>
                </a:cxn>
                <a:cxn ang="0">
                  <a:pos x="492" y="438"/>
                </a:cxn>
                <a:cxn ang="0">
                  <a:pos x="492" y="424"/>
                </a:cxn>
              </a:cxnLst>
              <a:rect l="0" t="0" r="r" b="b"/>
              <a:pathLst>
                <a:path w="492" h="448">
                  <a:moveTo>
                    <a:pt x="492" y="424"/>
                  </a:moveTo>
                  <a:lnTo>
                    <a:pt x="492" y="424"/>
                  </a:lnTo>
                  <a:lnTo>
                    <a:pt x="492" y="414"/>
                  </a:lnTo>
                  <a:lnTo>
                    <a:pt x="488" y="402"/>
                  </a:lnTo>
                  <a:lnTo>
                    <a:pt x="482" y="380"/>
                  </a:lnTo>
                  <a:lnTo>
                    <a:pt x="476" y="356"/>
                  </a:lnTo>
                  <a:lnTo>
                    <a:pt x="474" y="346"/>
                  </a:lnTo>
                  <a:lnTo>
                    <a:pt x="476" y="334"/>
                  </a:lnTo>
                  <a:lnTo>
                    <a:pt x="436" y="292"/>
                  </a:lnTo>
                  <a:lnTo>
                    <a:pt x="436" y="292"/>
                  </a:lnTo>
                  <a:lnTo>
                    <a:pt x="428" y="286"/>
                  </a:lnTo>
                  <a:lnTo>
                    <a:pt x="420" y="280"/>
                  </a:lnTo>
                  <a:lnTo>
                    <a:pt x="414" y="272"/>
                  </a:lnTo>
                  <a:lnTo>
                    <a:pt x="414" y="272"/>
                  </a:lnTo>
                  <a:lnTo>
                    <a:pt x="414" y="270"/>
                  </a:lnTo>
                  <a:lnTo>
                    <a:pt x="414" y="266"/>
                  </a:lnTo>
                  <a:lnTo>
                    <a:pt x="418" y="258"/>
                  </a:lnTo>
                  <a:lnTo>
                    <a:pt x="426" y="250"/>
                  </a:lnTo>
                  <a:lnTo>
                    <a:pt x="424" y="232"/>
                  </a:lnTo>
                  <a:lnTo>
                    <a:pt x="242" y="232"/>
                  </a:lnTo>
                  <a:lnTo>
                    <a:pt x="232" y="212"/>
                  </a:lnTo>
                  <a:lnTo>
                    <a:pt x="244" y="196"/>
                  </a:lnTo>
                  <a:lnTo>
                    <a:pt x="272" y="120"/>
                  </a:lnTo>
                  <a:lnTo>
                    <a:pt x="292" y="108"/>
                  </a:lnTo>
                  <a:lnTo>
                    <a:pt x="296" y="82"/>
                  </a:lnTo>
                  <a:lnTo>
                    <a:pt x="278" y="56"/>
                  </a:lnTo>
                  <a:lnTo>
                    <a:pt x="278" y="56"/>
                  </a:lnTo>
                  <a:lnTo>
                    <a:pt x="278" y="54"/>
                  </a:lnTo>
                  <a:lnTo>
                    <a:pt x="280" y="52"/>
                  </a:lnTo>
                  <a:lnTo>
                    <a:pt x="282" y="46"/>
                  </a:lnTo>
                  <a:lnTo>
                    <a:pt x="280" y="36"/>
                  </a:lnTo>
                  <a:lnTo>
                    <a:pt x="280" y="36"/>
                  </a:lnTo>
                  <a:lnTo>
                    <a:pt x="276" y="26"/>
                  </a:lnTo>
                  <a:lnTo>
                    <a:pt x="276" y="18"/>
                  </a:lnTo>
                  <a:lnTo>
                    <a:pt x="278" y="0"/>
                  </a:lnTo>
                  <a:lnTo>
                    <a:pt x="2" y="10"/>
                  </a:lnTo>
                  <a:lnTo>
                    <a:pt x="0" y="128"/>
                  </a:lnTo>
                  <a:lnTo>
                    <a:pt x="22" y="156"/>
                  </a:lnTo>
                  <a:lnTo>
                    <a:pt x="22" y="180"/>
                  </a:lnTo>
                  <a:lnTo>
                    <a:pt x="42" y="204"/>
                  </a:lnTo>
                  <a:lnTo>
                    <a:pt x="46" y="240"/>
                  </a:lnTo>
                  <a:lnTo>
                    <a:pt x="46" y="240"/>
                  </a:lnTo>
                  <a:lnTo>
                    <a:pt x="46" y="256"/>
                  </a:lnTo>
                  <a:lnTo>
                    <a:pt x="44" y="272"/>
                  </a:lnTo>
                  <a:lnTo>
                    <a:pt x="40" y="284"/>
                  </a:lnTo>
                  <a:lnTo>
                    <a:pt x="40" y="284"/>
                  </a:lnTo>
                  <a:lnTo>
                    <a:pt x="38" y="298"/>
                  </a:lnTo>
                  <a:lnTo>
                    <a:pt x="38" y="314"/>
                  </a:lnTo>
                  <a:lnTo>
                    <a:pt x="38" y="328"/>
                  </a:lnTo>
                  <a:lnTo>
                    <a:pt x="38" y="342"/>
                  </a:lnTo>
                  <a:lnTo>
                    <a:pt x="38" y="342"/>
                  </a:lnTo>
                  <a:lnTo>
                    <a:pt x="34" y="350"/>
                  </a:lnTo>
                  <a:lnTo>
                    <a:pt x="32" y="354"/>
                  </a:lnTo>
                  <a:lnTo>
                    <a:pt x="30" y="360"/>
                  </a:lnTo>
                  <a:lnTo>
                    <a:pt x="28" y="372"/>
                  </a:lnTo>
                  <a:lnTo>
                    <a:pt x="28" y="372"/>
                  </a:lnTo>
                  <a:lnTo>
                    <a:pt x="28" y="398"/>
                  </a:lnTo>
                  <a:lnTo>
                    <a:pt x="28" y="398"/>
                  </a:lnTo>
                  <a:lnTo>
                    <a:pt x="50" y="392"/>
                  </a:lnTo>
                  <a:lnTo>
                    <a:pt x="74" y="392"/>
                  </a:lnTo>
                  <a:lnTo>
                    <a:pt x="100" y="394"/>
                  </a:lnTo>
                  <a:lnTo>
                    <a:pt x="130" y="400"/>
                  </a:lnTo>
                  <a:lnTo>
                    <a:pt x="130" y="400"/>
                  </a:lnTo>
                  <a:lnTo>
                    <a:pt x="146" y="404"/>
                  </a:lnTo>
                  <a:lnTo>
                    <a:pt x="162" y="406"/>
                  </a:lnTo>
                  <a:lnTo>
                    <a:pt x="170" y="406"/>
                  </a:lnTo>
                  <a:lnTo>
                    <a:pt x="178" y="406"/>
                  </a:lnTo>
                  <a:lnTo>
                    <a:pt x="184" y="402"/>
                  </a:lnTo>
                  <a:lnTo>
                    <a:pt x="190" y="396"/>
                  </a:lnTo>
                  <a:lnTo>
                    <a:pt x="190" y="396"/>
                  </a:lnTo>
                  <a:lnTo>
                    <a:pt x="194" y="390"/>
                  </a:lnTo>
                  <a:lnTo>
                    <a:pt x="196" y="386"/>
                  </a:lnTo>
                  <a:lnTo>
                    <a:pt x="200" y="382"/>
                  </a:lnTo>
                  <a:lnTo>
                    <a:pt x="206" y="380"/>
                  </a:lnTo>
                  <a:lnTo>
                    <a:pt x="206" y="380"/>
                  </a:lnTo>
                  <a:lnTo>
                    <a:pt x="218" y="378"/>
                  </a:lnTo>
                  <a:lnTo>
                    <a:pt x="228" y="380"/>
                  </a:lnTo>
                  <a:lnTo>
                    <a:pt x="236" y="386"/>
                  </a:lnTo>
                  <a:lnTo>
                    <a:pt x="244" y="394"/>
                  </a:lnTo>
                  <a:lnTo>
                    <a:pt x="258" y="410"/>
                  </a:lnTo>
                  <a:lnTo>
                    <a:pt x="264" y="418"/>
                  </a:lnTo>
                  <a:lnTo>
                    <a:pt x="272" y="422"/>
                  </a:lnTo>
                  <a:lnTo>
                    <a:pt x="272" y="422"/>
                  </a:lnTo>
                  <a:lnTo>
                    <a:pt x="312" y="440"/>
                  </a:lnTo>
                  <a:lnTo>
                    <a:pt x="330" y="444"/>
                  </a:lnTo>
                  <a:lnTo>
                    <a:pt x="356" y="448"/>
                  </a:lnTo>
                  <a:lnTo>
                    <a:pt x="356" y="448"/>
                  </a:lnTo>
                  <a:lnTo>
                    <a:pt x="354" y="446"/>
                  </a:lnTo>
                  <a:lnTo>
                    <a:pt x="356" y="446"/>
                  </a:lnTo>
                  <a:lnTo>
                    <a:pt x="364" y="444"/>
                  </a:lnTo>
                  <a:lnTo>
                    <a:pt x="402" y="436"/>
                  </a:lnTo>
                  <a:lnTo>
                    <a:pt x="438" y="430"/>
                  </a:lnTo>
                  <a:lnTo>
                    <a:pt x="448" y="430"/>
                  </a:lnTo>
                  <a:lnTo>
                    <a:pt x="448" y="430"/>
                  </a:lnTo>
                  <a:lnTo>
                    <a:pt x="446" y="432"/>
                  </a:lnTo>
                  <a:lnTo>
                    <a:pt x="446" y="432"/>
                  </a:lnTo>
                  <a:lnTo>
                    <a:pt x="452" y="432"/>
                  </a:lnTo>
                  <a:lnTo>
                    <a:pt x="460" y="434"/>
                  </a:lnTo>
                  <a:lnTo>
                    <a:pt x="476" y="444"/>
                  </a:lnTo>
                  <a:lnTo>
                    <a:pt x="482" y="446"/>
                  </a:lnTo>
                  <a:lnTo>
                    <a:pt x="486" y="446"/>
                  </a:lnTo>
                  <a:lnTo>
                    <a:pt x="488" y="444"/>
                  </a:lnTo>
                  <a:lnTo>
                    <a:pt x="490" y="442"/>
                  </a:lnTo>
                  <a:lnTo>
                    <a:pt x="492" y="438"/>
                  </a:lnTo>
                  <a:lnTo>
                    <a:pt x="492" y="424"/>
                  </a:lnTo>
                  <a:lnTo>
                    <a:pt x="492" y="42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8" name="Freeform 42">
              <a:extLst>
                <a:ext uri="{FF2B5EF4-FFF2-40B4-BE49-F238E27FC236}">
                  <a16:creationId xmlns:a16="http://schemas.microsoft.com/office/drawing/2014/main" id="{6CF73361-790F-43F0-9E5A-A81DBC6478ED}"/>
                </a:ext>
              </a:extLst>
            </p:cNvPr>
            <p:cNvSpPr>
              <a:spLocks/>
            </p:cNvSpPr>
            <p:nvPr>
              <p:custDataLst>
                <p:tags r:id="rId42"/>
              </p:custDataLst>
            </p:nvPr>
          </p:nvSpPr>
          <p:spPr bwMode="auto">
            <a:xfrm>
              <a:off x="5099290" y="3268671"/>
              <a:ext cx="760982" cy="660190"/>
            </a:xfrm>
            <a:custGeom>
              <a:avLst/>
              <a:gdLst/>
              <a:ahLst/>
              <a:cxnLst>
                <a:cxn ang="0">
                  <a:pos x="602" y="402"/>
                </a:cxn>
                <a:cxn ang="0">
                  <a:pos x="570" y="388"/>
                </a:cxn>
                <a:cxn ang="0">
                  <a:pos x="576" y="362"/>
                </a:cxn>
                <a:cxn ang="0">
                  <a:pos x="558" y="328"/>
                </a:cxn>
                <a:cxn ang="0">
                  <a:pos x="516" y="306"/>
                </a:cxn>
                <a:cxn ang="0">
                  <a:pos x="488" y="282"/>
                </a:cxn>
                <a:cxn ang="0">
                  <a:pos x="488" y="282"/>
                </a:cxn>
                <a:cxn ang="0">
                  <a:pos x="488" y="276"/>
                </a:cxn>
                <a:cxn ang="0">
                  <a:pos x="488" y="260"/>
                </a:cxn>
                <a:cxn ang="0">
                  <a:pos x="490" y="240"/>
                </a:cxn>
                <a:cxn ang="0">
                  <a:pos x="492" y="228"/>
                </a:cxn>
                <a:cxn ang="0">
                  <a:pos x="498" y="214"/>
                </a:cxn>
                <a:cxn ang="0">
                  <a:pos x="498" y="214"/>
                </a:cxn>
                <a:cxn ang="0">
                  <a:pos x="500" y="210"/>
                </a:cxn>
                <a:cxn ang="0">
                  <a:pos x="500" y="204"/>
                </a:cxn>
                <a:cxn ang="0">
                  <a:pos x="498" y="202"/>
                </a:cxn>
                <a:cxn ang="0">
                  <a:pos x="496" y="198"/>
                </a:cxn>
                <a:cxn ang="0">
                  <a:pos x="490" y="196"/>
                </a:cxn>
                <a:cxn ang="0">
                  <a:pos x="482" y="194"/>
                </a:cxn>
                <a:cxn ang="0">
                  <a:pos x="464" y="198"/>
                </a:cxn>
                <a:cxn ang="0">
                  <a:pos x="454" y="200"/>
                </a:cxn>
                <a:cxn ang="0">
                  <a:pos x="442" y="156"/>
                </a:cxn>
                <a:cxn ang="0">
                  <a:pos x="386" y="104"/>
                </a:cxn>
                <a:cxn ang="0">
                  <a:pos x="386" y="104"/>
                </a:cxn>
                <a:cxn ang="0">
                  <a:pos x="384" y="92"/>
                </a:cxn>
                <a:cxn ang="0">
                  <a:pos x="374" y="62"/>
                </a:cxn>
                <a:cxn ang="0">
                  <a:pos x="374" y="62"/>
                </a:cxn>
                <a:cxn ang="0">
                  <a:pos x="372" y="54"/>
                </a:cxn>
                <a:cxn ang="0">
                  <a:pos x="370" y="46"/>
                </a:cxn>
                <a:cxn ang="0">
                  <a:pos x="372" y="36"/>
                </a:cxn>
                <a:cxn ang="0">
                  <a:pos x="374" y="28"/>
                </a:cxn>
                <a:cxn ang="0">
                  <a:pos x="376" y="26"/>
                </a:cxn>
                <a:cxn ang="0">
                  <a:pos x="376" y="26"/>
                </a:cxn>
                <a:cxn ang="0">
                  <a:pos x="380" y="20"/>
                </a:cxn>
                <a:cxn ang="0">
                  <a:pos x="348" y="4"/>
                </a:cxn>
                <a:cxn ang="0">
                  <a:pos x="0" y="0"/>
                </a:cxn>
                <a:cxn ang="0">
                  <a:pos x="6" y="8"/>
                </a:cxn>
                <a:cxn ang="0">
                  <a:pos x="8" y="32"/>
                </a:cxn>
                <a:cxn ang="0">
                  <a:pos x="26" y="56"/>
                </a:cxn>
                <a:cxn ang="0">
                  <a:pos x="42" y="90"/>
                </a:cxn>
                <a:cxn ang="0">
                  <a:pos x="80" y="96"/>
                </a:cxn>
                <a:cxn ang="0">
                  <a:pos x="60" y="138"/>
                </a:cxn>
                <a:cxn ang="0">
                  <a:pos x="102" y="188"/>
                </a:cxn>
                <a:cxn ang="0">
                  <a:pos x="108" y="480"/>
                </a:cxn>
                <a:cxn ang="0">
                  <a:pos x="512" y="474"/>
                </a:cxn>
                <a:cxn ang="0">
                  <a:pos x="518" y="496"/>
                </a:cxn>
                <a:cxn ang="0">
                  <a:pos x="494" y="522"/>
                </a:cxn>
                <a:cxn ang="0">
                  <a:pos x="562" y="524"/>
                </a:cxn>
                <a:cxn ang="0">
                  <a:pos x="570" y="468"/>
                </a:cxn>
                <a:cxn ang="0">
                  <a:pos x="604" y="440"/>
                </a:cxn>
                <a:cxn ang="0">
                  <a:pos x="602" y="402"/>
                </a:cxn>
              </a:cxnLst>
              <a:rect l="0" t="0" r="r" b="b"/>
              <a:pathLst>
                <a:path w="604" h="524">
                  <a:moveTo>
                    <a:pt x="602" y="402"/>
                  </a:moveTo>
                  <a:lnTo>
                    <a:pt x="570" y="388"/>
                  </a:lnTo>
                  <a:lnTo>
                    <a:pt x="576" y="362"/>
                  </a:lnTo>
                  <a:lnTo>
                    <a:pt x="558" y="328"/>
                  </a:lnTo>
                  <a:lnTo>
                    <a:pt x="516" y="306"/>
                  </a:lnTo>
                  <a:lnTo>
                    <a:pt x="488" y="282"/>
                  </a:lnTo>
                  <a:lnTo>
                    <a:pt x="488" y="282"/>
                  </a:lnTo>
                  <a:lnTo>
                    <a:pt x="488" y="276"/>
                  </a:lnTo>
                  <a:lnTo>
                    <a:pt x="488" y="260"/>
                  </a:lnTo>
                  <a:lnTo>
                    <a:pt x="490" y="240"/>
                  </a:lnTo>
                  <a:lnTo>
                    <a:pt x="492" y="228"/>
                  </a:lnTo>
                  <a:lnTo>
                    <a:pt x="498" y="214"/>
                  </a:lnTo>
                  <a:lnTo>
                    <a:pt x="498" y="214"/>
                  </a:lnTo>
                  <a:lnTo>
                    <a:pt x="500" y="210"/>
                  </a:lnTo>
                  <a:lnTo>
                    <a:pt x="500" y="204"/>
                  </a:lnTo>
                  <a:lnTo>
                    <a:pt x="498" y="202"/>
                  </a:lnTo>
                  <a:lnTo>
                    <a:pt x="496" y="198"/>
                  </a:lnTo>
                  <a:lnTo>
                    <a:pt x="490" y="196"/>
                  </a:lnTo>
                  <a:lnTo>
                    <a:pt x="482" y="194"/>
                  </a:lnTo>
                  <a:lnTo>
                    <a:pt x="464" y="198"/>
                  </a:lnTo>
                  <a:lnTo>
                    <a:pt x="454" y="200"/>
                  </a:lnTo>
                  <a:lnTo>
                    <a:pt x="442" y="156"/>
                  </a:lnTo>
                  <a:lnTo>
                    <a:pt x="386" y="104"/>
                  </a:lnTo>
                  <a:lnTo>
                    <a:pt x="386" y="104"/>
                  </a:lnTo>
                  <a:lnTo>
                    <a:pt x="384" y="92"/>
                  </a:lnTo>
                  <a:lnTo>
                    <a:pt x="374" y="62"/>
                  </a:lnTo>
                  <a:lnTo>
                    <a:pt x="374" y="62"/>
                  </a:lnTo>
                  <a:lnTo>
                    <a:pt x="372" y="54"/>
                  </a:lnTo>
                  <a:lnTo>
                    <a:pt x="370" y="46"/>
                  </a:lnTo>
                  <a:lnTo>
                    <a:pt x="372" y="36"/>
                  </a:lnTo>
                  <a:lnTo>
                    <a:pt x="374" y="28"/>
                  </a:lnTo>
                  <a:lnTo>
                    <a:pt x="376" y="26"/>
                  </a:lnTo>
                  <a:lnTo>
                    <a:pt x="376" y="26"/>
                  </a:lnTo>
                  <a:lnTo>
                    <a:pt x="380" y="20"/>
                  </a:lnTo>
                  <a:lnTo>
                    <a:pt x="348" y="4"/>
                  </a:lnTo>
                  <a:lnTo>
                    <a:pt x="0" y="0"/>
                  </a:lnTo>
                  <a:lnTo>
                    <a:pt x="6" y="8"/>
                  </a:lnTo>
                  <a:lnTo>
                    <a:pt x="8" y="32"/>
                  </a:lnTo>
                  <a:lnTo>
                    <a:pt x="26" y="56"/>
                  </a:lnTo>
                  <a:lnTo>
                    <a:pt x="42" y="90"/>
                  </a:lnTo>
                  <a:lnTo>
                    <a:pt x="80" y="96"/>
                  </a:lnTo>
                  <a:lnTo>
                    <a:pt x="60" y="138"/>
                  </a:lnTo>
                  <a:lnTo>
                    <a:pt x="102" y="188"/>
                  </a:lnTo>
                  <a:lnTo>
                    <a:pt x="108" y="480"/>
                  </a:lnTo>
                  <a:lnTo>
                    <a:pt x="512" y="474"/>
                  </a:lnTo>
                  <a:lnTo>
                    <a:pt x="518" y="496"/>
                  </a:lnTo>
                  <a:lnTo>
                    <a:pt x="494" y="522"/>
                  </a:lnTo>
                  <a:lnTo>
                    <a:pt x="562" y="524"/>
                  </a:lnTo>
                  <a:lnTo>
                    <a:pt x="570" y="468"/>
                  </a:lnTo>
                  <a:lnTo>
                    <a:pt x="604" y="440"/>
                  </a:lnTo>
                  <a:lnTo>
                    <a:pt x="602" y="40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9" name="Freeform 43">
              <a:extLst>
                <a:ext uri="{FF2B5EF4-FFF2-40B4-BE49-F238E27FC236}">
                  <a16:creationId xmlns:a16="http://schemas.microsoft.com/office/drawing/2014/main" id="{9D02A8C3-3444-47D9-AEC4-9BD7DC34B85E}"/>
                </a:ext>
              </a:extLst>
            </p:cNvPr>
            <p:cNvSpPr>
              <a:spLocks/>
            </p:cNvSpPr>
            <p:nvPr>
              <p:custDataLst>
                <p:tags r:id="rId43"/>
              </p:custDataLst>
            </p:nvPr>
          </p:nvSpPr>
          <p:spPr bwMode="auto">
            <a:xfrm>
              <a:off x="5013616" y="2842823"/>
              <a:ext cx="692948" cy="451046"/>
            </a:xfrm>
            <a:custGeom>
              <a:avLst/>
              <a:gdLst/>
              <a:ahLst/>
              <a:cxnLst>
                <a:cxn ang="0">
                  <a:pos x="526" y="146"/>
                </a:cxn>
                <a:cxn ang="0">
                  <a:pos x="498" y="106"/>
                </a:cxn>
                <a:cxn ang="0">
                  <a:pos x="464" y="88"/>
                </a:cxn>
                <a:cxn ang="0">
                  <a:pos x="464" y="54"/>
                </a:cxn>
                <a:cxn ang="0">
                  <a:pos x="450" y="14"/>
                </a:cxn>
                <a:cxn ang="0">
                  <a:pos x="450" y="0"/>
                </a:cxn>
                <a:cxn ang="0">
                  <a:pos x="8" y="2"/>
                </a:cxn>
                <a:cxn ang="0">
                  <a:pos x="0" y="6"/>
                </a:cxn>
                <a:cxn ang="0">
                  <a:pos x="12" y="48"/>
                </a:cxn>
                <a:cxn ang="0">
                  <a:pos x="0" y="106"/>
                </a:cxn>
                <a:cxn ang="0">
                  <a:pos x="4" y="130"/>
                </a:cxn>
                <a:cxn ang="0">
                  <a:pos x="18" y="132"/>
                </a:cxn>
                <a:cxn ang="0">
                  <a:pos x="36" y="196"/>
                </a:cxn>
                <a:cxn ang="0">
                  <a:pos x="40" y="234"/>
                </a:cxn>
                <a:cxn ang="0">
                  <a:pos x="56" y="256"/>
                </a:cxn>
                <a:cxn ang="0">
                  <a:pos x="46" y="290"/>
                </a:cxn>
                <a:cxn ang="0">
                  <a:pos x="62" y="302"/>
                </a:cxn>
                <a:cxn ang="0">
                  <a:pos x="58" y="326"/>
                </a:cxn>
                <a:cxn ang="0">
                  <a:pos x="68" y="338"/>
                </a:cxn>
                <a:cxn ang="0">
                  <a:pos x="416" y="342"/>
                </a:cxn>
                <a:cxn ang="0">
                  <a:pos x="448" y="358"/>
                </a:cxn>
                <a:cxn ang="0">
                  <a:pos x="448" y="358"/>
                </a:cxn>
                <a:cxn ang="0">
                  <a:pos x="474" y="306"/>
                </a:cxn>
                <a:cxn ang="0">
                  <a:pos x="474" y="306"/>
                </a:cxn>
                <a:cxn ang="0">
                  <a:pos x="478" y="294"/>
                </a:cxn>
                <a:cxn ang="0">
                  <a:pos x="480" y="286"/>
                </a:cxn>
                <a:cxn ang="0">
                  <a:pos x="480" y="280"/>
                </a:cxn>
                <a:cxn ang="0">
                  <a:pos x="480" y="276"/>
                </a:cxn>
                <a:cxn ang="0">
                  <a:pos x="476" y="266"/>
                </a:cxn>
                <a:cxn ang="0">
                  <a:pos x="476" y="260"/>
                </a:cxn>
                <a:cxn ang="0">
                  <a:pos x="474" y="254"/>
                </a:cxn>
                <a:cxn ang="0">
                  <a:pos x="474" y="254"/>
                </a:cxn>
                <a:cxn ang="0">
                  <a:pos x="476" y="250"/>
                </a:cxn>
                <a:cxn ang="0">
                  <a:pos x="476" y="246"/>
                </a:cxn>
                <a:cxn ang="0">
                  <a:pos x="480" y="244"/>
                </a:cxn>
                <a:cxn ang="0">
                  <a:pos x="482" y="244"/>
                </a:cxn>
                <a:cxn ang="0">
                  <a:pos x="490" y="244"/>
                </a:cxn>
                <a:cxn ang="0">
                  <a:pos x="502" y="242"/>
                </a:cxn>
                <a:cxn ang="0">
                  <a:pos x="502" y="242"/>
                </a:cxn>
                <a:cxn ang="0">
                  <a:pos x="512" y="238"/>
                </a:cxn>
                <a:cxn ang="0">
                  <a:pos x="520" y="228"/>
                </a:cxn>
                <a:cxn ang="0">
                  <a:pos x="528" y="218"/>
                </a:cxn>
                <a:cxn ang="0">
                  <a:pos x="534" y="208"/>
                </a:cxn>
                <a:cxn ang="0">
                  <a:pos x="534" y="208"/>
                </a:cxn>
                <a:cxn ang="0">
                  <a:pos x="538" y="200"/>
                </a:cxn>
                <a:cxn ang="0">
                  <a:pos x="544" y="194"/>
                </a:cxn>
                <a:cxn ang="0">
                  <a:pos x="550" y="192"/>
                </a:cxn>
                <a:cxn ang="0">
                  <a:pos x="550" y="154"/>
                </a:cxn>
                <a:cxn ang="0">
                  <a:pos x="526" y="146"/>
                </a:cxn>
              </a:cxnLst>
              <a:rect l="0" t="0" r="r" b="b"/>
              <a:pathLst>
                <a:path w="550" h="358">
                  <a:moveTo>
                    <a:pt x="526" y="146"/>
                  </a:moveTo>
                  <a:lnTo>
                    <a:pt x="498" y="106"/>
                  </a:lnTo>
                  <a:lnTo>
                    <a:pt x="464" y="88"/>
                  </a:lnTo>
                  <a:lnTo>
                    <a:pt x="464" y="54"/>
                  </a:lnTo>
                  <a:lnTo>
                    <a:pt x="450" y="14"/>
                  </a:lnTo>
                  <a:lnTo>
                    <a:pt x="450" y="0"/>
                  </a:lnTo>
                  <a:lnTo>
                    <a:pt x="8" y="2"/>
                  </a:lnTo>
                  <a:lnTo>
                    <a:pt x="0" y="6"/>
                  </a:lnTo>
                  <a:lnTo>
                    <a:pt x="12" y="48"/>
                  </a:lnTo>
                  <a:lnTo>
                    <a:pt x="0" y="106"/>
                  </a:lnTo>
                  <a:lnTo>
                    <a:pt x="4" y="130"/>
                  </a:lnTo>
                  <a:lnTo>
                    <a:pt x="18" y="132"/>
                  </a:lnTo>
                  <a:lnTo>
                    <a:pt x="36" y="196"/>
                  </a:lnTo>
                  <a:lnTo>
                    <a:pt x="40" y="234"/>
                  </a:lnTo>
                  <a:lnTo>
                    <a:pt x="56" y="256"/>
                  </a:lnTo>
                  <a:lnTo>
                    <a:pt x="46" y="290"/>
                  </a:lnTo>
                  <a:lnTo>
                    <a:pt x="62" y="302"/>
                  </a:lnTo>
                  <a:lnTo>
                    <a:pt x="58" y="326"/>
                  </a:lnTo>
                  <a:lnTo>
                    <a:pt x="68" y="338"/>
                  </a:lnTo>
                  <a:lnTo>
                    <a:pt x="416" y="342"/>
                  </a:lnTo>
                  <a:lnTo>
                    <a:pt x="448" y="358"/>
                  </a:lnTo>
                  <a:lnTo>
                    <a:pt x="448" y="358"/>
                  </a:lnTo>
                  <a:lnTo>
                    <a:pt x="474" y="306"/>
                  </a:lnTo>
                  <a:lnTo>
                    <a:pt x="474" y="306"/>
                  </a:lnTo>
                  <a:lnTo>
                    <a:pt x="478" y="294"/>
                  </a:lnTo>
                  <a:lnTo>
                    <a:pt x="480" y="286"/>
                  </a:lnTo>
                  <a:lnTo>
                    <a:pt x="480" y="280"/>
                  </a:lnTo>
                  <a:lnTo>
                    <a:pt x="480" y="276"/>
                  </a:lnTo>
                  <a:lnTo>
                    <a:pt x="476" y="266"/>
                  </a:lnTo>
                  <a:lnTo>
                    <a:pt x="476" y="260"/>
                  </a:lnTo>
                  <a:lnTo>
                    <a:pt x="474" y="254"/>
                  </a:lnTo>
                  <a:lnTo>
                    <a:pt x="474" y="254"/>
                  </a:lnTo>
                  <a:lnTo>
                    <a:pt x="476" y="250"/>
                  </a:lnTo>
                  <a:lnTo>
                    <a:pt x="476" y="246"/>
                  </a:lnTo>
                  <a:lnTo>
                    <a:pt x="480" y="244"/>
                  </a:lnTo>
                  <a:lnTo>
                    <a:pt x="482" y="244"/>
                  </a:lnTo>
                  <a:lnTo>
                    <a:pt x="490" y="244"/>
                  </a:lnTo>
                  <a:lnTo>
                    <a:pt x="502" y="242"/>
                  </a:lnTo>
                  <a:lnTo>
                    <a:pt x="502" y="242"/>
                  </a:lnTo>
                  <a:lnTo>
                    <a:pt x="512" y="238"/>
                  </a:lnTo>
                  <a:lnTo>
                    <a:pt x="520" y="228"/>
                  </a:lnTo>
                  <a:lnTo>
                    <a:pt x="528" y="218"/>
                  </a:lnTo>
                  <a:lnTo>
                    <a:pt x="534" y="208"/>
                  </a:lnTo>
                  <a:lnTo>
                    <a:pt x="534" y="208"/>
                  </a:lnTo>
                  <a:lnTo>
                    <a:pt x="538" y="200"/>
                  </a:lnTo>
                  <a:lnTo>
                    <a:pt x="544" y="194"/>
                  </a:lnTo>
                  <a:lnTo>
                    <a:pt x="550" y="192"/>
                  </a:lnTo>
                  <a:lnTo>
                    <a:pt x="550" y="154"/>
                  </a:lnTo>
                  <a:lnTo>
                    <a:pt x="526" y="14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10" name="Freeform 44">
              <a:extLst>
                <a:ext uri="{FF2B5EF4-FFF2-40B4-BE49-F238E27FC236}">
                  <a16:creationId xmlns:a16="http://schemas.microsoft.com/office/drawing/2014/main" id="{71B86E65-CD38-46B1-8D95-BC5F10953686}"/>
                </a:ext>
              </a:extLst>
            </p:cNvPr>
            <p:cNvSpPr>
              <a:spLocks/>
            </p:cNvSpPr>
            <p:nvPr>
              <p:custDataLst>
                <p:tags r:id="rId44"/>
              </p:custDataLst>
            </p:nvPr>
          </p:nvSpPr>
          <p:spPr bwMode="auto">
            <a:xfrm>
              <a:off x="4973298" y="1988608"/>
              <a:ext cx="713106" cy="856735"/>
            </a:xfrm>
            <a:custGeom>
              <a:avLst/>
              <a:gdLst/>
              <a:ahLst/>
              <a:cxnLst>
                <a:cxn ang="0">
                  <a:pos x="434" y="606"/>
                </a:cxn>
                <a:cxn ang="0">
                  <a:pos x="390" y="568"/>
                </a:cxn>
                <a:cxn ang="0">
                  <a:pos x="350" y="494"/>
                </a:cxn>
                <a:cxn ang="0">
                  <a:pos x="336" y="428"/>
                </a:cxn>
                <a:cxn ang="0">
                  <a:pos x="384" y="314"/>
                </a:cxn>
                <a:cxn ang="0">
                  <a:pos x="386" y="314"/>
                </a:cxn>
                <a:cxn ang="0">
                  <a:pos x="382" y="306"/>
                </a:cxn>
                <a:cxn ang="0">
                  <a:pos x="384" y="302"/>
                </a:cxn>
                <a:cxn ang="0">
                  <a:pos x="428" y="274"/>
                </a:cxn>
                <a:cxn ang="0">
                  <a:pos x="486" y="232"/>
                </a:cxn>
                <a:cxn ang="0">
                  <a:pos x="502" y="216"/>
                </a:cxn>
                <a:cxn ang="0">
                  <a:pos x="566" y="146"/>
                </a:cxn>
                <a:cxn ang="0">
                  <a:pos x="558" y="142"/>
                </a:cxn>
                <a:cxn ang="0">
                  <a:pos x="534" y="132"/>
                </a:cxn>
                <a:cxn ang="0">
                  <a:pos x="494" y="128"/>
                </a:cxn>
                <a:cxn ang="0">
                  <a:pos x="434" y="126"/>
                </a:cxn>
                <a:cxn ang="0">
                  <a:pos x="416" y="122"/>
                </a:cxn>
                <a:cxn ang="0">
                  <a:pos x="394" y="112"/>
                </a:cxn>
                <a:cxn ang="0">
                  <a:pos x="348" y="88"/>
                </a:cxn>
                <a:cxn ang="0">
                  <a:pos x="322" y="82"/>
                </a:cxn>
                <a:cxn ang="0">
                  <a:pos x="306" y="82"/>
                </a:cxn>
                <a:cxn ang="0">
                  <a:pos x="278" y="84"/>
                </a:cxn>
                <a:cxn ang="0">
                  <a:pos x="262" y="80"/>
                </a:cxn>
                <a:cxn ang="0">
                  <a:pos x="212" y="68"/>
                </a:cxn>
                <a:cxn ang="0">
                  <a:pos x="202" y="64"/>
                </a:cxn>
                <a:cxn ang="0">
                  <a:pos x="152" y="0"/>
                </a:cxn>
                <a:cxn ang="0">
                  <a:pos x="148" y="48"/>
                </a:cxn>
                <a:cxn ang="0">
                  <a:pos x="0" y="44"/>
                </a:cxn>
                <a:cxn ang="0">
                  <a:pos x="0" y="100"/>
                </a:cxn>
                <a:cxn ang="0">
                  <a:pos x="10" y="126"/>
                </a:cxn>
                <a:cxn ang="0">
                  <a:pos x="26" y="298"/>
                </a:cxn>
                <a:cxn ang="0">
                  <a:pos x="24" y="322"/>
                </a:cxn>
                <a:cxn ang="0">
                  <a:pos x="28" y="344"/>
                </a:cxn>
                <a:cxn ang="0">
                  <a:pos x="32" y="360"/>
                </a:cxn>
                <a:cxn ang="0">
                  <a:pos x="38" y="404"/>
                </a:cxn>
                <a:cxn ang="0">
                  <a:pos x="26" y="418"/>
                </a:cxn>
                <a:cxn ang="0">
                  <a:pos x="16" y="436"/>
                </a:cxn>
                <a:cxn ang="0">
                  <a:pos x="16" y="442"/>
                </a:cxn>
                <a:cxn ang="0">
                  <a:pos x="24" y="454"/>
                </a:cxn>
                <a:cxn ang="0">
                  <a:pos x="44" y="472"/>
                </a:cxn>
                <a:cxn ang="0">
                  <a:pos x="54" y="488"/>
                </a:cxn>
                <a:cxn ang="0">
                  <a:pos x="56" y="498"/>
                </a:cxn>
                <a:cxn ang="0">
                  <a:pos x="48" y="678"/>
                </a:cxn>
                <a:cxn ang="0">
                  <a:pos x="482" y="678"/>
                </a:cxn>
              </a:cxnLst>
              <a:rect l="0" t="0" r="r" b="b"/>
              <a:pathLst>
                <a:path w="566" h="680">
                  <a:moveTo>
                    <a:pt x="482" y="638"/>
                  </a:moveTo>
                  <a:lnTo>
                    <a:pt x="434" y="606"/>
                  </a:lnTo>
                  <a:lnTo>
                    <a:pt x="420" y="584"/>
                  </a:lnTo>
                  <a:lnTo>
                    <a:pt x="390" y="568"/>
                  </a:lnTo>
                  <a:lnTo>
                    <a:pt x="348" y="538"/>
                  </a:lnTo>
                  <a:lnTo>
                    <a:pt x="350" y="494"/>
                  </a:lnTo>
                  <a:lnTo>
                    <a:pt x="358" y="454"/>
                  </a:lnTo>
                  <a:lnTo>
                    <a:pt x="336" y="428"/>
                  </a:lnTo>
                  <a:lnTo>
                    <a:pt x="382" y="380"/>
                  </a:lnTo>
                  <a:lnTo>
                    <a:pt x="384" y="314"/>
                  </a:lnTo>
                  <a:lnTo>
                    <a:pt x="386" y="314"/>
                  </a:lnTo>
                  <a:lnTo>
                    <a:pt x="386" y="314"/>
                  </a:lnTo>
                  <a:lnTo>
                    <a:pt x="384" y="310"/>
                  </a:lnTo>
                  <a:lnTo>
                    <a:pt x="382" y="306"/>
                  </a:lnTo>
                  <a:lnTo>
                    <a:pt x="384" y="302"/>
                  </a:lnTo>
                  <a:lnTo>
                    <a:pt x="384" y="302"/>
                  </a:lnTo>
                  <a:lnTo>
                    <a:pt x="396" y="294"/>
                  </a:lnTo>
                  <a:lnTo>
                    <a:pt x="428" y="274"/>
                  </a:lnTo>
                  <a:lnTo>
                    <a:pt x="466" y="246"/>
                  </a:lnTo>
                  <a:lnTo>
                    <a:pt x="486" y="232"/>
                  </a:lnTo>
                  <a:lnTo>
                    <a:pt x="502" y="216"/>
                  </a:lnTo>
                  <a:lnTo>
                    <a:pt x="502" y="216"/>
                  </a:lnTo>
                  <a:lnTo>
                    <a:pt x="548" y="164"/>
                  </a:lnTo>
                  <a:lnTo>
                    <a:pt x="566" y="146"/>
                  </a:lnTo>
                  <a:lnTo>
                    <a:pt x="566" y="146"/>
                  </a:lnTo>
                  <a:lnTo>
                    <a:pt x="558" y="142"/>
                  </a:lnTo>
                  <a:lnTo>
                    <a:pt x="550" y="138"/>
                  </a:lnTo>
                  <a:lnTo>
                    <a:pt x="534" y="132"/>
                  </a:lnTo>
                  <a:lnTo>
                    <a:pt x="514" y="130"/>
                  </a:lnTo>
                  <a:lnTo>
                    <a:pt x="494" y="128"/>
                  </a:lnTo>
                  <a:lnTo>
                    <a:pt x="454" y="128"/>
                  </a:lnTo>
                  <a:lnTo>
                    <a:pt x="434" y="126"/>
                  </a:lnTo>
                  <a:lnTo>
                    <a:pt x="416" y="122"/>
                  </a:lnTo>
                  <a:lnTo>
                    <a:pt x="416" y="122"/>
                  </a:lnTo>
                  <a:lnTo>
                    <a:pt x="404" y="118"/>
                  </a:lnTo>
                  <a:lnTo>
                    <a:pt x="394" y="112"/>
                  </a:lnTo>
                  <a:lnTo>
                    <a:pt x="370" y="100"/>
                  </a:lnTo>
                  <a:lnTo>
                    <a:pt x="348" y="88"/>
                  </a:lnTo>
                  <a:lnTo>
                    <a:pt x="336" y="84"/>
                  </a:lnTo>
                  <a:lnTo>
                    <a:pt x="322" y="82"/>
                  </a:lnTo>
                  <a:lnTo>
                    <a:pt x="322" y="82"/>
                  </a:lnTo>
                  <a:lnTo>
                    <a:pt x="306" y="82"/>
                  </a:lnTo>
                  <a:lnTo>
                    <a:pt x="292" y="84"/>
                  </a:lnTo>
                  <a:lnTo>
                    <a:pt x="278" y="84"/>
                  </a:lnTo>
                  <a:lnTo>
                    <a:pt x="262" y="80"/>
                  </a:lnTo>
                  <a:lnTo>
                    <a:pt x="262" y="80"/>
                  </a:lnTo>
                  <a:lnTo>
                    <a:pt x="230" y="74"/>
                  </a:lnTo>
                  <a:lnTo>
                    <a:pt x="212" y="68"/>
                  </a:lnTo>
                  <a:lnTo>
                    <a:pt x="202" y="64"/>
                  </a:lnTo>
                  <a:lnTo>
                    <a:pt x="202" y="64"/>
                  </a:lnTo>
                  <a:lnTo>
                    <a:pt x="174" y="0"/>
                  </a:lnTo>
                  <a:lnTo>
                    <a:pt x="152" y="0"/>
                  </a:lnTo>
                  <a:lnTo>
                    <a:pt x="148" y="48"/>
                  </a:lnTo>
                  <a:lnTo>
                    <a:pt x="148" y="48"/>
                  </a:lnTo>
                  <a:lnTo>
                    <a:pt x="120" y="48"/>
                  </a:lnTo>
                  <a:lnTo>
                    <a:pt x="0" y="44"/>
                  </a:lnTo>
                  <a:lnTo>
                    <a:pt x="6" y="76"/>
                  </a:lnTo>
                  <a:lnTo>
                    <a:pt x="0" y="100"/>
                  </a:lnTo>
                  <a:lnTo>
                    <a:pt x="10" y="126"/>
                  </a:lnTo>
                  <a:lnTo>
                    <a:pt x="10" y="126"/>
                  </a:lnTo>
                  <a:lnTo>
                    <a:pt x="18" y="206"/>
                  </a:lnTo>
                  <a:lnTo>
                    <a:pt x="26" y="298"/>
                  </a:lnTo>
                  <a:lnTo>
                    <a:pt x="26" y="298"/>
                  </a:lnTo>
                  <a:lnTo>
                    <a:pt x="24" y="322"/>
                  </a:lnTo>
                  <a:lnTo>
                    <a:pt x="26" y="332"/>
                  </a:lnTo>
                  <a:lnTo>
                    <a:pt x="28" y="344"/>
                  </a:lnTo>
                  <a:lnTo>
                    <a:pt x="28" y="344"/>
                  </a:lnTo>
                  <a:lnTo>
                    <a:pt x="32" y="360"/>
                  </a:lnTo>
                  <a:lnTo>
                    <a:pt x="36" y="380"/>
                  </a:lnTo>
                  <a:lnTo>
                    <a:pt x="38" y="404"/>
                  </a:lnTo>
                  <a:lnTo>
                    <a:pt x="38" y="404"/>
                  </a:lnTo>
                  <a:lnTo>
                    <a:pt x="26" y="418"/>
                  </a:lnTo>
                  <a:lnTo>
                    <a:pt x="18" y="430"/>
                  </a:lnTo>
                  <a:lnTo>
                    <a:pt x="16" y="436"/>
                  </a:lnTo>
                  <a:lnTo>
                    <a:pt x="16" y="442"/>
                  </a:lnTo>
                  <a:lnTo>
                    <a:pt x="16" y="442"/>
                  </a:lnTo>
                  <a:lnTo>
                    <a:pt x="20" y="448"/>
                  </a:lnTo>
                  <a:lnTo>
                    <a:pt x="24" y="454"/>
                  </a:lnTo>
                  <a:lnTo>
                    <a:pt x="38" y="466"/>
                  </a:lnTo>
                  <a:lnTo>
                    <a:pt x="44" y="472"/>
                  </a:lnTo>
                  <a:lnTo>
                    <a:pt x="50" y="480"/>
                  </a:lnTo>
                  <a:lnTo>
                    <a:pt x="54" y="488"/>
                  </a:lnTo>
                  <a:lnTo>
                    <a:pt x="56" y="498"/>
                  </a:lnTo>
                  <a:lnTo>
                    <a:pt x="56" y="498"/>
                  </a:lnTo>
                  <a:lnTo>
                    <a:pt x="52" y="598"/>
                  </a:lnTo>
                  <a:lnTo>
                    <a:pt x="48" y="678"/>
                  </a:lnTo>
                  <a:lnTo>
                    <a:pt x="40" y="680"/>
                  </a:lnTo>
                  <a:lnTo>
                    <a:pt x="482" y="678"/>
                  </a:lnTo>
                  <a:lnTo>
                    <a:pt x="482" y="63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grpSp>
          <p:nvGrpSpPr>
            <p:cNvPr id="111" name="Group 210">
              <a:extLst>
                <a:ext uri="{FF2B5EF4-FFF2-40B4-BE49-F238E27FC236}">
                  <a16:creationId xmlns:a16="http://schemas.microsoft.com/office/drawing/2014/main" id="{20A72A62-1BEC-4525-9C1A-231944B7CE04}"/>
                </a:ext>
              </a:extLst>
            </p:cNvPr>
            <p:cNvGrpSpPr/>
            <p:nvPr/>
          </p:nvGrpSpPr>
          <p:grpSpPr>
            <a:xfrm>
              <a:off x="1982501" y="4932487"/>
              <a:ext cx="1015484" cy="740824"/>
              <a:chOff x="4313108" y="5619653"/>
              <a:chExt cx="1015484" cy="740824"/>
            </a:xfrm>
            <a:grpFill/>
            <a:effectLst/>
          </p:grpSpPr>
          <p:sp>
            <p:nvSpPr>
              <p:cNvPr id="139" name="Freeform 47">
                <a:extLst>
                  <a:ext uri="{FF2B5EF4-FFF2-40B4-BE49-F238E27FC236}">
                    <a16:creationId xmlns:a16="http://schemas.microsoft.com/office/drawing/2014/main" id="{E2663AFA-883D-4DAE-A346-CB04920C6DCE}"/>
                  </a:ext>
                </a:extLst>
              </p:cNvPr>
              <p:cNvSpPr>
                <a:spLocks/>
              </p:cNvSpPr>
              <p:nvPr>
                <p:custDataLst>
                  <p:tags r:id="rId56"/>
                </p:custDataLst>
              </p:nvPr>
            </p:nvSpPr>
            <p:spPr bwMode="auto">
              <a:xfrm>
                <a:off x="5096770" y="6058100"/>
                <a:ext cx="231822" cy="302377"/>
              </a:xfrm>
              <a:custGeom>
                <a:avLst/>
                <a:gdLst/>
                <a:ahLst/>
                <a:cxnLst>
                  <a:cxn ang="0">
                    <a:pos x="182" y="132"/>
                  </a:cxn>
                  <a:cxn ang="0">
                    <a:pos x="168" y="120"/>
                  </a:cxn>
                  <a:cxn ang="0">
                    <a:pos x="158" y="112"/>
                  </a:cxn>
                  <a:cxn ang="0">
                    <a:pos x="156" y="106"/>
                  </a:cxn>
                  <a:cxn ang="0">
                    <a:pos x="150" y="94"/>
                  </a:cxn>
                  <a:cxn ang="0">
                    <a:pos x="144" y="96"/>
                  </a:cxn>
                  <a:cxn ang="0">
                    <a:pos x="140" y="96"/>
                  </a:cxn>
                  <a:cxn ang="0">
                    <a:pos x="140" y="92"/>
                  </a:cxn>
                  <a:cxn ang="0">
                    <a:pos x="140" y="82"/>
                  </a:cxn>
                  <a:cxn ang="0">
                    <a:pos x="140" y="72"/>
                  </a:cxn>
                  <a:cxn ang="0">
                    <a:pos x="138" y="68"/>
                  </a:cxn>
                  <a:cxn ang="0">
                    <a:pos x="116" y="46"/>
                  </a:cxn>
                  <a:cxn ang="0">
                    <a:pos x="104" y="40"/>
                  </a:cxn>
                  <a:cxn ang="0">
                    <a:pos x="72" y="30"/>
                  </a:cxn>
                  <a:cxn ang="0">
                    <a:pos x="64" y="24"/>
                  </a:cxn>
                  <a:cxn ang="0">
                    <a:pos x="54" y="14"/>
                  </a:cxn>
                  <a:cxn ang="0">
                    <a:pos x="34" y="0"/>
                  </a:cxn>
                  <a:cxn ang="0">
                    <a:pos x="22" y="4"/>
                  </a:cxn>
                  <a:cxn ang="0">
                    <a:pos x="20" y="10"/>
                  </a:cxn>
                  <a:cxn ang="0">
                    <a:pos x="22" y="24"/>
                  </a:cxn>
                  <a:cxn ang="0">
                    <a:pos x="26" y="56"/>
                  </a:cxn>
                  <a:cxn ang="0">
                    <a:pos x="22" y="70"/>
                  </a:cxn>
                  <a:cxn ang="0">
                    <a:pos x="14" y="72"/>
                  </a:cxn>
                  <a:cxn ang="0">
                    <a:pos x="8" y="72"/>
                  </a:cxn>
                  <a:cxn ang="0">
                    <a:pos x="2" y="78"/>
                  </a:cxn>
                  <a:cxn ang="0">
                    <a:pos x="0" y="94"/>
                  </a:cxn>
                  <a:cxn ang="0">
                    <a:pos x="10" y="132"/>
                  </a:cxn>
                  <a:cxn ang="0">
                    <a:pos x="18" y="150"/>
                  </a:cxn>
                  <a:cxn ang="0">
                    <a:pos x="20" y="164"/>
                  </a:cxn>
                  <a:cxn ang="0">
                    <a:pos x="16" y="196"/>
                  </a:cxn>
                  <a:cxn ang="0">
                    <a:pos x="18" y="208"/>
                  </a:cxn>
                  <a:cxn ang="0">
                    <a:pos x="24" y="216"/>
                  </a:cxn>
                  <a:cxn ang="0">
                    <a:pos x="44" y="232"/>
                  </a:cxn>
                  <a:cxn ang="0">
                    <a:pos x="52" y="240"/>
                  </a:cxn>
                  <a:cxn ang="0">
                    <a:pos x="58" y="228"/>
                  </a:cxn>
                  <a:cxn ang="0">
                    <a:pos x="98" y="188"/>
                  </a:cxn>
                  <a:cxn ang="0">
                    <a:pos x="112" y="176"/>
                  </a:cxn>
                  <a:cxn ang="0">
                    <a:pos x="128" y="172"/>
                  </a:cxn>
                  <a:cxn ang="0">
                    <a:pos x="168" y="154"/>
                  </a:cxn>
                  <a:cxn ang="0">
                    <a:pos x="182" y="144"/>
                  </a:cxn>
                  <a:cxn ang="0">
                    <a:pos x="184" y="136"/>
                  </a:cxn>
                  <a:cxn ang="0">
                    <a:pos x="182" y="132"/>
                  </a:cxn>
                  <a:cxn ang="0">
                    <a:pos x="182" y="132"/>
                  </a:cxn>
                </a:cxnLst>
                <a:rect l="0" t="0" r="r" b="b"/>
                <a:pathLst>
                  <a:path w="184" h="240">
                    <a:moveTo>
                      <a:pt x="182" y="132"/>
                    </a:moveTo>
                    <a:lnTo>
                      <a:pt x="182" y="132"/>
                    </a:lnTo>
                    <a:lnTo>
                      <a:pt x="176" y="124"/>
                    </a:lnTo>
                    <a:lnTo>
                      <a:pt x="168" y="120"/>
                    </a:lnTo>
                    <a:lnTo>
                      <a:pt x="160" y="114"/>
                    </a:lnTo>
                    <a:lnTo>
                      <a:pt x="158" y="112"/>
                    </a:lnTo>
                    <a:lnTo>
                      <a:pt x="156" y="106"/>
                    </a:lnTo>
                    <a:lnTo>
                      <a:pt x="156" y="106"/>
                    </a:lnTo>
                    <a:lnTo>
                      <a:pt x="152" y="96"/>
                    </a:lnTo>
                    <a:lnTo>
                      <a:pt x="150" y="94"/>
                    </a:lnTo>
                    <a:lnTo>
                      <a:pt x="148" y="94"/>
                    </a:lnTo>
                    <a:lnTo>
                      <a:pt x="144" y="96"/>
                    </a:lnTo>
                    <a:lnTo>
                      <a:pt x="142" y="96"/>
                    </a:lnTo>
                    <a:lnTo>
                      <a:pt x="140" y="96"/>
                    </a:lnTo>
                    <a:lnTo>
                      <a:pt x="140" y="96"/>
                    </a:lnTo>
                    <a:lnTo>
                      <a:pt x="140" y="92"/>
                    </a:lnTo>
                    <a:lnTo>
                      <a:pt x="138" y="90"/>
                    </a:lnTo>
                    <a:lnTo>
                      <a:pt x="140" y="82"/>
                    </a:lnTo>
                    <a:lnTo>
                      <a:pt x="140" y="74"/>
                    </a:lnTo>
                    <a:lnTo>
                      <a:pt x="140" y="72"/>
                    </a:lnTo>
                    <a:lnTo>
                      <a:pt x="138" y="68"/>
                    </a:lnTo>
                    <a:lnTo>
                      <a:pt x="138" y="68"/>
                    </a:lnTo>
                    <a:lnTo>
                      <a:pt x="116" y="46"/>
                    </a:lnTo>
                    <a:lnTo>
                      <a:pt x="116" y="46"/>
                    </a:lnTo>
                    <a:lnTo>
                      <a:pt x="110" y="44"/>
                    </a:lnTo>
                    <a:lnTo>
                      <a:pt x="104" y="40"/>
                    </a:lnTo>
                    <a:lnTo>
                      <a:pt x="88" y="34"/>
                    </a:lnTo>
                    <a:lnTo>
                      <a:pt x="72" y="30"/>
                    </a:lnTo>
                    <a:lnTo>
                      <a:pt x="66" y="26"/>
                    </a:lnTo>
                    <a:lnTo>
                      <a:pt x="64" y="24"/>
                    </a:lnTo>
                    <a:lnTo>
                      <a:pt x="64" y="24"/>
                    </a:lnTo>
                    <a:lnTo>
                      <a:pt x="54" y="14"/>
                    </a:lnTo>
                    <a:lnTo>
                      <a:pt x="40" y="4"/>
                    </a:lnTo>
                    <a:lnTo>
                      <a:pt x="34" y="0"/>
                    </a:lnTo>
                    <a:lnTo>
                      <a:pt x="26" y="0"/>
                    </a:lnTo>
                    <a:lnTo>
                      <a:pt x="22" y="4"/>
                    </a:lnTo>
                    <a:lnTo>
                      <a:pt x="20" y="10"/>
                    </a:lnTo>
                    <a:lnTo>
                      <a:pt x="20" y="10"/>
                    </a:lnTo>
                    <a:lnTo>
                      <a:pt x="20" y="16"/>
                    </a:lnTo>
                    <a:lnTo>
                      <a:pt x="22" y="24"/>
                    </a:lnTo>
                    <a:lnTo>
                      <a:pt x="26" y="46"/>
                    </a:lnTo>
                    <a:lnTo>
                      <a:pt x="26" y="56"/>
                    </a:lnTo>
                    <a:lnTo>
                      <a:pt x="26" y="64"/>
                    </a:lnTo>
                    <a:lnTo>
                      <a:pt x="22" y="70"/>
                    </a:lnTo>
                    <a:lnTo>
                      <a:pt x="18" y="72"/>
                    </a:lnTo>
                    <a:lnTo>
                      <a:pt x="14" y="72"/>
                    </a:lnTo>
                    <a:lnTo>
                      <a:pt x="14" y="72"/>
                    </a:lnTo>
                    <a:lnTo>
                      <a:pt x="8" y="72"/>
                    </a:lnTo>
                    <a:lnTo>
                      <a:pt x="4" y="74"/>
                    </a:lnTo>
                    <a:lnTo>
                      <a:pt x="2" y="78"/>
                    </a:lnTo>
                    <a:lnTo>
                      <a:pt x="0" y="82"/>
                    </a:lnTo>
                    <a:lnTo>
                      <a:pt x="0" y="94"/>
                    </a:lnTo>
                    <a:lnTo>
                      <a:pt x="2" y="106"/>
                    </a:lnTo>
                    <a:lnTo>
                      <a:pt x="10" y="132"/>
                    </a:lnTo>
                    <a:lnTo>
                      <a:pt x="18" y="150"/>
                    </a:lnTo>
                    <a:lnTo>
                      <a:pt x="18" y="150"/>
                    </a:lnTo>
                    <a:lnTo>
                      <a:pt x="20" y="156"/>
                    </a:lnTo>
                    <a:lnTo>
                      <a:pt x="20" y="164"/>
                    </a:lnTo>
                    <a:lnTo>
                      <a:pt x="18" y="180"/>
                    </a:lnTo>
                    <a:lnTo>
                      <a:pt x="16" y="196"/>
                    </a:lnTo>
                    <a:lnTo>
                      <a:pt x="16" y="202"/>
                    </a:lnTo>
                    <a:lnTo>
                      <a:pt x="18" y="208"/>
                    </a:lnTo>
                    <a:lnTo>
                      <a:pt x="18" y="208"/>
                    </a:lnTo>
                    <a:lnTo>
                      <a:pt x="24" y="216"/>
                    </a:lnTo>
                    <a:lnTo>
                      <a:pt x="34" y="224"/>
                    </a:lnTo>
                    <a:lnTo>
                      <a:pt x="44" y="232"/>
                    </a:lnTo>
                    <a:lnTo>
                      <a:pt x="52" y="240"/>
                    </a:lnTo>
                    <a:lnTo>
                      <a:pt x="52" y="240"/>
                    </a:lnTo>
                    <a:lnTo>
                      <a:pt x="54" y="236"/>
                    </a:lnTo>
                    <a:lnTo>
                      <a:pt x="58" y="228"/>
                    </a:lnTo>
                    <a:lnTo>
                      <a:pt x="76" y="208"/>
                    </a:lnTo>
                    <a:lnTo>
                      <a:pt x="98" y="188"/>
                    </a:lnTo>
                    <a:lnTo>
                      <a:pt x="106" y="180"/>
                    </a:lnTo>
                    <a:lnTo>
                      <a:pt x="112" y="176"/>
                    </a:lnTo>
                    <a:lnTo>
                      <a:pt x="112" y="176"/>
                    </a:lnTo>
                    <a:lnTo>
                      <a:pt x="128" y="172"/>
                    </a:lnTo>
                    <a:lnTo>
                      <a:pt x="156" y="160"/>
                    </a:lnTo>
                    <a:lnTo>
                      <a:pt x="168" y="154"/>
                    </a:lnTo>
                    <a:lnTo>
                      <a:pt x="178" y="146"/>
                    </a:lnTo>
                    <a:lnTo>
                      <a:pt x="182" y="144"/>
                    </a:lnTo>
                    <a:lnTo>
                      <a:pt x="184" y="140"/>
                    </a:lnTo>
                    <a:lnTo>
                      <a:pt x="184" y="136"/>
                    </a:lnTo>
                    <a:lnTo>
                      <a:pt x="182" y="132"/>
                    </a:lnTo>
                    <a:lnTo>
                      <a:pt x="182" y="132"/>
                    </a:lnTo>
                    <a:lnTo>
                      <a:pt x="182" y="132"/>
                    </a:lnTo>
                    <a:lnTo>
                      <a:pt x="182" y="13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40" name="Freeform 48">
                <a:extLst>
                  <a:ext uri="{FF2B5EF4-FFF2-40B4-BE49-F238E27FC236}">
                    <a16:creationId xmlns:a16="http://schemas.microsoft.com/office/drawing/2014/main" id="{07F8638D-2452-4E55-8546-E8307F4A61C6}"/>
                  </a:ext>
                </a:extLst>
              </p:cNvPr>
              <p:cNvSpPr>
                <a:spLocks/>
              </p:cNvSpPr>
              <p:nvPr>
                <p:custDataLst>
                  <p:tags r:id="rId57"/>
                </p:custDataLst>
              </p:nvPr>
            </p:nvSpPr>
            <p:spPr bwMode="auto">
              <a:xfrm>
                <a:off x="4859907" y="5843916"/>
                <a:ext cx="110872" cy="40317"/>
              </a:xfrm>
              <a:custGeom>
                <a:avLst/>
                <a:gdLst/>
                <a:ahLst/>
                <a:cxnLst>
                  <a:cxn ang="0">
                    <a:pos x="88" y="10"/>
                  </a:cxn>
                  <a:cxn ang="0">
                    <a:pos x="88" y="10"/>
                  </a:cxn>
                  <a:cxn ang="0">
                    <a:pos x="88" y="10"/>
                  </a:cxn>
                  <a:cxn ang="0">
                    <a:pos x="88" y="10"/>
                  </a:cxn>
                  <a:cxn ang="0">
                    <a:pos x="72" y="6"/>
                  </a:cxn>
                  <a:cxn ang="0">
                    <a:pos x="56" y="2"/>
                  </a:cxn>
                  <a:cxn ang="0">
                    <a:pos x="56" y="2"/>
                  </a:cxn>
                  <a:cxn ang="0">
                    <a:pos x="40" y="2"/>
                  </a:cxn>
                  <a:cxn ang="0">
                    <a:pos x="22" y="2"/>
                  </a:cxn>
                  <a:cxn ang="0">
                    <a:pos x="22" y="2"/>
                  </a:cxn>
                  <a:cxn ang="0">
                    <a:pos x="12" y="0"/>
                  </a:cxn>
                  <a:cxn ang="0">
                    <a:pos x="6" y="0"/>
                  </a:cxn>
                  <a:cxn ang="0">
                    <a:pos x="2" y="2"/>
                  </a:cxn>
                  <a:cxn ang="0">
                    <a:pos x="2" y="2"/>
                  </a:cxn>
                  <a:cxn ang="0">
                    <a:pos x="0" y="8"/>
                  </a:cxn>
                  <a:cxn ang="0">
                    <a:pos x="0" y="14"/>
                  </a:cxn>
                  <a:cxn ang="0">
                    <a:pos x="0" y="14"/>
                  </a:cxn>
                  <a:cxn ang="0">
                    <a:pos x="2" y="18"/>
                  </a:cxn>
                  <a:cxn ang="0">
                    <a:pos x="6" y="22"/>
                  </a:cxn>
                  <a:cxn ang="0">
                    <a:pos x="14" y="24"/>
                  </a:cxn>
                  <a:cxn ang="0">
                    <a:pos x="22" y="22"/>
                  </a:cxn>
                  <a:cxn ang="0">
                    <a:pos x="30" y="20"/>
                  </a:cxn>
                  <a:cxn ang="0">
                    <a:pos x="30" y="20"/>
                  </a:cxn>
                  <a:cxn ang="0">
                    <a:pos x="34" y="20"/>
                  </a:cxn>
                  <a:cxn ang="0">
                    <a:pos x="38" y="22"/>
                  </a:cxn>
                  <a:cxn ang="0">
                    <a:pos x="46" y="26"/>
                  </a:cxn>
                  <a:cxn ang="0">
                    <a:pos x="56" y="32"/>
                  </a:cxn>
                  <a:cxn ang="0">
                    <a:pos x="60" y="32"/>
                  </a:cxn>
                  <a:cxn ang="0">
                    <a:pos x="64" y="32"/>
                  </a:cxn>
                  <a:cxn ang="0">
                    <a:pos x="64" y="32"/>
                  </a:cxn>
                  <a:cxn ang="0">
                    <a:pos x="78" y="22"/>
                  </a:cxn>
                  <a:cxn ang="0">
                    <a:pos x="86" y="14"/>
                  </a:cxn>
                  <a:cxn ang="0">
                    <a:pos x="88" y="12"/>
                  </a:cxn>
                  <a:cxn ang="0">
                    <a:pos x="88" y="10"/>
                  </a:cxn>
                  <a:cxn ang="0">
                    <a:pos x="88" y="10"/>
                  </a:cxn>
                </a:cxnLst>
                <a:rect l="0" t="0" r="r" b="b"/>
                <a:pathLst>
                  <a:path w="88" h="32">
                    <a:moveTo>
                      <a:pt x="88" y="10"/>
                    </a:moveTo>
                    <a:lnTo>
                      <a:pt x="88" y="10"/>
                    </a:lnTo>
                    <a:lnTo>
                      <a:pt x="88" y="10"/>
                    </a:lnTo>
                    <a:lnTo>
                      <a:pt x="88" y="10"/>
                    </a:lnTo>
                    <a:lnTo>
                      <a:pt x="72" y="6"/>
                    </a:lnTo>
                    <a:lnTo>
                      <a:pt x="56" y="2"/>
                    </a:lnTo>
                    <a:lnTo>
                      <a:pt x="56" y="2"/>
                    </a:lnTo>
                    <a:lnTo>
                      <a:pt x="40" y="2"/>
                    </a:lnTo>
                    <a:lnTo>
                      <a:pt x="22" y="2"/>
                    </a:lnTo>
                    <a:lnTo>
                      <a:pt x="22" y="2"/>
                    </a:lnTo>
                    <a:lnTo>
                      <a:pt x="12" y="0"/>
                    </a:lnTo>
                    <a:lnTo>
                      <a:pt x="6" y="0"/>
                    </a:lnTo>
                    <a:lnTo>
                      <a:pt x="2" y="2"/>
                    </a:lnTo>
                    <a:lnTo>
                      <a:pt x="2" y="2"/>
                    </a:lnTo>
                    <a:lnTo>
                      <a:pt x="0" y="8"/>
                    </a:lnTo>
                    <a:lnTo>
                      <a:pt x="0" y="14"/>
                    </a:lnTo>
                    <a:lnTo>
                      <a:pt x="0" y="14"/>
                    </a:lnTo>
                    <a:lnTo>
                      <a:pt x="2" y="18"/>
                    </a:lnTo>
                    <a:lnTo>
                      <a:pt x="6" y="22"/>
                    </a:lnTo>
                    <a:lnTo>
                      <a:pt x="14" y="24"/>
                    </a:lnTo>
                    <a:lnTo>
                      <a:pt x="22" y="22"/>
                    </a:lnTo>
                    <a:lnTo>
                      <a:pt x="30" y="20"/>
                    </a:lnTo>
                    <a:lnTo>
                      <a:pt x="30" y="20"/>
                    </a:lnTo>
                    <a:lnTo>
                      <a:pt x="34" y="20"/>
                    </a:lnTo>
                    <a:lnTo>
                      <a:pt x="38" y="22"/>
                    </a:lnTo>
                    <a:lnTo>
                      <a:pt x="46" y="26"/>
                    </a:lnTo>
                    <a:lnTo>
                      <a:pt x="56" y="32"/>
                    </a:lnTo>
                    <a:lnTo>
                      <a:pt x="60" y="32"/>
                    </a:lnTo>
                    <a:lnTo>
                      <a:pt x="64" y="32"/>
                    </a:lnTo>
                    <a:lnTo>
                      <a:pt x="64" y="32"/>
                    </a:lnTo>
                    <a:lnTo>
                      <a:pt x="78" y="22"/>
                    </a:lnTo>
                    <a:lnTo>
                      <a:pt x="86" y="14"/>
                    </a:lnTo>
                    <a:lnTo>
                      <a:pt x="88" y="12"/>
                    </a:lnTo>
                    <a:lnTo>
                      <a:pt x="88" y="10"/>
                    </a:lnTo>
                    <a:lnTo>
                      <a:pt x="88" y="1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41" name="Freeform 49">
                <a:extLst>
                  <a:ext uri="{FF2B5EF4-FFF2-40B4-BE49-F238E27FC236}">
                    <a16:creationId xmlns:a16="http://schemas.microsoft.com/office/drawing/2014/main" id="{FCE07B38-0B4F-4C6D-85E8-457979222A2A}"/>
                  </a:ext>
                </a:extLst>
              </p:cNvPr>
              <p:cNvSpPr>
                <a:spLocks/>
              </p:cNvSpPr>
              <p:nvPr>
                <p:custDataLst>
                  <p:tags r:id="rId58"/>
                </p:custDataLst>
              </p:nvPr>
            </p:nvSpPr>
            <p:spPr bwMode="auto">
              <a:xfrm>
                <a:off x="4907783" y="5909431"/>
                <a:ext cx="42837" cy="45357"/>
              </a:xfrm>
              <a:custGeom>
                <a:avLst/>
                <a:gdLst/>
                <a:ahLst/>
                <a:cxnLst>
                  <a:cxn ang="0">
                    <a:pos x="34" y="16"/>
                  </a:cxn>
                  <a:cxn ang="0">
                    <a:pos x="34" y="16"/>
                  </a:cxn>
                  <a:cxn ang="0">
                    <a:pos x="28" y="8"/>
                  </a:cxn>
                  <a:cxn ang="0">
                    <a:pos x="22" y="4"/>
                  </a:cxn>
                  <a:cxn ang="0">
                    <a:pos x="14" y="0"/>
                  </a:cxn>
                  <a:cxn ang="0">
                    <a:pos x="4" y="0"/>
                  </a:cxn>
                  <a:cxn ang="0">
                    <a:pos x="4" y="0"/>
                  </a:cxn>
                  <a:cxn ang="0">
                    <a:pos x="0" y="2"/>
                  </a:cxn>
                  <a:cxn ang="0">
                    <a:pos x="0" y="4"/>
                  </a:cxn>
                  <a:cxn ang="0">
                    <a:pos x="0" y="6"/>
                  </a:cxn>
                  <a:cxn ang="0">
                    <a:pos x="0" y="10"/>
                  </a:cxn>
                  <a:cxn ang="0">
                    <a:pos x="6" y="18"/>
                  </a:cxn>
                  <a:cxn ang="0">
                    <a:pos x="8" y="24"/>
                  </a:cxn>
                  <a:cxn ang="0">
                    <a:pos x="8" y="24"/>
                  </a:cxn>
                  <a:cxn ang="0">
                    <a:pos x="10" y="30"/>
                  </a:cxn>
                  <a:cxn ang="0">
                    <a:pos x="14" y="34"/>
                  </a:cxn>
                  <a:cxn ang="0">
                    <a:pos x="18" y="36"/>
                  </a:cxn>
                  <a:cxn ang="0">
                    <a:pos x="24" y="34"/>
                  </a:cxn>
                  <a:cxn ang="0">
                    <a:pos x="28" y="30"/>
                  </a:cxn>
                  <a:cxn ang="0">
                    <a:pos x="32" y="26"/>
                  </a:cxn>
                  <a:cxn ang="0">
                    <a:pos x="34" y="22"/>
                  </a:cxn>
                  <a:cxn ang="0">
                    <a:pos x="34" y="16"/>
                  </a:cxn>
                  <a:cxn ang="0">
                    <a:pos x="34" y="16"/>
                  </a:cxn>
                  <a:cxn ang="0">
                    <a:pos x="34" y="16"/>
                  </a:cxn>
                  <a:cxn ang="0">
                    <a:pos x="34" y="16"/>
                  </a:cxn>
                </a:cxnLst>
                <a:rect l="0" t="0" r="r" b="b"/>
                <a:pathLst>
                  <a:path w="34" h="36">
                    <a:moveTo>
                      <a:pt x="34" y="16"/>
                    </a:moveTo>
                    <a:lnTo>
                      <a:pt x="34" y="16"/>
                    </a:lnTo>
                    <a:lnTo>
                      <a:pt x="28" y="8"/>
                    </a:lnTo>
                    <a:lnTo>
                      <a:pt x="22" y="4"/>
                    </a:lnTo>
                    <a:lnTo>
                      <a:pt x="14" y="0"/>
                    </a:lnTo>
                    <a:lnTo>
                      <a:pt x="4" y="0"/>
                    </a:lnTo>
                    <a:lnTo>
                      <a:pt x="4" y="0"/>
                    </a:lnTo>
                    <a:lnTo>
                      <a:pt x="0" y="2"/>
                    </a:lnTo>
                    <a:lnTo>
                      <a:pt x="0" y="4"/>
                    </a:lnTo>
                    <a:lnTo>
                      <a:pt x="0" y="6"/>
                    </a:lnTo>
                    <a:lnTo>
                      <a:pt x="0" y="10"/>
                    </a:lnTo>
                    <a:lnTo>
                      <a:pt x="6" y="18"/>
                    </a:lnTo>
                    <a:lnTo>
                      <a:pt x="8" y="24"/>
                    </a:lnTo>
                    <a:lnTo>
                      <a:pt x="8" y="24"/>
                    </a:lnTo>
                    <a:lnTo>
                      <a:pt x="10" y="30"/>
                    </a:lnTo>
                    <a:lnTo>
                      <a:pt x="14" y="34"/>
                    </a:lnTo>
                    <a:lnTo>
                      <a:pt x="18" y="36"/>
                    </a:lnTo>
                    <a:lnTo>
                      <a:pt x="24" y="34"/>
                    </a:lnTo>
                    <a:lnTo>
                      <a:pt x="28" y="30"/>
                    </a:lnTo>
                    <a:lnTo>
                      <a:pt x="32" y="26"/>
                    </a:lnTo>
                    <a:lnTo>
                      <a:pt x="34" y="22"/>
                    </a:lnTo>
                    <a:lnTo>
                      <a:pt x="34" y="16"/>
                    </a:lnTo>
                    <a:lnTo>
                      <a:pt x="34" y="16"/>
                    </a:lnTo>
                    <a:lnTo>
                      <a:pt x="34" y="16"/>
                    </a:lnTo>
                    <a:lnTo>
                      <a:pt x="34" y="1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42" name="Freeform 50">
                <a:extLst>
                  <a:ext uri="{FF2B5EF4-FFF2-40B4-BE49-F238E27FC236}">
                    <a16:creationId xmlns:a16="http://schemas.microsoft.com/office/drawing/2014/main" id="{58DE02CE-3928-4CC6-A06A-84E737C1D40E}"/>
                  </a:ext>
                </a:extLst>
              </p:cNvPr>
              <p:cNvSpPr>
                <a:spLocks/>
              </p:cNvSpPr>
              <p:nvPr>
                <p:custDataLst>
                  <p:tags r:id="rId59"/>
                </p:custDataLst>
              </p:nvPr>
            </p:nvSpPr>
            <p:spPr bwMode="auto">
              <a:xfrm>
                <a:off x="4973298" y="5886753"/>
                <a:ext cx="131030" cy="103312"/>
              </a:xfrm>
              <a:custGeom>
                <a:avLst/>
                <a:gdLst/>
                <a:ahLst/>
                <a:cxnLst>
                  <a:cxn ang="0">
                    <a:pos x="96" y="66"/>
                  </a:cxn>
                  <a:cxn ang="0">
                    <a:pos x="96" y="66"/>
                  </a:cxn>
                  <a:cxn ang="0">
                    <a:pos x="100" y="60"/>
                  </a:cxn>
                  <a:cxn ang="0">
                    <a:pos x="104" y="54"/>
                  </a:cxn>
                  <a:cxn ang="0">
                    <a:pos x="104" y="48"/>
                  </a:cxn>
                  <a:cxn ang="0">
                    <a:pos x="102" y="44"/>
                  </a:cxn>
                  <a:cxn ang="0">
                    <a:pos x="100" y="40"/>
                  </a:cxn>
                  <a:cxn ang="0">
                    <a:pos x="94" y="36"/>
                  </a:cxn>
                  <a:cxn ang="0">
                    <a:pos x="82" y="30"/>
                  </a:cxn>
                  <a:cxn ang="0">
                    <a:pos x="82" y="30"/>
                  </a:cxn>
                  <a:cxn ang="0">
                    <a:pos x="76" y="26"/>
                  </a:cxn>
                  <a:cxn ang="0">
                    <a:pos x="72" y="22"/>
                  </a:cxn>
                  <a:cxn ang="0">
                    <a:pos x="68" y="18"/>
                  </a:cxn>
                  <a:cxn ang="0">
                    <a:pos x="64" y="16"/>
                  </a:cxn>
                  <a:cxn ang="0">
                    <a:pos x="64" y="16"/>
                  </a:cxn>
                  <a:cxn ang="0">
                    <a:pos x="56" y="18"/>
                  </a:cxn>
                  <a:cxn ang="0">
                    <a:pos x="48" y="20"/>
                  </a:cxn>
                  <a:cxn ang="0">
                    <a:pos x="42" y="24"/>
                  </a:cxn>
                  <a:cxn ang="0">
                    <a:pos x="34" y="24"/>
                  </a:cxn>
                  <a:cxn ang="0">
                    <a:pos x="34" y="24"/>
                  </a:cxn>
                  <a:cxn ang="0">
                    <a:pos x="30" y="22"/>
                  </a:cxn>
                  <a:cxn ang="0">
                    <a:pos x="26" y="20"/>
                  </a:cxn>
                  <a:cxn ang="0">
                    <a:pos x="22" y="10"/>
                  </a:cxn>
                  <a:cxn ang="0">
                    <a:pos x="22" y="6"/>
                  </a:cxn>
                  <a:cxn ang="0">
                    <a:pos x="18" y="2"/>
                  </a:cxn>
                  <a:cxn ang="0">
                    <a:pos x="16" y="0"/>
                  </a:cxn>
                  <a:cxn ang="0">
                    <a:pos x="10" y="0"/>
                  </a:cxn>
                  <a:cxn ang="0">
                    <a:pos x="10" y="0"/>
                  </a:cxn>
                  <a:cxn ang="0">
                    <a:pos x="4" y="4"/>
                  </a:cxn>
                  <a:cxn ang="0">
                    <a:pos x="2" y="8"/>
                  </a:cxn>
                  <a:cxn ang="0">
                    <a:pos x="0" y="14"/>
                  </a:cxn>
                  <a:cxn ang="0">
                    <a:pos x="2" y="22"/>
                  </a:cxn>
                  <a:cxn ang="0">
                    <a:pos x="4" y="30"/>
                  </a:cxn>
                  <a:cxn ang="0">
                    <a:pos x="8" y="36"/>
                  </a:cxn>
                  <a:cxn ang="0">
                    <a:pos x="14" y="40"/>
                  </a:cxn>
                  <a:cxn ang="0">
                    <a:pos x="20" y="42"/>
                  </a:cxn>
                  <a:cxn ang="0">
                    <a:pos x="20" y="42"/>
                  </a:cxn>
                  <a:cxn ang="0">
                    <a:pos x="26" y="44"/>
                  </a:cxn>
                  <a:cxn ang="0">
                    <a:pos x="30" y="50"/>
                  </a:cxn>
                  <a:cxn ang="0">
                    <a:pos x="36" y="64"/>
                  </a:cxn>
                  <a:cxn ang="0">
                    <a:pos x="42" y="78"/>
                  </a:cxn>
                  <a:cxn ang="0">
                    <a:pos x="46" y="82"/>
                  </a:cxn>
                  <a:cxn ang="0">
                    <a:pos x="50" y="80"/>
                  </a:cxn>
                  <a:cxn ang="0">
                    <a:pos x="50" y="80"/>
                  </a:cxn>
                  <a:cxn ang="0">
                    <a:pos x="54" y="78"/>
                  </a:cxn>
                  <a:cxn ang="0">
                    <a:pos x="60" y="76"/>
                  </a:cxn>
                  <a:cxn ang="0">
                    <a:pos x="74" y="74"/>
                  </a:cxn>
                  <a:cxn ang="0">
                    <a:pos x="86" y="72"/>
                  </a:cxn>
                  <a:cxn ang="0">
                    <a:pos x="92" y="70"/>
                  </a:cxn>
                  <a:cxn ang="0">
                    <a:pos x="96" y="66"/>
                  </a:cxn>
                  <a:cxn ang="0">
                    <a:pos x="96" y="66"/>
                  </a:cxn>
                  <a:cxn ang="0">
                    <a:pos x="96" y="66"/>
                  </a:cxn>
                  <a:cxn ang="0">
                    <a:pos x="96" y="66"/>
                  </a:cxn>
                </a:cxnLst>
                <a:rect l="0" t="0" r="r" b="b"/>
                <a:pathLst>
                  <a:path w="104" h="82">
                    <a:moveTo>
                      <a:pt x="96" y="66"/>
                    </a:moveTo>
                    <a:lnTo>
                      <a:pt x="96" y="66"/>
                    </a:lnTo>
                    <a:lnTo>
                      <a:pt x="100" y="60"/>
                    </a:lnTo>
                    <a:lnTo>
                      <a:pt x="104" y="54"/>
                    </a:lnTo>
                    <a:lnTo>
                      <a:pt x="104" y="48"/>
                    </a:lnTo>
                    <a:lnTo>
                      <a:pt x="102" y="44"/>
                    </a:lnTo>
                    <a:lnTo>
                      <a:pt x="100" y="40"/>
                    </a:lnTo>
                    <a:lnTo>
                      <a:pt x="94" y="36"/>
                    </a:lnTo>
                    <a:lnTo>
                      <a:pt x="82" y="30"/>
                    </a:lnTo>
                    <a:lnTo>
                      <a:pt x="82" y="30"/>
                    </a:lnTo>
                    <a:lnTo>
                      <a:pt x="76" y="26"/>
                    </a:lnTo>
                    <a:lnTo>
                      <a:pt x="72" y="22"/>
                    </a:lnTo>
                    <a:lnTo>
                      <a:pt x="68" y="18"/>
                    </a:lnTo>
                    <a:lnTo>
                      <a:pt x="64" y="16"/>
                    </a:lnTo>
                    <a:lnTo>
                      <a:pt x="64" y="16"/>
                    </a:lnTo>
                    <a:lnTo>
                      <a:pt x="56" y="18"/>
                    </a:lnTo>
                    <a:lnTo>
                      <a:pt x="48" y="20"/>
                    </a:lnTo>
                    <a:lnTo>
                      <a:pt x="42" y="24"/>
                    </a:lnTo>
                    <a:lnTo>
                      <a:pt x="34" y="24"/>
                    </a:lnTo>
                    <a:lnTo>
                      <a:pt x="34" y="24"/>
                    </a:lnTo>
                    <a:lnTo>
                      <a:pt x="30" y="22"/>
                    </a:lnTo>
                    <a:lnTo>
                      <a:pt x="26" y="20"/>
                    </a:lnTo>
                    <a:lnTo>
                      <a:pt x="22" y="10"/>
                    </a:lnTo>
                    <a:lnTo>
                      <a:pt x="22" y="6"/>
                    </a:lnTo>
                    <a:lnTo>
                      <a:pt x="18" y="2"/>
                    </a:lnTo>
                    <a:lnTo>
                      <a:pt x="16" y="0"/>
                    </a:lnTo>
                    <a:lnTo>
                      <a:pt x="10" y="0"/>
                    </a:lnTo>
                    <a:lnTo>
                      <a:pt x="10" y="0"/>
                    </a:lnTo>
                    <a:lnTo>
                      <a:pt x="4" y="4"/>
                    </a:lnTo>
                    <a:lnTo>
                      <a:pt x="2" y="8"/>
                    </a:lnTo>
                    <a:lnTo>
                      <a:pt x="0" y="14"/>
                    </a:lnTo>
                    <a:lnTo>
                      <a:pt x="2" y="22"/>
                    </a:lnTo>
                    <a:lnTo>
                      <a:pt x="4" y="30"/>
                    </a:lnTo>
                    <a:lnTo>
                      <a:pt x="8" y="36"/>
                    </a:lnTo>
                    <a:lnTo>
                      <a:pt x="14" y="40"/>
                    </a:lnTo>
                    <a:lnTo>
                      <a:pt x="20" y="42"/>
                    </a:lnTo>
                    <a:lnTo>
                      <a:pt x="20" y="42"/>
                    </a:lnTo>
                    <a:lnTo>
                      <a:pt x="26" y="44"/>
                    </a:lnTo>
                    <a:lnTo>
                      <a:pt x="30" y="50"/>
                    </a:lnTo>
                    <a:lnTo>
                      <a:pt x="36" y="64"/>
                    </a:lnTo>
                    <a:lnTo>
                      <a:pt x="42" y="78"/>
                    </a:lnTo>
                    <a:lnTo>
                      <a:pt x="46" y="82"/>
                    </a:lnTo>
                    <a:lnTo>
                      <a:pt x="50" y="80"/>
                    </a:lnTo>
                    <a:lnTo>
                      <a:pt x="50" y="80"/>
                    </a:lnTo>
                    <a:lnTo>
                      <a:pt x="54" y="78"/>
                    </a:lnTo>
                    <a:lnTo>
                      <a:pt x="60" y="76"/>
                    </a:lnTo>
                    <a:lnTo>
                      <a:pt x="74" y="74"/>
                    </a:lnTo>
                    <a:lnTo>
                      <a:pt x="86" y="72"/>
                    </a:lnTo>
                    <a:lnTo>
                      <a:pt x="92" y="70"/>
                    </a:lnTo>
                    <a:lnTo>
                      <a:pt x="96" y="66"/>
                    </a:lnTo>
                    <a:lnTo>
                      <a:pt x="96" y="66"/>
                    </a:lnTo>
                    <a:lnTo>
                      <a:pt x="96" y="66"/>
                    </a:lnTo>
                    <a:lnTo>
                      <a:pt x="96" y="6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43" name="Freeform 51">
                <a:extLst>
                  <a:ext uri="{FF2B5EF4-FFF2-40B4-BE49-F238E27FC236}">
                    <a16:creationId xmlns:a16="http://schemas.microsoft.com/office/drawing/2014/main" id="{82FDF609-F48E-479C-A9A4-0D2BF32EE9FC}"/>
                  </a:ext>
                </a:extLst>
              </p:cNvPr>
              <p:cNvSpPr>
                <a:spLocks/>
              </p:cNvSpPr>
              <p:nvPr>
                <p:custDataLst>
                  <p:tags r:id="rId60"/>
                </p:custDataLst>
              </p:nvPr>
            </p:nvSpPr>
            <p:spPr bwMode="auto">
              <a:xfrm>
                <a:off x="4973298" y="5982506"/>
                <a:ext cx="27718" cy="22678"/>
              </a:xfrm>
              <a:custGeom>
                <a:avLst/>
                <a:gdLst/>
                <a:ahLst/>
                <a:cxnLst>
                  <a:cxn ang="0">
                    <a:pos x="22" y="12"/>
                  </a:cxn>
                  <a:cxn ang="0">
                    <a:pos x="22" y="12"/>
                  </a:cxn>
                  <a:cxn ang="0">
                    <a:pos x="22" y="4"/>
                  </a:cxn>
                  <a:cxn ang="0">
                    <a:pos x="22" y="2"/>
                  </a:cxn>
                  <a:cxn ang="0">
                    <a:pos x="20" y="0"/>
                  </a:cxn>
                  <a:cxn ang="0">
                    <a:pos x="20" y="0"/>
                  </a:cxn>
                  <a:cxn ang="0">
                    <a:pos x="14" y="2"/>
                  </a:cxn>
                  <a:cxn ang="0">
                    <a:pos x="8" y="6"/>
                  </a:cxn>
                  <a:cxn ang="0">
                    <a:pos x="2" y="12"/>
                  </a:cxn>
                  <a:cxn ang="0">
                    <a:pos x="0" y="14"/>
                  </a:cxn>
                  <a:cxn ang="0">
                    <a:pos x="0" y="16"/>
                  </a:cxn>
                  <a:cxn ang="0">
                    <a:pos x="0" y="16"/>
                  </a:cxn>
                  <a:cxn ang="0">
                    <a:pos x="6" y="18"/>
                  </a:cxn>
                  <a:cxn ang="0">
                    <a:pos x="10" y="18"/>
                  </a:cxn>
                  <a:cxn ang="0">
                    <a:pos x="16" y="16"/>
                  </a:cxn>
                  <a:cxn ang="0">
                    <a:pos x="20" y="14"/>
                  </a:cxn>
                  <a:cxn ang="0">
                    <a:pos x="20" y="14"/>
                  </a:cxn>
                  <a:cxn ang="0">
                    <a:pos x="22" y="12"/>
                  </a:cxn>
                  <a:cxn ang="0">
                    <a:pos x="22" y="12"/>
                  </a:cxn>
                </a:cxnLst>
                <a:rect l="0" t="0" r="r" b="b"/>
                <a:pathLst>
                  <a:path w="22" h="18">
                    <a:moveTo>
                      <a:pt x="22" y="12"/>
                    </a:moveTo>
                    <a:lnTo>
                      <a:pt x="22" y="12"/>
                    </a:lnTo>
                    <a:lnTo>
                      <a:pt x="22" y="4"/>
                    </a:lnTo>
                    <a:lnTo>
                      <a:pt x="22" y="2"/>
                    </a:lnTo>
                    <a:lnTo>
                      <a:pt x="20" y="0"/>
                    </a:lnTo>
                    <a:lnTo>
                      <a:pt x="20" y="0"/>
                    </a:lnTo>
                    <a:lnTo>
                      <a:pt x="14" y="2"/>
                    </a:lnTo>
                    <a:lnTo>
                      <a:pt x="8" y="6"/>
                    </a:lnTo>
                    <a:lnTo>
                      <a:pt x="2" y="12"/>
                    </a:lnTo>
                    <a:lnTo>
                      <a:pt x="0" y="14"/>
                    </a:lnTo>
                    <a:lnTo>
                      <a:pt x="0" y="16"/>
                    </a:lnTo>
                    <a:lnTo>
                      <a:pt x="0" y="16"/>
                    </a:lnTo>
                    <a:lnTo>
                      <a:pt x="6" y="18"/>
                    </a:lnTo>
                    <a:lnTo>
                      <a:pt x="10" y="18"/>
                    </a:lnTo>
                    <a:lnTo>
                      <a:pt x="16" y="16"/>
                    </a:lnTo>
                    <a:lnTo>
                      <a:pt x="20" y="14"/>
                    </a:lnTo>
                    <a:lnTo>
                      <a:pt x="20" y="14"/>
                    </a:lnTo>
                    <a:lnTo>
                      <a:pt x="22" y="12"/>
                    </a:lnTo>
                    <a:lnTo>
                      <a:pt x="22" y="1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44" name="Freeform 52">
                <a:extLst>
                  <a:ext uri="{FF2B5EF4-FFF2-40B4-BE49-F238E27FC236}">
                    <a16:creationId xmlns:a16="http://schemas.microsoft.com/office/drawing/2014/main" id="{454A5C57-6798-45BE-86FA-D36CDE392D5A}"/>
                  </a:ext>
                </a:extLst>
              </p:cNvPr>
              <p:cNvSpPr>
                <a:spLocks/>
              </p:cNvSpPr>
              <p:nvPr>
                <p:custDataLst>
                  <p:tags r:id="rId61"/>
                </p:custDataLst>
              </p:nvPr>
            </p:nvSpPr>
            <p:spPr bwMode="auto">
              <a:xfrm>
                <a:off x="4313108" y="5672569"/>
                <a:ext cx="35277" cy="50396"/>
              </a:xfrm>
              <a:custGeom>
                <a:avLst/>
                <a:gdLst/>
                <a:ahLst/>
                <a:cxnLst>
                  <a:cxn ang="0">
                    <a:pos x="28" y="0"/>
                  </a:cxn>
                  <a:cxn ang="0">
                    <a:pos x="28" y="0"/>
                  </a:cxn>
                  <a:cxn ang="0">
                    <a:pos x="26" y="0"/>
                  </a:cxn>
                  <a:cxn ang="0">
                    <a:pos x="24" y="0"/>
                  </a:cxn>
                  <a:cxn ang="0">
                    <a:pos x="20" y="2"/>
                  </a:cxn>
                  <a:cxn ang="0">
                    <a:pos x="14" y="8"/>
                  </a:cxn>
                  <a:cxn ang="0">
                    <a:pos x="6" y="16"/>
                  </a:cxn>
                  <a:cxn ang="0">
                    <a:pos x="2" y="24"/>
                  </a:cxn>
                  <a:cxn ang="0">
                    <a:pos x="0" y="30"/>
                  </a:cxn>
                  <a:cxn ang="0">
                    <a:pos x="0" y="36"/>
                  </a:cxn>
                  <a:cxn ang="0">
                    <a:pos x="2" y="38"/>
                  </a:cxn>
                  <a:cxn ang="0">
                    <a:pos x="6" y="40"/>
                  </a:cxn>
                  <a:cxn ang="0">
                    <a:pos x="6" y="40"/>
                  </a:cxn>
                  <a:cxn ang="0">
                    <a:pos x="18" y="22"/>
                  </a:cxn>
                  <a:cxn ang="0">
                    <a:pos x="26" y="10"/>
                  </a:cxn>
                  <a:cxn ang="0">
                    <a:pos x="28" y="4"/>
                  </a:cxn>
                  <a:cxn ang="0">
                    <a:pos x="28" y="0"/>
                  </a:cxn>
                  <a:cxn ang="0">
                    <a:pos x="28" y="0"/>
                  </a:cxn>
                  <a:cxn ang="0">
                    <a:pos x="28" y="0"/>
                  </a:cxn>
                  <a:cxn ang="0">
                    <a:pos x="28" y="0"/>
                  </a:cxn>
                </a:cxnLst>
                <a:rect l="0" t="0" r="r" b="b"/>
                <a:pathLst>
                  <a:path w="28" h="40">
                    <a:moveTo>
                      <a:pt x="28" y="0"/>
                    </a:moveTo>
                    <a:lnTo>
                      <a:pt x="28" y="0"/>
                    </a:lnTo>
                    <a:lnTo>
                      <a:pt x="26" y="0"/>
                    </a:lnTo>
                    <a:lnTo>
                      <a:pt x="24" y="0"/>
                    </a:lnTo>
                    <a:lnTo>
                      <a:pt x="20" y="2"/>
                    </a:lnTo>
                    <a:lnTo>
                      <a:pt x="14" y="8"/>
                    </a:lnTo>
                    <a:lnTo>
                      <a:pt x="6" y="16"/>
                    </a:lnTo>
                    <a:lnTo>
                      <a:pt x="2" y="24"/>
                    </a:lnTo>
                    <a:lnTo>
                      <a:pt x="0" y="30"/>
                    </a:lnTo>
                    <a:lnTo>
                      <a:pt x="0" y="36"/>
                    </a:lnTo>
                    <a:lnTo>
                      <a:pt x="2" y="38"/>
                    </a:lnTo>
                    <a:lnTo>
                      <a:pt x="6" y="40"/>
                    </a:lnTo>
                    <a:lnTo>
                      <a:pt x="6" y="40"/>
                    </a:lnTo>
                    <a:lnTo>
                      <a:pt x="18" y="22"/>
                    </a:lnTo>
                    <a:lnTo>
                      <a:pt x="26" y="10"/>
                    </a:lnTo>
                    <a:lnTo>
                      <a:pt x="28" y="4"/>
                    </a:lnTo>
                    <a:lnTo>
                      <a:pt x="28" y="0"/>
                    </a:lnTo>
                    <a:lnTo>
                      <a:pt x="28" y="0"/>
                    </a:lnTo>
                    <a:lnTo>
                      <a:pt x="28" y="0"/>
                    </a:lnTo>
                    <a:lnTo>
                      <a:pt x="28" y="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45" name="Freeform 53">
                <a:extLst>
                  <a:ext uri="{FF2B5EF4-FFF2-40B4-BE49-F238E27FC236}">
                    <a16:creationId xmlns:a16="http://schemas.microsoft.com/office/drawing/2014/main" id="{C07D1226-C7FC-451B-925A-9CDA1F88B5D7}"/>
                  </a:ext>
                </a:extLst>
              </p:cNvPr>
              <p:cNvSpPr>
                <a:spLocks/>
              </p:cNvSpPr>
              <p:nvPr>
                <p:custDataLst>
                  <p:tags r:id="rId62"/>
                </p:custDataLst>
              </p:nvPr>
            </p:nvSpPr>
            <p:spPr bwMode="auto">
              <a:xfrm>
                <a:off x="4393742" y="5619653"/>
                <a:ext cx="95753" cy="75594"/>
              </a:xfrm>
              <a:custGeom>
                <a:avLst/>
                <a:gdLst/>
                <a:ahLst/>
                <a:cxnLst>
                  <a:cxn ang="0">
                    <a:pos x="76" y="16"/>
                  </a:cxn>
                  <a:cxn ang="0">
                    <a:pos x="76" y="16"/>
                  </a:cxn>
                  <a:cxn ang="0">
                    <a:pos x="76" y="16"/>
                  </a:cxn>
                  <a:cxn ang="0">
                    <a:pos x="76" y="16"/>
                  </a:cxn>
                  <a:cxn ang="0">
                    <a:pos x="70" y="10"/>
                  </a:cxn>
                  <a:cxn ang="0">
                    <a:pos x="64" y="4"/>
                  </a:cxn>
                  <a:cxn ang="0">
                    <a:pos x="56" y="0"/>
                  </a:cxn>
                  <a:cxn ang="0">
                    <a:pos x="52" y="0"/>
                  </a:cxn>
                  <a:cxn ang="0">
                    <a:pos x="46" y="2"/>
                  </a:cxn>
                  <a:cxn ang="0">
                    <a:pos x="46" y="2"/>
                  </a:cxn>
                  <a:cxn ang="0">
                    <a:pos x="38" y="4"/>
                  </a:cxn>
                  <a:cxn ang="0">
                    <a:pos x="20" y="12"/>
                  </a:cxn>
                  <a:cxn ang="0">
                    <a:pos x="10" y="16"/>
                  </a:cxn>
                  <a:cxn ang="0">
                    <a:pos x="4" y="22"/>
                  </a:cxn>
                  <a:cxn ang="0">
                    <a:pos x="0" y="30"/>
                  </a:cxn>
                  <a:cxn ang="0">
                    <a:pos x="0" y="34"/>
                  </a:cxn>
                  <a:cxn ang="0">
                    <a:pos x="2" y="38"/>
                  </a:cxn>
                  <a:cxn ang="0">
                    <a:pos x="2" y="38"/>
                  </a:cxn>
                  <a:cxn ang="0">
                    <a:pos x="10" y="48"/>
                  </a:cxn>
                  <a:cxn ang="0">
                    <a:pos x="20" y="56"/>
                  </a:cxn>
                  <a:cxn ang="0">
                    <a:pos x="32" y="60"/>
                  </a:cxn>
                  <a:cxn ang="0">
                    <a:pos x="44" y="60"/>
                  </a:cxn>
                  <a:cxn ang="0">
                    <a:pos x="44" y="60"/>
                  </a:cxn>
                  <a:cxn ang="0">
                    <a:pos x="54" y="58"/>
                  </a:cxn>
                  <a:cxn ang="0">
                    <a:pos x="62" y="54"/>
                  </a:cxn>
                  <a:cxn ang="0">
                    <a:pos x="62" y="54"/>
                  </a:cxn>
                  <a:cxn ang="0">
                    <a:pos x="68" y="50"/>
                  </a:cxn>
                  <a:cxn ang="0">
                    <a:pos x="70" y="44"/>
                  </a:cxn>
                  <a:cxn ang="0">
                    <a:pos x="72" y="32"/>
                  </a:cxn>
                  <a:cxn ang="0">
                    <a:pos x="72" y="32"/>
                  </a:cxn>
                  <a:cxn ang="0">
                    <a:pos x="74" y="24"/>
                  </a:cxn>
                  <a:cxn ang="0">
                    <a:pos x="76" y="18"/>
                  </a:cxn>
                  <a:cxn ang="0">
                    <a:pos x="76" y="16"/>
                  </a:cxn>
                  <a:cxn ang="0">
                    <a:pos x="76" y="16"/>
                  </a:cxn>
                </a:cxnLst>
                <a:rect l="0" t="0" r="r" b="b"/>
                <a:pathLst>
                  <a:path w="76" h="60">
                    <a:moveTo>
                      <a:pt x="76" y="16"/>
                    </a:moveTo>
                    <a:lnTo>
                      <a:pt x="76" y="16"/>
                    </a:lnTo>
                    <a:lnTo>
                      <a:pt x="76" y="16"/>
                    </a:lnTo>
                    <a:lnTo>
                      <a:pt x="76" y="16"/>
                    </a:lnTo>
                    <a:lnTo>
                      <a:pt x="70" y="10"/>
                    </a:lnTo>
                    <a:lnTo>
                      <a:pt x="64" y="4"/>
                    </a:lnTo>
                    <a:lnTo>
                      <a:pt x="56" y="0"/>
                    </a:lnTo>
                    <a:lnTo>
                      <a:pt x="52" y="0"/>
                    </a:lnTo>
                    <a:lnTo>
                      <a:pt x="46" y="2"/>
                    </a:lnTo>
                    <a:lnTo>
                      <a:pt x="46" y="2"/>
                    </a:lnTo>
                    <a:lnTo>
                      <a:pt x="38" y="4"/>
                    </a:lnTo>
                    <a:lnTo>
                      <a:pt x="20" y="12"/>
                    </a:lnTo>
                    <a:lnTo>
                      <a:pt x="10" y="16"/>
                    </a:lnTo>
                    <a:lnTo>
                      <a:pt x="4" y="22"/>
                    </a:lnTo>
                    <a:lnTo>
                      <a:pt x="0" y="30"/>
                    </a:lnTo>
                    <a:lnTo>
                      <a:pt x="0" y="34"/>
                    </a:lnTo>
                    <a:lnTo>
                      <a:pt x="2" y="38"/>
                    </a:lnTo>
                    <a:lnTo>
                      <a:pt x="2" y="38"/>
                    </a:lnTo>
                    <a:lnTo>
                      <a:pt x="10" y="48"/>
                    </a:lnTo>
                    <a:lnTo>
                      <a:pt x="20" y="56"/>
                    </a:lnTo>
                    <a:lnTo>
                      <a:pt x="32" y="60"/>
                    </a:lnTo>
                    <a:lnTo>
                      <a:pt x="44" y="60"/>
                    </a:lnTo>
                    <a:lnTo>
                      <a:pt x="44" y="60"/>
                    </a:lnTo>
                    <a:lnTo>
                      <a:pt x="54" y="58"/>
                    </a:lnTo>
                    <a:lnTo>
                      <a:pt x="62" y="54"/>
                    </a:lnTo>
                    <a:lnTo>
                      <a:pt x="62" y="54"/>
                    </a:lnTo>
                    <a:lnTo>
                      <a:pt x="68" y="50"/>
                    </a:lnTo>
                    <a:lnTo>
                      <a:pt x="70" y="44"/>
                    </a:lnTo>
                    <a:lnTo>
                      <a:pt x="72" y="32"/>
                    </a:lnTo>
                    <a:lnTo>
                      <a:pt x="72" y="32"/>
                    </a:lnTo>
                    <a:lnTo>
                      <a:pt x="74" y="24"/>
                    </a:lnTo>
                    <a:lnTo>
                      <a:pt x="76" y="18"/>
                    </a:lnTo>
                    <a:lnTo>
                      <a:pt x="76" y="16"/>
                    </a:lnTo>
                    <a:lnTo>
                      <a:pt x="76" y="1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46" name="Freeform 54">
                <a:extLst>
                  <a:ext uri="{FF2B5EF4-FFF2-40B4-BE49-F238E27FC236}">
                    <a16:creationId xmlns:a16="http://schemas.microsoft.com/office/drawing/2014/main" id="{73EA428E-AA59-4082-80AA-7C5D63714FBE}"/>
                  </a:ext>
                </a:extLst>
              </p:cNvPr>
              <p:cNvSpPr>
                <a:spLocks/>
              </p:cNvSpPr>
              <p:nvPr>
                <p:custDataLst>
                  <p:tags r:id="rId63"/>
                </p:custDataLst>
              </p:nvPr>
            </p:nvSpPr>
            <p:spPr bwMode="auto">
              <a:xfrm>
                <a:off x="4678481" y="5738084"/>
                <a:ext cx="113391" cy="98273"/>
              </a:xfrm>
              <a:custGeom>
                <a:avLst/>
                <a:gdLst/>
                <a:ahLst/>
                <a:cxnLst>
                  <a:cxn ang="0">
                    <a:pos x="90" y="68"/>
                  </a:cxn>
                  <a:cxn ang="0">
                    <a:pos x="90" y="68"/>
                  </a:cxn>
                  <a:cxn ang="0">
                    <a:pos x="84" y="58"/>
                  </a:cxn>
                  <a:cxn ang="0">
                    <a:pos x="84" y="52"/>
                  </a:cxn>
                  <a:cxn ang="0">
                    <a:pos x="82" y="46"/>
                  </a:cxn>
                  <a:cxn ang="0">
                    <a:pos x="76" y="44"/>
                  </a:cxn>
                  <a:cxn ang="0">
                    <a:pos x="70" y="44"/>
                  </a:cxn>
                  <a:cxn ang="0">
                    <a:pos x="66" y="42"/>
                  </a:cxn>
                  <a:cxn ang="0">
                    <a:pos x="64" y="36"/>
                  </a:cxn>
                  <a:cxn ang="0">
                    <a:pos x="58" y="22"/>
                  </a:cxn>
                  <a:cxn ang="0">
                    <a:pos x="54" y="10"/>
                  </a:cxn>
                  <a:cxn ang="0">
                    <a:pos x="54" y="8"/>
                  </a:cxn>
                  <a:cxn ang="0">
                    <a:pos x="48" y="0"/>
                  </a:cxn>
                  <a:cxn ang="0">
                    <a:pos x="40" y="0"/>
                  </a:cxn>
                  <a:cxn ang="0">
                    <a:pos x="36" y="4"/>
                  </a:cxn>
                  <a:cxn ang="0">
                    <a:pos x="24" y="18"/>
                  </a:cxn>
                  <a:cxn ang="0">
                    <a:pos x="20" y="20"/>
                  </a:cxn>
                  <a:cxn ang="0">
                    <a:pos x="4" y="20"/>
                  </a:cxn>
                  <a:cxn ang="0">
                    <a:pos x="0" y="22"/>
                  </a:cxn>
                  <a:cxn ang="0">
                    <a:pos x="2" y="34"/>
                  </a:cxn>
                  <a:cxn ang="0">
                    <a:pos x="10" y="46"/>
                  </a:cxn>
                  <a:cxn ang="0">
                    <a:pos x="24" y="64"/>
                  </a:cxn>
                  <a:cxn ang="0">
                    <a:pos x="32" y="70"/>
                  </a:cxn>
                  <a:cxn ang="0">
                    <a:pos x="38" y="72"/>
                  </a:cxn>
                  <a:cxn ang="0">
                    <a:pos x="40" y="68"/>
                  </a:cxn>
                  <a:cxn ang="0">
                    <a:pos x="42" y="64"/>
                  </a:cxn>
                  <a:cxn ang="0">
                    <a:pos x="46" y="62"/>
                  </a:cxn>
                  <a:cxn ang="0">
                    <a:pos x="52" y="64"/>
                  </a:cxn>
                  <a:cxn ang="0">
                    <a:pos x="74" y="74"/>
                  </a:cxn>
                  <a:cxn ang="0">
                    <a:pos x="86" y="78"/>
                  </a:cxn>
                  <a:cxn ang="0">
                    <a:pos x="90" y="74"/>
                  </a:cxn>
                  <a:cxn ang="0">
                    <a:pos x="90" y="68"/>
                  </a:cxn>
                </a:cxnLst>
                <a:rect l="0" t="0" r="r" b="b"/>
                <a:pathLst>
                  <a:path w="90" h="78">
                    <a:moveTo>
                      <a:pt x="90" y="68"/>
                    </a:moveTo>
                    <a:lnTo>
                      <a:pt x="90" y="68"/>
                    </a:lnTo>
                    <a:lnTo>
                      <a:pt x="90" y="68"/>
                    </a:lnTo>
                    <a:lnTo>
                      <a:pt x="90" y="68"/>
                    </a:lnTo>
                    <a:lnTo>
                      <a:pt x="86" y="64"/>
                    </a:lnTo>
                    <a:lnTo>
                      <a:pt x="84" y="58"/>
                    </a:lnTo>
                    <a:lnTo>
                      <a:pt x="84" y="58"/>
                    </a:lnTo>
                    <a:lnTo>
                      <a:pt x="84" y="52"/>
                    </a:lnTo>
                    <a:lnTo>
                      <a:pt x="82" y="46"/>
                    </a:lnTo>
                    <a:lnTo>
                      <a:pt x="82" y="46"/>
                    </a:lnTo>
                    <a:lnTo>
                      <a:pt x="80" y="44"/>
                    </a:lnTo>
                    <a:lnTo>
                      <a:pt x="76" y="44"/>
                    </a:lnTo>
                    <a:lnTo>
                      <a:pt x="74" y="46"/>
                    </a:lnTo>
                    <a:lnTo>
                      <a:pt x="70" y="44"/>
                    </a:lnTo>
                    <a:lnTo>
                      <a:pt x="70" y="44"/>
                    </a:lnTo>
                    <a:lnTo>
                      <a:pt x="66" y="42"/>
                    </a:lnTo>
                    <a:lnTo>
                      <a:pt x="64" y="36"/>
                    </a:lnTo>
                    <a:lnTo>
                      <a:pt x="64" y="36"/>
                    </a:lnTo>
                    <a:lnTo>
                      <a:pt x="58" y="22"/>
                    </a:lnTo>
                    <a:lnTo>
                      <a:pt x="58" y="22"/>
                    </a:lnTo>
                    <a:lnTo>
                      <a:pt x="54" y="16"/>
                    </a:lnTo>
                    <a:lnTo>
                      <a:pt x="54" y="10"/>
                    </a:lnTo>
                    <a:lnTo>
                      <a:pt x="54" y="10"/>
                    </a:lnTo>
                    <a:lnTo>
                      <a:pt x="54" y="8"/>
                    </a:lnTo>
                    <a:lnTo>
                      <a:pt x="54" y="4"/>
                    </a:lnTo>
                    <a:lnTo>
                      <a:pt x="48" y="0"/>
                    </a:lnTo>
                    <a:lnTo>
                      <a:pt x="42" y="0"/>
                    </a:lnTo>
                    <a:lnTo>
                      <a:pt x="40" y="0"/>
                    </a:lnTo>
                    <a:lnTo>
                      <a:pt x="36" y="4"/>
                    </a:lnTo>
                    <a:lnTo>
                      <a:pt x="36" y="4"/>
                    </a:lnTo>
                    <a:lnTo>
                      <a:pt x="30" y="12"/>
                    </a:lnTo>
                    <a:lnTo>
                      <a:pt x="24" y="18"/>
                    </a:lnTo>
                    <a:lnTo>
                      <a:pt x="24" y="18"/>
                    </a:lnTo>
                    <a:lnTo>
                      <a:pt x="20" y="20"/>
                    </a:lnTo>
                    <a:lnTo>
                      <a:pt x="12" y="20"/>
                    </a:lnTo>
                    <a:lnTo>
                      <a:pt x="4" y="20"/>
                    </a:lnTo>
                    <a:lnTo>
                      <a:pt x="0" y="22"/>
                    </a:lnTo>
                    <a:lnTo>
                      <a:pt x="0" y="22"/>
                    </a:lnTo>
                    <a:lnTo>
                      <a:pt x="0" y="28"/>
                    </a:lnTo>
                    <a:lnTo>
                      <a:pt x="2" y="34"/>
                    </a:lnTo>
                    <a:lnTo>
                      <a:pt x="10" y="46"/>
                    </a:lnTo>
                    <a:lnTo>
                      <a:pt x="10" y="46"/>
                    </a:lnTo>
                    <a:lnTo>
                      <a:pt x="18" y="58"/>
                    </a:lnTo>
                    <a:lnTo>
                      <a:pt x="24" y="64"/>
                    </a:lnTo>
                    <a:lnTo>
                      <a:pt x="32" y="70"/>
                    </a:lnTo>
                    <a:lnTo>
                      <a:pt x="32" y="70"/>
                    </a:lnTo>
                    <a:lnTo>
                      <a:pt x="34" y="72"/>
                    </a:lnTo>
                    <a:lnTo>
                      <a:pt x="38" y="72"/>
                    </a:lnTo>
                    <a:lnTo>
                      <a:pt x="38" y="72"/>
                    </a:lnTo>
                    <a:lnTo>
                      <a:pt x="40" y="68"/>
                    </a:lnTo>
                    <a:lnTo>
                      <a:pt x="40" y="66"/>
                    </a:lnTo>
                    <a:lnTo>
                      <a:pt x="42" y="64"/>
                    </a:lnTo>
                    <a:lnTo>
                      <a:pt x="42" y="64"/>
                    </a:lnTo>
                    <a:lnTo>
                      <a:pt x="46" y="62"/>
                    </a:lnTo>
                    <a:lnTo>
                      <a:pt x="52" y="64"/>
                    </a:lnTo>
                    <a:lnTo>
                      <a:pt x="52" y="64"/>
                    </a:lnTo>
                    <a:lnTo>
                      <a:pt x="74" y="74"/>
                    </a:lnTo>
                    <a:lnTo>
                      <a:pt x="74" y="74"/>
                    </a:lnTo>
                    <a:lnTo>
                      <a:pt x="78" y="76"/>
                    </a:lnTo>
                    <a:lnTo>
                      <a:pt x="86" y="78"/>
                    </a:lnTo>
                    <a:lnTo>
                      <a:pt x="86" y="78"/>
                    </a:lnTo>
                    <a:lnTo>
                      <a:pt x="90" y="74"/>
                    </a:lnTo>
                    <a:lnTo>
                      <a:pt x="90" y="72"/>
                    </a:lnTo>
                    <a:lnTo>
                      <a:pt x="90" y="68"/>
                    </a:lnTo>
                    <a:lnTo>
                      <a:pt x="90" y="6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grpSp>
        <p:sp>
          <p:nvSpPr>
            <p:cNvPr id="112" name="Freeform 59">
              <a:extLst>
                <a:ext uri="{FF2B5EF4-FFF2-40B4-BE49-F238E27FC236}">
                  <a16:creationId xmlns:a16="http://schemas.microsoft.com/office/drawing/2014/main" id="{8FE9149B-DCD6-447D-B9AA-2B562BA07C36}"/>
                </a:ext>
              </a:extLst>
            </p:cNvPr>
            <p:cNvSpPr>
              <a:spLocks/>
            </p:cNvSpPr>
            <p:nvPr>
              <p:custDataLst>
                <p:tags r:id="rId45"/>
              </p:custDataLst>
            </p:nvPr>
          </p:nvSpPr>
          <p:spPr bwMode="auto">
            <a:xfrm>
              <a:off x="2614757" y="5428148"/>
              <a:ext cx="75594" cy="78114"/>
            </a:xfrm>
            <a:custGeom>
              <a:avLst/>
              <a:gdLst/>
              <a:ahLst/>
              <a:cxnLst>
                <a:cxn ang="0">
                  <a:pos x="12" y="26"/>
                </a:cxn>
                <a:cxn ang="0">
                  <a:pos x="18" y="28"/>
                </a:cxn>
                <a:cxn ang="0">
                  <a:pos x="22" y="32"/>
                </a:cxn>
                <a:cxn ang="0">
                  <a:pos x="24" y="38"/>
                </a:cxn>
                <a:cxn ang="0">
                  <a:pos x="28" y="50"/>
                </a:cxn>
                <a:cxn ang="0">
                  <a:pos x="32" y="52"/>
                </a:cxn>
                <a:cxn ang="0">
                  <a:pos x="34" y="54"/>
                </a:cxn>
                <a:cxn ang="0">
                  <a:pos x="34" y="58"/>
                </a:cxn>
                <a:cxn ang="0">
                  <a:pos x="36" y="60"/>
                </a:cxn>
                <a:cxn ang="0">
                  <a:pos x="38" y="60"/>
                </a:cxn>
                <a:cxn ang="0">
                  <a:pos x="46" y="54"/>
                </a:cxn>
                <a:cxn ang="0">
                  <a:pos x="54" y="62"/>
                </a:cxn>
                <a:cxn ang="0">
                  <a:pos x="58" y="58"/>
                </a:cxn>
                <a:cxn ang="0">
                  <a:pos x="60" y="52"/>
                </a:cxn>
                <a:cxn ang="0">
                  <a:pos x="56" y="48"/>
                </a:cxn>
                <a:cxn ang="0">
                  <a:pos x="50" y="48"/>
                </a:cxn>
                <a:cxn ang="0">
                  <a:pos x="46" y="46"/>
                </a:cxn>
                <a:cxn ang="0">
                  <a:pos x="46" y="40"/>
                </a:cxn>
                <a:cxn ang="0">
                  <a:pos x="42" y="34"/>
                </a:cxn>
                <a:cxn ang="0">
                  <a:pos x="40" y="28"/>
                </a:cxn>
                <a:cxn ang="0">
                  <a:pos x="38" y="22"/>
                </a:cxn>
                <a:cxn ang="0">
                  <a:pos x="36" y="18"/>
                </a:cxn>
                <a:cxn ang="0">
                  <a:pos x="30" y="16"/>
                </a:cxn>
                <a:cxn ang="0">
                  <a:pos x="22" y="18"/>
                </a:cxn>
                <a:cxn ang="0">
                  <a:pos x="16" y="10"/>
                </a:cxn>
                <a:cxn ang="0">
                  <a:pos x="12" y="6"/>
                </a:cxn>
                <a:cxn ang="0">
                  <a:pos x="10" y="0"/>
                </a:cxn>
                <a:cxn ang="0">
                  <a:pos x="8" y="2"/>
                </a:cxn>
                <a:cxn ang="0">
                  <a:pos x="6" y="4"/>
                </a:cxn>
                <a:cxn ang="0">
                  <a:pos x="2" y="8"/>
                </a:cxn>
                <a:cxn ang="0">
                  <a:pos x="0" y="12"/>
                </a:cxn>
                <a:cxn ang="0">
                  <a:pos x="0" y="22"/>
                </a:cxn>
                <a:cxn ang="0">
                  <a:pos x="4" y="28"/>
                </a:cxn>
                <a:cxn ang="0">
                  <a:pos x="12" y="26"/>
                </a:cxn>
              </a:cxnLst>
              <a:rect l="0" t="0" r="r" b="b"/>
              <a:pathLst>
                <a:path w="60" h="62">
                  <a:moveTo>
                    <a:pt x="12" y="26"/>
                  </a:moveTo>
                  <a:lnTo>
                    <a:pt x="12" y="26"/>
                  </a:lnTo>
                  <a:lnTo>
                    <a:pt x="14" y="26"/>
                  </a:lnTo>
                  <a:lnTo>
                    <a:pt x="18" y="28"/>
                  </a:lnTo>
                  <a:lnTo>
                    <a:pt x="22" y="32"/>
                  </a:lnTo>
                  <a:lnTo>
                    <a:pt x="22" y="32"/>
                  </a:lnTo>
                  <a:lnTo>
                    <a:pt x="24" y="38"/>
                  </a:lnTo>
                  <a:lnTo>
                    <a:pt x="24" y="38"/>
                  </a:lnTo>
                  <a:lnTo>
                    <a:pt x="28" y="50"/>
                  </a:lnTo>
                  <a:lnTo>
                    <a:pt x="28" y="50"/>
                  </a:lnTo>
                  <a:lnTo>
                    <a:pt x="32" y="52"/>
                  </a:lnTo>
                  <a:lnTo>
                    <a:pt x="32" y="52"/>
                  </a:lnTo>
                  <a:lnTo>
                    <a:pt x="34" y="54"/>
                  </a:lnTo>
                  <a:lnTo>
                    <a:pt x="34" y="54"/>
                  </a:lnTo>
                  <a:lnTo>
                    <a:pt x="34" y="54"/>
                  </a:lnTo>
                  <a:lnTo>
                    <a:pt x="34" y="58"/>
                  </a:lnTo>
                  <a:lnTo>
                    <a:pt x="34" y="58"/>
                  </a:lnTo>
                  <a:lnTo>
                    <a:pt x="36" y="60"/>
                  </a:lnTo>
                  <a:lnTo>
                    <a:pt x="38" y="60"/>
                  </a:lnTo>
                  <a:lnTo>
                    <a:pt x="38" y="60"/>
                  </a:lnTo>
                  <a:lnTo>
                    <a:pt x="46" y="54"/>
                  </a:lnTo>
                  <a:lnTo>
                    <a:pt x="46" y="54"/>
                  </a:lnTo>
                  <a:lnTo>
                    <a:pt x="54" y="62"/>
                  </a:lnTo>
                  <a:lnTo>
                    <a:pt x="54" y="62"/>
                  </a:lnTo>
                  <a:lnTo>
                    <a:pt x="58" y="58"/>
                  </a:lnTo>
                  <a:lnTo>
                    <a:pt x="58" y="58"/>
                  </a:lnTo>
                  <a:lnTo>
                    <a:pt x="60" y="56"/>
                  </a:lnTo>
                  <a:lnTo>
                    <a:pt x="60" y="52"/>
                  </a:lnTo>
                  <a:lnTo>
                    <a:pt x="60" y="52"/>
                  </a:lnTo>
                  <a:lnTo>
                    <a:pt x="56" y="48"/>
                  </a:lnTo>
                  <a:lnTo>
                    <a:pt x="54" y="48"/>
                  </a:lnTo>
                  <a:lnTo>
                    <a:pt x="50" y="48"/>
                  </a:lnTo>
                  <a:lnTo>
                    <a:pt x="46" y="46"/>
                  </a:lnTo>
                  <a:lnTo>
                    <a:pt x="46" y="46"/>
                  </a:lnTo>
                  <a:lnTo>
                    <a:pt x="46" y="44"/>
                  </a:lnTo>
                  <a:lnTo>
                    <a:pt x="46" y="40"/>
                  </a:lnTo>
                  <a:lnTo>
                    <a:pt x="46" y="40"/>
                  </a:lnTo>
                  <a:lnTo>
                    <a:pt x="42" y="34"/>
                  </a:lnTo>
                  <a:lnTo>
                    <a:pt x="40" y="32"/>
                  </a:lnTo>
                  <a:lnTo>
                    <a:pt x="40" y="28"/>
                  </a:lnTo>
                  <a:lnTo>
                    <a:pt x="40" y="28"/>
                  </a:lnTo>
                  <a:lnTo>
                    <a:pt x="38" y="22"/>
                  </a:lnTo>
                  <a:lnTo>
                    <a:pt x="36" y="18"/>
                  </a:lnTo>
                  <a:lnTo>
                    <a:pt x="36" y="18"/>
                  </a:lnTo>
                  <a:lnTo>
                    <a:pt x="34" y="16"/>
                  </a:lnTo>
                  <a:lnTo>
                    <a:pt x="30" y="16"/>
                  </a:lnTo>
                  <a:lnTo>
                    <a:pt x="22" y="18"/>
                  </a:lnTo>
                  <a:lnTo>
                    <a:pt x="22" y="18"/>
                  </a:lnTo>
                  <a:lnTo>
                    <a:pt x="20" y="14"/>
                  </a:lnTo>
                  <a:lnTo>
                    <a:pt x="16" y="10"/>
                  </a:lnTo>
                  <a:lnTo>
                    <a:pt x="16" y="10"/>
                  </a:lnTo>
                  <a:lnTo>
                    <a:pt x="12" y="6"/>
                  </a:lnTo>
                  <a:lnTo>
                    <a:pt x="10" y="0"/>
                  </a:lnTo>
                  <a:lnTo>
                    <a:pt x="10" y="0"/>
                  </a:lnTo>
                  <a:lnTo>
                    <a:pt x="8" y="2"/>
                  </a:lnTo>
                  <a:lnTo>
                    <a:pt x="8" y="2"/>
                  </a:lnTo>
                  <a:lnTo>
                    <a:pt x="6" y="4"/>
                  </a:lnTo>
                  <a:lnTo>
                    <a:pt x="6" y="4"/>
                  </a:lnTo>
                  <a:lnTo>
                    <a:pt x="2" y="8"/>
                  </a:lnTo>
                  <a:lnTo>
                    <a:pt x="2" y="8"/>
                  </a:lnTo>
                  <a:lnTo>
                    <a:pt x="0" y="12"/>
                  </a:lnTo>
                  <a:lnTo>
                    <a:pt x="0" y="12"/>
                  </a:lnTo>
                  <a:lnTo>
                    <a:pt x="0" y="22"/>
                  </a:lnTo>
                  <a:lnTo>
                    <a:pt x="0" y="22"/>
                  </a:lnTo>
                  <a:lnTo>
                    <a:pt x="4" y="28"/>
                  </a:lnTo>
                  <a:lnTo>
                    <a:pt x="4" y="28"/>
                  </a:lnTo>
                  <a:lnTo>
                    <a:pt x="8" y="28"/>
                  </a:lnTo>
                  <a:lnTo>
                    <a:pt x="12" y="26"/>
                  </a:lnTo>
                  <a:lnTo>
                    <a:pt x="12" y="2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13" name="Freeform 60">
              <a:extLst>
                <a:ext uri="{FF2B5EF4-FFF2-40B4-BE49-F238E27FC236}">
                  <a16:creationId xmlns:a16="http://schemas.microsoft.com/office/drawing/2014/main" id="{64B2C039-29DE-4531-8923-66FBEE74CDAE}"/>
                </a:ext>
              </a:extLst>
            </p:cNvPr>
            <p:cNvSpPr>
              <a:spLocks noEditPoints="1"/>
            </p:cNvSpPr>
            <p:nvPr>
              <p:custDataLst>
                <p:tags r:id="rId46"/>
              </p:custDataLst>
            </p:nvPr>
          </p:nvSpPr>
          <p:spPr bwMode="auto">
            <a:xfrm>
              <a:off x="3362412" y="5103698"/>
              <a:ext cx="1259905" cy="1106196"/>
            </a:xfrm>
            <a:custGeom>
              <a:avLst/>
              <a:gdLst/>
              <a:ahLst/>
              <a:cxnLst>
                <a:cxn ang="0">
                  <a:pos x="910" y="748"/>
                </a:cxn>
                <a:cxn ang="0">
                  <a:pos x="812" y="626"/>
                </a:cxn>
                <a:cxn ang="0">
                  <a:pos x="774" y="668"/>
                </a:cxn>
                <a:cxn ang="0">
                  <a:pos x="730" y="628"/>
                </a:cxn>
                <a:cxn ang="0">
                  <a:pos x="690" y="618"/>
                </a:cxn>
                <a:cxn ang="0">
                  <a:pos x="672" y="406"/>
                </a:cxn>
                <a:cxn ang="0">
                  <a:pos x="642" y="94"/>
                </a:cxn>
                <a:cxn ang="0">
                  <a:pos x="522" y="62"/>
                </a:cxn>
                <a:cxn ang="0">
                  <a:pos x="472" y="28"/>
                </a:cxn>
                <a:cxn ang="0">
                  <a:pos x="424" y="0"/>
                </a:cxn>
                <a:cxn ang="0">
                  <a:pos x="370" y="6"/>
                </a:cxn>
                <a:cxn ang="0">
                  <a:pos x="296" y="44"/>
                </a:cxn>
                <a:cxn ang="0">
                  <a:pos x="224" y="68"/>
                </a:cxn>
                <a:cxn ang="0">
                  <a:pos x="202" y="90"/>
                </a:cxn>
                <a:cxn ang="0">
                  <a:pos x="228" y="174"/>
                </a:cxn>
                <a:cxn ang="0">
                  <a:pos x="250" y="244"/>
                </a:cxn>
                <a:cxn ang="0">
                  <a:pos x="214" y="218"/>
                </a:cxn>
                <a:cxn ang="0">
                  <a:pos x="178" y="210"/>
                </a:cxn>
                <a:cxn ang="0">
                  <a:pos x="154" y="212"/>
                </a:cxn>
                <a:cxn ang="0">
                  <a:pos x="116" y="228"/>
                </a:cxn>
                <a:cxn ang="0">
                  <a:pos x="130" y="288"/>
                </a:cxn>
                <a:cxn ang="0">
                  <a:pos x="216" y="338"/>
                </a:cxn>
                <a:cxn ang="0">
                  <a:pos x="218" y="384"/>
                </a:cxn>
                <a:cxn ang="0">
                  <a:pos x="152" y="392"/>
                </a:cxn>
                <a:cxn ang="0">
                  <a:pos x="96" y="424"/>
                </a:cxn>
                <a:cxn ang="0">
                  <a:pos x="90" y="488"/>
                </a:cxn>
                <a:cxn ang="0">
                  <a:pos x="86" y="512"/>
                </a:cxn>
                <a:cxn ang="0">
                  <a:pos x="106" y="556"/>
                </a:cxn>
                <a:cxn ang="0">
                  <a:pos x="130" y="574"/>
                </a:cxn>
                <a:cxn ang="0">
                  <a:pos x="150" y="592"/>
                </a:cxn>
                <a:cxn ang="0">
                  <a:pos x="130" y="640"/>
                </a:cxn>
                <a:cxn ang="0">
                  <a:pos x="178" y="636"/>
                </a:cxn>
                <a:cxn ang="0">
                  <a:pos x="222" y="664"/>
                </a:cxn>
                <a:cxn ang="0">
                  <a:pos x="254" y="672"/>
                </a:cxn>
                <a:cxn ang="0">
                  <a:pos x="164" y="770"/>
                </a:cxn>
                <a:cxn ang="0">
                  <a:pos x="66" y="812"/>
                </a:cxn>
                <a:cxn ang="0">
                  <a:pos x="8" y="848"/>
                </a:cxn>
                <a:cxn ang="0">
                  <a:pos x="56" y="830"/>
                </a:cxn>
                <a:cxn ang="0">
                  <a:pos x="124" y="834"/>
                </a:cxn>
                <a:cxn ang="0">
                  <a:pos x="152" y="808"/>
                </a:cxn>
                <a:cxn ang="0">
                  <a:pos x="184" y="808"/>
                </a:cxn>
                <a:cxn ang="0">
                  <a:pos x="208" y="784"/>
                </a:cxn>
                <a:cxn ang="0">
                  <a:pos x="250" y="764"/>
                </a:cxn>
                <a:cxn ang="0">
                  <a:pos x="350" y="684"/>
                </a:cxn>
                <a:cxn ang="0">
                  <a:pos x="340" y="660"/>
                </a:cxn>
                <a:cxn ang="0">
                  <a:pos x="356" y="640"/>
                </a:cxn>
                <a:cxn ang="0">
                  <a:pos x="430" y="554"/>
                </a:cxn>
                <a:cxn ang="0">
                  <a:pos x="426" y="576"/>
                </a:cxn>
                <a:cxn ang="0">
                  <a:pos x="402" y="624"/>
                </a:cxn>
                <a:cxn ang="0">
                  <a:pos x="420" y="634"/>
                </a:cxn>
                <a:cxn ang="0">
                  <a:pos x="406" y="662"/>
                </a:cxn>
                <a:cxn ang="0">
                  <a:pos x="460" y="622"/>
                </a:cxn>
                <a:cxn ang="0">
                  <a:pos x="504" y="580"/>
                </a:cxn>
                <a:cxn ang="0">
                  <a:pos x="554" y="612"/>
                </a:cxn>
                <a:cxn ang="0">
                  <a:pos x="680" y="640"/>
                </a:cxn>
                <a:cxn ang="0">
                  <a:pos x="786" y="708"/>
                </a:cxn>
                <a:cxn ang="0">
                  <a:pos x="824" y="756"/>
                </a:cxn>
                <a:cxn ang="0">
                  <a:pos x="866" y="806"/>
                </a:cxn>
                <a:cxn ang="0">
                  <a:pos x="912" y="868"/>
                </a:cxn>
                <a:cxn ang="0">
                  <a:pos x="952" y="862"/>
                </a:cxn>
                <a:cxn ang="0">
                  <a:pos x="998" y="836"/>
                </a:cxn>
                <a:cxn ang="0">
                  <a:pos x="392" y="16"/>
                </a:cxn>
              </a:cxnLst>
              <a:rect l="0" t="0" r="r" b="b"/>
              <a:pathLst>
                <a:path w="1000" h="878">
                  <a:moveTo>
                    <a:pt x="968" y="786"/>
                  </a:moveTo>
                  <a:lnTo>
                    <a:pt x="968" y="786"/>
                  </a:lnTo>
                  <a:lnTo>
                    <a:pt x="954" y="782"/>
                  </a:lnTo>
                  <a:lnTo>
                    <a:pt x="948" y="780"/>
                  </a:lnTo>
                  <a:lnTo>
                    <a:pt x="940" y="778"/>
                  </a:lnTo>
                  <a:lnTo>
                    <a:pt x="930" y="772"/>
                  </a:lnTo>
                  <a:lnTo>
                    <a:pt x="930" y="772"/>
                  </a:lnTo>
                  <a:lnTo>
                    <a:pt x="922" y="768"/>
                  </a:lnTo>
                  <a:lnTo>
                    <a:pt x="918" y="762"/>
                  </a:lnTo>
                  <a:lnTo>
                    <a:pt x="910" y="748"/>
                  </a:lnTo>
                  <a:lnTo>
                    <a:pt x="902" y="730"/>
                  </a:lnTo>
                  <a:lnTo>
                    <a:pt x="896" y="722"/>
                  </a:lnTo>
                  <a:lnTo>
                    <a:pt x="888" y="712"/>
                  </a:lnTo>
                  <a:lnTo>
                    <a:pt x="888" y="712"/>
                  </a:lnTo>
                  <a:lnTo>
                    <a:pt x="870" y="690"/>
                  </a:lnTo>
                  <a:lnTo>
                    <a:pt x="852" y="670"/>
                  </a:lnTo>
                  <a:lnTo>
                    <a:pt x="834" y="652"/>
                  </a:lnTo>
                  <a:lnTo>
                    <a:pt x="816" y="630"/>
                  </a:lnTo>
                  <a:lnTo>
                    <a:pt x="816" y="630"/>
                  </a:lnTo>
                  <a:lnTo>
                    <a:pt x="812" y="626"/>
                  </a:lnTo>
                  <a:lnTo>
                    <a:pt x="808" y="626"/>
                  </a:lnTo>
                  <a:lnTo>
                    <a:pt x="806" y="628"/>
                  </a:lnTo>
                  <a:lnTo>
                    <a:pt x="804" y="630"/>
                  </a:lnTo>
                  <a:lnTo>
                    <a:pt x="800" y="638"/>
                  </a:lnTo>
                  <a:lnTo>
                    <a:pt x="800" y="642"/>
                  </a:lnTo>
                  <a:lnTo>
                    <a:pt x="800" y="642"/>
                  </a:lnTo>
                  <a:lnTo>
                    <a:pt x="792" y="650"/>
                  </a:lnTo>
                  <a:lnTo>
                    <a:pt x="784" y="660"/>
                  </a:lnTo>
                  <a:lnTo>
                    <a:pt x="774" y="668"/>
                  </a:lnTo>
                  <a:lnTo>
                    <a:pt x="774" y="668"/>
                  </a:lnTo>
                  <a:lnTo>
                    <a:pt x="768" y="672"/>
                  </a:lnTo>
                  <a:lnTo>
                    <a:pt x="764" y="672"/>
                  </a:lnTo>
                  <a:lnTo>
                    <a:pt x="762" y="670"/>
                  </a:lnTo>
                  <a:lnTo>
                    <a:pt x="762" y="668"/>
                  </a:lnTo>
                  <a:lnTo>
                    <a:pt x="762" y="668"/>
                  </a:lnTo>
                  <a:lnTo>
                    <a:pt x="752" y="658"/>
                  </a:lnTo>
                  <a:lnTo>
                    <a:pt x="742" y="648"/>
                  </a:lnTo>
                  <a:lnTo>
                    <a:pt x="742" y="648"/>
                  </a:lnTo>
                  <a:lnTo>
                    <a:pt x="734" y="638"/>
                  </a:lnTo>
                  <a:lnTo>
                    <a:pt x="730" y="628"/>
                  </a:lnTo>
                  <a:lnTo>
                    <a:pt x="718" y="610"/>
                  </a:lnTo>
                  <a:lnTo>
                    <a:pt x="718" y="610"/>
                  </a:lnTo>
                  <a:lnTo>
                    <a:pt x="712" y="604"/>
                  </a:lnTo>
                  <a:lnTo>
                    <a:pt x="710" y="604"/>
                  </a:lnTo>
                  <a:lnTo>
                    <a:pt x="710" y="604"/>
                  </a:lnTo>
                  <a:lnTo>
                    <a:pt x="706" y="610"/>
                  </a:lnTo>
                  <a:lnTo>
                    <a:pt x="702" y="614"/>
                  </a:lnTo>
                  <a:lnTo>
                    <a:pt x="702" y="614"/>
                  </a:lnTo>
                  <a:lnTo>
                    <a:pt x="694" y="616"/>
                  </a:lnTo>
                  <a:lnTo>
                    <a:pt x="690" y="618"/>
                  </a:lnTo>
                  <a:lnTo>
                    <a:pt x="684" y="616"/>
                  </a:lnTo>
                  <a:lnTo>
                    <a:pt x="682" y="614"/>
                  </a:lnTo>
                  <a:lnTo>
                    <a:pt x="678" y="610"/>
                  </a:lnTo>
                  <a:lnTo>
                    <a:pt x="676" y="606"/>
                  </a:lnTo>
                  <a:lnTo>
                    <a:pt x="672" y="594"/>
                  </a:lnTo>
                  <a:lnTo>
                    <a:pt x="672" y="580"/>
                  </a:lnTo>
                  <a:lnTo>
                    <a:pt x="672" y="564"/>
                  </a:lnTo>
                  <a:lnTo>
                    <a:pt x="672" y="542"/>
                  </a:lnTo>
                  <a:lnTo>
                    <a:pt x="672" y="542"/>
                  </a:lnTo>
                  <a:lnTo>
                    <a:pt x="672" y="406"/>
                  </a:lnTo>
                  <a:lnTo>
                    <a:pt x="670" y="268"/>
                  </a:lnTo>
                  <a:lnTo>
                    <a:pt x="670" y="268"/>
                  </a:lnTo>
                  <a:lnTo>
                    <a:pt x="666" y="112"/>
                  </a:lnTo>
                  <a:lnTo>
                    <a:pt x="666" y="112"/>
                  </a:lnTo>
                  <a:lnTo>
                    <a:pt x="662" y="114"/>
                  </a:lnTo>
                  <a:lnTo>
                    <a:pt x="662" y="114"/>
                  </a:lnTo>
                  <a:lnTo>
                    <a:pt x="656" y="106"/>
                  </a:lnTo>
                  <a:lnTo>
                    <a:pt x="648" y="98"/>
                  </a:lnTo>
                  <a:lnTo>
                    <a:pt x="648" y="98"/>
                  </a:lnTo>
                  <a:lnTo>
                    <a:pt x="642" y="94"/>
                  </a:lnTo>
                  <a:lnTo>
                    <a:pt x="636" y="92"/>
                  </a:lnTo>
                  <a:lnTo>
                    <a:pt x="624" y="88"/>
                  </a:lnTo>
                  <a:lnTo>
                    <a:pt x="600" y="86"/>
                  </a:lnTo>
                  <a:lnTo>
                    <a:pt x="600" y="86"/>
                  </a:lnTo>
                  <a:lnTo>
                    <a:pt x="572" y="82"/>
                  </a:lnTo>
                  <a:lnTo>
                    <a:pt x="560" y="80"/>
                  </a:lnTo>
                  <a:lnTo>
                    <a:pt x="548" y="74"/>
                  </a:lnTo>
                  <a:lnTo>
                    <a:pt x="548" y="74"/>
                  </a:lnTo>
                  <a:lnTo>
                    <a:pt x="530" y="64"/>
                  </a:lnTo>
                  <a:lnTo>
                    <a:pt x="522" y="62"/>
                  </a:lnTo>
                  <a:lnTo>
                    <a:pt x="512" y="62"/>
                  </a:lnTo>
                  <a:lnTo>
                    <a:pt x="512" y="62"/>
                  </a:lnTo>
                  <a:lnTo>
                    <a:pt x="502" y="60"/>
                  </a:lnTo>
                  <a:lnTo>
                    <a:pt x="496" y="58"/>
                  </a:lnTo>
                  <a:lnTo>
                    <a:pt x="492" y="56"/>
                  </a:lnTo>
                  <a:lnTo>
                    <a:pt x="492" y="56"/>
                  </a:lnTo>
                  <a:lnTo>
                    <a:pt x="486" y="50"/>
                  </a:lnTo>
                  <a:lnTo>
                    <a:pt x="482" y="42"/>
                  </a:lnTo>
                  <a:lnTo>
                    <a:pt x="478" y="36"/>
                  </a:lnTo>
                  <a:lnTo>
                    <a:pt x="472" y="28"/>
                  </a:lnTo>
                  <a:lnTo>
                    <a:pt x="472" y="28"/>
                  </a:lnTo>
                  <a:lnTo>
                    <a:pt x="464" y="24"/>
                  </a:lnTo>
                  <a:lnTo>
                    <a:pt x="454" y="20"/>
                  </a:lnTo>
                  <a:lnTo>
                    <a:pt x="446" y="16"/>
                  </a:lnTo>
                  <a:lnTo>
                    <a:pt x="436" y="12"/>
                  </a:lnTo>
                  <a:lnTo>
                    <a:pt x="436" y="12"/>
                  </a:lnTo>
                  <a:lnTo>
                    <a:pt x="430" y="4"/>
                  </a:lnTo>
                  <a:lnTo>
                    <a:pt x="428" y="2"/>
                  </a:lnTo>
                  <a:lnTo>
                    <a:pt x="424" y="0"/>
                  </a:lnTo>
                  <a:lnTo>
                    <a:pt x="424" y="0"/>
                  </a:lnTo>
                  <a:lnTo>
                    <a:pt x="416" y="0"/>
                  </a:lnTo>
                  <a:lnTo>
                    <a:pt x="410" y="2"/>
                  </a:lnTo>
                  <a:lnTo>
                    <a:pt x="404" y="8"/>
                  </a:lnTo>
                  <a:lnTo>
                    <a:pt x="398" y="12"/>
                  </a:lnTo>
                  <a:lnTo>
                    <a:pt x="398" y="12"/>
                  </a:lnTo>
                  <a:lnTo>
                    <a:pt x="390" y="12"/>
                  </a:lnTo>
                  <a:lnTo>
                    <a:pt x="384" y="10"/>
                  </a:lnTo>
                  <a:lnTo>
                    <a:pt x="378" y="8"/>
                  </a:lnTo>
                  <a:lnTo>
                    <a:pt x="370" y="6"/>
                  </a:lnTo>
                  <a:lnTo>
                    <a:pt x="370" y="6"/>
                  </a:lnTo>
                  <a:lnTo>
                    <a:pt x="364" y="8"/>
                  </a:lnTo>
                  <a:lnTo>
                    <a:pt x="360" y="10"/>
                  </a:lnTo>
                  <a:lnTo>
                    <a:pt x="352" y="18"/>
                  </a:lnTo>
                  <a:lnTo>
                    <a:pt x="352" y="18"/>
                  </a:lnTo>
                  <a:lnTo>
                    <a:pt x="340" y="22"/>
                  </a:lnTo>
                  <a:lnTo>
                    <a:pt x="328" y="26"/>
                  </a:lnTo>
                  <a:lnTo>
                    <a:pt x="316" y="30"/>
                  </a:lnTo>
                  <a:lnTo>
                    <a:pt x="304" y="36"/>
                  </a:lnTo>
                  <a:lnTo>
                    <a:pt x="304" y="36"/>
                  </a:lnTo>
                  <a:lnTo>
                    <a:pt x="296" y="44"/>
                  </a:lnTo>
                  <a:lnTo>
                    <a:pt x="288" y="52"/>
                  </a:lnTo>
                  <a:lnTo>
                    <a:pt x="282" y="62"/>
                  </a:lnTo>
                  <a:lnTo>
                    <a:pt x="274" y="70"/>
                  </a:lnTo>
                  <a:lnTo>
                    <a:pt x="274" y="70"/>
                  </a:lnTo>
                  <a:lnTo>
                    <a:pt x="264" y="76"/>
                  </a:lnTo>
                  <a:lnTo>
                    <a:pt x="254" y="78"/>
                  </a:lnTo>
                  <a:lnTo>
                    <a:pt x="242" y="78"/>
                  </a:lnTo>
                  <a:lnTo>
                    <a:pt x="230" y="74"/>
                  </a:lnTo>
                  <a:lnTo>
                    <a:pt x="230" y="74"/>
                  </a:lnTo>
                  <a:lnTo>
                    <a:pt x="224" y="68"/>
                  </a:lnTo>
                  <a:lnTo>
                    <a:pt x="224" y="68"/>
                  </a:lnTo>
                  <a:lnTo>
                    <a:pt x="218" y="68"/>
                  </a:lnTo>
                  <a:lnTo>
                    <a:pt x="216" y="70"/>
                  </a:lnTo>
                  <a:lnTo>
                    <a:pt x="214" y="76"/>
                  </a:lnTo>
                  <a:lnTo>
                    <a:pt x="214" y="76"/>
                  </a:lnTo>
                  <a:lnTo>
                    <a:pt x="212" y="80"/>
                  </a:lnTo>
                  <a:lnTo>
                    <a:pt x="208" y="82"/>
                  </a:lnTo>
                  <a:lnTo>
                    <a:pt x="204" y="86"/>
                  </a:lnTo>
                  <a:lnTo>
                    <a:pt x="202" y="90"/>
                  </a:lnTo>
                  <a:lnTo>
                    <a:pt x="202" y="90"/>
                  </a:lnTo>
                  <a:lnTo>
                    <a:pt x="200" y="94"/>
                  </a:lnTo>
                  <a:lnTo>
                    <a:pt x="200" y="100"/>
                  </a:lnTo>
                  <a:lnTo>
                    <a:pt x="204" y="110"/>
                  </a:lnTo>
                  <a:lnTo>
                    <a:pt x="218" y="130"/>
                  </a:lnTo>
                  <a:lnTo>
                    <a:pt x="218" y="130"/>
                  </a:lnTo>
                  <a:lnTo>
                    <a:pt x="220" y="138"/>
                  </a:lnTo>
                  <a:lnTo>
                    <a:pt x="222" y="146"/>
                  </a:lnTo>
                  <a:lnTo>
                    <a:pt x="226" y="162"/>
                  </a:lnTo>
                  <a:lnTo>
                    <a:pt x="226" y="162"/>
                  </a:lnTo>
                  <a:lnTo>
                    <a:pt x="228" y="174"/>
                  </a:lnTo>
                  <a:lnTo>
                    <a:pt x="234" y="186"/>
                  </a:lnTo>
                  <a:lnTo>
                    <a:pt x="250" y="206"/>
                  </a:lnTo>
                  <a:lnTo>
                    <a:pt x="250" y="206"/>
                  </a:lnTo>
                  <a:lnTo>
                    <a:pt x="252" y="210"/>
                  </a:lnTo>
                  <a:lnTo>
                    <a:pt x="252" y="216"/>
                  </a:lnTo>
                  <a:lnTo>
                    <a:pt x="252" y="226"/>
                  </a:lnTo>
                  <a:lnTo>
                    <a:pt x="252" y="226"/>
                  </a:lnTo>
                  <a:lnTo>
                    <a:pt x="252" y="236"/>
                  </a:lnTo>
                  <a:lnTo>
                    <a:pt x="252" y="240"/>
                  </a:lnTo>
                  <a:lnTo>
                    <a:pt x="250" y="244"/>
                  </a:lnTo>
                  <a:lnTo>
                    <a:pt x="250" y="244"/>
                  </a:lnTo>
                  <a:lnTo>
                    <a:pt x="244" y="244"/>
                  </a:lnTo>
                  <a:lnTo>
                    <a:pt x="238" y="244"/>
                  </a:lnTo>
                  <a:lnTo>
                    <a:pt x="224" y="240"/>
                  </a:lnTo>
                  <a:lnTo>
                    <a:pt x="224" y="240"/>
                  </a:lnTo>
                  <a:lnTo>
                    <a:pt x="216" y="232"/>
                  </a:lnTo>
                  <a:lnTo>
                    <a:pt x="208" y="224"/>
                  </a:lnTo>
                  <a:lnTo>
                    <a:pt x="208" y="224"/>
                  </a:lnTo>
                  <a:lnTo>
                    <a:pt x="212" y="222"/>
                  </a:lnTo>
                  <a:lnTo>
                    <a:pt x="214" y="218"/>
                  </a:lnTo>
                  <a:lnTo>
                    <a:pt x="216" y="212"/>
                  </a:lnTo>
                  <a:lnTo>
                    <a:pt x="216" y="208"/>
                  </a:lnTo>
                  <a:lnTo>
                    <a:pt x="214" y="204"/>
                  </a:lnTo>
                  <a:lnTo>
                    <a:pt x="212" y="202"/>
                  </a:lnTo>
                  <a:lnTo>
                    <a:pt x="206" y="200"/>
                  </a:lnTo>
                  <a:lnTo>
                    <a:pt x="206" y="200"/>
                  </a:lnTo>
                  <a:lnTo>
                    <a:pt x="196" y="200"/>
                  </a:lnTo>
                  <a:lnTo>
                    <a:pt x="188" y="204"/>
                  </a:lnTo>
                  <a:lnTo>
                    <a:pt x="188" y="204"/>
                  </a:lnTo>
                  <a:lnTo>
                    <a:pt x="178" y="210"/>
                  </a:lnTo>
                  <a:lnTo>
                    <a:pt x="174" y="216"/>
                  </a:lnTo>
                  <a:lnTo>
                    <a:pt x="174" y="218"/>
                  </a:lnTo>
                  <a:lnTo>
                    <a:pt x="174" y="218"/>
                  </a:lnTo>
                  <a:lnTo>
                    <a:pt x="174" y="218"/>
                  </a:lnTo>
                  <a:lnTo>
                    <a:pt x="168" y="214"/>
                  </a:lnTo>
                  <a:lnTo>
                    <a:pt x="166" y="212"/>
                  </a:lnTo>
                  <a:lnTo>
                    <a:pt x="164" y="208"/>
                  </a:lnTo>
                  <a:lnTo>
                    <a:pt x="164" y="208"/>
                  </a:lnTo>
                  <a:lnTo>
                    <a:pt x="162" y="210"/>
                  </a:lnTo>
                  <a:lnTo>
                    <a:pt x="154" y="212"/>
                  </a:lnTo>
                  <a:lnTo>
                    <a:pt x="142" y="216"/>
                  </a:lnTo>
                  <a:lnTo>
                    <a:pt x="142" y="216"/>
                  </a:lnTo>
                  <a:lnTo>
                    <a:pt x="128" y="220"/>
                  </a:lnTo>
                  <a:lnTo>
                    <a:pt x="122" y="222"/>
                  </a:lnTo>
                  <a:lnTo>
                    <a:pt x="120" y="222"/>
                  </a:lnTo>
                  <a:lnTo>
                    <a:pt x="120" y="220"/>
                  </a:lnTo>
                  <a:lnTo>
                    <a:pt x="120" y="220"/>
                  </a:lnTo>
                  <a:lnTo>
                    <a:pt x="116" y="222"/>
                  </a:lnTo>
                  <a:lnTo>
                    <a:pt x="116" y="222"/>
                  </a:lnTo>
                  <a:lnTo>
                    <a:pt x="116" y="228"/>
                  </a:lnTo>
                  <a:lnTo>
                    <a:pt x="120" y="236"/>
                  </a:lnTo>
                  <a:lnTo>
                    <a:pt x="126" y="252"/>
                  </a:lnTo>
                  <a:lnTo>
                    <a:pt x="126" y="252"/>
                  </a:lnTo>
                  <a:lnTo>
                    <a:pt x="130" y="260"/>
                  </a:lnTo>
                  <a:lnTo>
                    <a:pt x="132" y="268"/>
                  </a:lnTo>
                  <a:lnTo>
                    <a:pt x="132" y="268"/>
                  </a:lnTo>
                  <a:lnTo>
                    <a:pt x="130" y="278"/>
                  </a:lnTo>
                  <a:lnTo>
                    <a:pt x="130" y="282"/>
                  </a:lnTo>
                  <a:lnTo>
                    <a:pt x="130" y="288"/>
                  </a:lnTo>
                  <a:lnTo>
                    <a:pt x="130" y="288"/>
                  </a:lnTo>
                  <a:lnTo>
                    <a:pt x="132" y="294"/>
                  </a:lnTo>
                  <a:lnTo>
                    <a:pt x="136" y="298"/>
                  </a:lnTo>
                  <a:lnTo>
                    <a:pt x="144" y="302"/>
                  </a:lnTo>
                  <a:lnTo>
                    <a:pt x="144" y="302"/>
                  </a:lnTo>
                  <a:lnTo>
                    <a:pt x="158" y="310"/>
                  </a:lnTo>
                  <a:lnTo>
                    <a:pt x="172" y="316"/>
                  </a:lnTo>
                  <a:lnTo>
                    <a:pt x="172" y="316"/>
                  </a:lnTo>
                  <a:lnTo>
                    <a:pt x="188" y="324"/>
                  </a:lnTo>
                  <a:lnTo>
                    <a:pt x="202" y="332"/>
                  </a:lnTo>
                  <a:lnTo>
                    <a:pt x="216" y="338"/>
                  </a:lnTo>
                  <a:lnTo>
                    <a:pt x="224" y="340"/>
                  </a:lnTo>
                  <a:lnTo>
                    <a:pt x="234" y="340"/>
                  </a:lnTo>
                  <a:lnTo>
                    <a:pt x="234" y="340"/>
                  </a:lnTo>
                  <a:lnTo>
                    <a:pt x="234" y="356"/>
                  </a:lnTo>
                  <a:lnTo>
                    <a:pt x="234" y="364"/>
                  </a:lnTo>
                  <a:lnTo>
                    <a:pt x="232" y="372"/>
                  </a:lnTo>
                  <a:lnTo>
                    <a:pt x="232" y="372"/>
                  </a:lnTo>
                  <a:lnTo>
                    <a:pt x="230" y="378"/>
                  </a:lnTo>
                  <a:lnTo>
                    <a:pt x="226" y="380"/>
                  </a:lnTo>
                  <a:lnTo>
                    <a:pt x="218" y="384"/>
                  </a:lnTo>
                  <a:lnTo>
                    <a:pt x="208" y="386"/>
                  </a:lnTo>
                  <a:lnTo>
                    <a:pt x="198" y="386"/>
                  </a:lnTo>
                  <a:lnTo>
                    <a:pt x="198" y="386"/>
                  </a:lnTo>
                  <a:lnTo>
                    <a:pt x="188" y="386"/>
                  </a:lnTo>
                  <a:lnTo>
                    <a:pt x="178" y="390"/>
                  </a:lnTo>
                  <a:lnTo>
                    <a:pt x="170" y="394"/>
                  </a:lnTo>
                  <a:lnTo>
                    <a:pt x="160" y="394"/>
                  </a:lnTo>
                  <a:lnTo>
                    <a:pt x="160" y="394"/>
                  </a:lnTo>
                  <a:lnTo>
                    <a:pt x="156" y="394"/>
                  </a:lnTo>
                  <a:lnTo>
                    <a:pt x="152" y="392"/>
                  </a:lnTo>
                  <a:lnTo>
                    <a:pt x="144" y="388"/>
                  </a:lnTo>
                  <a:lnTo>
                    <a:pt x="144" y="388"/>
                  </a:lnTo>
                  <a:lnTo>
                    <a:pt x="138" y="388"/>
                  </a:lnTo>
                  <a:lnTo>
                    <a:pt x="134" y="390"/>
                  </a:lnTo>
                  <a:lnTo>
                    <a:pt x="126" y="398"/>
                  </a:lnTo>
                  <a:lnTo>
                    <a:pt x="126" y="398"/>
                  </a:lnTo>
                  <a:lnTo>
                    <a:pt x="118" y="406"/>
                  </a:lnTo>
                  <a:lnTo>
                    <a:pt x="110" y="412"/>
                  </a:lnTo>
                  <a:lnTo>
                    <a:pt x="104" y="418"/>
                  </a:lnTo>
                  <a:lnTo>
                    <a:pt x="96" y="424"/>
                  </a:lnTo>
                  <a:lnTo>
                    <a:pt x="96" y="424"/>
                  </a:lnTo>
                  <a:lnTo>
                    <a:pt x="94" y="432"/>
                  </a:lnTo>
                  <a:lnTo>
                    <a:pt x="90" y="438"/>
                  </a:lnTo>
                  <a:lnTo>
                    <a:pt x="90" y="438"/>
                  </a:lnTo>
                  <a:lnTo>
                    <a:pt x="82" y="448"/>
                  </a:lnTo>
                  <a:lnTo>
                    <a:pt x="78" y="454"/>
                  </a:lnTo>
                  <a:lnTo>
                    <a:pt x="78" y="462"/>
                  </a:lnTo>
                  <a:lnTo>
                    <a:pt x="82" y="474"/>
                  </a:lnTo>
                  <a:lnTo>
                    <a:pt x="82" y="474"/>
                  </a:lnTo>
                  <a:lnTo>
                    <a:pt x="90" y="488"/>
                  </a:lnTo>
                  <a:lnTo>
                    <a:pt x="92" y="496"/>
                  </a:lnTo>
                  <a:lnTo>
                    <a:pt x="92" y="500"/>
                  </a:lnTo>
                  <a:lnTo>
                    <a:pt x="92" y="500"/>
                  </a:lnTo>
                  <a:lnTo>
                    <a:pt x="90" y="502"/>
                  </a:lnTo>
                  <a:lnTo>
                    <a:pt x="86" y="502"/>
                  </a:lnTo>
                  <a:lnTo>
                    <a:pt x="84" y="502"/>
                  </a:lnTo>
                  <a:lnTo>
                    <a:pt x="82" y="506"/>
                  </a:lnTo>
                  <a:lnTo>
                    <a:pt x="82" y="506"/>
                  </a:lnTo>
                  <a:lnTo>
                    <a:pt x="82" y="510"/>
                  </a:lnTo>
                  <a:lnTo>
                    <a:pt x="86" y="512"/>
                  </a:lnTo>
                  <a:lnTo>
                    <a:pt x="90" y="518"/>
                  </a:lnTo>
                  <a:lnTo>
                    <a:pt x="90" y="518"/>
                  </a:lnTo>
                  <a:lnTo>
                    <a:pt x="92" y="524"/>
                  </a:lnTo>
                  <a:lnTo>
                    <a:pt x="92" y="530"/>
                  </a:lnTo>
                  <a:lnTo>
                    <a:pt x="92" y="534"/>
                  </a:lnTo>
                  <a:lnTo>
                    <a:pt x="94" y="540"/>
                  </a:lnTo>
                  <a:lnTo>
                    <a:pt x="94" y="540"/>
                  </a:lnTo>
                  <a:lnTo>
                    <a:pt x="100" y="548"/>
                  </a:lnTo>
                  <a:lnTo>
                    <a:pt x="106" y="556"/>
                  </a:lnTo>
                  <a:lnTo>
                    <a:pt x="106" y="556"/>
                  </a:lnTo>
                  <a:lnTo>
                    <a:pt x="100" y="558"/>
                  </a:lnTo>
                  <a:lnTo>
                    <a:pt x="100" y="558"/>
                  </a:lnTo>
                  <a:lnTo>
                    <a:pt x="100" y="562"/>
                  </a:lnTo>
                  <a:lnTo>
                    <a:pt x="102" y="566"/>
                  </a:lnTo>
                  <a:lnTo>
                    <a:pt x="106" y="572"/>
                  </a:lnTo>
                  <a:lnTo>
                    <a:pt x="114" y="578"/>
                  </a:lnTo>
                  <a:lnTo>
                    <a:pt x="122" y="578"/>
                  </a:lnTo>
                  <a:lnTo>
                    <a:pt x="122" y="578"/>
                  </a:lnTo>
                  <a:lnTo>
                    <a:pt x="126" y="578"/>
                  </a:lnTo>
                  <a:lnTo>
                    <a:pt x="130" y="574"/>
                  </a:lnTo>
                  <a:lnTo>
                    <a:pt x="136" y="568"/>
                  </a:lnTo>
                  <a:lnTo>
                    <a:pt x="140" y="558"/>
                  </a:lnTo>
                  <a:lnTo>
                    <a:pt x="144" y="552"/>
                  </a:lnTo>
                  <a:lnTo>
                    <a:pt x="144" y="552"/>
                  </a:lnTo>
                  <a:lnTo>
                    <a:pt x="148" y="558"/>
                  </a:lnTo>
                  <a:lnTo>
                    <a:pt x="150" y="566"/>
                  </a:lnTo>
                  <a:lnTo>
                    <a:pt x="150" y="580"/>
                  </a:lnTo>
                  <a:lnTo>
                    <a:pt x="150" y="580"/>
                  </a:lnTo>
                  <a:lnTo>
                    <a:pt x="150" y="586"/>
                  </a:lnTo>
                  <a:lnTo>
                    <a:pt x="150" y="592"/>
                  </a:lnTo>
                  <a:lnTo>
                    <a:pt x="144" y="600"/>
                  </a:lnTo>
                  <a:lnTo>
                    <a:pt x="144" y="600"/>
                  </a:lnTo>
                  <a:lnTo>
                    <a:pt x="142" y="608"/>
                  </a:lnTo>
                  <a:lnTo>
                    <a:pt x="142" y="612"/>
                  </a:lnTo>
                  <a:lnTo>
                    <a:pt x="142" y="622"/>
                  </a:lnTo>
                  <a:lnTo>
                    <a:pt x="142" y="626"/>
                  </a:lnTo>
                  <a:lnTo>
                    <a:pt x="140" y="630"/>
                  </a:lnTo>
                  <a:lnTo>
                    <a:pt x="136" y="634"/>
                  </a:lnTo>
                  <a:lnTo>
                    <a:pt x="130" y="640"/>
                  </a:lnTo>
                  <a:lnTo>
                    <a:pt x="130" y="640"/>
                  </a:lnTo>
                  <a:lnTo>
                    <a:pt x="134" y="644"/>
                  </a:lnTo>
                  <a:lnTo>
                    <a:pt x="140" y="646"/>
                  </a:lnTo>
                  <a:lnTo>
                    <a:pt x="152" y="648"/>
                  </a:lnTo>
                  <a:lnTo>
                    <a:pt x="152" y="648"/>
                  </a:lnTo>
                  <a:lnTo>
                    <a:pt x="158" y="648"/>
                  </a:lnTo>
                  <a:lnTo>
                    <a:pt x="162" y="644"/>
                  </a:lnTo>
                  <a:lnTo>
                    <a:pt x="166" y="640"/>
                  </a:lnTo>
                  <a:lnTo>
                    <a:pt x="170" y="638"/>
                  </a:lnTo>
                  <a:lnTo>
                    <a:pt x="170" y="638"/>
                  </a:lnTo>
                  <a:lnTo>
                    <a:pt x="178" y="636"/>
                  </a:lnTo>
                  <a:lnTo>
                    <a:pt x="184" y="640"/>
                  </a:lnTo>
                  <a:lnTo>
                    <a:pt x="190" y="646"/>
                  </a:lnTo>
                  <a:lnTo>
                    <a:pt x="194" y="654"/>
                  </a:lnTo>
                  <a:lnTo>
                    <a:pt x="202" y="668"/>
                  </a:lnTo>
                  <a:lnTo>
                    <a:pt x="206" y="672"/>
                  </a:lnTo>
                  <a:lnTo>
                    <a:pt x="210" y="672"/>
                  </a:lnTo>
                  <a:lnTo>
                    <a:pt x="210" y="672"/>
                  </a:lnTo>
                  <a:lnTo>
                    <a:pt x="214" y="670"/>
                  </a:lnTo>
                  <a:lnTo>
                    <a:pt x="218" y="668"/>
                  </a:lnTo>
                  <a:lnTo>
                    <a:pt x="222" y="664"/>
                  </a:lnTo>
                  <a:lnTo>
                    <a:pt x="226" y="662"/>
                  </a:lnTo>
                  <a:lnTo>
                    <a:pt x="226" y="662"/>
                  </a:lnTo>
                  <a:lnTo>
                    <a:pt x="238" y="662"/>
                  </a:lnTo>
                  <a:lnTo>
                    <a:pt x="242" y="662"/>
                  </a:lnTo>
                  <a:lnTo>
                    <a:pt x="248" y="660"/>
                  </a:lnTo>
                  <a:lnTo>
                    <a:pt x="248" y="660"/>
                  </a:lnTo>
                  <a:lnTo>
                    <a:pt x="250" y="660"/>
                  </a:lnTo>
                  <a:lnTo>
                    <a:pt x="252" y="664"/>
                  </a:lnTo>
                  <a:lnTo>
                    <a:pt x="254" y="672"/>
                  </a:lnTo>
                  <a:lnTo>
                    <a:pt x="254" y="672"/>
                  </a:lnTo>
                  <a:lnTo>
                    <a:pt x="250" y="678"/>
                  </a:lnTo>
                  <a:lnTo>
                    <a:pt x="248" y="684"/>
                  </a:lnTo>
                  <a:lnTo>
                    <a:pt x="248" y="684"/>
                  </a:lnTo>
                  <a:lnTo>
                    <a:pt x="240" y="702"/>
                  </a:lnTo>
                  <a:lnTo>
                    <a:pt x="230" y="718"/>
                  </a:lnTo>
                  <a:lnTo>
                    <a:pt x="230" y="718"/>
                  </a:lnTo>
                  <a:lnTo>
                    <a:pt x="224" y="728"/>
                  </a:lnTo>
                  <a:lnTo>
                    <a:pt x="216" y="738"/>
                  </a:lnTo>
                  <a:lnTo>
                    <a:pt x="200" y="750"/>
                  </a:lnTo>
                  <a:lnTo>
                    <a:pt x="164" y="770"/>
                  </a:lnTo>
                  <a:lnTo>
                    <a:pt x="164" y="770"/>
                  </a:lnTo>
                  <a:lnTo>
                    <a:pt x="144" y="782"/>
                  </a:lnTo>
                  <a:lnTo>
                    <a:pt x="134" y="786"/>
                  </a:lnTo>
                  <a:lnTo>
                    <a:pt x="122" y="788"/>
                  </a:lnTo>
                  <a:lnTo>
                    <a:pt x="122" y="788"/>
                  </a:lnTo>
                  <a:lnTo>
                    <a:pt x="110" y="790"/>
                  </a:lnTo>
                  <a:lnTo>
                    <a:pt x="98" y="794"/>
                  </a:lnTo>
                  <a:lnTo>
                    <a:pt x="76" y="808"/>
                  </a:lnTo>
                  <a:lnTo>
                    <a:pt x="76" y="808"/>
                  </a:lnTo>
                  <a:lnTo>
                    <a:pt x="66" y="812"/>
                  </a:lnTo>
                  <a:lnTo>
                    <a:pt x="56" y="814"/>
                  </a:lnTo>
                  <a:lnTo>
                    <a:pt x="36" y="818"/>
                  </a:lnTo>
                  <a:lnTo>
                    <a:pt x="26" y="820"/>
                  </a:lnTo>
                  <a:lnTo>
                    <a:pt x="16" y="824"/>
                  </a:lnTo>
                  <a:lnTo>
                    <a:pt x="8" y="828"/>
                  </a:lnTo>
                  <a:lnTo>
                    <a:pt x="0" y="836"/>
                  </a:lnTo>
                  <a:lnTo>
                    <a:pt x="0" y="836"/>
                  </a:lnTo>
                  <a:lnTo>
                    <a:pt x="2" y="842"/>
                  </a:lnTo>
                  <a:lnTo>
                    <a:pt x="4" y="846"/>
                  </a:lnTo>
                  <a:lnTo>
                    <a:pt x="8" y="848"/>
                  </a:lnTo>
                  <a:lnTo>
                    <a:pt x="12" y="848"/>
                  </a:lnTo>
                  <a:lnTo>
                    <a:pt x="20" y="844"/>
                  </a:lnTo>
                  <a:lnTo>
                    <a:pt x="28" y="842"/>
                  </a:lnTo>
                  <a:lnTo>
                    <a:pt x="28" y="842"/>
                  </a:lnTo>
                  <a:lnTo>
                    <a:pt x="40" y="840"/>
                  </a:lnTo>
                  <a:lnTo>
                    <a:pt x="52" y="842"/>
                  </a:lnTo>
                  <a:lnTo>
                    <a:pt x="52" y="842"/>
                  </a:lnTo>
                  <a:lnTo>
                    <a:pt x="52" y="836"/>
                  </a:lnTo>
                  <a:lnTo>
                    <a:pt x="54" y="832"/>
                  </a:lnTo>
                  <a:lnTo>
                    <a:pt x="56" y="830"/>
                  </a:lnTo>
                  <a:lnTo>
                    <a:pt x="60" y="830"/>
                  </a:lnTo>
                  <a:lnTo>
                    <a:pt x="78" y="830"/>
                  </a:lnTo>
                  <a:lnTo>
                    <a:pt x="78" y="830"/>
                  </a:lnTo>
                  <a:lnTo>
                    <a:pt x="90" y="828"/>
                  </a:lnTo>
                  <a:lnTo>
                    <a:pt x="100" y="824"/>
                  </a:lnTo>
                  <a:lnTo>
                    <a:pt x="110" y="820"/>
                  </a:lnTo>
                  <a:lnTo>
                    <a:pt x="116" y="820"/>
                  </a:lnTo>
                  <a:lnTo>
                    <a:pt x="124" y="822"/>
                  </a:lnTo>
                  <a:lnTo>
                    <a:pt x="124" y="822"/>
                  </a:lnTo>
                  <a:lnTo>
                    <a:pt x="124" y="834"/>
                  </a:lnTo>
                  <a:lnTo>
                    <a:pt x="126" y="836"/>
                  </a:lnTo>
                  <a:lnTo>
                    <a:pt x="132" y="838"/>
                  </a:lnTo>
                  <a:lnTo>
                    <a:pt x="132" y="838"/>
                  </a:lnTo>
                  <a:lnTo>
                    <a:pt x="132" y="830"/>
                  </a:lnTo>
                  <a:lnTo>
                    <a:pt x="134" y="820"/>
                  </a:lnTo>
                  <a:lnTo>
                    <a:pt x="134" y="820"/>
                  </a:lnTo>
                  <a:lnTo>
                    <a:pt x="138" y="816"/>
                  </a:lnTo>
                  <a:lnTo>
                    <a:pt x="142" y="812"/>
                  </a:lnTo>
                  <a:lnTo>
                    <a:pt x="152" y="808"/>
                  </a:lnTo>
                  <a:lnTo>
                    <a:pt x="152" y="808"/>
                  </a:lnTo>
                  <a:lnTo>
                    <a:pt x="156" y="814"/>
                  </a:lnTo>
                  <a:lnTo>
                    <a:pt x="160" y="818"/>
                  </a:lnTo>
                  <a:lnTo>
                    <a:pt x="160" y="818"/>
                  </a:lnTo>
                  <a:lnTo>
                    <a:pt x="164" y="818"/>
                  </a:lnTo>
                  <a:lnTo>
                    <a:pt x="166" y="818"/>
                  </a:lnTo>
                  <a:lnTo>
                    <a:pt x="168" y="812"/>
                  </a:lnTo>
                  <a:lnTo>
                    <a:pt x="168" y="812"/>
                  </a:lnTo>
                  <a:lnTo>
                    <a:pt x="174" y="808"/>
                  </a:lnTo>
                  <a:lnTo>
                    <a:pt x="178" y="808"/>
                  </a:lnTo>
                  <a:lnTo>
                    <a:pt x="184" y="808"/>
                  </a:lnTo>
                  <a:lnTo>
                    <a:pt x="190" y="808"/>
                  </a:lnTo>
                  <a:lnTo>
                    <a:pt x="190" y="808"/>
                  </a:lnTo>
                  <a:lnTo>
                    <a:pt x="194" y="806"/>
                  </a:lnTo>
                  <a:lnTo>
                    <a:pt x="198" y="804"/>
                  </a:lnTo>
                  <a:lnTo>
                    <a:pt x="200" y="798"/>
                  </a:lnTo>
                  <a:lnTo>
                    <a:pt x="200" y="792"/>
                  </a:lnTo>
                  <a:lnTo>
                    <a:pt x="204" y="786"/>
                  </a:lnTo>
                  <a:lnTo>
                    <a:pt x="204" y="786"/>
                  </a:lnTo>
                  <a:lnTo>
                    <a:pt x="206" y="784"/>
                  </a:lnTo>
                  <a:lnTo>
                    <a:pt x="208" y="784"/>
                  </a:lnTo>
                  <a:lnTo>
                    <a:pt x="212" y="784"/>
                  </a:lnTo>
                  <a:lnTo>
                    <a:pt x="212" y="784"/>
                  </a:lnTo>
                  <a:lnTo>
                    <a:pt x="216" y="782"/>
                  </a:lnTo>
                  <a:lnTo>
                    <a:pt x="220" y="778"/>
                  </a:lnTo>
                  <a:lnTo>
                    <a:pt x="220" y="778"/>
                  </a:lnTo>
                  <a:lnTo>
                    <a:pt x="230" y="770"/>
                  </a:lnTo>
                  <a:lnTo>
                    <a:pt x="236" y="768"/>
                  </a:lnTo>
                  <a:lnTo>
                    <a:pt x="242" y="766"/>
                  </a:lnTo>
                  <a:lnTo>
                    <a:pt x="242" y="766"/>
                  </a:lnTo>
                  <a:lnTo>
                    <a:pt x="250" y="764"/>
                  </a:lnTo>
                  <a:lnTo>
                    <a:pt x="256" y="760"/>
                  </a:lnTo>
                  <a:lnTo>
                    <a:pt x="266" y="750"/>
                  </a:lnTo>
                  <a:lnTo>
                    <a:pt x="266" y="750"/>
                  </a:lnTo>
                  <a:lnTo>
                    <a:pt x="276" y="740"/>
                  </a:lnTo>
                  <a:lnTo>
                    <a:pt x="286" y="732"/>
                  </a:lnTo>
                  <a:lnTo>
                    <a:pt x="310" y="718"/>
                  </a:lnTo>
                  <a:lnTo>
                    <a:pt x="310" y="718"/>
                  </a:lnTo>
                  <a:lnTo>
                    <a:pt x="330" y="702"/>
                  </a:lnTo>
                  <a:lnTo>
                    <a:pt x="350" y="684"/>
                  </a:lnTo>
                  <a:lnTo>
                    <a:pt x="350" y="684"/>
                  </a:lnTo>
                  <a:lnTo>
                    <a:pt x="352" y="682"/>
                  </a:lnTo>
                  <a:lnTo>
                    <a:pt x="356" y="680"/>
                  </a:lnTo>
                  <a:lnTo>
                    <a:pt x="356" y="680"/>
                  </a:lnTo>
                  <a:lnTo>
                    <a:pt x="356" y="678"/>
                  </a:lnTo>
                  <a:lnTo>
                    <a:pt x="356" y="674"/>
                  </a:lnTo>
                  <a:lnTo>
                    <a:pt x="354" y="668"/>
                  </a:lnTo>
                  <a:lnTo>
                    <a:pt x="350" y="662"/>
                  </a:lnTo>
                  <a:lnTo>
                    <a:pt x="346" y="656"/>
                  </a:lnTo>
                  <a:lnTo>
                    <a:pt x="346" y="656"/>
                  </a:lnTo>
                  <a:lnTo>
                    <a:pt x="340" y="660"/>
                  </a:lnTo>
                  <a:lnTo>
                    <a:pt x="336" y="658"/>
                  </a:lnTo>
                  <a:lnTo>
                    <a:pt x="334" y="658"/>
                  </a:lnTo>
                  <a:lnTo>
                    <a:pt x="334" y="654"/>
                  </a:lnTo>
                  <a:lnTo>
                    <a:pt x="334" y="654"/>
                  </a:lnTo>
                  <a:lnTo>
                    <a:pt x="336" y="650"/>
                  </a:lnTo>
                  <a:lnTo>
                    <a:pt x="338" y="646"/>
                  </a:lnTo>
                  <a:lnTo>
                    <a:pt x="344" y="642"/>
                  </a:lnTo>
                  <a:lnTo>
                    <a:pt x="344" y="642"/>
                  </a:lnTo>
                  <a:lnTo>
                    <a:pt x="350" y="642"/>
                  </a:lnTo>
                  <a:lnTo>
                    <a:pt x="356" y="640"/>
                  </a:lnTo>
                  <a:lnTo>
                    <a:pt x="362" y="636"/>
                  </a:lnTo>
                  <a:lnTo>
                    <a:pt x="368" y="628"/>
                  </a:lnTo>
                  <a:lnTo>
                    <a:pt x="378" y="616"/>
                  </a:lnTo>
                  <a:lnTo>
                    <a:pt x="384" y="606"/>
                  </a:lnTo>
                  <a:lnTo>
                    <a:pt x="384" y="606"/>
                  </a:lnTo>
                  <a:lnTo>
                    <a:pt x="398" y="586"/>
                  </a:lnTo>
                  <a:lnTo>
                    <a:pt x="398" y="586"/>
                  </a:lnTo>
                  <a:lnTo>
                    <a:pt x="406" y="574"/>
                  </a:lnTo>
                  <a:lnTo>
                    <a:pt x="422" y="560"/>
                  </a:lnTo>
                  <a:lnTo>
                    <a:pt x="430" y="554"/>
                  </a:lnTo>
                  <a:lnTo>
                    <a:pt x="436" y="552"/>
                  </a:lnTo>
                  <a:lnTo>
                    <a:pt x="440" y="552"/>
                  </a:lnTo>
                  <a:lnTo>
                    <a:pt x="442" y="554"/>
                  </a:lnTo>
                  <a:lnTo>
                    <a:pt x="444" y="556"/>
                  </a:lnTo>
                  <a:lnTo>
                    <a:pt x="446" y="562"/>
                  </a:lnTo>
                  <a:lnTo>
                    <a:pt x="446" y="562"/>
                  </a:lnTo>
                  <a:lnTo>
                    <a:pt x="444" y="564"/>
                  </a:lnTo>
                  <a:lnTo>
                    <a:pt x="444" y="566"/>
                  </a:lnTo>
                  <a:lnTo>
                    <a:pt x="438" y="570"/>
                  </a:lnTo>
                  <a:lnTo>
                    <a:pt x="426" y="576"/>
                  </a:lnTo>
                  <a:lnTo>
                    <a:pt x="426" y="576"/>
                  </a:lnTo>
                  <a:lnTo>
                    <a:pt x="418" y="578"/>
                  </a:lnTo>
                  <a:lnTo>
                    <a:pt x="416" y="580"/>
                  </a:lnTo>
                  <a:lnTo>
                    <a:pt x="414" y="586"/>
                  </a:lnTo>
                  <a:lnTo>
                    <a:pt x="414" y="586"/>
                  </a:lnTo>
                  <a:lnTo>
                    <a:pt x="412" y="596"/>
                  </a:lnTo>
                  <a:lnTo>
                    <a:pt x="408" y="608"/>
                  </a:lnTo>
                  <a:lnTo>
                    <a:pt x="408" y="608"/>
                  </a:lnTo>
                  <a:lnTo>
                    <a:pt x="404" y="616"/>
                  </a:lnTo>
                  <a:lnTo>
                    <a:pt x="402" y="624"/>
                  </a:lnTo>
                  <a:lnTo>
                    <a:pt x="402" y="624"/>
                  </a:lnTo>
                  <a:lnTo>
                    <a:pt x="402" y="630"/>
                  </a:lnTo>
                  <a:lnTo>
                    <a:pt x="402" y="634"/>
                  </a:lnTo>
                  <a:lnTo>
                    <a:pt x="404" y="636"/>
                  </a:lnTo>
                  <a:lnTo>
                    <a:pt x="404" y="636"/>
                  </a:lnTo>
                  <a:lnTo>
                    <a:pt x="408" y="636"/>
                  </a:lnTo>
                  <a:lnTo>
                    <a:pt x="412" y="636"/>
                  </a:lnTo>
                  <a:lnTo>
                    <a:pt x="418" y="636"/>
                  </a:lnTo>
                  <a:lnTo>
                    <a:pt x="420" y="634"/>
                  </a:lnTo>
                  <a:lnTo>
                    <a:pt x="420" y="634"/>
                  </a:lnTo>
                  <a:lnTo>
                    <a:pt x="418" y="638"/>
                  </a:lnTo>
                  <a:lnTo>
                    <a:pt x="414" y="642"/>
                  </a:lnTo>
                  <a:lnTo>
                    <a:pt x="402" y="650"/>
                  </a:lnTo>
                  <a:lnTo>
                    <a:pt x="398" y="652"/>
                  </a:lnTo>
                  <a:lnTo>
                    <a:pt x="394" y="656"/>
                  </a:lnTo>
                  <a:lnTo>
                    <a:pt x="394" y="660"/>
                  </a:lnTo>
                  <a:lnTo>
                    <a:pt x="398" y="664"/>
                  </a:lnTo>
                  <a:lnTo>
                    <a:pt x="398" y="664"/>
                  </a:lnTo>
                  <a:lnTo>
                    <a:pt x="402" y="664"/>
                  </a:lnTo>
                  <a:lnTo>
                    <a:pt x="406" y="662"/>
                  </a:lnTo>
                  <a:lnTo>
                    <a:pt x="416" y="658"/>
                  </a:lnTo>
                  <a:lnTo>
                    <a:pt x="434" y="648"/>
                  </a:lnTo>
                  <a:lnTo>
                    <a:pt x="434" y="648"/>
                  </a:lnTo>
                  <a:lnTo>
                    <a:pt x="434" y="652"/>
                  </a:lnTo>
                  <a:lnTo>
                    <a:pt x="432" y="656"/>
                  </a:lnTo>
                  <a:lnTo>
                    <a:pt x="432" y="656"/>
                  </a:lnTo>
                  <a:lnTo>
                    <a:pt x="448" y="640"/>
                  </a:lnTo>
                  <a:lnTo>
                    <a:pt x="456" y="632"/>
                  </a:lnTo>
                  <a:lnTo>
                    <a:pt x="460" y="622"/>
                  </a:lnTo>
                  <a:lnTo>
                    <a:pt x="460" y="622"/>
                  </a:lnTo>
                  <a:lnTo>
                    <a:pt x="466" y="628"/>
                  </a:lnTo>
                  <a:lnTo>
                    <a:pt x="470" y="628"/>
                  </a:lnTo>
                  <a:lnTo>
                    <a:pt x="476" y="626"/>
                  </a:lnTo>
                  <a:lnTo>
                    <a:pt x="482" y="622"/>
                  </a:lnTo>
                  <a:lnTo>
                    <a:pt x="490" y="612"/>
                  </a:lnTo>
                  <a:lnTo>
                    <a:pt x="496" y="602"/>
                  </a:lnTo>
                  <a:lnTo>
                    <a:pt x="496" y="602"/>
                  </a:lnTo>
                  <a:lnTo>
                    <a:pt x="500" y="586"/>
                  </a:lnTo>
                  <a:lnTo>
                    <a:pt x="502" y="582"/>
                  </a:lnTo>
                  <a:lnTo>
                    <a:pt x="504" y="580"/>
                  </a:lnTo>
                  <a:lnTo>
                    <a:pt x="508" y="578"/>
                  </a:lnTo>
                  <a:lnTo>
                    <a:pt x="514" y="578"/>
                  </a:lnTo>
                  <a:lnTo>
                    <a:pt x="514" y="578"/>
                  </a:lnTo>
                  <a:lnTo>
                    <a:pt x="520" y="578"/>
                  </a:lnTo>
                  <a:lnTo>
                    <a:pt x="526" y="580"/>
                  </a:lnTo>
                  <a:lnTo>
                    <a:pt x="534" y="588"/>
                  </a:lnTo>
                  <a:lnTo>
                    <a:pt x="540" y="596"/>
                  </a:lnTo>
                  <a:lnTo>
                    <a:pt x="548" y="606"/>
                  </a:lnTo>
                  <a:lnTo>
                    <a:pt x="548" y="606"/>
                  </a:lnTo>
                  <a:lnTo>
                    <a:pt x="554" y="612"/>
                  </a:lnTo>
                  <a:lnTo>
                    <a:pt x="562" y="618"/>
                  </a:lnTo>
                  <a:lnTo>
                    <a:pt x="572" y="622"/>
                  </a:lnTo>
                  <a:lnTo>
                    <a:pt x="582" y="624"/>
                  </a:lnTo>
                  <a:lnTo>
                    <a:pt x="602" y="628"/>
                  </a:lnTo>
                  <a:lnTo>
                    <a:pt x="622" y="630"/>
                  </a:lnTo>
                  <a:lnTo>
                    <a:pt x="622" y="630"/>
                  </a:lnTo>
                  <a:lnTo>
                    <a:pt x="644" y="632"/>
                  </a:lnTo>
                  <a:lnTo>
                    <a:pt x="668" y="636"/>
                  </a:lnTo>
                  <a:lnTo>
                    <a:pt x="668" y="636"/>
                  </a:lnTo>
                  <a:lnTo>
                    <a:pt x="680" y="640"/>
                  </a:lnTo>
                  <a:lnTo>
                    <a:pt x="694" y="646"/>
                  </a:lnTo>
                  <a:lnTo>
                    <a:pt x="706" y="652"/>
                  </a:lnTo>
                  <a:lnTo>
                    <a:pt x="718" y="660"/>
                  </a:lnTo>
                  <a:lnTo>
                    <a:pt x="742" y="678"/>
                  </a:lnTo>
                  <a:lnTo>
                    <a:pt x="764" y="696"/>
                  </a:lnTo>
                  <a:lnTo>
                    <a:pt x="762" y="696"/>
                  </a:lnTo>
                  <a:lnTo>
                    <a:pt x="762" y="696"/>
                  </a:lnTo>
                  <a:lnTo>
                    <a:pt x="766" y="698"/>
                  </a:lnTo>
                  <a:lnTo>
                    <a:pt x="774" y="702"/>
                  </a:lnTo>
                  <a:lnTo>
                    <a:pt x="786" y="708"/>
                  </a:lnTo>
                  <a:lnTo>
                    <a:pt x="786" y="708"/>
                  </a:lnTo>
                  <a:lnTo>
                    <a:pt x="790" y="710"/>
                  </a:lnTo>
                  <a:lnTo>
                    <a:pt x="794" y="710"/>
                  </a:lnTo>
                  <a:lnTo>
                    <a:pt x="794" y="710"/>
                  </a:lnTo>
                  <a:lnTo>
                    <a:pt x="792" y="712"/>
                  </a:lnTo>
                  <a:lnTo>
                    <a:pt x="792" y="716"/>
                  </a:lnTo>
                  <a:lnTo>
                    <a:pt x="800" y="728"/>
                  </a:lnTo>
                  <a:lnTo>
                    <a:pt x="814" y="744"/>
                  </a:lnTo>
                  <a:lnTo>
                    <a:pt x="814" y="744"/>
                  </a:lnTo>
                  <a:lnTo>
                    <a:pt x="824" y="756"/>
                  </a:lnTo>
                  <a:lnTo>
                    <a:pt x="830" y="768"/>
                  </a:lnTo>
                  <a:lnTo>
                    <a:pt x="842" y="796"/>
                  </a:lnTo>
                  <a:lnTo>
                    <a:pt x="842" y="796"/>
                  </a:lnTo>
                  <a:lnTo>
                    <a:pt x="846" y="802"/>
                  </a:lnTo>
                  <a:lnTo>
                    <a:pt x="848" y="806"/>
                  </a:lnTo>
                  <a:lnTo>
                    <a:pt x="852" y="808"/>
                  </a:lnTo>
                  <a:lnTo>
                    <a:pt x="852" y="808"/>
                  </a:lnTo>
                  <a:lnTo>
                    <a:pt x="856" y="810"/>
                  </a:lnTo>
                  <a:lnTo>
                    <a:pt x="860" y="808"/>
                  </a:lnTo>
                  <a:lnTo>
                    <a:pt x="866" y="806"/>
                  </a:lnTo>
                  <a:lnTo>
                    <a:pt x="870" y="804"/>
                  </a:lnTo>
                  <a:lnTo>
                    <a:pt x="870" y="804"/>
                  </a:lnTo>
                  <a:lnTo>
                    <a:pt x="876" y="808"/>
                  </a:lnTo>
                  <a:lnTo>
                    <a:pt x="884" y="814"/>
                  </a:lnTo>
                  <a:lnTo>
                    <a:pt x="894" y="826"/>
                  </a:lnTo>
                  <a:lnTo>
                    <a:pt x="894" y="826"/>
                  </a:lnTo>
                  <a:lnTo>
                    <a:pt x="898" y="834"/>
                  </a:lnTo>
                  <a:lnTo>
                    <a:pt x="900" y="840"/>
                  </a:lnTo>
                  <a:lnTo>
                    <a:pt x="906" y="854"/>
                  </a:lnTo>
                  <a:lnTo>
                    <a:pt x="912" y="868"/>
                  </a:lnTo>
                  <a:lnTo>
                    <a:pt x="916" y="874"/>
                  </a:lnTo>
                  <a:lnTo>
                    <a:pt x="924" y="878"/>
                  </a:lnTo>
                  <a:lnTo>
                    <a:pt x="924" y="878"/>
                  </a:lnTo>
                  <a:lnTo>
                    <a:pt x="932" y="874"/>
                  </a:lnTo>
                  <a:lnTo>
                    <a:pt x="932" y="874"/>
                  </a:lnTo>
                  <a:lnTo>
                    <a:pt x="940" y="872"/>
                  </a:lnTo>
                  <a:lnTo>
                    <a:pt x="948" y="872"/>
                  </a:lnTo>
                  <a:lnTo>
                    <a:pt x="948" y="872"/>
                  </a:lnTo>
                  <a:lnTo>
                    <a:pt x="948" y="866"/>
                  </a:lnTo>
                  <a:lnTo>
                    <a:pt x="952" y="862"/>
                  </a:lnTo>
                  <a:lnTo>
                    <a:pt x="962" y="852"/>
                  </a:lnTo>
                  <a:lnTo>
                    <a:pt x="962" y="852"/>
                  </a:lnTo>
                  <a:lnTo>
                    <a:pt x="966" y="854"/>
                  </a:lnTo>
                  <a:lnTo>
                    <a:pt x="972" y="858"/>
                  </a:lnTo>
                  <a:lnTo>
                    <a:pt x="982" y="864"/>
                  </a:lnTo>
                  <a:lnTo>
                    <a:pt x="982" y="864"/>
                  </a:lnTo>
                  <a:lnTo>
                    <a:pt x="988" y="870"/>
                  </a:lnTo>
                  <a:lnTo>
                    <a:pt x="988" y="870"/>
                  </a:lnTo>
                  <a:lnTo>
                    <a:pt x="994" y="852"/>
                  </a:lnTo>
                  <a:lnTo>
                    <a:pt x="998" y="836"/>
                  </a:lnTo>
                  <a:lnTo>
                    <a:pt x="998" y="836"/>
                  </a:lnTo>
                  <a:lnTo>
                    <a:pt x="1000" y="828"/>
                  </a:lnTo>
                  <a:lnTo>
                    <a:pt x="998" y="818"/>
                  </a:lnTo>
                  <a:lnTo>
                    <a:pt x="996" y="812"/>
                  </a:lnTo>
                  <a:lnTo>
                    <a:pt x="992" y="806"/>
                  </a:lnTo>
                  <a:lnTo>
                    <a:pt x="988" y="800"/>
                  </a:lnTo>
                  <a:lnTo>
                    <a:pt x="982" y="794"/>
                  </a:lnTo>
                  <a:lnTo>
                    <a:pt x="968" y="786"/>
                  </a:lnTo>
                  <a:lnTo>
                    <a:pt x="968" y="786"/>
                  </a:lnTo>
                  <a:close/>
                  <a:moveTo>
                    <a:pt x="392" y="16"/>
                  </a:moveTo>
                  <a:lnTo>
                    <a:pt x="392" y="16"/>
                  </a:lnTo>
                  <a:lnTo>
                    <a:pt x="392" y="16"/>
                  </a:lnTo>
                  <a:lnTo>
                    <a:pt x="392" y="16"/>
                  </a:lnTo>
                  <a:lnTo>
                    <a:pt x="392" y="16"/>
                  </a:lnTo>
                  <a:lnTo>
                    <a:pt x="392" y="16"/>
                  </a:lnTo>
                  <a:close/>
                </a:path>
              </a:pathLst>
            </a:custGeom>
            <a:solidFill>
              <a:schemeClr val="bg2">
                <a:lumMod val="75000"/>
              </a:schemeClr>
            </a:solidFill>
            <a:ln w="3175">
              <a:solidFill>
                <a:schemeClr val="bg1"/>
              </a:solidFill>
            </a:ln>
            <a:effectLst/>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14" name="Freeform 61">
              <a:extLst>
                <a:ext uri="{FF2B5EF4-FFF2-40B4-BE49-F238E27FC236}">
                  <a16:creationId xmlns:a16="http://schemas.microsoft.com/office/drawing/2014/main" id="{62850674-F34F-47F2-95BF-D5BB1595DD5A}"/>
                </a:ext>
              </a:extLst>
            </p:cNvPr>
            <p:cNvSpPr>
              <a:spLocks/>
            </p:cNvSpPr>
            <p:nvPr>
              <p:custDataLst>
                <p:tags r:id="rId47"/>
              </p:custDataLst>
            </p:nvPr>
          </p:nvSpPr>
          <p:spPr bwMode="auto">
            <a:xfrm>
              <a:off x="2032681" y="2537926"/>
              <a:ext cx="841616" cy="1652995"/>
            </a:xfrm>
            <a:custGeom>
              <a:avLst/>
              <a:gdLst/>
              <a:ahLst/>
              <a:cxnLst>
                <a:cxn ang="0">
                  <a:pos x="612" y="1256"/>
                </a:cxn>
                <a:cxn ang="0">
                  <a:pos x="612" y="1238"/>
                </a:cxn>
                <a:cxn ang="0">
                  <a:pos x="622" y="1188"/>
                </a:cxn>
                <a:cxn ang="0">
                  <a:pos x="628" y="1172"/>
                </a:cxn>
                <a:cxn ang="0">
                  <a:pos x="646" y="1130"/>
                </a:cxn>
                <a:cxn ang="0">
                  <a:pos x="652" y="1104"/>
                </a:cxn>
                <a:cxn ang="0">
                  <a:pos x="656" y="1078"/>
                </a:cxn>
                <a:cxn ang="0">
                  <a:pos x="668" y="1044"/>
                </a:cxn>
                <a:cxn ang="0">
                  <a:pos x="402" y="124"/>
                </a:cxn>
                <a:cxn ang="0">
                  <a:pos x="72" y="0"/>
                </a:cxn>
                <a:cxn ang="0">
                  <a:pos x="68" y="56"/>
                </a:cxn>
                <a:cxn ang="0">
                  <a:pos x="62" y="96"/>
                </a:cxn>
                <a:cxn ang="0">
                  <a:pos x="54" y="108"/>
                </a:cxn>
                <a:cxn ang="0">
                  <a:pos x="24" y="152"/>
                </a:cxn>
                <a:cxn ang="0">
                  <a:pos x="6" y="182"/>
                </a:cxn>
                <a:cxn ang="0">
                  <a:pos x="0" y="210"/>
                </a:cxn>
                <a:cxn ang="0">
                  <a:pos x="4" y="228"/>
                </a:cxn>
                <a:cxn ang="0">
                  <a:pos x="18" y="264"/>
                </a:cxn>
                <a:cxn ang="0">
                  <a:pos x="20" y="284"/>
                </a:cxn>
                <a:cxn ang="0">
                  <a:pos x="20" y="310"/>
                </a:cxn>
                <a:cxn ang="0">
                  <a:pos x="18" y="362"/>
                </a:cxn>
                <a:cxn ang="0">
                  <a:pos x="18" y="390"/>
                </a:cxn>
                <a:cxn ang="0">
                  <a:pos x="28" y="510"/>
                </a:cxn>
                <a:cxn ang="0">
                  <a:pos x="40" y="578"/>
                </a:cxn>
                <a:cxn ang="0">
                  <a:pos x="54" y="612"/>
                </a:cxn>
                <a:cxn ang="0">
                  <a:pos x="60" y="618"/>
                </a:cxn>
                <a:cxn ang="0">
                  <a:pos x="62" y="628"/>
                </a:cxn>
                <a:cxn ang="0">
                  <a:pos x="82" y="648"/>
                </a:cxn>
                <a:cxn ang="0">
                  <a:pos x="86" y="654"/>
                </a:cxn>
                <a:cxn ang="0">
                  <a:pos x="94" y="678"/>
                </a:cxn>
                <a:cxn ang="0">
                  <a:pos x="94" y="718"/>
                </a:cxn>
                <a:cxn ang="0">
                  <a:pos x="92" y="760"/>
                </a:cxn>
                <a:cxn ang="0">
                  <a:pos x="96" y="790"/>
                </a:cxn>
                <a:cxn ang="0">
                  <a:pos x="100" y="798"/>
                </a:cxn>
                <a:cxn ang="0">
                  <a:pos x="122" y="856"/>
                </a:cxn>
                <a:cxn ang="0">
                  <a:pos x="136" y="916"/>
                </a:cxn>
                <a:cxn ang="0">
                  <a:pos x="142" y="942"/>
                </a:cxn>
                <a:cxn ang="0">
                  <a:pos x="152" y="964"/>
                </a:cxn>
                <a:cxn ang="0">
                  <a:pos x="168" y="982"/>
                </a:cxn>
                <a:cxn ang="0">
                  <a:pos x="190" y="996"/>
                </a:cxn>
                <a:cxn ang="0">
                  <a:pos x="220" y="1014"/>
                </a:cxn>
                <a:cxn ang="0">
                  <a:pos x="282" y="1060"/>
                </a:cxn>
                <a:cxn ang="0">
                  <a:pos x="340" y="1116"/>
                </a:cxn>
                <a:cxn ang="0">
                  <a:pos x="374" y="1162"/>
                </a:cxn>
                <a:cxn ang="0">
                  <a:pos x="390" y="1194"/>
                </a:cxn>
                <a:cxn ang="0">
                  <a:pos x="396" y="1210"/>
                </a:cxn>
                <a:cxn ang="0">
                  <a:pos x="404" y="1248"/>
                </a:cxn>
                <a:cxn ang="0">
                  <a:pos x="404" y="1266"/>
                </a:cxn>
                <a:cxn ang="0">
                  <a:pos x="394" y="1280"/>
                </a:cxn>
                <a:cxn ang="0">
                  <a:pos x="520" y="1302"/>
                </a:cxn>
                <a:cxn ang="0">
                  <a:pos x="590" y="1312"/>
                </a:cxn>
                <a:cxn ang="0">
                  <a:pos x="604" y="1294"/>
                </a:cxn>
                <a:cxn ang="0">
                  <a:pos x="618" y="1280"/>
                </a:cxn>
                <a:cxn ang="0">
                  <a:pos x="624" y="1272"/>
                </a:cxn>
                <a:cxn ang="0">
                  <a:pos x="618" y="1268"/>
                </a:cxn>
                <a:cxn ang="0">
                  <a:pos x="612" y="1256"/>
                </a:cxn>
              </a:cxnLst>
              <a:rect l="0" t="0" r="r" b="b"/>
              <a:pathLst>
                <a:path w="668" h="1312">
                  <a:moveTo>
                    <a:pt x="612" y="1256"/>
                  </a:moveTo>
                  <a:lnTo>
                    <a:pt x="612" y="1256"/>
                  </a:lnTo>
                  <a:lnTo>
                    <a:pt x="612" y="1246"/>
                  </a:lnTo>
                  <a:lnTo>
                    <a:pt x="612" y="1238"/>
                  </a:lnTo>
                  <a:lnTo>
                    <a:pt x="614" y="1220"/>
                  </a:lnTo>
                  <a:lnTo>
                    <a:pt x="622" y="1188"/>
                  </a:lnTo>
                  <a:lnTo>
                    <a:pt x="622" y="1188"/>
                  </a:lnTo>
                  <a:lnTo>
                    <a:pt x="628" y="1172"/>
                  </a:lnTo>
                  <a:lnTo>
                    <a:pt x="638" y="1152"/>
                  </a:lnTo>
                  <a:lnTo>
                    <a:pt x="646" y="1130"/>
                  </a:lnTo>
                  <a:lnTo>
                    <a:pt x="650" y="1118"/>
                  </a:lnTo>
                  <a:lnTo>
                    <a:pt x="652" y="1104"/>
                  </a:lnTo>
                  <a:lnTo>
                    <a:pt x="652" y="1104"/>
                  </a:lnTo>
                  <a:lnTo>
                    <a:pt x="656" y="1078"/>
                  </a:lnTo>
                  <a:lnTo>
                    <a:pt x="662" y="1060"/>
                  </a:lnTo>
                  <a:lnTo>
                    <a:pt x="668" y="1044"/>
                  </a:lnTo>
                  <a:lnTo>
                    <a:pt x="308" y="454"/>
                  </a:lnTo>
                  <a:lnTo>
                    <a:pt x="402" y="124"/>
                  </a:lnTo>
                  <a:lnTo>
                    <a:pt x="402" y="124"/>
                  </a:lnTo>
                  <a:lnTo>
                    <a:pt x="72" y="0"/>
                  </a:lnTo>
                  <a:lnTo>
                    <a:pt x="72" y="0"/>
                  </a:lnTo>
                  <a:lnTo>
                    <a:pt x="68" y="56"/>
                  </a:lnTo>
                  <a:lnTo>
                    <a:pt x="66" y="78"/>
                  </a:lnTo>
                  <a:lnTo>
                    <a:pt x="62" y="96"/>
                  </a:lnTo>
                  <a:lnTo>
                    <a:pt x="62" y="96"/>
                  </a:lnTo>
                  <a:lnTo>
                    <a:pt x="54" y="108"/>
                  </a:lnTo>
                  <a:lnTo>
                    <a:pt x="46" y="122"/>
                  </a:lnTo>
                  <a:lnTo>
                    <a:pt x="24" y="152"/>
                  </a:lnTo>
                  <a:lnTo>
                    <a:pt x="14" y="166"/>
                  </a:lnTo>
                  <a:lnTo>
                    <a:pt x="6" y="182"/>
                  </a:lnTo>
                  <a:lnTo>
                    <a:pt x="2" y="196"/>
                  </a:lnTo>
                  <a:lnTo>
                    <a:pt x="0" y="210"/>
                  </a:lnTo>
                  <a:lnTo>
                    <a:pt x="0" y="210"/>
                  </a:lnTo>
                  <a:lnTo>
                    <a:pt x="4" y="228"/>
                  </a:lnTo>
                  <a:lnTo>
                    <a:pt x="12" y="246"/>
                  </a:lnTo>
                  <a:lnTo>
                    <a:pt x="18" y="264"/>
                  </a:lnTo>
                  <a:lnTo>
                    <a:pt x="20" y="274"/>
                  </a:lnTo>
                  <a:lnTo>
                    <a:pt x="20" y="284"/>
                  </a:lnTo>
                  <a:lnTo>
                    <a:pt x="20" y="284"/>
                  </a:lnTo>
                  <a:lnTo>
                    <a:pt x="20" y="310"/>
                  </a:lnTo>
                  <a:lnTo>
                    <a:pt x="18" y="336"/>
                  </a:lnTo>
                  <a:lnTo>
                    <a:pt x="18" y="362"/>
                  </a:lnTo>
                  <a:lnTo>
                    <a:pt x="18" y="390"/>
                  </a:lnTo>
                  <a:lnTo>
                    <a:pt x="18" y="390"/>
                  </a:lnTo>
                  <a:lnTo>
                    <a:pt x="20" y="438"/>
                  </a:lnTo>
                  <a:lnTo>
                    <a:pt x="28" y="510"/>
                  </a:lnTo>
                  <a:lnTo>
                    <a:pt x="34" y="546"/>
                  </a:lnTo>
                  <a:lnTo>
                    <a:pt x="40" y="578"/>
                  </a:lnTo>
                  <a:lnTo>
                    <a:pt x="50" y="604"/>
                  </a:lnTo>
                  <a:lnTo>
                    <a:pt x="54" y="612"/>
                  </a:lnTo>
                  <a:lnTo>
                    <a:pt x="60" y="618"/>
                  </a:lnTo>
                  <a:lnTo>
                    <a:pt x="60" y="618"/>
                  </a:lnTo>
                  <a:lnTo>
                    <a:pt x="60" y="622"/>
                  </a:lnTo>
                  <a:lnTo>
                    <a:pt x="62" y="628"/>
                  </a:lnTo>
                  <a:lnTo>
                    <a:pt x="68" y="634"/>
                  </a:lnTo>
                  <a:lnTo>
                    <a:pt x="82" y="648"/>
                  </a:lnTo>
                  <a:lnTo>
                    <a:pt x="82" y="648"/>
                  </a:lnTo>
                  <a:lnTo>
                    <a:pt x="86" y="654"/>
                  </a:lnTo>
                  <a:lnTo>
                    <a:pt x="90" y="662"/>
                  </a:lnTo>
                  <a:lnTo>
                    <a:pt x="94" y="678"/>
                  </a:lnTo>
                  <a:lnTo>
                    <a:pt x="94" y="698"/>
                  </a:lnTo>
                  <a:lnTo>
                    <a:pt x="94" y="718"/>
                  </a:lnTo>
                  <a:lnTo>
                    <a:pt x="92" y="740"/>
                  </a:lnTo>
                  <a:lnTo>
                    <a:pt x="92" y="760"/>
                  </a:lnTo>
                  <a:lnTo>
                    <a:pt x="94" y="780"/>
                  </a:lnTo>
                  <a:lnTo>
                    <a:pt x="96" y="790"/>
                  </a:lnTo>
                  <a:lnTo>
                    <a:pt x="100" y="798"/>
                  </a:lnTo>
                  <a:lnTo>
                    <a:pt x="100" y="798"/>
                  </a:lnTo>
                  <a:lnTo>
                    <a:pt x="112" y="826"/>
                  </a:lnTo>
                  <a:lnTo>
                    <a:pt x="122" y="856"/>
                  </a:lnTo>
                  <a:lnTo>
                    <a:pt x="130" y="886"/>
                  </a:lnTo>
                  <a:lnTo>
                    <a:pt x="136" y="916"/>
                  </a:lnTo>
                  <a:lnTo>
                    <a:pt x="136" y="916"/>
                  </a:lnTo>
                  <a:lnTo>
                    <a:pt x="142" y="942"/>
                  </a:lnTo>
                  <a:lnTo>
                    <a:pt x="146" y="952"/>
                  </a:lnTo>
                  <a:lnTo>
                    <a:pt x="152" y="964"/>
                  </a:lnTo>
                  <a:lnTo>
                    <a:pt x="160" y="972"/>
                  </a:lnTo>
                  <a:lnTo>
                    <a:pt x="168" y="982"/>
                  </a:lnTo>
                  <a:lnTo>
                    <a:pt x="178" y="990"/>
                  </a:lnTo>
                  <a:lnTo>
                    <a:pt x="190" y="996"/>
                  </a:lnTo>
                  <a:lnTo>
                    <a:pt x="190" y="996"/>
                  </a:lnTo>
                  <a:lnTo>
                    <a:pt x="220" y="1014"/>
                  </a:lnTo>
                  <a:lnTo>
                    <a:pt x="250" y="1036"/>
                  </a:lnTo>
                  <a:lnTo>
                    <a:pt x="282" y="1060"/>
                  </a:lnTo>
                  <a:lnTo>
                    <a:pt x="312" y="1086"/>
                  </a:lnTo>
                  <a:lnTo>
                    <a:pt x="340" y="1116"/>
                  </a:lnTo>
                  <a:lnTo>
                    <a:pt x="364" y="1146"/>
                  </a:lnTo>
                  <a:lnTo>
                    <a:pt x="374" y="1162"/>
                  </a:lnTo>
                  <a:lnTo>
                    <a:pt x="384" y="1178"/>
                  </a:lnTo>
                  <a:lnTo>
                    <a:pt x="390" y="1194"/>
                  </a:lnTo>
                  <a:lnTo>
                    <a:pt x="396" y="1210"/>
                  </a:lnTo>
                  <a:lnTo>
                    <a:pt x="396" y="1210"/>
                  </a:lnTo>
                  <a:lnTo>
                    <a:pt x="400" y="1226"/>
                  </a:lnTo>
                  <a:lnTo>
                    <a:pt x="404" y="1248"/>
                  </a:lnTo>
                  <a:lnTo>
                    <a:pt x="404" y="1258"/>
                  </a:lnTo>
                  <a:lnTo>
                    <a:pt x="404" y="1266"/>
                  </a:lnTo>
                  <a:lnTo>
                    <a:pt x="400" y="1274"/>
                  </a:lnTo>
                  <a:lnTo>
                    <a:pt x="394" y="1280"/>
                  </a:lnTo>
                  <a:lnTo>
                    <a:pt x="394" y="1280"/>
                  </a:lnTo>
                  <a:lnTo>
                    <a:pt x="520" y="1302"/>
                  </a:lnTo>
                  <a:lnTo>
                    <a:pt x="520" y="1302"/>
                  </a:lnTo>
                  <a:lnTo>
                    <a:pt x="590" y="1312"/>
                  </a:lnTo>
                  <a:lnTo>
                    <a:pt x="590" y="1312"/>
                  </a:lnTo>
                  <a:lnTo>
                    <a:pt x="604" y="1294"/>
                  </a:lnTo>
                  <a:lnTo>
                    <a:pt x="618" y="1280"/>
                  </a:lnTo>
                  <a:lnTo>
                    <a:pt x="618" y="1280"/>
                  </a:lnTo>
                  <a:lnTo>
                    <a:pt x="624" y="1274"/>
                  </a:lnTo>
                  <a:lnTo>
                    <a:pt x="624" y="1272"/>
                  </a:lnTo>
                  <a:lnTo>
                    <a:pt x="622" y="1272"/>
                  </a:lnTo>
                  <a:lnTo>
                    <a:pt x="618" y="1268"/>
                  </a:lnTo>
                  <a:lnTo>
                    <a:pt x="616" y="1264"/>
                  </a:lnTo>
                  <a:lnTo>
                    <a:pt x="612" y="1256"/>
                  </a:lnTo>
                  <a:lnTo>
                    <a:pt x="612" y="125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1" name="Freeform 62">
              <a:extLst>
                <a:ext uri="{FF2B5EF4-FFF2-40B4-BE49-F238E27FC236}">
                  <a16:creationId xmlns:a16="http://schemas.microsoft.com/office/drawing/2014/main" id="{F4D77B65-4CFC-4141-B655-9560486F870E}"/>
                </a:ext>
              </a:extLst>
            </p:cNvPr>
            <p:cNvSpPr>
              <a:spLocks/>
            </p:cNvSpPr>
            <p:nvPr>
              <p:custDataLst>
                <p:tags r:id="rId48"/>
              </p:custDataLst>
            </p:nvPr>
          </p:nvSpPr>
          <p:spPr bwMode="auto">
            <a:xfrm>
              <a:off x="2776025" y="3583647"/>
              <a:ext cx="793740" cy="924770"/>
            </a:xfrm>
            <a:custGeom>
              <a:avLst/>
              <a:gdLst/>
              <a:ahLst/>
              <a:cxnLst>
                <a:cxn ang="0">
                  <a:pos x="630" y="78"/>
                </a:cxn>
                <a:cxn ang="0">
                  <a:pos x="184" y="0"/>
                </a:cxn>
                <a:cxn ang="0">
                  <a:pos x="184" y="0"/>
                </a:cxn>
                <a:cxn ang="0">
                  <a:pos x="162" y="94"/>
                </a:cxn>
                <a:cxn ang="0">
                  <a:pos x="162" y="94"/>
                </a:cxn>
                <a:cxn ang="0">
                  <a:pos x="160" y="98"/>
                </a:cxn>
                <a:cxn ang="0">
                  <a:pos x="158" y="100"/>
                </a:cxn>
                <a:cxn ang="0">
                  <a:pos x="152" y="102"/>
                </a:cxn>
                <a:cxn ang="0">
                  <a:pos x="146" y="100"/>
                </a:cxn>
                <a:cxn ang="0">
                  <a:pos x="144" y="100"/>
                </a:cxn>
                <a:cxn ang="0">
                  <a:pos x="144" y="100"/>
                </a:cxn>
                <a:cxn ang="0">
                  <a:pos x="136" y="94"/>
                </a:cxn>
                <a:cxn ang="0">
                  <a:pos x="126" y="90"/>
                </a:cxn>
                <a:cxn ang="0">
                  <a:pos x="112" y="88"/>
                </a:cxn>
                <a:cxn ang="0">
                  <a:pos x="112" y="88"/>
                </a:cxn>
                <a:cxn ang="0">
                  <a:pos x="104" y="90"/>
                </a:cxn>
                <a:cxn ang="0">
                  <a:pos x="100" y="94"/>
                </a:cxn>
                <a:cxn ang="0">
                  <a:pos x="98" y="98"/>
                </a:cxn>
                <a:cxn ang="0">
                  <a:pos x="96" y="104"/>
                </a:cxn>
                <a:cxn ang="0">
                  <a:pos x="96" y="116"/>
                </a:cxn>
                <a:cxn ang="0">
                  <a:pos x="96" y="122"/>
                </a:cxn>
                <a:cxn ang="0">
                  <a:pos x="90" y="196"/>
                </a:cxn>
                <a:cxn ang="0">
                  <a:pos x="78" y="214"/>
                </a:cxn>
                <a:cxn ang="0">
                  <a:pos x="78" y="214"/>
                </a:cxn>
                <a:cxn ang="0">
                  <a:pos x="72" y="230"/>
                </a:cxn>
                <a:cxn ang="0">
                  <a:pos x="66" y="248"/>
                </a:cxn>
                <a:cxn ang="0">
                  <a:pos x="62" y="274"/>
                </a:cxn>
                <a:cxn ang="0">
                  <a:pos x="62" y="274"/>
                </a:cxn>
                <a:cxn ang="0">
                  <a:pos x="60" y="288"/>
                </a:cxn>
                <a:cxn ang="0">
                  <a:pos x="56" y="300"/>
                </a:cxn>
                <a:cxn ang="0">
                  <a:pos x="48" y="322"/>
                </a:cxn>
                <a:cxn ang="0">
                  <a:pos x="38" y="342"/>
                </a:cxn>
                <a:cxn ang="0">
                  <a:pos x="32" y="358"/>
                </a:cxn>
                <a:cxn ang="0">
                  <a:pos x="32" y="358"/>
                </a:cxn>
                <a:cxn ang="0">
                  <a:pos x="24" y="390"/>
                </a:cxn>
                <a:cxn ang="0">
                  <a:pos x="22" y="408"/>
                </a:cxn>
                <a:cxn ang="0">
                  <a:pos x="22" y="416"/>
                </a:cxn>
                <a:cxn ang="0">
                  <a:pos x="22" y="426"/>
                </a:cxn>
                <a:cxn ang="0">
                  <a:pos x="22" y="426"/>
                </a:cxn>
                <a:cxn ang="0">
                  <a:pos x="26" y="434"/>
                </a:cxn>
                <a:cxn ang="0">
                  <a:pos x="28" y="438"/>
                </a:cxn>
                <a:cxn ang="0">
                  <a:pos x="32" y="442"/>
                </a:cxn>
                <a:cxn ang="0">
                  <a:pos x="34" y="442"/>
                </a:cxn>
                <a:cxn ang="0">
                  <a:pos x="34" y="444"/>
                </a:cxn>
                <a:cxn ang="0">
                  <a:pos x="28" y="450"/>
                </a:cxn>
                <a:cxn ang="0">
                  <a:pos x="28" y="450"/>
                </a:cxn>
                <a:cxn ang="0">
                  <a:pos x="14" y="464"/>
                </a:cxn>
                <a:cxn ang="0">
                  <a:pos x="0" y="482"/>
                </a:cxn>
                <a:cxn ang="0">
                  <a:pos x="0" y="482"/>
                </a:cxn>
                <a:cxn ang="0">
                  <a:pos x="14" y="484"/>
                </a:cxn>
                <a:cxn ang="0">
                  <a:pos x="18" y="498"/>
                </a:cxn>
                <a:cxn ang="0">
                  <a:pos x="358" y="708"/>
                </a:cxn>
                <a:cxn ang="0">
                  <a:pos x="534" y="734"/>
                </a:cxn>
                <a:cxn ang="0">
                  <a:pos x="630" y="78"/>
                </a:cxn>
                <a:cxn ang="0">
                  <a:pos x="630" y="78"/>
                </a:cxn>
              </a:cxnLst>
              <a:rect l="0" t="0" r="r" b="b"/>
              <a:pathLst>
                <a:path w="630" h="734">
                  <a:moveTo>
                    <a:pt x="630" y="78"/>
                  </a:moveTo>
                  <a:lnTo>
                    <a:pt x="184" y="0"/>
                  </a:lnTo>
                  <a:lnTo>
                    <a:pt x="184" y="0"/>
                  </a:lnTo>
                  <a:lnTo>
                    <a:pt x="162" y="94"/>
                  </a:lnTo>
                  <a:lnTo>
                    <a:pt x="162" y="94"/>
                  </a:lnTo>
                  <a:lnTo>
                    <a:pt x="160" y="98"/>
                  </a:lnTo>
                  <a:lnTo>
                    <a:pt x="158" y="100"/>
                  </a:lnTo>
                  <a:lnTo>
                    <a:pt x="152" y="102"/>
                  </a:lnTo>
                  <a:lnTo>
                    <a:pt x="146" y="100"/>
                  </a:lnTo>
                  <a:lnTo>
                    <a:pt x="144" y="100"/>
                  </a:lnTo>
                  <a:lnTo>
                    <a:pt x="144" y="100"/>
                  </a:lnTo>
                  <a:lnTo>
                    <a:pt x="136" y="94"/>
                  </a:lnTo>
                  <a:lnTo>
                    <a:pt x="126" y="90"/>
                  </a:lnTo>
                  <a:lnTo>
                    <a:pt x="112" y="88"/>
                  </a:lnTo>
                  <a:lnTo>
                    <a:pt x="112" y="88"/>
                  </a:lnTo>
                  <a:lnTo>
                    <a:pt x="104" y="90"/>
                  </a:lnTo>
                  <a:lnTo>
                    <a:pt x="100" y="94"/>
                  </a:lnTo>
                  <a:lnTo>
                    <a:pt x="98" y="98"/>
                  </a:lnTo>
                  <a:lnTo>
                    <a:pt x="96" y="104"/>
                  </a:lnTo>
                  <a:lnTo>
                    <a:pt x="96" y="116"/>
                  </a:lnTo>
                  <a:lnTo>
                    <a:pt x="96" y="122"/>
                  </a:lnTo>
                  <a:lnTo>
                    <a:pt x="90" y="196"/>
                  </a:lnTo>
                  <a:lnTo>
                    <a:pt x="78" y="214"/>
                  </a:lnTo>
                  <a:lnTo>
                    <a:pt x="78" y="214"/>
                  </a:lnTo>
                  <a:lnTo>
                    <a:pt x="72" y="230"/>
                  </a:lnTo>
                  <a:lnTo>
                    <a:pt x="66" y="248"/>
                  </a:lnTo>
                  <a:lnTo>
                    <a:pt x="62" y="274"/>
                  </a:lnTo>
                  <a:lnTo>
                    <a:pt x="62" y="274"/>
                  </a:lnTo>
                  <a:lnTo>
                    <a:pt x="60" y="288"/>
                  </a:lnTo>
                  <a:lnTo>
                    <a:pt x="56" y="300"/>
                  </a:lnTo>
                  <a:lnTo>
                    <a:pt x="48" y="322"/>
                  </a:lnTo>
                  <a:lnTo>
                    <a:pt x="38" y="342"/>
                  </a:lnTo>
                  <a:lnTo>
                    <a:pt x="32" y="358"/>
                  </a:lnTo>
                  <a:lnTo>
                    <a:pt x="32" y="358"/>
                  </a:lnTo>
                  <a:lnTo>
                    <a:pt x="24" y="390"/>
                  </a:lnTo>
                  <a:lnTo>
                    <a:pt x="22" y="408"/>
                  </a:lnTo>
                  <a:lnTo>
                    <a:pt x="22" y="416"/>
                  </a:lnTo>
                  <a:lnTo>
                    <a:pt x="22" y="426"/>
                  </a:lnTo>
                  <a:lnTo>
                    <a:pt x="22" y="426"/>
                  </a:lnTo>
                  <a:lnTo>
                    <a:pt x="26" y="434"/>
                  </a:lnTo>
                  <a:lnTo>
                    <a:pt x="28" y="438"/>
                  </a:lnTo>
                  <a:lnTo>
                    <a:pt x="32" y="442"/>
                  </a:lnTo>
                  <a:lnTo>
                    <a:pt x="34" y="442"/>
                  </a:lnTo>
                  <a:lnTo>
                    <a:pt x="34" y="444"/>
                  </a:lnTo>
                  <a:lnTo>
                    <a:pt x="28" y="450"/>
                  </a:lnTo>
                  <a:lnTo>
                    <a:pt x="28" y="450"/>
                  </a:lnTo>
                  <a:lnTo>
                    <a:pt x="14" y="464"/>
                  </a:lnTo>
                  <a:lnTo>
                    <a:pt x="0" y="482"/>
                  </a:lnTo>
                  <a:lnTo>
                    <a:pt x="0" y="482"/>
                  </a:lnTo>
                  <a:lnTo>
                    <a:pt x="14" y="484"/>
                  </a:lnTo>
                  <a:lnTo>
                    <a:pt x="18" y="498"/>
                  </a:lnTo>
                  <a:lnTo>
                    <a:pt x="358" y="708"/>
                  </a:lnTo>
                  <a:lnTo>
                    <a:pt x="534" y="734"/>
                  </a:lnTo>
                  <a:lnTo>
                    <a:pt x="630" y="78"/>
                  </a:lnTo>
                  <a:lnTo>
                    <a:pt x="630" y="7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2" name="Freeform 63">
              <a:extLst>
                <a:ext uri="{FF2B5EF4-FFF2-40B4-BE49-F238E27FC236}">
                  <a16:creationId xmlns:a16="http://schemas.microsoft.com/office/drawing/2014/main" id="{C7760354-C8ED-4F02-BE30-9C290C30A8AC}"/>
                </a:ext>
              </a:extLst>
            </p:cNvPr>
            <p:cNvSpPr>
              <a:spLocks/>
            </p:cNvSpPr>
            <p:nvPr>
              <p:custDataLst>
                <p:tags r:id="rId49"/>
              </p:custDataLst>
            </p:nvPr>
          </p:nvSpPr>
          <p:spPr bwMode="auto">
            <a:xfrm>
              <a:off x="7379717" y="2308624"/>
              <a:ext cx="201585" cy="360333"/>
            </a:xfrm>
            <a:custGeom>
              <a:avLst/>
              <a:gdLst/>
              <a:ahLst/>
              <a:cxnLst>
                <a:cxn ang="0">
                  <a:pos x="134" y="180"/>
                </a:cxn>
                <a:cxn ang="0">
                  <a:pos x="134" y="180"/>
                </a:cxn>
                <a:cxn ang="0">
                  <a:pos x="140" y="154"/>
                </a:cxn>
                <a:cxn ang="0">
                  <a:pos x="146" y="140"/>
                </a:cxn>
                <a:cxn ang="0">
                  <a:pos x="152" y="128"/>
                </a:cxn>
                <a:cxn ang="0">
                  <a:pos x="158" y="110"/>
                </a:cxn>
                <a:cxn ang="0">
                  <a:pos x="158" y="110"/>
                </a:cxn>
                <a:cxn ang="0">
                  <a:pos x="160" y="100"/>
                </a:cxn>
                <a:cxn ang="0">
                  <a:pos x="160" y="88"/>
                </a:cxn>
                <a:cxn ang="0">
                  <a:pos x="156" y="74"/>
                </a:cxn>
                <a:cxn ang="0">
                  <a:pos x="152" y="62"/>
                </a:cxn>
                <a:cxn ang="0">
                  <a:pos x="140" y="36"/>
                </a:cxn>
                <a:cxn ang="0">
                  <a:pos x="128" y="12"/>
                </a:cxn>
                <a:cxn ang="0">
                  <a:pos x="128" y="12"/>
                </a:cxn>
                <a:cxn ang="0">
                  <a:pos x="126" y="0"/>
                </a:cxn>
                <a:cxn ang="0">
                  <a:pos x="126" y="0"/>
                </a:cxn>
                <a:cxn ang="0">
                  <a:pos x="76" y="12"/>
                </a:cxn>
                <a:cxn ang="0">
                  <a:pos x="0" y="28"/>
                </a:cxn>
                <a:cxn ang="0">
                  <a:pos x="6" y="76"/>
                </a:cxn>
                <a:cxn ang="0">
                  <a:pos x="14" y="86"/>
                </a:cxn>
                <a:cxn ang="0">
                  <a:pos x="14" y="86"/>
                </a:cxn>
                <a:cxn ang="0">
                  <a:pos x="12" y="102"/>
                </a:cxn>
                <a:cxn ang="0">
                  <a:pos x="14" y="124"/>
                </a:cxn>
                <a:cxn ang="0">
                  <a:pos x="14" y="124"/>
                </a:cxn>
                <a:cxn ang="0">
                  <a:pos x="16" y="136"/>
                </a:cxn>
                <a:cxn ang="0">
                  <a:pos x="22" y="152"/>
                </a:cxn>
                <a:cxn ang="0">
                  <a:pos x="30" y="172"/>
                </a:cxn>
                <a:cxn ang="0">
                  <a:pos x="30" y="186"/>
                </a:cxn>
                <a:cxn ang="0">
                  <a:pos x="44" y="196"/>
                </a:cxn>
                <a:cxn ang="0">
                  <a:pos x="68" y="284"/>
                </a:cxn>
                <a:cxn ang="0">
                  <a:pos x="68" y="286"/>
                </a:cxn>
                <a:cxn ang="0">
                  <a:pos x="120" y="270"/>
                </a:cxn>
                <a:cxn ang="0">
                  <a:pos x="120" y="270"/>
                </a:cxn>
                <a:cxn ang="0">
                  <a:pos x="120" y="262"/>
                </a:cxn>
                <a:cxn ang="0">
                  <a:pos x="120" y="262"/>
                </a:cxn>
                <a:cxn ang="0">
                  <a:pos x="120" y="246"/>
                </a:cxn>
                <a:cxn ang="0">
                  <a:pos x="124" y="228"/>
                </a:cxn>
                <a:cxn ang="0">
                  <a:pos x="134" y="180"/>
                </a:cxn>
                <a:cxn ang="0">
                  <a:pos x="134" y="180"/>
                </a:cxn>
              </a:cxnLst>
              <a:rect l="0" t="0" r="r" b="b"/>
              <a:pathLst>
                <a:path w="160" h="286">
                  <a:moveTo>
                    <a:pt x="134" y="180"/>
                  </a:moveTo>
                  <a:lnTo>
                    <a:pt x="134" y="180"/>
                  </a:lnTo>
                  <a:lnTo>
                    <a:pt x="140" y="154"/>
                  </a:lnTo>
                  <a:lnTo>
                    <a:pt x="146" y="140"/>
                  </a:lnTo>
                  <a:lnTo>
                    <a:pt x="152" y="128"/>
                  </a:lnTo>
                  <a:lnTo>
                    <a:pt x="158" y="110"/>
                  </a:lnTo>
                  <a:lnTo>
                    <a:pt x="158" y="110"/>
                  </a:lnTo>
                  <a:lnTo>
                    <a:pt x="160" y="100"/>
                  </a:lnTo>
                  <a:lnTo>
                    <a:pt x="160" y="88"/>
                  </a:lnTo>
                  <a:lnTo>
                    <a:pt x="156" y="74"/>
                  </a:lnTo>
                  <a:lnTo>
                    <a:pt x="152" y="62"/>
                  </a:lnTo>
                  <a:lnTo>
                    <a:pt x="140" y="36"/>
                  </a:lnTo>
                  <a:lnTo>
                    <a:pt x="128" y="12"/>
                  </a:lnTo>
                  <a:lnTo>
                    <a:pt x="128" y="12"/>
                  </a:lnTo>
                  <a:lnTo>
                    <a:pt x="126" y="0"/>
                  </a:lnTo>
                  <a:lnTo>
                    <a:pt x="126" y="0"/>
                  </a:lnTo>
                  <a:lnTo>
                    <a:pt x="76" y="12"/>
                  </a:lnTo>
                  <a:lnTo>
                    <a:pt x="0" y="28"/>
                  </a:lnTo>
                  <a:lnTo>
                    <a:pt x="6" y="76"/>
                  </a:lnTo>
                  <a:lnTo>
                    <a:pt x="14" y="86"/>
                  </a:lnTo>
                  <a:lnTo>
                    <a:pt x="14" y="86"/>
                  </a:lnTo>
                  <a:lnTo>
                    <a:pt x="12" y="102"/>
                  </a:lnTo>
                  <a:lnTo>
                    <a:pt x="14" y="124"/>
                  </a:lnTo>
                  <a:lnTo>
                    <a:pt x="14" y="124"/>
                  </a:lnTo>
                  <a:lnTo>
                    <a:pt x="16" y="136"/>
                  </a:lnTo>
                  <a:lnTo>
                    <a:pt x="22" y="152"/>
                  </a:lnTo>
                  <a:lnTo>
                    <a:pt x="30" y="172"/>
                  </a:lnTo>
                  <a:lnTo>
                    <a:pt x="30" y="186"/>
                  </a:lnTo>
                  <a:lnTo>
                    <a:pt x="44" y="196"/>
                  </a:lnTo>
                  <a:lnTo>
                    <a:pt x="68" y="284"/>
                  </a:lnTo>
                  <a:lnTo>
                    <a:pt x="68" y="286"/>
                  </a:lnTo>
                  <a:lnTo>
                    <a:pt x="120" y="270"/>
                  </a:lnTo>
                  <a:lnTo>
                    <a:pt x="120" y="270"/>
                  </a:lnTo>
                  <a:lnTo>
                    <a:pt x="120" y="262"/>
                  </a:lnTo>
                  <a:lnTo>
                    <a:pt x="120" y="262"/>
                  </a:lnTo>
                  <a:lnTo>
                    <a:pt x="120" y="246"/>
                  </a:lnTo>
                  <a:lnTo>
                    <a:pt x="124" y="228"/>
                  </a:lnTo>
                  <a:lnTo>
                    <a:pt x="134" y="180"/>
                  </a:lnTo>
                  <a:lnTo>
                    <a:pt x="134" y="18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3" name="Freeform 64">
              <a:extLst>
                <a:ext uri="{FF2B5EF4-FFF2-40B4-BE49-F238E27FC236}">
                  <a16:creationId xmlns:a16="http://schemas.microsoft.com/office/drawing/2014/main" id="{CD113B8D-4378-462E-9A0A-281D0A7F3AD6}"/>
                </a:ext>
              </a:extLst>
            </p:cNvPr>
            <p:cNvSpPr>
              <a:spLocks/>
            </p:cNvSpPr>
            <p:nvPr>
              <p:custDataLst>
                <p:tags r:id="rId50"/>
              </p:custDataLst>
            </p:nvPr>
          </p:nvSpPr>
          <p:spPr bwMode="auto">
            <a:xfrm>
              <a:off x="7530906" y="2225470"/>
              <a:ext cx="181426" cy="423328"/>
            </a:xfrm>
            <a:custGeom>
              <a:avLst/>
              <a:gdLst/>
              <a:ahLst/>
              <a:cxnLst>
                <a:cxn ang="0">
                  <a:pos x="144" y="270"/>
                </a:cxn>
                <a:cxn ang="0">
                  <a:pos x="144" y="270"/>
                </a:cxn>
                <a:cxn ang="0">
                  <a:pos x="140" y="260"/>
                </a:cxn>
                <a:cxn ang="0">
                  <a:pos x="140" y="260"/>
                </a:cxn>
                <a:cxn ang="0">
                  <a:pos x="140" y="254"/>
                </a:cxn>
                <a:cxn ang="0">
                  <a:pos x="128" y="252"/>
                </a:cxn>
                <a:cxn ang="0">
                  <a:pos x="128" y="232"/>
                </a:cxn>
                <a:cxn ang="0">
                  <a:pos x="110" y="220"/>
                </a:cxn>
                <a:cxn ang="0">
                  <a:pos x="104" y="202"/>
                </a:cxn>
                <a:cxn ang="0">
                  <a:pos x="38" y="0"/>
                </a:cxn>
                <a:cxn ang="0">
                  <a:pos x="38" y="0"/>
                </a:cxn>
                <a:cxn ang="0">
                  <a:pos x="28" y="10"/>
                </a:cxn>
                <a:cxn ang="0">
                  <a:pos x="28" y="10"/>
                </a:cxn>
                <a:cxn ang="0">
                  <a:pos x="20" y="18"/>
                </a:cxn>
                <a:cxn ang="0">
                  <a:pos x="14" y="26"/>
                </a:cxn>
                <a:cxn ang="0">
                  <a:pos x="12" y="36"/>
                </a:cxn>
                <a:cxn ang="0">
                  <a:pos x="12" y="44"/>
                </a:cxn>
                <a:cxn ang="0">
                  <a:pos x="12" y="58"/>
                </a:cxn>
                <a:cxn ang="0">
                  <a:pos x="14" y="64"/>
                </a:cxn>
                <a:cxn ang="0">
                  <a:pos x="14" y="64"/>
                </a:cxn>
                <a:cxn ang="0">
                  <a:pos x="6" y="66"/>
                </a:cxn>
                <a:cxn ang="0">
                  <a:pos x="6" y="66"/>
                </a:cxn>
                <a:cxn ang="0">
                  <a:pos x="8" y="78"/>
                </a:cxn>
                <a:cxn ang="0">
                  <a:pos x="8" y="78"/>
                </a:cxn>
                <a:cxn ang="0">
                  <a:pos x="20" y="102"/>
                </a:cxn>
                <a:cxn ang="0">
                  <a:pos x="32" y="128"/>
                </a:cxn>
                <a:cxn ang="0">
                  <a:pos x="36" y="140"/>
                </a:cxn>
                <a:cxn ang="0">
                  <a:pos x="40" y="154"/>
                </a:cxn>
                <a:cxn ang="0">
                  <a:pos x="40" y="166"/>
                </a:cxn>
                <a:cxn ang="0">
                  <a:pos x="38" y="176"/>
                </a:cxn>
                <a:cxn ang="0">
                  <a:pos x="38" y="176"/>
                </a:cxn>
                <a:cxn ang="0">
                  <a:pos x="32" y="194"/>
                </a:cxn>
                <a:cxn ang="0">
                  <a:pos x="26" y="206"/>
                </a:cxn>
                <a:cxn ang="0">
                  <a:pos x="20" y="220"/>
                </a:cxn>
                <a:cxn ang="0">
                  <a:pos x="14" y="246"/>
                </a:cxn>
                <a:cxn ang="0">
                  <a:pos x="14" y="246"/>
                </a:cxn>
                <a:cxn ang="0">
                  <a:pos x="4" y="294"/>
                </a:cxn>
                <a:cxn ang="0">
                  <a:pos x="0" y="312"/>
                </a:cxn>
                <a:cxn ang="0">
                  <a:pos x="0" y="328"/>
                </a:cxn>
                <a:cxn ang="0">
                  <a:pos x="0" y="328"/>
                </a:cxn>
                <a:cxn ang="0">
                  <a:pos x="0" y="336"/>
                </a:cxn>
                <a:cxn ang="0">
                  <a:pos x="106" y="306"/>
                </a:cxn>
                <a:cxn ang="0">
                  <a:pos x="144" y="270"/>
                </a:cxn>
              </a:cxnLst>
              <a:rect l="0" t="0" r="r" b="b"/>
              <a:pathLst>
                <a:path w="144" h="336">
                  <a:moveTo>
                    <a:pt x="144" y="270"/>
                  </a:moveTo>
                  <a:lnTo>
                    <a:pt x="144" y="270"/>
                  </a:lnTo>
                  <a:lnTo>
                    <a:pt x="140" y="260"/>
                  </a:lnTo>
                  <a:lnTo>
                    <a:pt x="140" y="260"/>
                  </a:lnTo>
                  <a:lnTo>
                    <a:pt x="140" y="254"/>
                  </a:lnTo>
                  <a:lnTo>
                    <a:pt x="128" y="252"/>
                  </a:lnTo>
                  <a:lnTo>
                    <a:pt x="128" y="232"/>
                  </a:lnTo>
                  <a:lnTo>
                    <a:pt x="110" y="220"/>
                  </a:lnTo>
                  <a:lnTo>
                    <a:pt x="104" y="202"/>
                  </a:lnTo>
                  <a:lnTo>
                    <a:pt x="38" y="0"/>
                  </a:lnTo>
                  <a:lnTo>
                    <a:pt x="38" y="0"/>
                  </a:lnTo>
                  <a:lnTo>
                    <a:pt x="28" y="10"/>
                  </a:lnTo>
                  <a:lnTo>
                    <a:pt x="28" y="10"/>
                  </a:lnTo>
                  <a:lnTo>
                    <a:pt x="20" y="18"/>
                  </a:lnTo>
                  <a:lnTo>
                    <a:pt x="14" y="26"/>
                  </a:lnTo>
                  <a:lnTo>
                    <a:pt x="12" y="36"/>
                  </a:lnTo>
                  <a:lnTo>
                    <a:pt x="12" y="44"/>
                  </a:lnTo>
                  <a:lnTo>
                    <a:pt x="12" y="58"/>
                  </a:lnTo>
                  <a:lnTo>
                    <a:pt x="14" y="64"/>
                  </a:lnTo>
                  <a:lnTo>
                    <a:pt x="14" y="64"/>
                  </a:lnTo>
                  <a:lnTo>
                    <a:pt x="6" y="66"/>
                  </a:lnTo>
                  <a:lnTo>
                    <a:pt x="6" y="66"/>
                  </a:lnTo>
                  <a:lnTo>
                    <a:pt x="8" y="78"/>
                  </a:lnTo>
                  <a:lnTo>
                    <a:pt x="8" y="78"/>
                  </a:lnTo>
                  <a:lnTo>
                    <a:pt x="20" y="102"/>
                  </a:lnTo>
                  <a:lnTo>
                    <a:pt x="32" y="128"/>
                  </a:lnTo>
                  <a:lnTo>
                    <a:pt x="36" y="140"/>
                  </a:lnTo>
                  <a:lnTo>
                    <a:pt x="40" y="154"/>
                  </a:lnTo>
                  <a:lnTo>
                    <a:pt x="40" y="166"/>
                  </a:lnTo>
                  <a:lnTo>
                    <a:pt x="38" y="176"/>
                  </a:lnTo>
                  <a:lnTo>
                    <a:pt x="38" y="176"/>
                  </a:lnTo>
                  <a:lnTo>
                    <a:pt x="32" y="194"/>
                  </a:lnTo>
                  <a:lnTo>
                    <a:pt x="26" y="206"/>
                  </a:lnTo>
                  <a:lnTo>
                    <a:pt x="20" y="220"/>
                  </a:lnTo>
                  <a:lnTo>
                    <a:pt x="14" y="246"/>
                  </a:lnTo>
                  <a:lnTo>
                    <a:pt x="14" y="246"/>
                  </a:lnTo>
                  <a:lnTo>
                    <a:pt x="4" y="294"/>
                  </a:lnTo>
                  <a:lnTo>
                    <a:pt x="0" y="312"/>
                  </a:lnTo>
                  <a:lnTo>
                    <a:pt x="0" y="328"/>
                  </a:lnTo>
                  <a:lnTo>
                    <a:pt x="0" y="328"/>
                  </a:lnTo>
                  <a:lnTo>
                    <a:pt x="0" y="336"/>
                  </a:lnTo>
                  <a:lnTo>
                    <a:pt x="106" y="306"/>
                  </a:lnTo>
                  <a:lnTo>
                    <a:pt x="144" y="27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4" name="Freeform 65">
              <a:extLst>
                <a:ext uri="{FF2B5EF4-FFF2-40B4-BE49-F238E27FC236}">
                  <a16:creationId xmlns:a16="http://schemas.microsoft.com/office/drawing/2014/main" id="{76EC1BF9-5820-4A42-B4FD-5035D0F7C1B4}"/>
                </a:ext>
              </a:extLst>
            </p:cNvPr>
            <p:cNvSpPr>
              <a:spLocks/>
            </p:cNvSpPr>
            <p:nvPr>
              <p:custDataLst>
                <p:tags r:id="rId51"/>
              </p:custDataLst>
            </p:nvPr>
          </p:nvSpPr>
          <p:spPr bwMode="auto">
            <a:xfrm>
              <a:off x="2851619" y="1771904"/>
              <a:ext cx="695467" cy="1146513"/>
            </a:xfrm>
            <a:custGeom>
              <a:avLst/>
              <a:gdLst/>
              <a:ahLst/>
              <a:cxnLst>
                <a:cxn ang="0">
                  <a:pos x="454" y="570"/>
                </a:cxn>
                <a:cxn ang="0">
                  <a:pos x="448" y="556"/>
                </a:cxn>
                <a:cxn ang="0">
                  <a:pos x="430" y="522"/>
                </a:cxn>
                <a:cxn ang="0">
                  <a:pos x="420" y="496"/>
                </a:cxn>
                <a:cxn ang="0">
                  <a:pos x="416" y="484"/>
                </a:cxn>
                <a:cxn ang="0">
                  <a:pos x="400" y="450"/>
                </a:cxn>
                <a:cxn ang="0">
                  <a:pos x="374" y="420"/>
                </a:cxn>
                <a:cxn ang="0">
                  <a:pos x="364" y="412"/>
                </a:cxn>
                <a:cxn ang="0">
                  <a:pos x="358" y="424"/>
                </a:cxn>
                <a:cxn ang="0">
                  <a:pos x="352" y="444"/>
                </a:cxn>
                <a:cxn ang="0">
                  <a:pos x="342" y="452"/>
                </a:cxn>
                <a:cxn ang="0">
                  <a:pos x="332" y="454"/>
                </a:cxn>
                <a:cxn ang="0">
                  <a:pos x="324" y="452"/>
                </a:cxn>
                <a:cxn ang="0">
                  <a:pos x="322" y="446"/>
                </a:cxn>
                <a:cxn ang="0">
                  <a:pos x="326" y="434"/>
                </a:cxn>
                <a:cxn ang="0">
                  <a:pos x="324" y="412"/>
                </a:cxn>
                <a:cxn ang="0">
                  <a:pos x="324" y="392"/>
                </a:cxn>
                <a:cxn ang="0">
                  <a:pos x="328" y="376"/>
                </a:cxn>
                <a:cxn ang="0">
                  <a:pos x="328" y="360"/>
                </a:cxn>
                <a:cxn ang="0">
                  <a:pos x="326" y="352"/>
                </a:cxn>
                <a:cxn ang="0">
                  <a:pos x="310" y="326"/>
                </a:cxn>
                <a:cxn ang="0">
                  <a:pos x="292" y="310"/>
                </a:cxn>
                <a:cxn ang="0">
                  <a:pos x="284" y="296"/>
                </a:cxn>
                <a:cxn ang="0">
                  <a:pos x="282" y="290"/>
                </a:cxn>
                <a:cxn ang="0">
                  <a:pos x="286" y="276"/>
                </a:cxn>
                <a:cxn ang="0">
                  <a:pos x="290" y="264"/>
                </a:cxn>
                <a:cxn ang="0">
                  <a:pos x="286" y="250"/>
                </a:cxn>
                <a:cxn ang="0">
                  <a:pos x="274" y="208"/>
                </a:cxn>
                <a:cxn ang="0">
                  <a:pos x="268" y="180"/>
                </a:cxn>
                <a:cxn ang="0">
                  <a:pos x="264" y="150"/>
                </a:cxn>
                <a:cxn ang="0">
                  <a:pos x="266" y="110"/>
                </a:cxn>
                <a:cxn ang="0">
                  <a:pos x="272" y="70"/>
                </a:cxn>
                <a:cxn ang="0">
                  <a:pos x="274" y="58"/>
                </a:cxn>
                <a:cxn ang="0">
                  <a:pos x="288" y="22"/>
                </a:cxn>
                <a:cxn ang="0">
                  <a:pos x="208" y="0"/>
                </a:cxn>
                <a:cxn ang="0">
                  <a:pos x="126" y="272"/>
                </a:cxn>
                <a:cxn ang="0">
                  <a:pos x="130" y="302"/>
                </a:cxn>
                <a:cxn ang="0">
                  <a:pos x="128" y="316"/>
                </a:cxn>
                <a:cxn ang="0">
                  <a:pos x="122" y="336"/>
                </a:cxn>
                <a:cxn ang="0">
                  <a:pos x="126" y="340"/>
                </a:cxn>
                <a:cxn ang="0">
                  <a:pos x="142" y="372"/>
                </a:cxn>
                <a:cxn ang="0">
                  <a:pos x="142" y="386"/>
                </a:cxn>
                <a:cxn ang="0">
                  <a:pos x="130" y="418"/>
                </a:cxn>
                <a:cxn ang="0">
                  <a:pos x="46" y="510"/>
                </a:cxn>
                <a:cxn ang="0">
                  <a:pos x="50" y="514"/>
                </a:cxn>
                <a:cxn ang="0">
                  <a:pos x="60" y="532"/>
                </a:cxn>
                <a:cxn ang="0">
                  <a:pos x="64" y="550"/>
                </a:cxn>
                <a:cxn ang="0">
                  <a:pos x="62" y="558"/>
                </a:cxn>
                <a:cxn ang="0">
                  <a:pos x="40" y="610"/>
                </a:cxn>
                <a:cxn ang="0">
                  <a:pos x="242" y="856"/>
                </a:cxn>
                <a:cxn ang="0">
                  <a:pos x="552" y="596"/>
                </a:cxn>
                <a:cxn ang="0">
                  <a:pos x="524" y="584"/>
                </a:cxn>
                <a:cxn ang="0">
                  <a:pos x="490" y="584"/>
                </a:cxn>
                <a:cxn ang="0">
                  <a:pos x="468" y="580"/>
                </a:cxn>
                <a:cxn ang="0">
                  <a:pos x="456" y="572"/>
                </a:cxn>
                <a:cxn ang="0">
                  <a:pos x="454" y="570"/>
                </a:cxn>
              </a:cxnLst>
              <a:rect l="0" t="0" r="r" b="b"/>
              <a:pathLst>
                <a:path w="552" h="910">
                  <a:moveTo>
                    <a:pt x="454" y="570"/>
                  </a:moveTo>
                  <a:lnTo>
                    <a:pt x="454" y="570"/>
                  </a:lnTo>
                  <a:lnTo>
                    <a:pt x="452" y="562"/>
                  </a:lnTo>
                  <a:lnTo>
                    <a:pt x="448" y="556"/>
                  </a:lnTo>
                  <a:lnTo>
                    <a:pt x="440" y="542"/>
                  </a:lnTo>
                  <a:lnTo>
                    <a:pt x="430" y="522"/>
                  </a:lnTo>
                  <a:lnTo>
                    <a:pt x="424" y="510"/>
                  </a:lnTo>
                  <a:lnTo>
                    <a:pt x="420" y="496"/>
                  </a:lnTo>
                  <a:lnTo>
                    <a:pt x="420" y="496"/>
                  </a:lnTo>
                  <a:lnTo>
                    <a:pt x="416" y="484"/>
                  </a:lnTo>
                  <a:lnTo>
                    <a:pt x="412" y="472"/>
                  </a:lnTo>
                  <a:lnTo>
                    <a:pt x="400" y="450"/>
                  </a:lnTo>
                  <a:lnTo>
                    <a:pt x="384" y="428"/>
                  </a:lnTo>
                  <a:lnTo>
                    <a:pt x="374" y="420"/>
                  </a:lnTo>
                  <a:lnTo>
                    <a:pt x="364" y="412"/>
                  </a:lnTo>
                  <a:lnTo>
                    <a:pt x="364" y="412"/>
                  </a:lnTo>
                  <a:lnTo>
                    <a:pt x="360" y="418"/>
                  </a:lnTo>
                  <a:lnTo>
                    <a:pt x="358" y="424"/>
                  </a:lnTo>
                  <a:lnTo>
                    <a:pt x="354" y="438"/>
                  </a:lnTo>
                  <a:lnTo>
                    <a:pt x="352" y="444"/>
                  </a:lnTo>
                  <a:lnTo>
                    <a:pt x="348" y="450"/>
                  </a:lnTo>
                  <a:lnTo>
                    <a:pt x="342" y="452"/>
                  </a:lnTo>
                  <a:lnTo>
                    <a:pt x="332" y="454"/>
                  </a:lnTo>
                  <a:lnTo>
                    <a:pt x="332" y="454"/>
                  </a:lnTo>
                  <a:lnTo>
                    <a:pt x="326" y="454"/>
                  </a:lnTo>
                  <a:lnTo>
                    <a:pt x="324" y="452"/>
                  </a:lnTo>
                  <a:lnTo>
                    <a:pt x="322" y="450"/>
                  </a:lnTo>
                  <a:lnTo>
                    <a:pt x="322" y="446"/>
                  </a:lnTo>
                  <a:lnTo>
                    <a:pt x="326" y="434"/>
                  </a:lnTo>
                  <a:lnTo>
                    <a:pt x="326" y="434"/>
                  </a:lnTo>
                  <a:lnTo>
                    <a:pt x="326" y="422"/>
                  </a:lnTo>
                  <a:lnTo>
                    <a:pt x="324" y="412"/>
                  </a:lnTo>
                  <a:lnTo>
                    <a:pt x="322" y="402"/>
                  </a:lnTo>
                  <a:lnTo>
                    <a:pt x="324" y="392"/>
                  </a:lnTo>
                  <a:lnTo>
                    <a:pt x="324" y="392"/>
                  </a:lnTo>
                  <a:lnTo>
                    <a:pt x="328" y="376"/>
                  </a:lnTo>
                  <a:lnTo>
                    <a:pt x="328" y="370"/>
                  </a:lnTo>
                  <a:lnTo>
                    <a:pt x="328" y="360"/>
                  </a:lnTo>
                  <a:lnTo>
                    <a:pt x="328" y="360"/>
                  </a:lnTo>
                  <a:lnTo>
                    <a:pt x="326" y="352"/>
                  </a:lnTo>
                  <a:lnTo>
                    <a:pt x="320" y="342"/>
                  </a:lnTo>
                  <a:lnTo>
                    <a:pt x="310" y="326"/>
                  </a:lnTo>
                  <a:lnTo>
                    <a:pt x="310" y="326"/>
                  </a:lnTo>
                  <a:lnTo>
                    <a:pt x="292" y="310"/>
                  </a:lnTo>
                  <a:lnTo>
                    <a:pt x="286" y="300"/>
                  </a:lnTo>
                  <a:lnTo>
                    <a:pt x="284" y="296"/>
                  </a:lnTo>
                  <a:lnTo>
                    <a:pt x="282" y="290"/>
                  </a:lnTo>
                  <a:lnTo>
                    <a:pt x="282" y="290"/>
                  </a:lnTo>
                  <a:lnTo>
                    <a:pt x="284" y="282"/>
                  </a:lnTo>
                  <a:lnTo>
                    <a:pt x="286" y="276"/>
                  </a:lnTo>
                  <a:lnTo>
                    <a:pt x="288" y="270"/>
                  </a:lnTo>
                  <a:lnTo>
                    <a:pt x="290" y="264"/>
                  </a:lnTo>
                  <a:lnTo>
                    <a:pt x="290" y="264"/>
                  </a:lnTo>
                  <a:lnTo>
                    <a:pt x="286" y="250"/>
                  </a:lnTo>
                  <a:lnTo>
                    <a:pt x="282" y="236"/>
                  </a:lnTo>
                  <a:lnTo>
                    <a:pt x="274" y="208"/>
                  </a:lnTo>
                  <a:lnTo>
                    <a:pt x="274" y="208"/>
                  </a:lnTo>
                  <a:lnTo>
                    <a:pt x="268" y="180"/>
                  </a:lnTo>
                  <a:lnTo>
                    <a:pt x="264" y="150"/>
                  </a:lnTo>
                  <a:lnTo>
                    <a:pt x="264" y="150"/>
                  </a:lnTo>
                  <a:lnTo>
                    <a:pt x="264" y="130"/>
                  </a:lnTo>
                  <a:lnTo>
                    <a:pt x="266" y="110"/>
                  </a:lnTo>
                  <a:lnTo>
                    <a:pt x="270" y="90"/>
                  </a:lnTo>
                  <a:lnTo>
                    <a:pt x="272" y="70"/>
                  </a:lnTo>
                  <a:lnTo>
                    <a:pt x="272" y="70"/>
                  </a:lnTo>
                  <a:lnTo>
                    <a:pt x="274" y="58"/>
                  </a:lnTo>
                  <a:lnTo>
                    <a:pt x="278" y="46"/>
                  </a:lnTo>
                  <a:lnTo>
                    <a:pt x="288" y="22"/>
                  </a:lnTo>
                  <a:lnTo>
                    <a:pt x="288" y="22"/>
                  </a:lnTo>
                  <a:lnTo>
                    <a:pt x="208" y="0"/>
                  </a:lnTo>
                  <a:lnTo>
                    <a:pt x="126" y="272"/>
                  </a:lnTo>
                  <a:lnTo>
                    <a:pt x="126" y="272"/>
                  </a:lnTo>
                  <a:lnTo>
                    <a:pt x="128" y="280"/>
                  </a:lnTo>
                  <a:lnTo>
                    <a:pt x="130" y="302"/>
                  </a:lnTo>
                  <a:lnTo>
                    <a:pt x="130" y="302"/>
                  </a:lnTo>
                  <a:lnTo>
                    <a:pt x="128" y="316"/>
                  </a:lnTo>
                  <a:lnTo>
                    <a:pt x="126" y="326"/>
                  </a:lnTo>
                  <a:lnTo>
                    <a:pt x="122" y="336"/>
                  </a:lnTo>
                  <a:lnTo>
                    <a:pt x="122" y="336"/>
                  </a:lnTo>
                  <a:lnTo>
                    <a:pt x="126" y="340"/>
                  </a:lnTo>
                  <a:lnTo>
                    <a:pt x="134" y="354"/>
                  </a:lnTo>
                  <a:lnTo>
                    <a:pt x="142" y="372"/>
                  </a:lnTo>
                  <a:lnTo>
                    <a:pt x="144" y="380"/>
                  </a:lnTo>
                  <a:lnTo>
                    <a:pt x="142" y="386"/>
                  </a:lnTo>
                  <a:lnTo>
                    <a:pt x="142" y="386"/>
                  </a:lnTo>
                  <a:lnTo>
                    <a:pt x="130" y="418"/>
                  </a:lnTo>
                  <a:lnTo>
                    <a:pt x="122" y="434"/>
                  </a:lnTo>
                  <a:lnTo>
                    <a:pt x="46" y="510"/>
                  </a:lnTo>
                  <a:lnTo>
                    <a:pt x="46" y="510"/>
                  </a:lnTo>
                  <a:lnTo>
                    <a:pt x="50" y="514"/>
                  </a:lnTo>
                  <a:lnTo>
                    <a:pt x="58" y="526"/>
                  </a:lnTo>
                  <a:lnTo>
                    <a:pt x="60" y="532"/>
                  </a:lnTo>
                  <a:lnTo>
                    <a:pt x="62" y="540"/>
                  </a:lnTo>
                  <a:lnTo>
                    <a:pt x="64" y="550"/>
                  </a:lnTo>
                  <a:lnTo>
                    <a:pt x="62" y="558"/>
                  </a:lnTo>
                  <a:lnTo>
                    <a:pt x="62" y="558"/>
                  </a:lnTo>
                  <a:lnTo>
                    <a:pt x="48" y="594"/>
                  </a:lnTo>
                  <a:lnTo>
                    <a:pt x="40" y="610"/>
                  </a:lnTo>
                  <a:lnTo>
                    <a:pt x="0" y="794"/>
                  </a:lnTo>
                  <a:lnTo>
                    <a:pt x="242" y="856"/>
                  </a:lnTo>
                  <a:lnTo>
                    <a:pt x="494" y="910"/>
                  </a:lnTo>
                  <a:lnTo>
                    <a:pt x="552" y="596"/>
                  </a:lnTo>
                  <a:lnTo>
                    <a:pt x="524" y="584"/>
                  </a:lnTo>
                  <a:lnTo>
                    <a:pt x="524" y="584"/>
                  </a:lnTo>
                  <a:lnTo>
                    <a:pt x="514" y="584"/>
                  </a:lnTo>
                  <a:lnTo>
                    <a:pt x="490" y="584"/>
                  </a:lnTo>
                  <a:lnTo>
                    <a:pt x="478" y="582"/>
                  </a:lnTo>
                  <a:lnTo>
                    <a:pt x="468" y="580"/>
                  </a:lnTo>
                  <a:lnTo>
                    <a:pt x="458" y="576"/>
                  </a:lnTo>
                  <a:lnTo>
                    <a:pt x="456" y="572"/>
                  </a:lnTo>
                  <a:lnTo>
                    <a:pt x="454" y="570"/>
                  </a:lnTo>
                  <a:lnTo>
                    <a:pt x="454" y="57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5" name="Freeform 66">
              <a:extLst>
                <a:ext uri="{FF2B5EF4-FFF2-40B4-BE49-F238E27FC236}">
                  <a16:creationId xmlns:a16="http://schemas.microsoft.com/office/drawing/2014/main" id="{B30C9E34-EEE7-4ECC-82E1-5F0DD17C5D19}"/>
                </a:ext>
              </a:extLst>
            </p:cNvPr>
            <p:cNvSpPr>
              <a:spLocks/>
            </p:cNvSpPr>
            <p:nvPr>
              <p:custDataLst>
                <p:tags r:id="rId52"/>
              </p:custDataLst>
            </p:nvPr>
          </p:nvSpPr>
          <p:spPr bwMode="auto">
            <a:xfrm>
              <a:off x="3184234" y="1799622"/>
              <a:ext cx="1138954" cy="786180"/>
            </a:xfrm>
            <a:custGeom>
              <a:avLst/>
              <a:gdLst/>
              <a:ahLst/>
              <a:cxnLst>
                <a:cxn ang="0">
                  <a:pos x="904" y="154"/>
                </a:cxn>
                <a:cxn ang="0">
                  <a:pos x="784" y="138"/>
                </a:cxn>
                <a:cxn ang="0">
                  <a:pos x="430" y="80"/>
                </a:cxn>
                <a:cxn ang="0">
                  <a:pos x="94" y="18"/>
                </a:cxn>
                <a:cxn ang="0">
                  <a:pos x="24" y="0"/>
                </a:cxn>
                <a:cxn ang="0">
                  <a:pos x="14" y="24"/>
                </a:cxn>
                <a:cxn ang="0">
                  <a:pos x="8" y="48"/>
                </a:cxn>
                <a:cxn ang="0">
                  <a:pos x="6" y="68"/>
                </a:cxn>
                <a:cxn ang="0">
                  <a:pos x="0" y="108"/>
                </a:cxn>
                <a:cxn ang="0">
                  <a:pos x="0" y="128"/>
                </a:cxn>
                <a:cxn ang="0">
                  <a:pos x="10" y="186"/>
                </a:cxn>
                <a:cxn ang="0">
                  <a:pos x="18" y="214"/>
                </a:cxn>
                <a:cxn ang="0">
                  <a:pos x="26" y="242"/>
                </a:cxn>
                <a:cxn ang="0">
                  <a:pos x="24" y="248"/>
                </a:cxn>
                <a:cxn ang="0">
                  <a:pos x="20" y="260"/>
                </a:cxn>
                <a:cxn ang="0">
                  <a:pos x="18" y="268"/>
                </a:cxn>
                <a:cxn ang="0">
                  <a:pos x="22" y="278"/>
                </a:cxn>
                <a:cxn ang="0">
                  <a:pos x="46" y="304"/>
                </a:cxn>
                <a:cxn ang="0">
                  <a:pos x="56" y="320"/>
                </a:cxn>
                <a:cxn ang="0">
                  <a:pos x="64" y="338"/>
                </a:cxn>
                <a:cxn ang="0">
                  <a:pos x="64" y="348"/>
                </a:cxn>
                <a:cxn ang="0">
                  <a:pos x="60" y="370"/>
                </a:cxn>
                <a:cxn ang="0">
                  <a:pos x="58" y="380"/>
                </a:cxn>
                <a:cxn ang="0">
                  <a:pos x="62" y="400"/>
                </a:cxn>
                <a:cxn ang="0">
                  <a:pos x="62" y="412"/>
                </a:cxn>
                <a:cxn ang="0">
                  <a:pos x="58" y="428"/>
                </a:cxn>
                <a:cxn ang="0">
                  <a:pos x="62" y="432"/>
                </a:cxn>
                <a:cxn ang="0">
                  <a:pos x="68" y="432"/>
                </a:cxn>
                <a:cxn ang="0">
                  <a:pos x="84" y="428"/>
                </a:cxn>
                <a:cxn ang="0">
                  <a:pos x="90" y="416"/>
                </a:cxn>
                <a:cxn ang="0">
                  <a:pos x="96" y="396"/>
                </a:cxn>
                <a:cxn ang="0">
                  <a:pos x="100" y="390"/>
                </a:cxn>
                <a:cxn ang="0">
                  <a:pos x="120" y="406"/>
                </a:cxn>
                <a:cxn ang="0">
                  <a:pos x="148" y="450"/>
                </a:cxn>
                <a:cxn ang="0">
                  <a:pos x="156" y="474"/>
                </a:cxn>
                <a:cxn ang="0">
                  <a:pos x="160" y="488"/>
                </a:cxn>
                <a:cxn ang="0">
                  <a:pos x="176" y="520"/>
                </a:cxn>
                <a:cxn ang="0">
                  <a:pos x="188" y="540"/>
                </a:cxn>
                <a:cxn ang="0">
                  <a:pos x="190" y="548"/>
                </a:cxn>
                <a:cxn ang="0">
                  <a:pos x="194" y="554"/>
                </a:cxn>
                <a:cxn ang="0">
                  <a:pos x="214" y="560"/>
                </a:cxn>
                <a:cxn ang="0">
                  <a:pos x="250" y="562"/>
                </a:cxn>
                <a:cxn ang="0">
                  <a:pos x="288" y="574"/>
                </a:cxn>
                <a:cxn ang="0">
                  <a:pos x="858" y="624"/>
                </a:cxn>
              </a:cxnLst>
              <a:rect l="0" t="0" r="r" b="b"/>
              <a:pathLst>
                <a:path w="904" h="624">
                  <a:moveTo>
                    <a:pt x="858" y="624"/>
                  </a:moveTo>
                  <a:lnTo>
                    <a:pt x="904" y="154"/>
                  </a:lnTo>
                  <a:lnTo>
                    <a:pt x="904" y="154"/>
                  </a:lnTo>
                  <a:lnTo>
                    <a:pt x="784" y="138"/>
                  </a:lnTo>
                  <a:lnTo>
                    <a:pt x="664" y="120"/>
                  </a:lnTo>
                  <a:lnTo>
                    <a:pt x="430" y="80"/>
                  </a:lnTo>
                  <a:lnTo>
                    <a:pt x="230" y="44"/>
                  </a:lnTo>
                  <a:lnTo>
                    <a:pt x="94" y="18"/>
                  </a:lnTo>
                  <a:lnTo>
                    <a:pt x="94" y="18"/>
                  </a:lnTo>
                  <a:lnTo>
                    <a:pt x="24" y="0"/>
                  </a:lnTo>
                  <a:lnTo>
                    <a:pt x="24" y="0"/>
                  </a:lnTo>
                  <a:lnTo>
                    <a:pt x="14" y="24"/>
                  </a:lnTo>
                  <a:lnTo>
                    <a:pt x="10" y="36"/>
                  </a:lnTo>
                  <a:lnTo>
                    <a:pt x="8" y="48"/>
                  </a:lnTo>
                  <a:lnTo>
                    <a:pt x="8" y="48"/>
                  </a:lnTo>
                  <a:lnTo>
                    <a:pt x="6" y="68"/>
                  </a:lnTo>
                  <a:lnTo>
                    <a:pt x="2" y="88"/>
                  </a:lnTo>
                  <a:lnTo>
                    <a:pt x="0" y="108"/>
                  </a:lnTo>
                  <a:lnTo>
                    <a:pt x="0" y="128"/>
                  </a:lnTo>
                  <a:lnTo>
                    <a:pt x="0" y="128"/>
                  </a:lnTo>
                  <a:lnTo>
                    <a:pt x="4" y="158"/>
                  </a:lnTo>
                  <a:lnTo>
                    <a:pt x="10" y="186"/>
                  </a:lnTo>
                  <a:lnTo>
                    <a:pt x="10" y="186"/>
                  </a:lnTo>
                  <a:lnTo>
                    <a:pt x="18" y="214"/>
                  </a:lnTo>
                  <a:lnTo>
                    <a:pt x="22" y="228"/>
                  </a:lnTo>
                  <a:lnTo>
                    <a:pt x="26" y="242"/>
                  </a:lnTo>
                  <a:lnTo>
                    <a:pt x="26" y="242"/>
                  </a:lnTo>
                  <a:lnTo>
                    <a:pt x="24" y="248"/>
                  </a:lnTo>
                  <a:lnTo>
                    <a:pt x="22" y="254"/>
                  </a:lnTo>
                  <a:lnTo>
                    <a:pt x="20" y="260"/>
                  </a:lnTo>
                  <a:lnTo>
                    <a:pt x="18" y="268"/>
                  </a:lnTo>
                  <a:lnTo>
                    <a:pt x="18" y="268"/>
                  </a:lnTo>
                  <a:lnTo>
                    <a:pt x="20" y="274"/>
                  </a:lnTo>
                  <a:lnTo>
                    <a:pt x="22" y="278"/>
                  </a:lnTo>
                  <a:lnTo>
                    <a:pt x="28" y="288"/>
                  </a:lnTo>
                  <a:lnTo>
                    <a:pt x="46" y="304"/>
                  </a:lnTo>
                  <a:lnTo>
                    <a:pt x="46" y="304"/>
                  </a:lnTo>
                  <a:lnTo>
                    <a:pt x="56" y="320"/>
                  </a:lnTo>
                  <a:lnTo>
                    <a:pt x="62" y="330"/>
                  </a:lnTo>
                  <a:lnTo>
                    <a:pt x="64" y="338"/>
                  </a:lnTo>
                  <a:lnTo>
                    <a:pt x="64" y="338"/>
                  </a:lnTo>
                  <a:lnTo>
                    <a:pt x="64" y="348"/>
                  </a:lnTo>
                  <a:lnTo>
                    <a:pt x="64" y="354"/>
                  </a:lnTo>
                  <a:lnTo>
                    <a:pt x="60" y="370"/>
                  </a:lnTo>
                  <a:lnTo>
                    <a:pt x="60" y="370"/>
                  </a:lnTo>
                  <a:lnTo>
                    <a:pt x="58" y="380"/>
                  </a:lnTo>
                  <a:lnTo>
                    <a:pt x="60" y="390"/>
                  </a:lnTo>
                  <a:lnTo>
                    <a:pt x="62" y="400"/>
                  </a:lnTo>
                  <a:lnTo>
                    <a:pt x="62" y="412"/>
                  </a:lnTo>
                  <a:lnTo>
                    <a:pt x="62" y="412"/>
                  </a:lnTo>
                  <a:lnTo>
                    <a:pt x="58" y="424"/>
                  </a:lnTo>
                  <a:lnTo>
                    <a:pt x="58" y="428"/>
                  </a:lnTo>
                  <a:lnTo>
                    <a:pt x="60" y="430"/>
                  </a:lnTo>
                  <a:lnTo>
                    <a:pt x="62" y="432"/>
                  </a:lnTo>
                  <a:lnTo>
                    <a:pt x="68" y="432"/>
                  </a:lnTo>
                  <a:lnTo>
                    <a:pt x="68" y="432"/>
                  </a:lnTo>
                  <a:lnTo>
                    <a:pt x="78" y="430"/>
                  </a:lnTo>
                  <a:lnTo>
                    <a:pt x="84" y="428"/>
                  </a:lnTo>
                  <a:lnTo>
                    <a:pt x="88" y="422"/>
                  </a:lnTo>
                  <a:lnTo>
                    <a:pt x="90" y="416"/>
                  </a:lnTo>
                  <a:lnTo>
                    <a:pt x="94" y="402"/>
                  </a:lnTo>
                  <a:lnTo>
                    <a:pt x="96" y="396"/>
                  </a:lnTo>
                  <a:lnTo>
                    <a:pt x="100" y="390"/>
                  </a:lnTo>
                  <a:lnTo>
                    <a:pt x="100" y="390"/>
                  </a:lnTo>
                  <a:lnTo>
                    <a:pt x="110" y="398"/>
                  </a:lnTo>
                  <a:lnTo>
                    <a:pt x="120" y="406"/>
                  </a:lnTo>
                  <a:lnTo>
                    <a:pt x="136" y="428"/>
                  </a:lnTo>
                  <a:lnTo>
                    <a:pt x="148" y="450"/>
                  </a:lnTo>
                  <a:lnTo>
                    <a:pt x="152" y="462"/>
                  </a:lnTo>
                  <a:lnTo>
                    <a:pt x="156" y="474"/>
                  </a:lnTo>
                  <a:lnTo>
                    <a:pt x="156" y="474"/>
                  </a:lnTo>
                  <a:lnTo>
                    <a:pt x="160" y="488"/>
                  </a:lnTo>
                  <a:lnTo>
                    <a:pt x="166" y="500"/>
                  </a:lnTo>
                  <a:lnTo>
                    <a:pt x="176" y="520"/>
                  </a:lnTo>
                  <a:lnTo>
                    <a:pt x="184" y="534"/>
                  </a:lnTo>
                  <a:lnTo>
                    <a:pt x="188" y="540"/>
                  </a:lnTo>
                  <a:lnTo>
                    <a:pt x="190" y="548"/>
                  </a:lnTo>
                  <a:lnTo>
                    <a:pt x="190" y="548"/>
                  </a:lnTo>
                  <a:lnTo>
                    <a:pt x="192" y="550"/>
                  </a:lnTo>
                  <a:lnTo>
                    <a:pt x="194" y="554"/>
                  </a:lnTo>
                  <a:lnTo>
                    <a:pt x="204" y="558"/>
                  </a:lnTo>
                  <a:lnTo>
                    <a:pt x="214" y="560"/>
                  </a:lnTo>
                  <a:lnTo>
                    <a:pt x="226" y="562"/>
                  </a:lnTo>
                  <a:lnTo>
                    <a:pt x="250" y="562"/>
                  </a:lnTo>
                  <a:lnTo>
                    <a:pt x="260" y="562"/>
                  </a:lnTo>
                  <a:lnTo>
                    <a:pt x="288" y="574"/>
                  </a:lnTo>
                  <a:lnTo>
                    <a:pt x="294" y="542"/>
                  </a:lnTo>
                  <a:lnTo>
                    <a:pt x="858" y="62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6" name="Freeform 67">
              <a:extLst>
                <a:ext uri="{FF2B5EF4-FFF2-40B4-BE49-F238E27FC236}">
                  <a16:creationId xmlns:a16="http://schemas.microsoft.com/office/drawing/2014/main" id="{1F4D5274-26A9-4773-BF2D-2A5D4C23B33A}"/>
                </a:ext>
              </a:extLst>
            </p:cNvPr>
            <p:cNvSpPr>
              <a:spLocks/>
            </p:cNvSpPr>
            <p:nvPr>
              <p:custDataLst>
                <p:tags r:id="rId53"/>
              </p:custDataLst>
            </p:nvPr>
          </p:nvSpPr>
          <p:spPr bwMode="auto">
            <a:xfrm>
              <a:off x="2420732" y="2694155"/>
              <a:ext cx="743344" cy="1159112"/>
            </a:xfrm>
            <a:custGeom>
              <a:avLst/>
              <a:gdLst/>
              <a:ahLst/>
              <a:cxnLst>
                <a:cxn ang="0">
                  <a:pos x="584" y="124"/>
                </a:cxn>
                <a:cxn ang="0">
                  <a:pos x="342" y="62"/>
                </a:cxn>
                <a:cxn ang="0">
                  <a:pos x="338" y="62"/>
                </a:cxn>
                <a:cxn ang="0">
                  <a:pos x="332" y="60"/>
                </a:cxn>
                <a:cxn ang="0">
                  <a:pos x="332" y="60"/>
                </a:cxn>
                <a:cxn ang="0">
                  <a:pos x="94" y="0"/>
                </a:cxn>
                <a:cxn ang="0">
                  <a:pos x="0" y="330"/>
                </a:cxn>
                <a:cxn ang="0">
                  <a:pos x="360" y="920"/>
                </a:cxn>
                <a:cxn ang="0">
                  <a:pos x="372" y="902"/>
                </a:cxn>
                <a:cxn ang="0">
                  <a:pos x="378" y="828"/>
                </a:cxn>
                <a:cxn ang="0">
                  <a:pos x="378" y="828"/>
                </a:cxn>
                <a:cxn ang="0">
                  <a:pos x="378" y="822"/>
                </a:cxn>
                <a:cxn ang="0">
                  <a:pos x="378" y="810"/>
                </a:cxn>
                <a:cxn ang="0">
                  <a:pos x="380" y="804"/>
                </a:cxn>
                <a:cxn ang="0">
                  <a:pos x="382" y="800"/>
                </a:cxn>
                <a:cxn ang="0">
                  <a:pos x="386" y="796"/>
                </a:cxn>
                <a:cxn ang="0">
                  <a:pos x="394" y="794"/>
                </a:cxn>
                <a:cxn ang="0">
                  <a:pos x="394" y="794"/>
                </a:cxn>
                <a:cxn ang="0">
                  <a:pos x="408" y="796"/>
                </a:cxn>
                <a:cxn ang="0">
                  <a:pos x="418" y="800"/>
                </a:cxn>
                <a:cxn ang="0">
                  <a:pos x="426" y="806"/>
                </a:cxn>
                <a:cxn ang="0">
                  <a:pos x="426" y="806"/>
                </a:cxn>
                <a:cxn ang="0">
                  <a:pos x="428" y="806"/>
                </a:cxn>
                <a:cxn ang="0">
                  <a:pos x="434" y="808"/>
                </a:cxn>
                <a:cxn ang="0">
                  <a:pos x="440" y="806"/>
                </a:cxn>
                <a:cxn ang="0">
                  <a:pos x="442" y="804"/>
                </a:cxn>
                <a:cxn ang="0">
                  <a:pos x="444" y="800"/>
                </a:cxn>
                <a:cxn ang="0">
                  <a:pos x="444" y="800"/>
                </a:cxn>
                <a:cxn ang="0">
                  <a:pos x="466" y="710"/>
                </a:cxn>
                <a:cxn ang="0">
                  <a:pos x="508" y="512"/>
                </a:cxn>
                <a:cxn ang="0">
                  <a:pos x="590" y="126"/>
                </a:cxn>
                <a:cxn ang="0">
                  <a:pos x="584" y="124"/>
                </a:cxn>
              </a:cxnLst>
              <a:rect l="0" t="0" r="r" b="b"/>
              <a:pathLst>
                <a:path w="590" h="920">
                  <a:moveTo>
                    <a:pt x="584" y="124"/>
                  </a:moveTo>
                  <a:lnTo>
                    <a:pt x="342" y="62"/>
                  </a:lnTo>
                  <a:lnTo>
                    <a:pt x="338" y="62"/>
                  </a:lnTo>
                  <a:lnTo>
                    <a:pt x="332" y="60"/>
                  </a:lnTo>
                  <a:lnTo>
                    <a:pt x="332" y="60"/>
                  </a:lnTo>
                  <a:lnTo>
                    <a:pt x="94" y="0"/>
                  </a:lnTo>
                  <a:lnTo>
                    <a:pt x="0" y="330"/>
                  </a:lnTo>
                  <a:lnTo>
                    <a:pt x="360" y="920"/>
                  </a:lnTo>
                  <a:lnTo>
                    <a:pt x="372" y="902"/>
                  </a:lnTo>
                  <a:lnTo>
                    <a:pt x="378" y="828"/>
                  </a:lnTo>
                  <a:lnTo>
                    <a:pt x="378" y="828"/>
                  </a:lnTo>
                  <a:lnTo>
                    <a:pt x="378" y="822"/>
                  </a:lnTo>
                  <a:lnTo>
                    <a:pt x="378" y="810"/>
                  </a:lnTo>
                  <a:lnTo>
                    <a:pt x="380" y="804"/>
                  </a:lnTo>
                  <a:lnTo>
                    <a:pt x="382" y="800"/>
                  </a:lnTo>
                  <a:lnTo>
                    <a:pt x="386" y="796"/>
                  </a:lnTo>
                  <a:lnTo>
                    <a:pt x="394" y="794"/>
                  </a:lnTo>
                  <a:lnTo>
                    <a:pt x="394" y="794"/>
                  </a:lnTo>
                  <a:lnTo>
                    <a:pt x="408" y="796"/>
                  </a:lnTo>
                  <a:lnTo>
                    <a:pt x="418" y="800"/>
                  </a:lnTo>
                  <a:lnTo>
                    <a:pt x="426" y="806"/>
                  </a:lnTo>
                  <a:lnTo>
                    <a:pt x="426" y="806"/>
                  </a:lnTo>
                  <a:lnTo>
                    <a:pt x="428" y="806"/>
                  </a:lnTo>
                  <a:lnTo>
                    <a:pt x="434" y="808"/>
                  </a:lnTo>
                  <a:lnTo>
                    <a:pt x="440" y="806"/>
                  </a:lnTo>
                  <a:lnTo>
                    <a:pt x="442" y="804"/>
                  </a:lnTo>
                  <a:lnTo>
                    <a:pt x="444" y="800"/>
                  </a:lnTo>
                  <a:lnTo>
                    <a:pt x="444" y="800"/>
                  </a:lnTo>
                  <a:lnTo>
                    <a:pt x="466" y="710"/>
                  </a:lnTo>
                  <a:lnTo>
                    <a:pt x="508" y="512"/>
                  </a:lnTo>
                  <a:lnTo>
                    <a:pt x="590" y="126"/>
                  </a:lnTo>
                  <a:lnTo>
                    <a:pt x="584" y="124"/>
                  </a:lnTo>
                  <a:close/>
                </a:path>
              </a:pathLst>
            </a:custGeom>
            <a:solidFill>
              <a:schemeClr val="bg2">
                <a:lumMod val="90000"/>
              </a:schemeClr>
            </a:solid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7" name="Freeform 68">
              <a:extLst>
                <a:ext uri="{FF2B5EF4-FFF2-40B4-BE49-F238E27FC236}">
                  <a16:creationId xmlns:a16="http://schemas.microsoft.com/office/drawing/2014/main" id="{BF7C8AB8-C984-4F43-B3EE-D857BC9BE94E}"/>
                </a:ext>
              </a:extLst>
            </p:cNvPr>
            <p:cNvSpPr>
              <a:spLocks/>
            </p:cNvSpPr>
            <p:nvPr>
              <p:custDataLst>
                <p:tags r:id="rId54"/>
              </p:custDataLst>
            </p:nvPr>
          </p:nvSpPr>
          <p:spPr bwMode="auto">
            <a:xfrm>
              <a:off x="4275311" y="1993648"/>
              <a:ext cx="745864" cy="529160"/>
            </a:xfrm>
            <a:custGeom>
              <a:avLst/>
              <a:gdLst/>
              <a:ahLst/>
              <a:cxnLst>
                <a:cxn ang="0">
                  <a:pos x="592" y="400"/>
                </a:cxn>
                <a:cxn ang="0">
                  <a:pos x="592" y="400"/>
                </a:cxn>
                <a:cxn ang="0">
                  <a:pos x="590" y="376"/>
                </a:cxn>
                <a:cxn ang="0">
                  <a:pos x="586" y="356"/>
                </a:cxn>
                <a:cxn ang="0">
                  <a:pos x="582" y="340"/>
                </a:cxn>
                <a:cxn ang="0">
                  <a:pos x="582" y="340"/>
                </a:cxn>
                <a:cxn ang="0">
                  <a:pos x="580" y="328"/>
                </a:cxn>
                <a:cxn ang="0">
                  <a:pos x="578" y="318"/>
                </a:cxn>
                <a:cxn ang="0">
                  <a:pos x="580" y="294"/>
                </a:cxn>
                <a:cxn ang="0">
                  <a:pos x="580" y="294"/>
                </a:cxn>
                <a:cxn ang="0">
                  <a:pos x="572" y="202"/>
                </a:cxn>
                <a:cxn ang="0">
                  <a:pos x="564" y="122"/>
                </a:cxn>
                <a:cxn ang="0">
                  <a:pos x="554" y="96"/>
                </a:cxn>
                <a:cxn ang="0">
                  <a:pos x="560" y="72"/>
                </a:cxn>
                <a:cxn ang="0">
                  <a:pos x="554" y="40"/>
                </a:cxn>
                <a:cxn ang="0">
                  <a:pos x="554" y="40"/>
                </a:cxn>
                <a:cxn ang="0">
                  <a:pos x="448" y="34"/>
                </a:cxn>
                <a:cxn ang="0">
                  <a:pos x="304" y="26"/>
                </a:cxn>
                <a:cxn ang="0">
                  <a:pos x="304" y="26"/>
                </a:cxn>
                <a:cxn ang="0">
                  <a:pos x="244" y="22"/>
                </a:cxn>
                <a:cxn ang="0">
                  <a:pos x="178" y="16"/>
                </a:cxn>
                <a:cxn ang="0">
                  <a:pos x="38" y="0"/>
                </a:cxn>
                <a:cxn ang="0">
                  <a:pos x="0" y="380"/>
                </a:cxn>
                <a:cxn ang="0">
                  <a:pos x="576" y="420"/>
                </a:cxn>
                <a:cxn ang="0">
                  <a:pos x="576" y="420"/>
                </a:cxn>
                <a:cxn ang="0">
                  <a:pos x="586" y="406"/>
                </a:cxn>
                <a:cxn ang="0">
                  <a:pos x="592" y="400"/>
                </a:cxn>
                <a:cxn ang="0">
                  <a:pos x="592" y="400"/>
                </a:cxn>
              </a:cxnLst>
              <a:rect l="0" t="0" r="r" b="b"/>
              <a:pathLst>
                <a:path w="592" h="420">
                  <a:moveTo>
                    <a:pt x="592" y="400"/>
                  </a:moveTo>
                  <a:lnTo>
                    <a:pt x="592" y="400"/>
                  </a:lnTo>
                  <a:lnTo>
                    <a:pt x="590" y="376"/>
                  </a:lnTo>
                  <a:lnTo>
                    <a:pt x="586" y="356"/>
                  </a:lnTo>
                  <a:lnTo>
                    <a:pt x="582" y="340"/>
                  </a:lnTo>
                  <a:lnTo>
                    <a:pt x="582" y="340"/>
                  </a:lnTo>
                  <a:lnTo>
                    <a:pt x="580" y="328"/>
                  </a:lnTo>
                  <a:lnTo>
                    <a:pt x="578" y="318"/>
                  </a:lnTo>
                  <a:lnTo>
                    <a:pt x="580" y="294"/>
                  </a:lnTo>
                  <a:lnTo>
                    <a:pt x="580" y="294"/>
                  </a:lnTo>
                  <a:lnTo>
                    <a:pt x="572" y="202"/>
                  </a:lnTo>
                  <a:lnTo>
                    <a:pt x="564" y="122"/>
                  </a:lnTo>
                  <a:lnTo>
                    <a:pt x="554" y="96"/>
                  </a:lnTo>
                  <a:lnTo>
                    <a:pt x="560" y="72"/>
                  </a:lnTo>
                  <a:lnTo>
                    <a:pt x="554" y="40"/>
                  </a:lnTo>
                  <a:lnTo>
                    <a:pt x="554" y="40"/>
                  </a:lnTo>
                  <a:lnTo>
                    <a:pt x="448" y="34"/>
                  </a:lnTo>
                  <a:lnTo>
                    <a:pt x="304" y="26"/>
                  </a:lnTo>
                  <a:lnTo>
                    <a:pt x="304" y="26"/>
                  </a:lnTo>
                  <a:lnTo>
                    <a:pt x="244" y="22"/>
                  </a:lnTo>
                  <a:lnTo>
                    <a:pt x="178" y="16"/>
                  </a:lnTo>
                  <a:lnTo>
                    <a:pt x="38" y="0"/>
                  </a:lnTo>
                  <a:lnTo>
                    <a:pt x="0" y="380"/>
                  </a:lnTo>
                  <a:lnTo>
                    <a:pt x="576" y="420"/>
                  </a:lnTo>
                  <a:lnTo>
                    <a:pt x="576" y="420"/>
                  </a:lnTo>
                  <a:lnTo>
                    <a:pt x="586" y="406"/>
                  </a:lnTo>
                  <a:lnTo>
                    <a:pt x="592" y="400"/>
                  </a:lnTo>
                  <a:lnTo>
                    <a:pt x="592" y="40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8" name="Freeform 69">
              <a:extLst>
                <a:ext uri="{FF2B5EF4-FFF2-40B4-BE49-F238E27FC236}">
                  <a16:creationId xmlns:a16="http://schemas.microsoft.com/office/drawing/2014/main" id="{7A6F2FC5-1C10-48F6-A9F8-6998B158B230}"/>
                </a:ext>
              </a:extLst>
            </p:cNvPr>
            <p:cNvSpPr>
              <a:spLocks/>
            </p:cNvSpPr>
            <p:nvPr>
              <p:custDataLst>
                <p:tags r:id="rId55"/>
              </p:custDataLst>
            </p:nvPr>
          </p:nvSpPr>
          <p:spPr bwMode="auto">
            <a:xfrm>
              <a:off x="4234994" y="2472411"/>
              <a:ext cx="808859" cy="496402"/>
            </a:xfrm>
            <a:custGeom>
              <a:avLst/>
              <a:gdLst/>
              <a:ahLst/>
              <a:cxnLst>
                <a:cxn ang="0">
                  <a:pos x="602" y="58"/>
                </a:cxn>
                <a:cxn ang="0">
                  <a:pos x="602" y="58"/>
                </a:cxn>
                <a:cxn ang="0">
                  <a:pos x="604" y="50"/>
                </a:cxn>
                <a:cxn ang="0">
                  <a:pos x="608" y="40"/>
                </a:cxn>
                <a:cxn ang="0">
                  <a:pos x="32" y="0"/>
                </a:cxn>
                <a:cxn ang="0">
                  <a:pos x="0" y="326"/>
                </a:cxn>
                <a:cxn ang="0">
                  <a:pos x="446" y="350"/>
                </a:cxn>
                <a:cxn ang="0">
                  <a:pos x="496" y="378"/>
                </a:cxn>
                <a:cxn ang="0">
                  <a:pos x="550" y="368"/>
                </a:cxn>
                <a:cxn ang="0">
                  <a:pos x="620" y="394"/>
                </a:cxn>
                <a:cxn ang="0">
                  <a:pos x="630" y="342"/>
                </a:cxn>
                <a:cxn ang="0">
                  <a:pos x="618" y="300"/>
                </a:cxn>
                <a:cxn ang="0">
                  <a:pos x="634" y="294"/>
                </a:cxn>
                <a:cxn ang="0">
                  <a:pos x="634" y="294"/>
                </a:cxn>
                <a:cxn ang="0">
                  <a:pos x="638" y="214"/>
                </a:cxn>
                <a:cxn ang="0">
                  <a:pos x="642" y="114"/>
                </a:cxn>
                <a:cxn ang="0">
                  <a:pos x="642" y="114"/>
                </a:cxn>
                <a:cxn ang="0">
                  <a:pos x="640" y="104"/>
                </a:cxn>
                <a:cxn ang="0">
                  <a:pos x="636" y="96"/>
                </a:cxn>
                <a:cxn ang="0">
                  <a:pos x="630" y="88"/>
                </a:cxn>
                <a:cxn ang="0">
                  <a:pos x="624" y="82"/>
                </a:cxn>
                <a:cxn ang="0">
                  <a:pos x="610" y="70"/>
                </a:cxn>
                <a:cxn ang="0">
                  <a:pos x="606" y="64"/>
                </a:cxn>
                <a:cxn ang="0">
                  <a:pos x="602" y="58"/>
                </a:cxn>
                <a:cxn ang="0">
                  <a:pos x="602" y="58"/>
                </a:cxn>
              </a:cxnLst>
              <a:rect l="0" t="0" r="r" b="b"/>
              <a:pathLst>
                <a:path w="642" h="394">
                  <a:moveTo>
                    <a:pt x="602" y="58"/>
                  </a:moveTo>
                  <a:lnTo>
                    <a:pt x="602" y="58"/>
                  </a:lnTo>
                  <a:lnTo>
                    <a:pt x="604" y="50"/>
                  </a:lnTo>
                  <a:lnTo>
                    <a:pt x="608" y="40"/>
                  </a:lnTo>
                  <a:lnTo>
                    <a:pt x="32" y="0"/>
                  </a:lnTo>
                  <a:lnTo>
                    <a:pt x="0" y="326"/>
                  </a:lnTo>
                  <a:lnTo>
                    <a:pt x="446" y="350"/>
                  </a:lnTo>
                  <a:lnTo>
                    <a:pt x="496" y="378"/>
                  </a:lnTo>
                  <a:lnTo>
                    <a:pt x="550" y="368"/>
                  </a:lnTo>
                  <a:lnTo>
                    <a:pt x="620" y="394"/>
                  </a:lnTo>
                  <a:lnTo>
                    <a:pt x="630" y="342"/>
                  </a:lnTo>
                  <a:lnTo>
                    <a:pt x="618" y="300"/>
                  </a:lnTo>
                  <a:lnTo>
                    <a:pt x="634" y="294"/>
                  </a:lnTo>
                  <a:lnTo>
                    <a:pt x="634" y="294"/>
                  </a:lnTo>
                  <a:lnTo>
                    <a:pt x="638" y="214"/>
                  </a:lnTo>
                  <a:lnTo>
                    <a:pt x="642" y="114"/>
                  </a:lnTo>
                  <a:lnTo>
                    <a:pt x="642" y="114"/>
                  </a:lnTo>
                  <a:lnTo>
                    <a:pt x="640" y="104"/>
                  </a:lnTo>
                  <a:lnTo>
                    <a:pt x="636" y="96"/>
                  </a:lnTo>
                  <a:lnTo>
                    <a:pt x="630" y="88"/>
                  </a:lnTo>
                  <a:lnTo>
                    <a:pt x="624" y="82"/>
                  </a:lnTo>
                  <a:lnTo>
                    <a:pt x="610" y="70"/>
                  </a:lnTo>
                  <a:lnTo>
                    <a:pt x="606" y="64"/>
                  </a:lnTo>
                  <a:lnTo>
                    <a:pt x="602" y="58"/>
                  </a:lnTo>
                  <a:lnTo>
                    <a:pt x="602" y="5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grpSp>
      <p:sp>
        <p:nvSpPr>
          <p:cNvPr id="10" name="文本框 9">
            <a:extLst>
              <a:ext uri="{FF2B5EF4-FFF2-40B4-BE49-F238E27FC236}">
                <a16:creationId xmlns:a16="http://schemas.microsoft.com/office/drawing/2014/main" id="{D872A698-D770-50BE-337C-2537D92A0EC1}"/>
              </a:ext>
            </a:extLst>
          </p:cNvPr>
          <p:cNvSpPr txBox="1"/>
          <p:nvPr/>
        </p:nvSpPr>
        <p:spPr>
          <a:xfrm>
            <a:off x="339870" y="1231259"/>
            <a:ext cx="4609805" cy="452431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再次</a:t>
            </a:r>
            <a:r>
              <a:rPr lang="zh-CN" altLang="en-US" sz="2400" dirty="0">
                <a:latin typeface="宋体" panose="02010600030101010101" pitchFamily="2" charset="-122"/>
                <a:ea typeface="宋体" panose="02010600030101010101" pitchFamily="2" charset="-122"/>
              </a:rPr>
              <a:t>，女性隐私权并非绝对，政府也有正当利益和理由规制堕胎行为。政府有权保证孕妇健康、保持医学标准，保护潜在生命</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虽然不是宪法承认的权利，但是政府具有的利益</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只要政府能证明具有“令人信服的州利益”</a:t>
            </a:r>
            <a:r>
              <a:rPr lang="en-US" altLang="zh-CN" sz="2400" dirty="0">
                <a:latin typeface="宋体" panose="02010600030101010101" pitchFamily="2" charset="-122"/>
                <a:ea typeface="宋体" panose="02010600030101010101" pitchFamily="2" charset="-122"/>
              </a:rPr>
              <a:t>( compelling state interest) </a:t>
            </a:r>
            <a:r>
              <a:rPr lang="zh-CN" altLang="en-US" sz="2400" dirty="0">
                <a:latin typeface="宋体" panose="02010600030101010101" pitchFamily="2" charset="-122"/>
                <a:ea typeface="宋体" panose="02010600030101010101" pitchFamily="2" charset="-122"/>
              </a:rPr>
              <a:t>，即可采取相应措施规制堕胎。也即是认为，</a:t>
            </a:r>
            <a:r>
              <a:rPr lang="zh-CN" altLang="en-US" sz="2400" b="1" dirty="0">
                <a:latin typeface="宋体" panose="02010600030101010101" pitchFamily="2" charset="-122"/>
                <a:ea typeface="宋体" panose="02010600030101010101" pitchFamily="2" charset="-122"/>
              </a:rPr>
              <a:t>禁止堕胎应该是最终手段</a:t>
            </a:r>
            <a:r>
              <a:rPr lang="zh-CN" altLang="en-US" sz="2400" dirty="0">
                <a:latin typeface="宋体" panose="02010600030101010101" pitchFamily="2" charset="-122"/>
                <a:ea typeface="宋体" panose="02010600030101010101" pitchFamily="2" charset="-122"/>
              </a:rPr>
              <a:t>，而不是宪法义务。</a:t>
            </a:r>
          </a:p>
        </p:txBody>
      </p:sp>
    </p:spTree>
    <p:extLst>
      <p:ext uri="{BB962C8B-B14F-4D97-AF65-F5344CB8AC3E}">
        <p14:creationId xmlns:p14="http://schemas.microsoft.com/office/powerpoint/2010/main" val="814841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E4D9497-D6ED-4F5D-9AF8-723FC8208BDE}"/>
              </a:ext>
            </a:extLst>
          </p:cNvPr>
          <p:cNvSpPr>
            <a:spLocks noGrp="1"/>
          </p:cNvSpPr>
          <p:nvPr>
            <p:ph type="sldNum" sz="quarter" idx="12"/>
          </p:nvPr>
        </p:nvSpPr>
        <p:spPr/>
        <p:txBody>
          <a:bodyPr/>
          <a:lstStyle/>
          <a:p>
            <a:fld id="{C0C94304-9D7D-4EDB-90E1-FCA55F75F38C}" type="slidenum">
              <a:rPr lang="en-US" sz="1000" smtClean="0">
                <a:solidFill>
                  <a:schemeClr val="tx1"/>
                </a:solidFill>
              </a:rPr>
              <a:t>8</a:t>
            </a:fld>
            <a:endParaRPr lang="en-US" sz="1000">
              <a:solidFill>
                <a:schemeClr val="tx1"/>
              </a:solidFill>
            </a:endParaRPr>
          </a:p>
        </p:txBody>
      </p:sp>
      <p:sp>
        <p:nvSpPr>
          <p:cNvPr id="4" name="Rectangle 70">
            <a:extLst>
              <a:ext uri="{FF2B5EF4-FFF2-40B4-BE49-F238E27FC236}">
                <a16:creationId xmlns:a16="http://schemas.microsoft.com/office/drawing/2014/main" id="{2C7F6899-AA89-4ACF-BBC6-9182A564A0B3}"/>
              </a:ext>
            </a:extLst>
          </p:cNvPr>
          <p:cNvSpPr/>
          <p:nvPr/>
        </p:nvSpPr>
        <p:spPr>
          <a:xfrm>
            <a:off x="205437" y="245049"/>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70">
            <a:extLst>
              <a:ext uri="{FF2B5EF4-FFF2-40B4-BE49-F238E27FC236}">
                <a16:creationId xmlns:a16="http://schemas.microsoft.com/office/drawing/2014/main" id="{46EBEB8D-01EC-4B1A-B44A-BDF60EEB1BDB}"/>
              </a:ext>
            </a:extLst>
          </p:cNvPr>
          <p:cNvSpPr/>
          <p:nvPr/>
        </p:nvSpPr>
        <p:spPr>
          <a:xfrm rot="10800000">
            <a:off x="11483037" y="6109425"/>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70">
            <a:extLst>
              <a:ext uri="{FF2B5EF4-FFF2-40B4-BE49-F238E27FC236}">
                <a16:creationId xmlns:a16="http://schemas.microsoft.com/office/drawing/2014/main" id="{68FA4209-A2EF-480B-BBDC-DE5322790CE7}"/>
              </a:ext>
            </a:extLst>
          </p:cNvPr>
          <p:cNvSpPr/>
          <p:nvPr/>
        </p:nvSpPr>
        <p:spPr>
          <a:xfrm rot="10800000" flipV="1">
            <a:off x="11483037" y="245049"/>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3FE3DD1-8761-4FA2-A00F-4C407ED92CBC}"/>
              </a:ext>
            </a:extLst>
          </p:cNvPr>
          <p:cNvSpPr txBox="1"/>
          <p:nvPr/>
        </p:nvSpPr>
        <p:spPr>
          <a:xfrm>
            <a:off x="708963" y="250833"/>
            <a:ext cx="10774074" cy="677108"/>
          </a:xfrm>
          <a:prstGeom prst="rect">
            <a:avLst/>
          </a:prstGeom>
          <a:noFill/>
        </p:spPr>
        <p:txBody>
          <a:bodyPr wrap="square" lIns="0" tIns="0" rIns="0" bIns="0" rtlCol="0" anchor="t">
            <a:spAutoFit/>
          </a:bodyPr>
          <a:lstStyle/>
          <a:p>
            <a:r>
              <a:rPr lang="zh-CN" altLang="en-US" sz="4400" dirty="0"/>
              <a:t>案例分析</a:t>
            </a:r>
            <a:r>
              <a:rPr lang="en-US" altLang="zh-CN" sz="4400" dirty="0"/>
              <a:t>:</a:t>
            </a:r>
            <a:r>
              <a:rPr lang="zh-CN" altLang="en-US" sz="4400" dirty="0"/>
              <a:t>凯西案明确“堕胎权”规则</a:t>
            </a:r>
            <a:endParaRPr lang="en-US" sz="4400" dirty="0"/>
          </a:p>
        </p:txBody>
      </p:sp>
      <p:grpSp>
        <p:nvGrpSpPr>
          <p:cNvPr id="66" name="Group 65">
            <a:extLst>
              <a:ext uri="{FF2B5EF4-FFF2-40B4-BE49-F238E27FC236}">
                <a16:creationId xmlns:a16="http://schemas.microsoft.com/office/drawing/2014/main" id="{7BB8AD2D-3B0D-47D1-BBC8-FF9B9CEE809A}"/>
              </a:ext>
            </a:extLst>
          </p:cNvPr>
          <p:cNvGrpSpPr/>
          <p:nvPr/>
        </p:nvGrpSpPr>
        <p:grpSpPr>
          <a:xfrm>
            <a:off x="5235961" y="1186829"/>
            <a:ext cx="6224416" cy="4947924"/>
            <a:chOff x="1982501" y="1605597"/>
            <a:chExt cx="6044807" cy="4805148"/>
          </a:xfrm>
          <a:solidFill>
            <a:schemeClr val="bg1">
              <a:lumMod val="85000"/>
            </a:schemeClr>
          </a:solidFill>
          <a:effectLst/>
        </p:grpSpPr>
        <p:sp>
          <p:nvSpPr>
            <p:cNvPr id="67" name="Freeform 55">
              <a:extLst>
                <a:ext uri="{FF2B5EF4-FFF2-40B4-BE49-F238E27FC236}">
                  <a16:creationId xmlns:a16="http://schemas.microsoft.com/office/drawing/2014/main" id="{75A0357B-5F15-45B7-8E50-24852681EB9B}"/>
                </a:ext>
              </a:extLst>
            </p:cNvPr>
            <p:cNvSpPr>
              <a:spLocks/>
            </p:cNvSpPr>
            <p:nvPr>
              <p:custDataLst>
                <p:tags r:id="rId1"/>
              </p:custDataLst>
            </p:nvPr>
          </p:nvSpPr>
          <p:spPr bwMode="auto">
            <a:xfrm>
              <a:off x="3737181" y="6056409"/>
              <a:ext cx="95753" cy="123471"/>
            </a:xfrm>
            <a:custGeom>
              <a:avLst/>
              <a:gdLst/>
              <a:ahLst/>
              <a:cxnLst>
                <a:cxn ang="0">
                  <a:pos x="0" y="8"/>
                </a:cxn>
                <a:cxn ang="0">
                  <a:pos x="0" y="12"/>
                </a:cxn>
                <a:cxn ang="0">
                  <a:pos x="12" y="30"/>
                </a:cxn>
                <a:cxn ang="0">
                  <a:pos x="16" y="36"/>
                </a:cxn>
                <a:cxn ang="0">
                  <a:pos x="22" y="38"/>
                </a:cxn>
                <a:cxn ang="0">
                  <a:pos x="28" y="46"/>
                </a:cxn>
                <a:cxn ang="0">
                  <a:pos x="30" y="54"/>
                </a:cxn>
                <a:cxn ang="0">
                  <a:pos x="36" y="68"/>
                </a:cxn>
                <a:cxn ang="0">
                  <a:pos x="52" y="82"/>
                </a:cxn>
                <a:cxn ang="0">
                  <a:pos x="60" y="92"/>
                </a:cxn>
                <a:cxn ang="0">
                  <a:pos x="68" y="96"/>
                </a:cxn>
                <a:cxn ang="0">
                  <a:pos x="76" y="98"/>
                </a:cxn>
                <a:cxn ang="0">
                  <a:pos x="74" y="94"/>
                </a:cxn>
                <a:cxn ang="0">
                  <a:pos x="72" y="92"/>
                </a:cxn>
                <a:cxn ang="0">
                  <a:pos x="66" y="84"/>
                </a:cxn>
                <a:cxn ang="0">
                  <a:pos x="58" y="80"/>
                </a:cxn>
                <a:cxn ang="0">
                  <a:pos x="52" y="76"/>
                </a:cxn>
                <a:cxn ang="0">
                  <a:pos x="50" y="72"/>
                </a:cxn>
                <a:cxn ang="0">
                  <a:pos x="50" y="66"/>
                </a:cxn>
                <a:cxn ang="0">
                  <a:pos x="54" y="64"/>
                </a:cxn>
                <a:cxn ang="0">
                  <a:pos x="58" y="60"/>
                </a:cxn>
                <a:cxn ang="0">
                  <a:pos x="56" y="58"/>
                </a:cxn>
                <a:cxn ang="0">
                  <a:pos x="54" y="54"/>
                </a:cxn>
                <a:cxn ang="0">
                  <a:pos x="44" y="38"/>
                </a:cxn>
                <a:cxn ang="0">
                  <a:pos x="44" y="26"/>
                </a:cxn>
                <a:cxn ang="0">
                  <a:pos x="44" y="12"/>
                </a:cxn>
                <a:cxn ang="0">
                  <a:pos x="40" y="2"/>
                </a:cxn>
                <a:cxn ang="0">
                  <a:pos x="38" y="0"/>
                </a:cxn>
                <a:cxn ang="0">
                  <a:pos x="32" y="10"/>
                </a:cxn>
                <a:cxn ang="0">
                  <a:pos x="22" y="6"/>
                </a:cxn>
                <a:cxn ang="0">
                  <a:pos x="12" y="6"/>
                </a:cxn>
                <a:cxn ang="0">
                  <a:pos x="0" y="8"/>
                </a:cxn>
              </a:cxnLst>
              <a:rect l="0" t="0" r="r" b="b"/>
              <a:pathLst>
                <a:path w="76" h="98">
                  <a:moveTo>
                    <a:pt x="0" y="8"/>
                  </a:moveTo>
                  <a:lnTo>
                    <a:pt x="0" y="8"/>
                  </a:lnTo>
                  <a:lnTo>
                    <a:pt x="0" y="8"/>
                  </a:lnTo>
                  <a:lnTo>
                    <a:pt x="0" y="12"/>
                  </a:lnTo>
                  <a:lnTo>
                    <a:pt x="4" y="18"/>
                  </a:lnTo>
                  <a:lnTo>
                    <a:pt x="12" y="30"/>
                  </a:lnTo>
                  <a:lnTo>
                    <a:pt x="12" y="30"/>
                  </a:lnTo>
                  <a:lnTo>
                    <a:pt x="16" y="36"/>
                  </a:lnTo>
                  <a:lnTo>
                    <a:pt x="22" y="38"/>
                  </a:lnTo>
                  <a:lnTo>
                    <a:pt x="22" y="38"/>
                  </a:lnTo>
                  <a:lnTo>
                    <a:pt x="26" y="42"/>
                  </a:lnTo>
                  <a:lnTo>
                    <a:pt x="28" y="46"/>
                  </a:lnTo>
                  <a:lnTo>
                    <a:pt x="30" y="54"/>
                  </a:lnTo>
                  <a:lnTo>
                    <a:pt x="30" y="54"/>
                  </a:lnTo>
                  <a:lnTo>
                    <a:pt x="34" y="62"/>
                  </a:lnTo>
                  <a:lnTo>
                    <a:pt x="36" y="68"/>
                  </a:lnTo>
                  <a:lnTo>
                    <a:pt x="36" y="68"/>
                  </a:lnTo>
                  <a:lnTo>
                    <a:pt x="52" y="82"/>
                  </a:lnTo>
                  <a:lnTo>
                    <a:pt x="52" y="82"/>
                  </a:lnTo>
                  <a:lnTo>
                    <a:pt x="60" y="92"/>
                  </a:lnTo>
                  <a:lnTo>
                    <a:pt x="60" y="92"/>
                  </a:lnTo>
                  <a:lnTo>
                    <a:pt x="68" y="96"/>
                  </a:lnTo>
                  <a:lnTo>
                    <a:pt x="74" y="98"/>
                  </a:lnTo>
                  <a:lnTo>
                    <a:pt x="76" y="98"/>
                  </a:lnTo>
                  <a:lnTo>
                    <a:pt x="76" y="98"/>
                  </a:lnTo>
                  <a:lnTo>
                    <a:pt x="74" y="94"/>
                  </a:lnTo>
                  <a:lnTo>
                    <a:pt x="72" y="92"/>
                  </a:lnTo>
                  <a:lnTo>
                    <a:pt x="72" y="92"/>
                  </a:lnTo>
                  <a:lnTo>
                    <a:pt x="70" y="88"/>
                  </a:lnTo>
                  <a:lnTo>
                    <a:pt x="66" y="84"/>
                  </a:lnTo>
                  <a:lnTo>
                    <a:pt x="66" y="84"/>
                  </a:lnTo>
                  <a:lnTo>
                    <a:pt x="58" y="80"/>
                  </a:lnTo>
                  <a:lnTo>
                    <a:pt x="54" y="78"/>
                  </a:lnTo>
                  <a:lnTo>
                    <a:pt x="52" y="76"/>
                  </a:lnTo>
                  <a:lnTo>
                    <a:pt x="52" y="76"/>
                  </a:lnTo>
                  <a:lnTo>
                    <a:pt x="50" y="72"/>
                  </a:lnTo>
                  <a:lnTo>
                    <a:pt x="50" y="70"/>
                  </a:lnTo>
                  <a:lnTo>
                    <a:pt x="50" y="66"/>
                  </a:lnTo>
                  <a:lnTo>
                    <a:pt x="50" y="66"/>
                  </a:lnTo>
                  <a:lnTo>
                    <a:pt x="54" y="64"/>
                  </a:lnTo>
                  <a:lnTo>
                    <a:pt x="56" y="62"/>
                  </a:lnTo>
                  <a:lnTo>
                    <a:pt x="58" y="60"/>
                  </a:lnTo>
                  <a:lnTo>
                    <a:pt x="58" y="60"/>
                  </a:lnTo>
                  <a:lnTo>
                    <a:pt x="56" y="58"/>
                  </a:lnTo>
                  <a:lnTo>
                    <a:pt x="54" y="54"/>
                  </a:lnTo>
                  <a:lnTo>
                    <a:pt x="54" y="54"/>
                  </a:lnTo>
                  <a:lnTo>
                    <a:pt x="44" y="38"/>
                  </a:lnTo>
                  <a:lnTo>
                    <a:pt x="44" y="38"/>
                  </a:lnTo>
                  <a:lnTo>
                    <a:pt x="42" y="32"/>
                  </a:lnTo>
                  <a:lnTo>
                    <a:pt x="44" y="26"/>
                  </a:lnTo>
                  <a:lnTo>
                    <a:pt x="44" y="26"/>
                  </a:lnTo>
                  <a:lnTo>
                    <a:pt x="44" y="12"/>
                  </a:lnTo>
                  <a:lnTo>
                    <a:pt x="42" y="4"/>
                  </a:lnTo>
                  <a:lnTo>
                    <a:pt x="40" y="2"/>
                  </a:lnTo>
                  <a:lnTo>
                    <a:pt x="38" y="0"/>
                  </a:lnTo>
                  <a:lnTo>
                    <a:pt x="38" y="0"/>
                  </a:lnTo>
                  <a:lnTo>
                    <a:pt x="32" y="10"/>
                  </a:lnTo>
                  <a:lnTo>
                    <a:pt x="32" y="10"/>
                  </a:lnTo>
                  <a:lnTo>
                    <a:pt x="28" y="6"/>
                  </a:lnTo>
                  <a:lnTo>
                    <a:pt x="22" y="6"/>
                  </a:lnTo>
                  <a:lnTo>
                    <a:pt x="22" y="6"/>
                  </a:lnTo>
                  <a:lnTo>
                    <a:pt x="12" y="6"/>
                  </a:lnTo>
                  <a:lnTo>
                    <a:pt x="0" y="8"/>
                  </a:lnTo>
                  <a:lnTo>
                    <a:pt x="0" y="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68" name="Freeform 56">
              <a:extLst>
                <a:ext uri="{FF2B5EF4-FFF2-40B4-BE49-F238E27FC236}">
                  <a16:creationId xmlns:a16="http://schemas.microsoft.com/office/drawing/2014/main" id="{829E763F-51C9-414C-9CE5-A71948771BB6}"/>
                </a:ext>
              </a:extLst>
            </p:cNvPr>
            <p:cNvSpPr>
              <a:spLocks/>
            </p:cNvSpPr>
            <p:nvPr>
              <p:custDataLst>
                <p:tags r:id="rId2"/>
              </p:custDataLst>
            </p:nvPr>
          </p:nvSpPr>
          <p:spPr bwMode="auto">
            <a:xfrm>
              <a:off x="2580234" y="6350270"/>
              <a:ext cx="148669" cy="60475"/>
            </a:xfrm>
            <a:custGeom>
              <a:avLst/>
              <a:gdLst/>
              <a:ahLst/>
              <a:cxnLst>
                <a:cxn ang="0">
                  <a:pos x="112" y="0"/>
                </a:cxn>
                <a:cxn ang="0">
                  <a:pos x="102" y="4"/>
                </a:cxn>
                <a:cxn ang="0">
                  <a:pos x="90" y="6"/>
                </a:cxn>
                <a:cxn ang="0">
                  <a:pos x="88" y="8"/>
                </a:cxn>
                <a:cxn ang="0">
                  <a:pos x="86" y="6"/>
                </a:cxn>
                <a:cxn ang="0">
                  <a:pos x="74" y="6"/>
                </a:cxn>
                <a:cxn ang="0">
                  <a:pos x="62" y="26"/>
                </a:cxn>
                <a:cxn ang="0">
                  <a:pos x="56" y="28"/>
                </a:cxn>
                <a:cxn ang="0">
                  <a:pos x="50" y="28"/>
                </a:cxn>
                <a:cxn ang="0">
                  <a:pos x="48" y="22"/>
                </a:cxn>
                <a:cxn ang="0">
                  <a:pos x="44" y="18"/>
                </a:cxn>
                <a:cxn ang="0">
                  <a:pos x="40" y="16"/>
                </a:cxn>
                <a:cxn ang="0">
                  <a:pos x="30" y="18"/>
                </a:cxn>
                <a:cxn ang="0">
                  <a:pos x="30" y="22"/>
                </a:cxn>
                <a:cxn ang="0">
                  <a:pos x="28" y="24"/>
                </a:cxn>
                <a:cxn ang="0">
                  <a:pos x="20" y="22"/>
                </a:cxn>
                <a:cxn ang="0">
                  <a:pos x="8" y="36"/>
                </a:cxn>
                <a:cxn ang="0">
                  <a:pos x="2" y="42"/>
                </a:cxn>
                <a:cxn ang="0">
                  <a:pos x="0" y="46"/>
                </a:cxn>
                <a:cxn ang="0">
                  <a:pos x="2" y="48"/>
                </a:cxn>
                <a:cxn ang="0">
                  <a:pos x="10" y="44"/>
                </a:cxn>
                <a:cxn ang="0">
                  <a:pos x="32" y="32"/>
                </a:cxn>
                <a:cxn ang="0">
                  <a:pos x="40" y="30"/>
                </a:cxn>
                <a:cxn ang="0">
                  <a:pos x="48" y="34"/>
                </a:cxn>
                <a:cxn ang="0">
                  <a:pos x="52" y="36"/>
                </a:cxn>
                <a:cxn ang="0">
                  <a:pos x="58" y="36"/>
                </a:cxn>
                <a:cxn ang="0">
                  <a:pos x="66" y="34"/>
                </a:cxn>
                <a:cxn ang="0">
                  <a:pos x="80" y="30"/>
                </a:cxn>
                <a:cxn ang="0">
                  <a:pos x="90" y="28"/>
                </a:cxn>
                <a:cxn ang="0">
                  <a:pos x="90" y="26"/>
                </a:cxn>
                <a:cxn ang="0">
                  <a:pos x="94" y="18"/>
                </a:cxn>
                <a:cxn ang="0">
                  <a:pos x="96" y="16"/>
                </a:cxn>
                <a:cxn ang="0">
                  <a:pos x="106" y="12"/>
                </a:cxn>
                <a:cxn ang="0">
                  <a:pos x="110" y="12"/>
                </a:cxn>
                <a:cxn ang="0">
                  <a:pos x="114" y="12"/>
                </a:cxn>
                <a:cxn ang="0">
                  <a:pos x="118" y="6"/>
                </a:cxn>
                <a:cxn ang="0">
                  <a:pos x="116" y="0"/>
                </a:cxn>
                <a:cxn ang="0">
                  <a:pos x="112" y="0"/>
                </a:cxn>
              </a:cxnLst>
              <a:rect l="0" t="0" r="r" b="b"/>
              <a:pathLst>
                <a:path w="118" h="48">
                  <a:moveTo>
                    <a:pt x="112" y="0"/>
                  </a:moveTo>
                  <a:lnTo>
                    <a:pt x="112" y="0"/>
                  </a:lnTo>
                  <a:lnTo>
                    <a:pt x="108" y="0"/>
                  </a:lnTo>
                  <a:lnTo>
                    <a:pt x="102" y="4"/>
                  </a:lnTo>
                  <a:lnTo>
                    <a:pt x="102" y="4"/>
                  </a:lnTo>
                  <a:lnTo>
                    <a:pt x="90" y="6"/>
                  </a:lnTo>
                  <a:lnTo>
                    <a:pt x="90" y="6"/>
                  </a:lnTo>
                  <a:lnTo>
                    <a:pt x="88" y="8"/>
                  </a:lnTo>
                  <a:lnTo>
                    <a:pt x="86" y="6"/>
                  </a:lnTo>
                  <a:lnTo>
                    <a:pt x="86" y="6"/>
                  </a:lnTo>
                  <a:lnTo>
                    <a:pt x="80" y="6"/>
                  </a:lnTo>
                  <a:lnTo>
                    <a:pt x="74" y="6"/>
                  </a:lnTo>
                  <a:lnTo>
                    <a:pt x="72" y="20"/>
                  </a:lnTo>
                  <a:lnTo>
                    <a:pt x="62" y="26"/>
                  </a:lnTo>
                  <a:lnTo>
                    <a:pt x="62" y="26"/>
                  </a:lnTo>
                  <a:lnTo>
                    <a:pt x="56" y="28"/>
                  </a:lnTo>
                  <a:lnTo>
                    <a:pt x="52" y="28"/>
                  </a:lnTo>
                  <a:lnTo>
                    <a:pt x="50" y="28"/>
                  </a:lnTo>
                  <a:lnTo>
                    <a:pt x="50" y="28"/>
                  </a:lnTo>
                  <a:lnTo>
                    <a:pt x="48" y="22"/>
                  </a:lnTo>
                  <a:lnTo>
                    <a:pt x="48" y="22"/>
                  </a:lnTo>
                  <a:lnTo>
                    <a:pt x="44" y="18"/>
                  </a:lnTo>
                  <a:lnTo>
                    <a:pt x="40" y="16"/>
                  </a:lnTo>
                  <a:lnTo>
                    <a:pt x="40" y="16"/>
                  </a:lnTo>
                  <a:lnTo>
                    <a:pt x="36" y="16"/>
                  </a:lnTo>
                  <a:lnTo>
                    <a:pt x="30" y="18"/>
                  </a:lnTo>
                  <a:lnTo>
                    <a:pt x="30" y="18"/>
                  </a:lnTo>
                  <a:lnTo>
                    <a:pt x="30" y="22"/>
                  </a:lnTo>
                  <a:lnTo>
                    <a:pt x="28" y="24"/>
                  </a:lnTo>
                  <a:lnTo>
                    <a:pt x="28" y="24"/>
                  </a:lnTo>
                  <a:lnTo>
                    <a:pt x="20" y="22"/>
                  </a:lnTo>
                  <a:lnTo>
                    <a:pt x="20" y="22"/>
                  </a:lnTo>
                  <a:lnTo>
                    <a:pt x="8" y="36"/>
                  </a:lnTo>
                  <a:lnTo>
                    <a:pt x="8" y="36"/>
                  </a:lnTo>
                  <a:lnTo>
                    <a:pt x="2" y="42"/>
                  </a:lnTo>
                  <a:lnTo>
                    <a:pt x="2" y="42"/>
                  </a:lnTo>
                  <a:lnTo>
                    <a:pt x="0" y="46"/>
                  </a:lnTo>
                  <a:lnTo>
                    <a:pt x="0" y="46"/>
                  </a:lnTo>
                  <a:lnTo>
                    <a:pt x="2" y="48"/>
                  </a:lnTo>
                  <a:lnTo>
                    <a:pt x="2" y="48"/>
                  </a:lnTo>
                  <a:lnTo>
                    <a:pt x="6" y="46"/>
                  </a:lnTo>
                  <a:lnTo>
                    <a:pt x="10" y="44"/>
                  </a:lnTo>
                  <a:lnTo>
                    <a:pt x="10" y="44"/>
                  </a:lnTo>
                  <a:lnTo>
                    <a:pt x="32" y="32"/>
                  </a:lnTo>
                  <a:lnTo>
                    <a:pt x="32" y="32"/>
                  </a:lnTo>
                  <a:lnTo>
                    <a:pt x="40" y="30"/>
                  </a:lnTo>
                  <a:lnTo>
                    <a:pt x="46" y="32"/>
                  </a:lnTo>
                  <a:lnTo>
                    <a:pt x="48" y="34"/>
                  </a:lnTo>
                  <a:lnTo>
                    <a:pt x="48" y="34"/>
                  </a:lnTo>
                  <a:lnTo>
                    <a:pt x="52" y="36"/>
                  </a:lnTo>
                  <a:lnTo>
                    <a:pt x="52" y="36"/>
                  </a:lnTo>
                  <a:lnTo>
                    <a:pt x="58" y="36"/>
                  </a:lnTo>
                  <a:lnTo>
                    <a:pt x="66" y="34"/>
                  </a:lnTo>
                  <a:lnTo>
                    <a:pt x="66" y="34"/>
                  </a:lnTo>
                  <a:lnTo>
                    <a:pt x="80" y="30"/>
                  </a:lnTo>
                  <a:lnTo>
                    <a:pt x="80" y="30"/>
                  </a:lnTo>
                  <a:lnTo>
                    <a:pt x="86" y="30"/>
                  </a:lnTo>
                  <a:lnTo>
                    <a:pt x="90" y="28"/>
                  </a:lnTo>
                  <a:lnTo>
                    <a:pt x="90" y="26"/>
                  </a:lnTo>
                  <a:lnTo>
                    <a:pt x="90" y="26"/>
                  </a:lnTo>
                  <a:lnTo>
                    <a:pt x="92" y="20"/>
                  </a:lnTo>
                  <a:lnTo>
                    <a:pt x="94" y="18"/>
                  </a:lnTo>
                  <a:lnTo>
                    <a:pt x="96" y="16"/>
                  </a:lnTo>
                  <a:lnTo>
                    <a:pt x="96" y="16"/>
                  </a:lnTo>
                  <a:lnTo>
                    <a:pt x="100" y="12"/>
                  </a:lnTo>
                  <a:lnTo>
                    <a:pt x="106" y="12"/>
                  </a:lnTo>
                  <a:lnTo>
                    <a:pt x="106" y="12"/>
                  </a:lnTo>
                  <a:lnTo>
                    <a:pt x="110" y="12"/>
                  </a:lnTo>
                  <a:lnTo>
                    <a:pt x="114" y="12"/>
                  </a:lnTo>
                  <a:lnTo>
                    <a:pt x="114" y="12"/>
                  </a:lnTo>
                  <a:lnTo>
                    <a:pt x="116" y="10"/>
                  </a:lnTo>
                  <a:lnTo>
                    <a:pt x="118" y="6"/>
                  </a:lnTo>
                  <a:lnTo>
                    <a:pt x="118" y="2"/>
                  </a:lnTo>
                  <a:lnTo>
                    <a:pt x="116" y="0"/>
                  </a:lnTo>
                  <a:lnTo>
                    <a:pt x="116" y="0"/>
                  </a:lnTo>
                  <a:lnTo>
                    <a:pt x="112" y="0"/>
                  </a:lnTo>
                  <a:lnTo>
                    <a:pt x="112" y="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69" name="Freeform 57">
              <a:extLst>
                <a:ext uri="{FF2B5EF4-FFF2-40B4-BE49-F238E27FC236}">
                  <a16:creationId xmlns:a16="http://schemas.microsoft.com/office/drawing/2014/main" id="{700B5352-801C-4140-883B-A29376770845}"/>
                </a:ext>
              </a:extLst>
            </p:cNvPr>
            <p:cNvSpPr>
              <a:spLocks/>
            </p:cNvSpPr>
            <p:nvPr>
              <p:custDataLst>
                <p:tags r:id="rId3"/>
              </p:custDataLst>
            </p:nvPr>
          </p:nvSpPr>
          <p:spPr bwMode="auto">
            <a:xfrm>
              <a:off x="3149711" y="6156245"/>
              <a:ext cx="100792" cy="118431"/>
            </a:xfrm>
            <a:custGeom>
              <a:avLst/>
              <a:gdLst/>
              <a:ahLst/>
              <a:cxnLst>
                <a:cxn ang="0">
                  <a:pos x="66" y="2"/>
                </a:cxn>
                <a:cxn ang="0">
                  <a:pos x="68" y="6"/>
                </a:cxn>
                <a:cxn ang="0">
                  <a:pos x="62" y="10"/>
                </a:cxn>
                <a:cxn ang="0">
                  <a:pos x="52" y="20"/>
                </a:cxn>
                <a:cxn ang="0">
                  <a:pos x="38" y="26"/>
                </a:cxn>
                <a:cxn ang="0">
                  <a:pos x="32" y="30"/>
                </a:cxn>
                <a:cxn ang="0">
                  <a:pos x="26" y="32"/>
                </a:cxn>
                <a:cxn ang="0">
                  <a:pos x="10" y="48"/>
                </a:cxn>
                <a:cxn ang="0">
                  <a:pos x="0" y="60"/>
                </a:cxn>
                <a:cxn ang="0">
                  <a:pos x="0" y="60"/>
                </a:cxn>
                <a:cxn ang="0">
                  <a:pos x="0" y="60"/>
                </a:cxn>
                <a:cxn ang="0">
                  <a:pos x="6" y="72"/>
                </a:cxn>
                <a:cxn ang="0">
                  <a:pos x="6" y="78"/>
                </a:cxn>
                <a:cxn ang="0">
                  <a:pos x="8" y="82"/>
                </a:cxn>
                <a:cxn ang="0">
                  <a:pos x="16" y="94"/>
                </a:cxn>
                <a:cxn ang="0">
                  <a:pos x="20" y="94"/>
                </a:cxn>
                <a:cxn ang="0">
                  <a:pos x="24" y="94"/>
                </a:cxn>
                <a:cxn ang="0">
                  <a:pos x="28" y="92"/>
                </a:cxn>
                <a:cxn ang="0">
                  <a:pos x="46" y="82"/>
                </a:cxn>
                <a:cxn ang="0">
                  <a:pos x="52" y="80"/>
                </a:cxn>
                <a:cxn ang="0">
                  <a:pos x="58" y="78"/>
                </a:cxn>
                <a:cxn ang="0">
                  <a:pos x="66" y="68"/>
                </a:cxn>
                <a:cxn ang="0">
                  <a:pos x="66" y="66"/>
                </a:cxn>
                <a:cxn ang="0">
                  <a:pos x="68" y="62"/>
                </a:cxn>
                <a:cxn ang="0">
                  <a:pos x="68" y="62"/>
                </a:cxn>
                <a:cxn ang="0">
                  <a:pos x="70" y="56"/>
                </a:cxn>
                <a:cxn ang="0">
                  <a:pos x="68" y="50"/>
                </a:cxn>
                <a:cxn ang="0">
                  <a:pos x="66" y="42"/>
                </a:cxn>
                <a:cxn ang="0">
                  <a:pos x="72" y="34"/>
                </a:cxn>
                <a:cxn ang="0">
                  <a:pos x="80" y="24"/>
                </a:cxn>
                <a:cxn ang="0">
                  <a:pos x="80" y="20"/>
                </a:cxn>
                <a:cxn ang="0">
                  <a:pos x="72" y="8"/>
                </a:cxn>
                <a:cxn ang="0">
                  <a:pos x="72" y="2"/>
                </a:cxn>
                <a:cxn ang="0">
                  <a:pos x="68" y="0"/>
                </a:cxn>
              </a:cxnLst>
              <a:rect l="0" t="0" r="r" b="b"/>
              <a:pathLst>
                <a:path w="80" h="94">
                  <a:moveTo>
                    <a:pt x="68" y="0"/>
                  </a:moveTo>
                  <a:lnTo>
                    <a:pt x="66" y="2"/>
                  </a:lnTo>
                  <a:lnTo>
                    <a:pt x="66" y="2"/>
                  </a:lnTo>
                  <a:lnTo>
                    <a:pt x="68" y="6"/>
                  </a:lnTo>
                  <a:lnTo>
                    <a:pt x="66" y="6"/>
                  </a:lnTo>
                  <a:lnTo>
                    <a:pt x="62" y="10"/>
                  </a:lnTo>
                  <a:lnTo>
                    <a:pt x="62" y="10"/>
                  </a:lnTo>
                  <a:lnTo>
                    <a:pt x="52" y="20"/>
                  </a:lnTo>
                  <a:lnTo>
                    <a:pt x="52" y="20"/>
                  </a:lnTo>
                  <a:lnTo>
                    <a:pt x="38" y="26"/>
                  </a:lnTo>
                  <a:lnTo>
                    <a:pt x="38" y="26"/>
                  </a:lnTo>
                  <a:lnTo>
                    <a:pt x="32" y="30"/>
                  </a:lnTo>
                  <a:lnTo>
                    <a:pt x="26" y="32"/>
                  </a:lnTo>
                  <a:lnTo>
                    <a:pt x="26" y="32"/>
                  </a:lnTo>
                  <a:lnTo>
                    <a:pt x="18" y="40"/>
                  </a:lnTo>
                  <a:lnTo>
                    <a:pt x="10" y="48"/>
                  </a:lnTo>
                  <a:lnTo>
                    <a:pt x="10" y="48"/>
                  </a:lnTo>
                  <a:lnTo>
                    <a:pt x="0" y="60"/>
                  </a:lnTo>
                  <a:lnTo>
                    <a:pt x="0" y="60"/>
                  </a:lnTo>
                  <a:lnTo>
                    <a:pt x="0" y="60"/>
                  </a:lnTo>
                  <a:lnTo>
                    <a:pt x="0" y="60"/>
                  </a:lnTo>
                  <a:lnTo>
                    <a:pt x="0" y="60"/>
                  </a:lnTo>
                  <a:lnTo>
                    <a:pt x="4" y="66"/>
                  </a:lnTo>
                  <a:lnTo>
                    <a:pt x="6" y="72"/>
                  </a:lnTo>
                  <a:lnTo>
                    <a:pt x="6" y="72"/>
                  </a:lnTo>
                  <a:lnTo>
                    <a:pt x="6" y="78"/>
                  </a:lnTo>
                  <a:lnTo>
                    <a:pt x="8" y="82"/>
                  </a:lnTo>
                  <a:lnTo>
                    <a:pt x="8" y="82"/>
                  </a:lnTo>
                  <a:lnTo>
                    <a:pt x="12" y="90"/>
                  </a:lnTo>
                  <a:lnTo>
                    <a:pt x="16" y="94"/>
                  </a:lnTo>
                  <a:lnTo>
                    <a:pt x="20" y="94"/>
                  </a:lnTo>
                  <a:lnTo>
                    <a:pt x="20" y="94"/>
                  </a:lnTo>
                  <a:lnTo>
                    <a:pt x="22" y="94"/>
                  </a:lnTo>
                  <a:lnTo>
                    <a:pt x="24" y="94"/>
                  </a:lnTo>
                  <a:lnTo>
                    <a:pt x="28" y="92"/>
                  </a:lnTo>
                  <a:lnTo>
                    <a:pt x="28" y="92"/>
                  </a:lnTo>
                  <a:lnTo>
                    <a:pt x="38" y="86"/>
                  </a:lnTo>
                  <a:lnTo>
                    <a:pt x="46" y="82"/>
                  </a:lnTo>
                  <a:lnTo>
                    <a:pt x="46" y="82"/>
                  </a:lnTo>
                  <a:lnTo>
                    <a:pt x="52" y="80"/>
                  </a:lnTo>
                  <a:lnTo>
                    <a:pt x="58" y="78"/>
                  </a:lnTo>
                  <a:lnTo>
                    <a:pt x="58" y="78"/>
                  </a:lnTo>
                  <a:lnTo>
                    <a:pt x="62" y="74"/>
                  </a:lnTo>
                  <a:lnTo>
                    <a:pt x="66" y="68"/>
                  </a:lnTo>
                  <a:lnTo>
                    <a:pt x="66" y="68"/>
                  </a:lnTo>
                  <a:lnTo>
                    <a:pt x="66" y="66"/>
                  </a:lnTo>
                  <a:lnTo>
                    <a:pt x="68" y="62"/>
                  </a:lnTo>
                  <a:lnTo>
                    <a:pt x="68" y="62"/>
                  </a:lnTo>
                  <a:lnTo>
                    <a:pt x="68" y="62"/>
                  </a:lnTo>
                  <a:lnTo>
                    <a:pt x="68" y="62"/>
                  </a:lnTo>
                  <a:lnTo>
                    <a:pt x="70" y="60"/>
                  </a:lnTo>
                  <a:lnTo>
                    <a:pt x="70" y="56"/>
                  </a:lnTo>
                  <a:lnTo>
                    <a:pt x="68" y="50"/>
                  </a:lnTo>
                  <a:lnTo>
                    <a:pt x="68" y="50"/>
                  </a:lnTo>
                  <a:lnTo>
                    <a:pt x="66" y="42"/>
                  </a:lnTo>
                  <a:lnTo>
                    <a:pt x="66" y="42"/>
                  </a:lnTo>
                  <a:lnTo>
                    <a:pt x="68" y="38"/>
                  </a:lnTo>
                  <a:lnTo>
                    <a:pt x="72" y="34"/>
                  </a:lnTo>
                  <a:lnTo>
                    <a:pt x="76" y="30"/>
                  </a:lnTo>
                  <a:lnTo>
                    <a:pt x="80" y="24"/>
                  </a:lnTo>
                  <a:lnTo>
                    <a:pt x="80" y="24"/>
                  </a:lnTo>
                  <a:lnTo>
                    <a:pt x="80" y="20"/>
                  </a:lnTo>
                  <a:lnTo>
                    <a:pt x="78" y="16"/>
                  </a:lnTo>
                  <a:lnTo>
                    <a:pt x="72" y="8"/>
                  </a:lnTo>
                  <a:lnTo>
                    <a:pt x="72" y="8"/>
                  </a:lnTo>
                  <a:lnTo>
                    <a:pt x="72" y="2"/>
                  </a:lnTo>
                  <a:lnTo>
                    <a:pt x="70" y="0"/>
                  </a:lnTo>
                  <a:lnTo>
                    <a:pt x="68" y="0"/>
                  </a:lnTo>
                  <a:lnTo>
                    <a:pt x="68" y="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0" name="Freeform 58">
              <a:extLst>
                <a:ext uri="{FF2B5EF4-FFF2-40B4-BE49-F238E27FC236}">
                  <a16:creationId xmlns:a16="http://schemas.microsoft.com/office/drawing/2014/main" id="{F6ECF33B-C2D5-4462-908C-B9ECB405C160}"/>
                </a:ext>
              </a:extLst>
            </p:cNvPr>
            <p:cNvSpPr>
              <a:spLocks/>
            </p:cNvSpPr>
            <p:nvPr>
              <p:custDataLst>
                <p:tags r:id="rId4"/>
              </p:custDataLst>
            </p:nvPr>
          </p:nvSpPr>
          <p:spPr bwMode="auto">
            <a:xfrm>
              <a:off x="2813468" y="6310462"/>
              <a:ext cx="57956" cy="45357"/>
            </a:xfrm>
            <a:custGeom>
              <a:avLst/>
              <a:gdLst/>
              <a:ahLst/>
              <a:cxnLst>
                <a:cxn ang="0">
                  <a:pos x="8" y="20"/>
                </a:cxn>
                <a:cxn ang="0">
                  <a:pos x="10" y="22"/>
                </a:cxn>
                <a:cxn ang="0">
                  <a:pos x="12" y="26"/>
                </a:cxn>
                <a:cxn ang="0">
                  <a:pos x="16" y="28"/>
                </a:cxn>
                <a:cxn ang="0">
                  <a:pos x="20" y="32"/>
                </a:cxn>
                <a:cxn ang="0">
                  <a:pos x="22" y="34"/>
                </a:cxn>
                <a:cxn ang="0">
                  <a:pos x="26" y="32"/>
                </a:cxn>
                <a:cxn ang="0">
                  <a:pos x="28" y="32"/>
                </a:cxn>
                <a:cxn ang="0">
                  <a:pos x="30" y="30"/>
                </a:cxn>
                <a:cxn ang="0">
                  <a:pos x="36" y="30"/>
                </a:cxn>
                <a:cxn ang="0">
                  <a:pos x="40" y="30"/>
                </a:cxn>
                <a:cxn ang="0">
                  <a:pos x="44" y="26"/>
                </a:cxn>
                <a:cxn ang="0">
                  <a:pos x="42" y="26"/>
                </a:cxn>
                <a:cxn ang="0">
                  <a:pos x="42" y="22"/>
                </a:cxn>
                <a:cxn ang="0">
                  <a:pos x="42" y="20"/>
                </a:cxn>
                <a:cxn ang="0">
                  <a:pos x="46" y="14"/>
                </a:cxn>
                <a:cxn ang="0">
                  <a:pos x="44" y="12"/>
                </a:cxn>
                <a:cxn ang="0">
                  <a:pos x="42" y="10"/>
                </a:cxn>
                <a:cxn ang="0">
                  <a:pos x="40" y="10"/>
                </a:cxn>
                <a:cxn ang="0">
                  <a:pos x="36" y="8"/>
                </a:cxn>
                <a:cxn ang="0">
                  <a:pos x="32" y="4"/>
                </a:cxn>
                <a:cxn ang="0">
                  <a:pos x="28" y="2"/>
                </a:cxn>
                <a:cxn ang="0">
                  <a:pos x="24" y="2"/>
                </a:cxn>
                <a:cxn ang="0">
                  <a:pos x="20" y="2"/>
                </a:cxn>
                <a:cxn ang="0">
                  <a:pos x="18" y="4"/>
                </a:cxn>
                <a:cxn ang="0">
                  <a:pos x="14" y="2"/>
                </a:cxn>
                <a:cxn ang="0">
                  <a:pos x="6" y="0"/>
                </a:cxn>
                <a:cxn ang="0">
                  <a:pos x="0" y="0"/>
                </a:cxn>
                <a:cxn ang="0">
                  <a:pos x="0" y="2"/>
                </a:cxn>
                <a:cxn ang="0">
                  <a:pos x="0" y="8"/>
                </a:cxn>
                <a:cxn ang="0">
                  <a:pos x="0" y="14"/>
                </a:cxn>
                <a:cxn ang="0">
                  <a:pos x="4" y="18"/>
                </a:cxn>
                <a:cxn ang="0">
                  <a:pos x="8" y="20"/>
                </a:cxn>
              </a:cxnLst>
              <a:rect l="0" t="0" r="r" b="b"/>
              <a:pathLst>
                <a:path w="46" h="36">
                  <a:moveTo>
                    <a:pt x="8" y="20"/>
                  </a:moveTo>
                  <a:lnTo>
                    <a:pt x="8" y="20"/>
                  </a:lnTo>
                  <a:lnTo>
                    <a:pt x="10" y="22"/>
                  </a:lnTo>
                  <a:lnTo>
                    <a:pt x="10" y="22"/>
                  </a:lnTo>
                  <a:lnTo>
                    <a:pt x="12" y="24"/>
                  </a:lnTo>
                  <a:lnTo>
                    <a:pt x="12" y="26"/>
                  </a:lnTo>
                  <a:lnTo>
                    <a:pt x="14" y="28"/>
                  </a:lnTo>
                  <a:lnTo>
                    <a:pt x="16" y="28"/>
                  </a:lnTo>
                  <a:lnTo>
                    <a:pt x="16" y="28"/>
                  </a:lnTo>
                  <a:lnTo>
                    <a:pt x="20" y="32"/>
                  </a:lnTo>
                  <a:lnTo>
                    <a:pt x="20" y="32"/>
                  </a:lnTo>
                  <a:lnTo>
                    <a:pt x="22" y="34"/>
                  </a:lnTo>
                  <a:lnTo>
                    <a:pt x="24" y="36"/>
                  </a:lnTo>
                  <a:lnTo>
                    <a:pt x="26" y="32"/>
                  </a:lnTo>
                  <a:lnTo>
                    <a:pt x="26" y="32"/>
                  </a:lnTo>
                  <a:lnTo>
                    <a:pt x="28" y="32"/>
                  </a:lnTo>
                  <a:lnTo>
                    <a:pt x="28" y="32"/>
                  </a:lnTo>
                  <a:lnTo>
                    <a:pt x="30" y="30"/>
                  </a:lnTo>
                  <a:lnTo>
                    <a:pt x="30" y="30"/>
                  </a:lnTo>
                  <a:lnTo>
                    <a:pt x="36" y="30"/>
                  </a:lnTo>
                  <a:lnTo>
                    <a:pt x="36" y="30"/>
                  </a:lnTo>
                  <a:lnTo>
                    <a:pt x="40" y="30"/>
                  </a:lnTo>
                  <a:lnTo>
                    <a:pt x="40" y="30"/>
                  </a:lnTo>
                  <a:lnTo>
                    <a:pt x="44" y="26"/>
                  </a:lnTo>
                  <a:lnTo>
                    <a:pt x="44" y="26"/>
                  </a:lnTo>
                  <a:lnTo>
                    <a:pt x="42" y="26"/>
                  </a:lnTo>
                  <a:lnTo>
                    <a:pt x="42" y="26"/>
                  </a:lnTo>
                  <a:lnTo>
                    <a:pt x="42" y="22"/>
                  </a:lnTo>
                  <a:lnTo>
                    <a:pt x="42" y="20"/>
                  </a:lnTo>
                  <a:lnTo>
                    <a:pt x="42" y="20"/>
                  </a:lnTo>
                  <a:lnTo>
                    <a:pt x="44" y="16"/>
                  </a:lnTo>
                  <a:lnTo>
                    <a:pt x="46" y="14"/>
                  </a:lnTo>
                  <a:lnTo>
                    <a:pt x="46" y="14"/>
                  </a:lnTo>
                  <a:lnTo>
                    <a:pt x="44" y="12"/>
                  </a:lnTo>
                  <a:lnTo>
                    <a:pt x="44" y="12"/>
                  </a:lnTo>
                  <a:lnTo>
                    <a:pt x="42" y="10"/>
                  </a:lnTo>
                  <a:lnTo>
                    <a:pt x="40" y="10"/>
                  </a:lnTo>
                  <a:lnTo>
                    <a:pt x="40" y="10"/>
                  </a:lnTo>
                  <a:lnTo>
                    <a:pt x="36" y="8"/>
                  </a:lnTo>
                  <a:lnTo>
                    <a:pt x="36" y="8"/>
                  </a:lnTo>
                  <a:lnTo>
                    <a:pt x="32" y="4"/>
                  </a:lnTo>
                  <a:lnTo>
                    <a:pt x="32" y="4"/>
                  </a:lnTo>
                  <a:lnTo>
                    <a:pt x="32" y="2"/>
                  </a:lnTo>
                  <a:lnTo>
                    <a:pt x="28" y="2"/>
                  </a:lnTo>
                  <a:lnTo>
                    <a:pt x="28" y="2"/>
                  </a:lnTo>
                  <a:lnTo>
                    <a:pt x="24" y="2"/>
                  </a:lnTo>
                  <a:lnTo>
                    <a:pt x="24" y="2"/>
                  </a:lnTo>
                  <a:lnTo>
                    <a:pt x="20" y="2"/>
                  </a:lnTo>
                  <a:lnTo>
                    <a:pt x="20" y="2"/>
                  </a:lnTo>
                  <a:lnTo>
                    <a:pt x="18" y="4"/>
                  </a:lnTo>
                  <a:lnTo>
                    <a:pt x="14" y="2"/>
                  </a:lnTo>
                  <a:lnTo>
                    <a:pt x="14" y="2"/>
                  </a:lnTo>
                  <a:lnTo>
                    <a:pt x="6" y="0"/>
                  </a:lnTo>
                  <a:lnTo>
                    <a:pt x="6" y="0"/>
                  </a:lnTo>
                  <a:lnTo>
                    <a:pt x="0" y="0"/>
                  </a:lnTo>
                  <a:lnTo>
                    <a:pt x="0" y="0"/>
                  </a:lnTo>
                  <a:lnTo>
                    <a:pt x="0" y="2"/>
                  </a:lnTo>
                  <a:lnTo>
                    <a:pt x="0" y="2"/>
                  </a:lnTo>
                  <a:lnTo>
                    <a:pt x="0" y="8"/>
                  </a:lnTo>
                  <a:lnTo>
                    <a:pt x="0" y="8"/>
                  </a:lnTo>
                  <a:lnTo>
                    <a:pt x="0" y="14"/>
                  </a:lnTo>
                  <a:lnTo>
                    <a:pt x="0" y="14"/>
                  </a:lnTo>
                  <a:lnTo>
                    <a:pt x="4" y="18"/>
                  </a:lnTo>
                  <a:lnTo>
                    <a:pt x="4" y="18"/>
                  </a:lnTo>
                  <a:lnTo>
                    <a:pt x="8" y="20"/>
                  </a:lnTo>
                  <a:lnTo>
                    <a:pt x="8" y="2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1" name="Freeform 5">
              <a:extLst>
                <a:ext uri="{FF2B5EF4-FFF2-40B4-BE49-F238E27FC236}">
                  <a16:creationId xmlns:a16="http://schemas.microsoft.com/office/drawing/2014/main" id="{C6069DA6-B646-4371-9F61-7746ECC34C64}"/>
                </a:ext>
              </a:extLst>
            </p:cNvPr>
            <p:cNvSpPr>
              <a:spLocks/>
            </p:cNvSpPr>
            <p:nvPr>
              <p:custDataLst>
                <p:tags r:id="rId5"/>
              </p:custDataLst>
            </p:nvPr>
          </p:nvSpPr>
          <p:spPr bwMode="auto">
            <a:xfrm>
              <a:off x="4207276" y="2883140"/>
              <a:ext cx="937369" cy="481284"/>
            </a:xfrm>
            <a:custGeom>
              <a:avLst/>
              <a:gdLst/>
              <a:ahLst/>
              <a:cxnLst>
                <a:cxn ang="0">
                  <a:pos x="744" y="382"/>
                </a:cxn>
                <a:cxn ang="0">
                  <a:pos x="734" y="362"/>
                </a:cxn>
                <a:cxn ang="0">
                  <a:pos x="716" y="338"/>
                </a:cxn>
                <a:cxn ang="0">
                  <a:pos x="714" y="314"/>
                </a:cxn>
                <a:cxn ang="0">
                  <a:pos x="698" y="294"/>
                </a:cxn>
                <a:cxn ang="0">
                  <a:pos x="702" y="270"/>
                </a:cxn>
                <a:cxn ang="0">
                  <a:pos x="686" y="258"/>
                </a:cxn>
                <a:cxn ang="0">
                  <a:pos x="696" y="224"/>
                </a:cxn>
                <a:cxn ang="0">
                  <a:pos x="680" y="202"/>
                </a:cxn>
                <a:cxn ang="0">
                  <a:pos x="676" y="164"/>
                </a:cxn>
                <a:cxn ang="0">
                  <a:pos x="658" y="100"/>
                </a:cxn>
                <a:cxn ang="0">
                  <a:pos x="644" y="98"/>
                </a:cxn>
                <a:cxn ang="0">
                  <a:pos x="640" y="74"/>
                </a:cxn>
                <a:cxn ang="0">
                  <a:pos x="642" y="68"/>
                </a:cxn>
                <a:cxn ang="0">
                  <a:pos x="572" y="42"/>
                </a:cxn>
                <a:cxn ang="0">
                  <a:pos x="518" y="52"/>
                </a:cxn>
                <a:cxn ang="0">
                  <a:pos x="468" y="24"/>
                </a:cxn>
                <a:cxn ang="0">
                  <a:pos x="22" y="0"/>
                </a:cxn>
                <a:cxn ang="0">
                  <a:pos x="0" y="220"/>
                </a:cxn>
                <a:cxn ang="0">
                  <a:pos x="170" y="246"/>
                </a:cxn>
                <a:cxn ang="0">
                  <a:pos x="164" y="356"/>
                </a:cxn>
                <a:cxn ang="0">
                  <a:pos x="744" y="382"/>
                </a:cxn>
              </a:cxnLst>
              <a:rect l="0" t="0" r="r" b="b"/>
              <a:pathLst>
                <a:path w="744" h="382">
                  <a:moveTo>
                    <a:pt x="744" y="382"/>
                  </a:moveTo>
                  <a:lnTo>
                    <a:pt x="734" y="362"/>
                  </a:lnTo>
                  <a:lnTo>
                    <a:pt x="716" y="338"/>
                  </a:lnTo>
                  <a:lnTo>
                    <a:pt x="714" y="314"/>
                  </a:lnTo>
                  <a:lnTo>
                    <a:pt x="698" y="294"/>
                  </a:lnTo>
                  <a:lnTo>
                    <a:pt x="702" y="270"/>
                  </a:lnTo>
                  <a:lnTo>
                    <a:pt x="686" y="258"/>
                  </a:lnTo>
                  <a:lnTo>
                    <a:pt x="696" y="224"/>
                  </a:lnTo>
                  <a:lnTo>
                    <a:pt x="680" y="202"/>
                  </a:lnTo>
                  <a:lnTo>
                    <a:pt x="676" y="164"/>
                  </a:lnTo>
                  <a:lnTo>
                    <a:pt x="658" y="100"/>
                  </a:lnTo>
                  <a:lnTo>
                    <a:pt x="644" y="98"/>
                  </a:lnTo>
                  <a:lnTo>
                    <a:pt x="640" y="74"/>
                  </a:lnTo>
                  <a:lnTo>
                    <a:pt x="642" y="68"/>
                  </a:lnTo>
                  <a:lnTo>
                    <a:pt x="572" y="42"/>
                  </a:lnTo>
                  <a:lnTo>
                    <a:pt x="518" y="52"/>
                  </a:lnTo>
                  <a:lnTo>
                    <a:pt x="468" y="24"/>
                  </a:lnTo>
                  <a:lnTo>
                    <a:pt x="22" y="0"/>
                  </a:lnTo>
                  <a:lnTo>
                    <a:pt x="0" y="220"/>
                  </a:lnTo>
                  <a:lnTo>
                    <a:pt x="170" y="246"/>
                  </a:lnTo>
                  <a:lnTo>
                    <a:pt x="164" y="356"/>
                  </a:lnTo>
                  <a:lnTo>
                    <a:pt x="744" y="38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2" name="Freeform 6">
              <a:extLst>
                <a:ext uri="{FF2B5EF4-FFF2-40B4-BE49-F238E27FC236}">
                  <a16:creationId xmlns:a16="http://schemas.microsoft.com/office/drawing/2014/main" id="{F1EC18DC-D094-4DD4-9A26-133016428832}"/>
                </a:ext>
              </a:extLst>
            </p:cNvPr>
            <p:cNvSpPr>
              <a:spLocks/>
            </p:cNvSpPr>
            <p:nvPr>
              <p:custDataLst>
                <p:tags r:id="rId6"/>
              </p:custDataLst>
            </p:nvPr>
          </p:nvSpPr>
          <p:spPr bwMode="auto">
            <a:xfrm>
              <a:off x="4383663" y="3331666"/>
              <a:ext cx="851696" cy="473724"/>
            </a:xfrm>
            <a:custGeom>
              <a:avLst/>
              <a:gdLst/>
              <a:ahLst/>
              <a:cxnLst>
                <a:cxn ang="0">
                  <a:pos x="676" y="376"/>
                </a:cxn>
                <a:cxn ang="0">
                  <a:pos x="670" y="138"/>
                </a:cxn>
                <a:cxn ang="0">
                  <a:pos x="628" y="88"/>
                </a:cxn>
                <a:cxn ang="0">
                  <a:pos x="648" y="46"/>
                </a:cxn>
                <a:cxn ang="0">
                  <a:pos x="610" y="40"/>
                </a:cxn>
                <a:cxn ang="0">
                  <a:pos x="604" y="26"/>
                </a:cxn>
                <a:cxn ang="0">
                  <a:pos x="24" y="0"/>
                </a:cxn>
                <a:cxn ang="0">
                  <a:pos x="0" y="346"/>
                </a:cxn>
                <a:cxn ang="0">
                  <a:pos x="676" y="376"/>
                </a:cxn>
              </a:cxnLst>
              <a:rect l="0" t="0" r="r" b="b"/>
              <a:pathLst>
                <a:path w="676" h="376">
                  <a:moveTo>
                    <a:pt x="676" y="376"/>
                  </a:moveTo>
                  <a:lnTo>
                    <a:pt x="670" y="138"/>
                  </a:lnTo>
                  <a:lnTo>
                    <a:pt x="628" y="88"/>
                  </a:lnTo>
                  <a:lnTo>
                    <a:pt x="648" y="46"/>
                  </a:lnTo>
                  <a:lnTo>
                    <a:pt x="610" y="40"/>
                  </a:lnTo>
                  <a:lnTo>
                    <a:pt x="604" y="26"/>
                  </a:lnTo>
                  <a:lnTo>
                    <a:pt x="24" y="0"/>
                  </a:lnTo>
                  <a:lnTo>
                    <a:pt x="0" y="346"/>
                  </a:lnTo>
                  <a:lnTo>
                    <a:pt x="676" y="37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3" name="Freeform 7">
              <a:extLst>
                <a:ext uri="{FF2B5EF4-FFF2-40B4-BE49-F238E27FC236}">
                  <a16:creationId xmlns:a16="http://schemas.microsoft.com/office/drawing/2014/main" id="{64671924-D063-4E27-936B-D89C15D7619A}"/>
                </a:ext>
              </a:extLst>
            </p:cNvPr>
            <p:cNvSpPr>
              <a:spLocks/>
            </p:cNvSpPr>
            <p:nvPr>
              <p:custDataLst>
                <p:tags r:id="rId7"/>
              </p:custDataLst>
            </p:nvPr>
          </p:nvSpPr>
          <p:spPr bwMode="auto">
            <a:xfrm>
              <a:off x="3756231" y="3843188"/>
              <a:ext cx="1607638" cy="1587480"/>
            </a:xfrm>
            <a:custGeom>
              <a:avLst/>
              <a:gdLst/>
              <a:ahLst/>
              <a:cxnLst>
                <a:cxn ang="0">
                  <a:pos x="1252" y="604"/>
                </a:cxn>
                <a:cxn ang="0">
                  <a:pos x="1234" y="396"/>
                </a:cxn>
                <a:cxn ang="0">
                  <a:pos x="1182" y="360"/>
                </a:cxn>
                <a:cxn ang="0">
                  <a:pos x="1122" y="318"/>
                </a:cxn>
                <a:cxn ang="0">
                  <a:pos x="1056" y="332"/>
                </a:cxn>
                <a:cxn ang="0">
                  <a:pos x="962" y="326"/>
                </a:cxn>
                <a:cxn ang="0">
                  <a:pos x="936" y="338"/>
                </a:cxn>
                <a:cxn ang="0">
                  <a:pos x="920" y="332"/>
                </a:cxn>
                <a:cxn ang="0">
                  <a:pos x="868" y="334"/>
                </a:cxn>
                <a:cxn ang="0">
                  <a:pos x="854" y="326"/>
                </a:cxn>
                <a:cxn ang="0">
                  <a:pos x="838" y="310"/>
                </a:cxn>
                <a:cxn ang="0">
                  <a:pos x="838" y="300"/>
                </a:cxn>
                <a:cxn ang="0">
                  <a:pos x="768" y="292"/>
                </a:cxn>
                <a:cxn ang="0">
                  <a:pos x="744" y="288"/>
                </a:cxn>
                <a:cxn ang="0">
                  <a:pos x="730" y="262"/>
                </a:cxn>
                <a:cxn ang="0">
                  <a:pos x="688" y="258"/>
                </a:cxn>
                <a:cxn ang="0">
                  <a:pos x="678" y="246"/>
                </a:cxn>
                <a:cxn ang="0">
                  <a:pos x="674" y="20"/>
                </a:cxn>
                <a:cxn ang="0">
                  <a:pos x="4" y="480"/>
                </a:cxn>
                <a:cxn ang="0">
                  <a:pos x="12" y="514"/>
                </a:cxn>
                <a:cxn ang="0">
                  <a:pos x="44" y="538"/>
                </a:cxn>
                <a:cxn ang="0">
                  <a:pos x="98" y="592"/>
                </a:cxn>
                <a:cxn ang="0">
                  <a:pos x="146" y="652"/>
                </a:cxn>
                <a:cxn ang="0">
                  <a:pos x="156" y="686"/>
                </a:cxn>
                <a:cxn ang="0">
                  <a:pos x="166" y="718"/>
                </a:cxn>
                <a:cxn ang="0">
                  <a:pos x="196" y="776"/>
                </a:cxn>
                <a:cxn ang="0">
                  <a:pos x="270" y="860"/>
                </a:cxn>
                <a:cxn ang="0">
                  <a:pos x="366" y="784"/>
                </a:cxn>
                <a:cxn ang="0">
                  <a:pos x="416" y="786"/>
                </a:cxn>
                <a:cxn ang="0">
                  <a:pos x="466" y="788"/>
                </a:cxn>
                <a:cxn ang="0">
                  <a:pos x="518" y="812"/>
                </a:cxn>
                <a:cxn ang="0">
                  <a:pos x="558" y="864"/>
                </a:cxn>
                <a:cxn ang="0">
                  <a:pos x="572" y="894"/>
                </a:cxn>
                <a:cxn ang="0">
                  <a:pos x="590" y="962"/>
                </a:cxn>
                <a:cxn ang="0">
                  <a:pos x="616" y="1008"/>
                </a:cxn>
                <a:cxn ang="0">
                  <a:pos x="636" y="1030"/>
                </a:cxn>
                <a:cxn ang="0">
                  <a:pos x="660" y="1064"/>
                </a:cxn>
                <a:cxn ang="0">
                  <a:pos x="686" y="1128"/>
                </a:cxn>
                <a:cxn ang="0">
                  <a:pos x="722" y="1178"/>
                </a:cxn>
                <a:cxn ang="0">
                  <a:pos x="772" y="1220"/>
                </a:cxn>
                <a:cxn ang="0">
                  <a:pos x="806" y="1234"/>
                </a:cxn>
                <a:cxn ang="0">
                  <a:pos x="920" y="1260"/>
                </a:cxn>
                <a:cxn ang="0">
                  <a:pos x="908" y="1174"/>
                </a:cxn>
                <a:cxn ang="0">
                  <a:pos x="930" y="1104"/>
                </a:cxn>
                <a:cxn ang="0">
                  <a:pos x="976" y="1044"/>
                </a:cxn>
                <a:cxn ang="0">
                  <a:pos x="1078" y="954"/>
                </a:cxn>
                <a:cxn ang="0">
                  <a:pos x="1158" y="884"/>
                </a:cxn>
                <a:cxn ang="0">
                  <a:pos x="1222" y="836"/>
                </a:cxn>
                <a:cxn ang="0">
                  <a:pos x="1258" y="822"/>
                </a:cxn>
                <a:cxn ang="0">
                  <a:pos x="1260" y="784"/>
                </a:cxn>
                <a:cxn ang="0">
                  <a:pos x="1268" y="766"/>
                </a:cxn>
                <a:cxn ang="0">
                  <a:pos x="1268" y="738"/>
                </a:cxn>
                <a:cxn ang="0">
                  <a:pos x="1270" y="708"/>
                </a:cxn>
                <a:cxn ang="0">
                  <a:pos x="1276" y="664"/>
                </a:cxn>
              </a:cxnLst>
              <a:rect l="0" t="0" r="r" b="b"/>
              <a:pathLst>
                <a:path w="1276" h="1260">
                  <a:moveTo>
                    <a:pt x="1276" y="664"/>
                  </a:moveTo>
                  <a:lnTo>
                    <a:pt x="1272" y="628"/>
                  </a:lnTo>
                  <a:lnTo>
                    <a:pt x="1252" y="604"/>
                  </a:lnTo>
                  <a:lnTo>
                    <a:pt x="1252" y="580"/>
                  </a:lnTo>
                  <a:lnTo>
                    <a:pt x="1230" y="552"/>
                  </a:lnTo>
                  <a:lnTo>
                    <a:pt x="1234" y="396"/>
                  </a:lnTo>
                  <a:lnTo>
                    <a:pt x="1228" y="368"/>
                  </a:lnTo>
                  <a:lnTo>
                    <a:pt x="1212" y="368"/>
                  </a:lnTo>
                  <a:lnTo>
                    <a:pt x="1182" y="360"/>
                  </a:lnTo>
                  <a:lnTo>
                    <a:pt x="1182" y="350"/>
                  </a:lnTo>
                  <a:lnTo>
                    <a:pt x="1160" y="354"/>
                  </a:lnTo>
                  <a:lnTo>
                    <a:pt x="1122" y="318"/>
                  </a:lnTo>
                  <a:lnTo>
                    <a:pt x="1104" y="332"/>
                  </a:lnTo>
                  <a:lnTo>
                    <a:pt x="1092" y="320"/>
                  </a:lnTo>
                  <a:lnTo>
                    <a:pt x="1056" y="332"/>
                  </a:lnTo>
                  <a:lnTo>
                    <a:pt x="1008" y="342"/>
                  </a:lnTo>
                  <a:lnTo>
                    <a:pt x="962" y="326"/>
                  </a:lnTo>
                  <a:lnTo>
                    <a:pt x="962" y="326"/>
                  </a:lnTo>
                  <a:lnTo>
                    <a:pt x="950" y="334"/>
                  </a:lnTo>
                  <a:lnTo>
                    <a:pt x="940" y="338"/>
                  </a:lnTo>
                  <a:lnTo>
                    <a:pt x="936" y="338"/>
                  </a:lnTo>
                  <a:lnTo>
                    <a:pt x="932" y="336"/>
                  </a:lnTo>
                  <a:lnTo>
                    <a:pt x="932" y="336"/>
                  </a:lnTo>
                  <a:lnTo>
                    <a:pt x="920" y="332"/>
                  </a:lnTo>
                  <a:lnTo>
                    <a:pt x="906" y="326"/>
                  </a:lnTo>
                  <a:lnTo>
                    <a:pt x="886" y="322"/>
                  </a:lnTo>
                  <a:lnTo>
                    <a:pt x="868" y="334"/>
                  </a:lnTo>
                  <a:lnTo>
                    <a:pt x="868" y="334"/>
                  </a:lnTo>
                  <a:lnTo>
                    <a:pt x="860" y="330"/>
                  </a:lnTo>
                  <a:lnTo>
                    <a:pt x="854" y="326"/>
                  </a:lnTo>
                  <a:lnTo>
                    <a:pt x="844" y="318"/>
                  </a:lnTo>
                  <a:lnTo>
                    <a:pt x="844" y="318"/>
                  </a:lnTo>
                  <a:lnTo>
                    <a:pt x="838" y="310"/>
                  </a:lnTo>
                  <a:lnTo>
                    <a:pt x="836" y="304"/>
                  </a:lnTo>
                  <a:lnTo>
                    <a:pt x="838" y="302"/>
                  </a:lnTo>
                  <a:lnTo>
                    <a:pt x="838" y="300"/>
                  </a:lnTo>
                  <a:lnTo>
                    <a:pt x="812" y="306"/>
                  </a:lnTo>
                  <a:lnTo>
                    <a:pt x="812" y="306"/>
                  </a:lnTo>
                  <a:lnTo>
                    <a:pt x="768" y="292"/>
                  </a:lnTo>
                  <a:lnTo>
                    <a:pt x="768" y="292"/>
                  </a:lnTo>
                  <a:lnTo>
                    <a:pt x="756" y="288"/>
                  </a:lnTo>
                  <a:lnTo>
                    <a:pt x="744" y="288"/>
                  </a:lnTo>
                  <a:lnTo>
                    <a:pt x="732" y="288"/>
                  </a:lnTo>
                  <a:lnTo>
                    <a:pt x="730" y="262"/>
                  </a:lnTo>
                  <a:lnTo>
                    <a:pt x="730" y="262"/>
                  </a:lnTo>
                  <a:lnTo>
                    <a:pt x="710" y="262"/>
                  </a:lnTo>
                  <a:lnTo>
                    <a:pt x="694" y="262"/>
                  </a:lnTo>
                  <a:lnTo>
                    <a:pt x="688" y="258"/>
                  </a:lnTo>
                  <a:lnTo>
                    <a:pt x="684" y="256"/>
                  </a:lnTo>
                  <a:lnTo>
                    <a:pt x="684" y="256"/>
                  </a:lnTo>
                  <a:lnTo>
                    <a:pt x="678" y="246"/>
                  </a:lnTo>
                  <a:lnTo>
                    <a:pt x="670" y="240"/>
                  </a:lnTo>
                  <a:lnTo>
                    <a:pt x="660" y="234"/>
                  </a:lnTo>
                  <a:lnTo>
                    <a:pt x="674" y="20"/>
                  </a:lnTo>
                  <a:lnTo>
                    <a:pt x="388" y="0"/>
                  </a:lnTo>
                  <a:lnTo>
                    <a:pt x="350" y="522"/>
                  </a:lnTo>
                  <a:lnTo>
                    <a:pt x="4" y="480"/>
                  </a:lnTo>
                  <a:lnTo>
                    <a:pt x="0" y="510"/>
                  </a:lnTo>
                  <a:lnTo>
                    <a:pt x="0" y="510"/>
                  </a:lnTo>
                  <a:lnTo>
                    <a:pt x="12" y="514"/>
                  </a:lnTo>
                  <a:lnTo>
                    <a:pt x="24" y="522"/>
                  </a:lnTo>
                  <a:lnTo>
                    <a:pt x="34" y="528"/>
                  </a:lnTo>
                  <a:lnTo>
                    <a:pt x="44" y="538"/>
                  </a:lnTo>
                  <a:lnTo>
                    <a:pt x="44" y="538"/>
                  </a:lnTo>
                  <a:lnTo>
                    <a:pt x="70" y="564"/>
                  </a:lnTo>
                  <a:lnTo>
                    <a:pt x="98" y="592"/>
                  </a:lnTo>
                  <a:lnTo>
                    <a:pt x="124" y="620"/>
                  </a:lnTo>
                  <a:lnTo>
                    <a:pt x="136" y="636"/>
                  </a:lnTo>
                  <a:lnTo>
                    <a:pt x="146" y="652"/>
                  </a:lnTo>
                  <a:lnTo>
                    <a:pt x="146" y="652"/>
                  </a:lnTo>
                  <a:lnTo>
                    <a:pt x="152" y="668"/>
                  </a:lnTo>
                  <a:lnTo>
                    <a:pt x="156" y="686"/>
                  </a:lnTo>
                  <a:lnTo>
                    <a:pt x="160" y="702"/>
                  </a:lnTo>
                  <a:lnTo>
                    <a:pt x="166" y="718"/>
                  </a:lnTo>
                  <a:lnTo>
                    <a:pt x="166" y="718"/>
                  </a:lnTo>
                  <a:lnTo>
                    <a:pt x="174" y="738"/>
                  </a:lnTo>
                  <a:lnTo>
                    <a:pt x="184" y="758"/>
                  </a:lnTo>
                  <a:lnTo>
                    <a:pt x="196" y="776"/>
                  </a:lnTo>
                  <a:lnTo>
                    <a:pt x="210" y="794"/>
                  </a:lnTo>
                  <a:lnTo>
                    <a:pt x="240" y="828"/>
                  </a:lnTo>
                  <a:lnTo>
                    <a:pt x="270" y="860"/>
                  </a:lnTo>
                  <a:lnTo>
                    <a:pt x="312" y="870"/>
                  </a:lnTo>
                  <a:lnTo>
                    <a:pt x="366" y="784"/>
                  </a:lnTo>
                  <a:lnTo>
                    <a:pt x="366" y="784"/>
                  </a:lnTo>
                  <a:lnTo>
                    <a:pt x="378" y="784"/>
                  </a:lnTo>
                  <a:lnTo>
                    <a:pt x="396" y="784"/>
                  </a:lnTo>
                  <a:lnTo>
                    <a:pt x="416" y="786"/>
                  </a:lnTo>
                  <a:lnTo>
                    <a:pt x="416" y="786"/>
                  </a:lnTo>
                  <a:lnTo>
                    <a:pt x="442" y="788"/>
                  </a:lnTo>
                  <a:lnTo>
                    <a:pt x="466" y="788"/>
                  </a:lnTo>
                  <a:lnTo>
                    <a:pt x="492" y="786"/>
                  </a:lnTo>
                  <a:lnTo>
                    <a:pt x="492" y="786"/>
                  </a:lnTo>
                  <a:lnTo>
                    <a:pt x="518" y="812"/>
                  </a:lnTo>
                  <a:lnTo>
                    <a:pt x="540" y="838"/>
                  </a:lnTo>
                  <a:lnTo>
                    <a:pt x="550" y="850"/>
                  </a:lnTo>
                  <a:lnTo>
                    <a:pt x="558" y="864"/>
                  </a:lnTo>
                  <a:lnTo>
                    <a:pt x="558" y="864"/>
                  </a:lnTo>
                  <a:lnTo>
                    <a:pt x="566" y="878"/>
                  </a:lnTo>
                  <a:lnTo>
                    <a:pt x="572" y="894"/>
                  </a:lnTo>
                  <a:lnTo>
                    <a:pt x="582" y="926"/>
                  </a:lnTo>
                  <a:lnTo>
                    <a:pt x="590" y="962"/>
                  </a:lnTo>
                  <a:lnTo>
                    <a:pt x="590" y="962"/>
                  </a:lnTo>
                  <a:lnTo>
                    <a:pt x="594" y="968"/>
                  </a:lnTo>
                  <a:lnTo>
                    <a:pt x="602" y="986"/>
                  </a:lnTo>
                  <a:lnTo>
                    <a:pt x="616" y="1008"/>
                  </a:lnTo>
                  <a:lnTo>
                    <a:pt x="626" y="1018"/>
                  </a:lnTo>
                  <a:lnTo>
                    <a:pt x="636" y="1030"/>
                  </a:lnTo>
                  <a:lnTo>
                    <a:pt x="636" y="1030"/>
                  </a:lnTo>
                  <a:lnTo>
                    <a:pt x="646" y="1040"/>
                  </a:lnTo>
                  <a:lnTo>
                    <a:pt x="654" y="1052"/>
                  </a:lnTo>
                  <a:lnTo>
                    <a:pt x="660" y="1064"/>
                  </a:lnTo>
                  <a:lnTo>
                    <a:pt x="666" y="1078"/>
                  </a:lnTo>
                  <a:lnTo>
                    <a:pt x="676" y="1104"/>
                  </a:lnTo>
                  <a:lnTo>
                    <a:pt x="686" y="1128"/>
                  </a:lnTo>
                  <a:lnTo>
                    <a:pt x="686" y="1128"/>
                  </a:lnTo>
                  <a:lnTo>
                    <a:pt x="700" y="1152"/>
                  </a:lnTo>
                  <a:lnTo>
                    <a:pt x="722" y="1178"/>
                  </a:lnTo>
                  <a:lnTo>
                    <a:pt x="746" y="1202"/>
                  </a:lnTo>
                  <a:lnTo>
                    <a:pt x="758" y="1212"/>
                  </a:lnTo>
                  <a:lnTo>
                    <a:pt x="772" y="1220"/>
                  </a:lnTo>
                  <a:lnTo>
                    <a:pt x="772" y="1220"/>
                  </a:lnTo>
                  <a:lnTo>
                    <a:pt x="786" y="1228"/>
                  </a:lnTo>
                  <a:lnTo>
                    <a:pt x="806" y="1234"/>
                  </a:lnTo>
                  <a:lnTo>
                    <a:pt x="850" y="1244"/>
                  </a:lnTo>
                  <a:lnTo>
                    <a:pt x="920" y="1260"/>
                  </a:lnTo>
                  <a:lnTo>
                    <a:pt x="920" y="1260"/>
                  </a:lnTo>
                  <a:lnTo>
                    <a:pt x="912" y="1230"/>
                  </a:lnTo>
                  <a:lnTo>
                    <a:pt x="908" y="1200"/>
                  </a:lnTo>
                  <a:lnTo>
                    <a:pt x="908" y="1174"/>
                  </a:lnTo>
                  <a:lnTo>
                    <a:pt x="912" y="1148"/>
                  </a:lnTo>
                  <a:lnTo>
                    <a:pt x="920" y="1126"/>
                  </a:lnTo>
                  <a:lnTo>
                    <a:pt x="930" y="1104"/>
                  </a:lnTo>
                  <a:lnTo>
                    <a:pt x="942" y="1082"/>
                  </a:lnTo>
                  <a:lnTo>
                    <a:pt x="958" y="1062"/>
                  </a:lnTo>
                  <a:lnTo>
                    <a:pt x="976" y="1044"/>
                  </a:lnTo>
                  <a:lnTo>
                    <a:pt x="994" y="1024"/>
                  </a:lnTo>
                  <a:lnTo>
                    <a:pt x="1036" y="990"/>
                  </a:lnTo>
                  <a:lnTo>
                    <a:pt x="1078" y="954"/>
                  </a:lnTo>
                  <a:lnTo>
                    <a:pt x="1122" y="916"/>
                  </a:lnTo>
                  <a:lnTo>
                    <a:pt x="1122" y="916"/>
                  </a:lnTo>
                  <a:lnTo>
                    <a:pt x="1158" y="884"/>
                  </a:lnTo>
                  <a:lnTo>
                    <a:pt x="1190" y="858"/>
                  </a:lnTo>
                  <a:lnTo>
                    <a:pt x="1206" y="846"/>
                  </a:lnTo>
                  <a:lnTo>
                    <a:pt x="1222" y="836"/>
                  </a:lnTo>
                  <a:lnTo>
                    <a:pt x="1240" y="828"/>
                  </a:lnTo>
                  <a:lnTo>
                    <a:pt x="1258" y="822"/>
                  </a:lnTo>
                  <a:lnTo>
                    <a:pt x="1258" y="822"/>
                  </a:lnTo>
                  <a:lnTo>
                    <a:pt x="1258" y="796"/>
                  </a:lnTo>
                  <a:lnTo>
                    <a:pt x="1258" y="796"/>
                  </a:lnTo>
                  <a:lnTo>
                    <a:pt x="1260" y="784"/>
                  </a:lnTo>
                  <a:lnTo>
                    <a:pt x="1262" y="778"/>
                  </a:lnTo>
                  <a:lnTo>
                    <a:pt x="1264" y="774"/>
                  </a:lnTo>
                  <a:lnTo>
                    <a:pt x="1268" y="766"/>
                  </a:lnTo>
                  <a:lnTo>
                    <a:pt x="1268" y="766"/>
                  </a:lnTo>
                  <a:lnTo>
                    <a:pt x="1268" y="752"/>
                  </a:lnTo>
                  <a:lnTo>
                    <a:pt x="1268" y="738"/>
                  </a:lnTo>
                  <a:lnTo>
                    <a:pt x="1268" y="722"/>
                  </a:lnTo>
                  <a:lnTo>
                    <a:pt x="1270" y="708"/>
                  </a:lnTo>
                  <a:lnTo>
                    <a:pt x="1270" y="708"/>
                  </a:lnTo>
                  <a:lnTo>
                    <a:pt x="1274" y="696"/>
                  </a:lnTo>
                  <a:lnTo>
                    <a:pt x="1276" y="680"/>
                  </a:lnTo>
                  <a:lnTo>
                    <a:pt x="1276" y="664"/>
                  </a:lnTo>
                  <a:lnTo>
                    <a:pt x="1276" y="664"/>
                  </a:lnTo>
                  <a:close/>
                </a:path>
              </a:pathLst>
            </a:custGeom>
            <a:solidFill>
              <a:schemeClr val="bg2">
                <a:lumMod val="90000"/>
              </a:schemeClr>
            </a:solidFill>
            <a:ln w="3175">
              <a:solidFill>
                <a:schemeClr val="bg1"/>
              </a:solidFill>
            </a:ln>
            <a:effectLst/>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4" name="Freeform 8">
              <a:extLst>
                <a:ext uri="{FF2B5EF4-FFF2-40B4-BE49-F238E27FC236}">
                  <a16:creationId xmlns:a16="http://schemas.microsoft.com/office/drawing/2014/main" id="{3E1C892F-D499-44FF-A70F-0A4DAFB6E91C}"/>
                </a:ext>
              </a:extLst>
            </p:cNvPr>
            <p:cNvSpPr>
              <a:spLocks/>
            </p:cNvSpPr>
            <p:nvPr>
              <p:custDataLst>
                <p:tags r:id="rId8"/>
              </p:custDataLst>
            </p:nvPr>
          </p:nvSpPr>
          <p:spPr bwMode="auto">
            <a:xfrm>
              <a:off x="6286120" y="4006975"/>
              <a:ext cx="637512" cy="650111"/>
            </a:xfrm>
            <a:custGeom>
              <a:avLst/>
              <a:gdLst/>
              <a:ahLst/>
              <a:cxnLst>
                <a:cxn ang="0">
                  <a:pos x="506" y="316"/>
                </a:cxn>
                <a:cxn ang="0">
                  <a:pos x="506" y="316"/>
                </a:cxn>
                <a:cxn ang="0">
                  <a:pos x="482" y="306"/>
                </a:cxn>
                <a:cxn ang="0">
                  <a:pos x="474" y="300"/>
                </a:cxn>
                <a:cxn ang="0">
                  <a:pos x="472" y="294"/>
                </a:cxn>
                <a:cxn ang="0">
                  <a:pos x="472" y="294"/>
                </a:cxn>
                <a:cxn ang="0">
                  <a:pos x="468" y="286"/>
                </a:cxn>
                <a:cxn ang="0">
                  <a:pos x="464" y="274"/>
                </a:cxn>
                <a:cxn ang="0">
                  <a:pos x="456" y="260"/>
                </a:cxn>
                <a:cxn ang="0">
                  <a:pos x="438" y="256"/>
                </a:cxn>
                <a:cxn ang="0">
                  <a:pos x="436" y="238"/>
                </a:cxn>
                <a:cxn ang="0">
                  <a:pos x="422" y="206"/>
                </a:cxn>
                <a:cxn ang="0">
                  <a:pos x="386" y="180"/>
                </a:cxn>
                <a:cxn ang="0">
                  <a:pos x="380" y="170"/>
                </a:cxn>
                <a:cxn ang="0">
                  <a:pos x="332" y="124"/>
                </a:cxn>
                <a:cxn ang="0">
                  <a:pos x="308" y="112"/>
                </a:cxn>
                <a:cxn ang="0">
                  <a:pos x="266" y="56"/>
                </a:cxn>
                <a:cxn ang="0">
                  <a:pos x="256" y="58"/>
                </a:cxn>
                <a:cxn ang="0">
                  <a:pos x="224" y="38"/>
                </a:cxn>
                <a:cxn ang="0">
                  <a:pos x="224" y="38"/>
                </a:cxn>
                <a:cxn ang="0">
                  <a:pos x="230" y="32"/>
                </a:cxn>
                <a:cxn ang="0">
                  <a:pos x="238" y="20"/>
                </a:cxn>
                <a:cxn ang="0">
                  <a:pos x="238" y="20"/>
                </a:cxn>
                <a:cxn ang="0">
                  <a:pos x="240" y="12"/>
                </a:cxn>
                <a:cxn ang="0">
                  <a:pos x="242" y="0"/>
                </a:cxn>
                <a:cxn ang="0">
                  <a:pos x="0" y="22"/>
                </a:cxn>
                <a:cxn ang="0">
                  <a:pos x="78" y="292"/>
                </a:cxn>
                <a:cxn ang="0">
                  <a:pos x="78" y="292"/>
                </a:cxn>
                <a:cxn ang="0">
                  <a:pos x="88" y="304"/>
                </a:cxn>
                <a:cxn ang="0">
                  <a:pos x="96" y="312"/>
                </a:cxn>
                <a:cxn ang="0">
                  <a:pos x="98" y="320"/>
                </a:cxn>
                <a:cxn ang="0">
                  <a:pos x="98" y="320"/>
                </a:cxn>
                <a:cxn ang="0">
                  <a:pos x="98" y="332"/>
                </a:cxn>
                <a:cxn ang="0">
                  <a:pos x="106" y="342"/>
                </a:cxn>
                <a:cxn ang="0">
                  <a:pos x="104" y="352"/>
                </a:cxn>
                <a:cxn ang="0">
                  <a:pos x="92" y="358"/>
                </a:cxn>
                <a:cxn ang="0">
                  <a:pos x="90" y="374"/>
                </a:cxn>
                <a:cxn ang="0">
                  <a:pos x="106" y="410"/>
                </a:cxn>
                <a:cxn ang="0">
                  <a:pos x="106" y="482"/>
                </a:cxn>
                <a:cxn ang="0">
                  <a:pos x="126" y="510"/>
                </a:cxn>
                <a:cxn ang="0">
                  <a:pos x="388" y="504"/>
                </a:cxn>
                <a:cxn ang="0">
                  <a:pos x="390" y="514"/>
                </a:cxn>
                <a:cxn ang="0">
                  <a:pos x="410" y="516"/>
                </a:cxn>
                <a:cxn ang="0">
                  <a:pos x="410" y="492"/>
                </a:cxn>
                <a:cxn ang="0">
                  <a:pos x="404" y="474"/>
                </a:cxn>
                <a:cxn ang="0">
                  <a:pos x="448" y="472"/>
                </a:cxn>
                <a:cxn ang="0">
                  <a:pos x="448" y="472"/>
                </a:cxn>
                <a:cxn ang="0">
                  <a:pos x="448" y="464"/>
                </a:cxn>
                <a:cxn ang="0">
                  <a:pos x="446" y="454"/>
                </a:cxn>
                <a:cxn ang="0">
                  <a:pos x="450" y="434"/>
                </a:cxn>
                <a:cxn ang="0">
                  <a:pos x="456" y="414"/>
                </a:cxn>
                <a:cxn ang="0">
                  <a:pos x="464" y="394"/>
                </a:cxn>
                <a:cxn ang="0">
                  <a:pos x="486" y="356"/>
                </a:cxn>
                <a:cxn ang="0">
                  <a:pos x="498" y="336"/>
                </a:cxn>
                <a:cxn ang="0">
                  <a:pos x="506" y="316"/>
                </a:cxn>
                <a:cxn ang="0">
                  <a:pos x="506" y="316"/>
                </a:cxn>
              </a:cxnLst>
              <a:rect l="0" t="0" r="r" b="b"/>
              <a:pathLst>
                <a:path w="506" h="516">
                  <a:moveTo>
                    <a:pt x="506" y="316"/>
                  </a:moveTo>
                  <a:lnTo>
                    <a:pt x="506" y="316"/>
                  </a:lnTo>
                  <a:lnTo>
                    <a:pt x="482" y="306"/>
                  </a:lnTo>
                  <a:lnTo>
                    <a:pt x="474" y="300"/>
                  </a:lnTo>
                  <a:lnTo>
                    <a:pt x="472" y="294"/>
                  </a:lnTo>
                  <a:lnTo>
                    <a:pt x="472" y="294"/>
                  </a:lnTo>
                  <a:lnTo>
                    <a:pt x="468" y="286"/>
                  </a:lnTo>
                  <a:lnTo>
                    <a:pt x="464" y="274"/>
                  </a:lnTo>
                  <a:lnTo>
                    <a:pt x="456" y="260"/>
                  </a:lnTo>
                  <a:lnTo>
                    <a:pt x="438" y="256"/>
                  </a:lnTo>
                  <a:lnTo>
                    <a:pt x="436" y="238"/>
                  </a:lnTo>
                  <a:lnTo>
                    <a:pt x="422" y="206"/>
                  </a:lnTo>
                  <a:lnTo>
                    <a:pt x="386" y="180"/>
                  </a:lnTo>
                  <a:lnTo>
                    <a:pt x="380" y="170"/>
                  </a:lnTo>
                  <a:lnTo>
                    <a:pt x="332" y="124"/>
                  </a:lnTo>
                  <a:lnTo>
                    <a:pt x="308" y="112"/>
                  </a:lnTo>
                  <a:lnTo>
                    <a:pt x="266" y="56"/>
                  </a:lnTo>
                  <a:lnTo>
                    <a:pt x="256" y="58"/>
                  </a:lnTo>
                  <a:lnTo>
                    <a:pt x="224" y="38"/>
                  </a:lnTo>
                  <a:lnTo>
                    <a:pt x="224" y="38"/>
                  </a:lnTo>
                  <a:lnTo>
                    <a:pt x="230" y="32"/>
                  </a:lnTo>
                  <a:lnTo>
                    <a:pt x="238" y="20"/>
                  </a:lnTo>
                  <a:lnTo>
                    <a:pt x="238" y="20"/>
                  </a:lnTo>
                  <a:lnTo>
                    <a:pt x="240" y="12"/>
                  </a:lnTo>
                  <a:lnTo>
                    <a:pt x="242" y="0"/>
                  </a:lnTo>
                  <a:lnTo>
                    <a:pt x="0" y="22"/>
                  </a:lnTo>
                  <a:lnTo>
                    <a:pt x="78" y="292"/>
                  </a:lnTo>
                  <a:lnTo>
                    <a:pt x="78" y="292"/>
                  </a:lnTo>
                  <a:lnTo>
                    <a:pt x="88" y="304"/>
                  </a:lnTo>
                  <a:lnTo>
                    <a:pt x="96" y="312"/>
                  </a:lnTo>
                  <a:lnTo>
                    <a:pt x="98" y="320"/>
                  </a:lnTo>
                  <a:lnTo>
                    <a:pt x="98" y="320"/>
                  </a:lnTo>
                  <a:lnTo>
                    <a:pt x="98" y="332"/>
                  </a:lnTo>
                  <a:lnTo>
                    <a:pt x="106" y="342"/>
                  </a:lnTo>
                  <a:lnTo>
                    <a:pt x="104" y="352"/>
                  </a:lnTo>
                  <a:lnTo>
                    <a:pt x="92" y="358"/>
                  </a:lnTo>
                  <a:lnTo>
                    <a:pt x="90" y="374"/>
                  </a:lnTo>
                  <a:lnTo>
                    <a:pt x="106" y="410"/>
                  </a:lnTo>
                  <a:lnTo>
                    <a:pt x="106" y="482"/>
                  </a:lnTo>
                  <a:lnTo>
                    <a:pt x="126" y="510"/>
                  </a:lnTo>
                  <a:lnTo>
                    <a:pt x="388" y="504"/>
                  </a:lnTo>
                  <a:lnTo>
                    <a:pt x="390" y="514"/>
                  </a:lnTo>
                  <a:lnTo>
                    <a:pt x="410" y="516"/>
                  </a:lnTo>
                  <a:lnTo>
                    <a:pt x="410" y="492"/>
                  </a:lnTo>
                  <a:lnTo>
                    <a:pt x="404" y="474"/>
                  </a:lnTo>
                  <a:lnTo>
                    <a:pt x="448" y="472"/>
                  </a:lnTo>
                  <a:lnTo>
                    <a:pt x="448" y="472"/>
                  </a:lnTo>
                  <a:lnTo>
                    <a:pt x="448" y="464"/>
                  </a:lnTo>
                  <a:lnTo>
                    <a:pt x="446" y="454"/>
                  </a:lnTo>
                  <a:lnTo>
                    <a:pt x="450" y="434"/>
                  </a:lnTo>
                  <a:lnTo>
                    <a:pt x="456" y="414"/>
                  </a:lnTo>
                  <a:lnTo>
                    <a:pt x="464" y="394"/>
                  </a:lnTo>
                  <a:lnTo>
                    <a:pt x="486" y="356"/>
                  </a:lnTo>
                  <a:lnTo>
                    <a:pt x="498" y="336"/>
                  </a:lnTo>
                  <a:lnTo>
                    <a:pt x="506" y="316"/>
                  </a:lnTo>
                  <a:lnTo>
                    <a:pt x="506" y="31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5" name="Freeform 9">
              <a:extLst>
                <a:ext uri="{FF2B5EF4-FFF2-40B4-BE49-F238E27FC236}">
                  <a16:creationId xmlns:a16="http://schemas.microsoft.com/office/drawing/2014/main" id="{81359206-9EDE-4367-B921-5DA69FE48F9D}"/>
                </a:ext>
              </a:extLst>
            </p:cNvPr>
            <p:cNvSpPr>
              <a:spLocks/>
            </p:cNvSpPr>
            <p:nvPr>
              <p:custDataLst>
                <p:tags r:id="rId9"/>
              </p:custDataLst>
            </p:nvPr>
          </p:nvSpPr>
          <p:spPr bwMode="auto">
            <a:xfrm>
              <a:off x="6568338" y="3951539"/>
              <a:ext cx="584596" cy="453566"/>
            </a:xfrm>
            <a:custGeom>
              <a:avLst/>
              <a:gdLst/>
              <a:ahLst/>
              <a:cxnLst>
                <a:cxn ang="0">
                  <a:pos x="0" y="82"/>
                </a:cxn>
                <a:cxn ang="0">
                  <a:pos x="32" y="102"/>
                </a:cxn>
                <a:cxn ang="0">
                  <a:pos x="42" y="100"/>
                </a:cxn>
                <a:cxn ang="0">
                  <a:pos x="84" y="156"/>
                </a:cxn>
                <a:cxn ang="0">
                  <a:pos x="108" y="168"/>
                </a:cxn>
                <a:cxn ang="0">
                  <a:pos x="156" y="214"/>
                </a:cxn>
                <a:cxn ang="0">
                  <a:pos x="162" y="224"/>
                </a:cxn>
                <a:cxn ang="0">
                  <a:pos x="198" y="250"/>
                </a:cxn>
                <a:cxn ang="0">
                  <a:pos x="212" y="282"/>
                </a:cxn>
                <a:cxn ang="0">
                  <a:pos x="214" y="300"/>
                </a:cxn>
                <a:cxn ang="0">
                  <a:pos x="232" y="304"/>
                </a:cxn>
                <a:cxn ang="0">
                  <a:pos x="232" y="304"/>
                </a:cxn>
                <a:cxn ang="0">
                  <a:pos x="240" y="318"/>
                </a:cxn>
                <a:cxn ang="0">
                  <a:pos x="244" y="330"/>
                </a:cxn>
                <a:cxn ang="0">
                  <a:pos x="248" y="338"/>
                </a:cxn>
                <a:cxn ang="0">
                  <a:pos x="248" y="338"/>
                </a:cxn>
                <a:cxn ang="0">
                  <a:pos x="250" y="344"/>
                </a:cxn>
                <a:cxn ang="0">
                  <a:pos x="258" y="350"/>
                </a:cxn>
                <a:cxn ang="0">
                  <a:pos x="282" y="360"/>
                </a:cxn>
                <a:cxn ang="0">
                  <a:pos x="282" y="360"/>
                </a:cxn>
                <a:cxn ang="0">
                  <a:pos x="288" y="344"/>
                </a:cxn>
                <a:cxn ang="0">
                  <a:pos x="292" y="326"/>
                </a:cxn>
                <a:cxn ang="0">
                  <a:pos x="292" y="310"/>
                </a:cxn>
                <a:cxn ang="0">
                  <a:pos x="288" y="292"/>
                </a:cxn>
                <a:cxn ang="0">
                  <a:pos x="288" y="292"/>
                </a:cxn>
                <a:cxn ang="0">
                  <a:pos x="298" y="292"/>
                </a:cxn>
                <a:cxn ang="0">
                  <a:pos x="308" y="290"/>
                </a:cxn>
                <a:cxn ang="0">
                  <a:pos x="316" y="286"/>
                </a:cxn>
                <a:cxn ang="0">
                  <a:pos x="326" y="280"/>
                </a:cxn>
                <a:cxn ang="0">
                  <a:pos x="336" y="270"/>
                </a:cxn>
                <a:cxn ang="0">
                  <a:pos x="344" y="260"/>
                </a:cxn>
                <a:cxn ang="0">
                  <a:pos x="362" y="236"/>
                </a:cxn>
                <a:cxn ang="0">
                  <a:pos x="396" y="182"/>
                </a:cxn>
                <a:cxn ang="0">
                  <a:pos x="410" y="158"/>
                </a:cxn>
                <a:cxn ang="0">
                  <a:pos x="424" y="140"/>
                </a:cxn>
                <a:cxn ang="0">
                  <a:pos x="424" y="140"/>
                </a:cxn>
                <a:cxn ang="0">
                  <a:pos x="434" y="132"/>
                </a:cxn>
                <a:cxn ang="0">
                  <a:pos x="444" y="124"/>
                </a:cxn>
                <a:cxn ang="0">
                  <a:pos x="464" y="112"/>
                </a:cxn>
                <a:cxn ang="0">
                  <a:pos x="344" y="12"/>
                </a:cxn>
                <a:cxn ang="0">
                  <a:pos x="234" y="34"/>
                </a:cxn>
                <a:cxn ang="0">
                  <a:pos x="234" y="18"/>
                </a:cxn>
                <a:cxn ang="0">
                  <a:pos x="208" y="0"/>
                </a:cxn>
                <a:cxn ang="0">
                  <a:pos x="74" y="8"/>
                </a:cxn>
                <a:cxn ang="0">
                  <a:pos x="20" y="44"/>
                </a:cxn>
                <a:cxn ang="0">
                  <a:pos x="18" y="44"/>
                </a:cxn>
                <a:cxn ang="0">
                  <a:pos x="18" y="44"/>
                </a:cxn>
                <a:cxn ang="0">
                  <a:pos x="16" y="56"/>
                </a:cxn>
                <a:cxn ang="0">
                  <a:pos x="14" y="64"/>
                </a:cxn>
                <a:cxn ang="0">
                  <a:pos x="14" y="64"/>
                </a:cxn>
                <a:cxn ang="0">
                  <a:pos x="6" y="76"/>
                </a:cxn>
                <a:cxn ang="0">
                  <a:pos x="0" y="82"/>
                </a:cxn>
                <a:cxn ang="0">
                  <a:pos x="0" y="82"/>
                </a:cxn>
              </a:cxnLst>
              <a:rect l="0" t="0" r="r" b="b"/>
              <a:pathLst>
                <a:path w="464" h="360">
                  <a:moveTo>
                    <a:pt x="0" y="82"/>
                  </a:moveTo>
                  <a:lnTo>
                    <a:pt x="32" y="102"/>
                  </a:lnTo>
                  <a:lnTo>
                    <a:pt x="42" y="100"/>
                  </a:lnTo>
                  <a:lnTo>
                    <a:pt x="84" y="156"/>
                  </a:lnTo>
                  <a:lnTo>
                    <a:pt x="108" y="168"/>
                  </a:lnTo>
                  <a:lnTo>
                    <a:pt x="156" y="214"/>
                  </a:lnTo>
                  <a:lnTo>
                    <a:pt x="162" y="224"/>
                  </a:lnTo>
                  <a:lnTo>
                    <a:pt x="198" y="250"/>
                  </a:lnTo>
                  <a:lnTo>
                    <a:pt x="212" y="282"/>
                  </a:lnTo>
                  <a:lnTo>
                    <a:pt x="214" y="300"/>
                  </a:lnTo>
                  <a:lnTo>
                    <a:pt x="232" y="304"/>
                  </a:lnTo>
                  <a:lnTo>
                    <a:pt x="232" y="304"/>
                  </a:lnTo>
                  <a:lnTo>
                    <a:pt x="240" y="318"/>
                  </a:lnTo>
                  <a:lnTo>
                    <a:pt x="244" y="330"/>
                  </a:lnTo>
                  <a:lnTo>
                    <a:pt x="248" y="338"/>
                  </a:lnTo>
                  <a:lnTo>
                    <a:pt x="248" y="338"/>
                  </a:lnTo>
                  <a:lnTo>
                    <a:pt x="250" y="344"/>
                  </a:lnTo>
                  <a:lnTo>
                    <a:pt x="258" y="350"/>
                  </a:lnTo>
                  <a:lnTo>
                    <a:pt x="282" y="360"/>
                  </a:lnTo>
                  <a:lnTo>
                    <a:pt x="282" y="360"/>
                  </a:lnTo>
                  <a:lnTo>
                    <a:pt x="288" y="344"/>
                  </a:lnTo>
                  <a:lnTo>
                    <a:pt x="292" y="326"/>
                  </a:lnTo>
                  <a:lnTo>
                    <a:pt x="292" y="310"/>
                  </a:lnTo>
                  <a:lnTo>
                    <a:pt x="288" y="292"/>
                  </a:lnTo>
                  <a:lnTo>
                    <a:pt x="288" y="292"/>
                  </a:lnTo>
                  <a:lnTo>
                    <a:pt x="298" y="292"/>
                  </a:lnTo>
                  <a:lnTo>
                    <a:pt x="308" y="290"/>
                  </a:lnTo>
                  <a:lnTo>
                    <a:pt x="316" y="286"/>
                  </a:lnTo>
                  <a:lnTo>
                    <a:pt x="326" y="280"/>
                  </a:lnTo>
                  <a:lnTo>
                    <a:pt x="336" y="270"/>
                  </a:lnTo>
                  <a:lnTo>
                    <a:pt x="344" y="260"/>
                  </a:lnTo>
                  <a:lnTo>
                    <a:pt x="362" y="236"/>
                  </a:lnTo>
                  <a:lnTo>
                    <a:pt x="396" y="182"/>
                  </a:lnTo>
                  <a:lnTo>
                    <a:pt x="410" y="158"/>
                  </a:lnTo>
                  <a:lnTo>
                    <a:pt x="424" y="140"/>
                  </a:lnTo>
                  <a:lnTo>
                    <a:pt x="424" y="140"/>
                  </a:lnTo>
                  <a:lnTo>
                    <a:pt x="434" y="132"/>
                  </a:lnTo>
                  <a:lnTo>
                    <a:pt x="444" y="124"/>
                  </a:lnTo>
                  <a:lnTo>
                    <a:pt x="464" y="112"/>
                  </a:lnTo>
                  <a:lnTo>
                    <a:pt x="344" y="12"/>
                  </a:lnTo>
                  <a:lnTo>
                    <a:pt x="234" y="34"/>
                  </a:lnTo>
                  <a:lnTo>
                    <a:pt x="234" y="18"/>
                  </a:lnTo>
                  <a:lnTo>
                    <a:pt x="208" y="0"/>
                  </a:lnTo>
                  <a:lnTo>
                    <a:pt x="74" y="8"/>
                  </a:lnTo>
                  <a:lnTo>
                    <a:pt x="20" y="44"/>
                  </a:lnTo>
                  <a:lnTo>
                    <a:pt x="18" y="44"/>
                  </a:lnTo>
                  <a:lnTo>
                    <a:pt x="18" y="44"/>
                  </a:lnTo>
                  <a:lnTo>
                    <a:pt x="16" y="56"/>
                  </a:lnTo>
                  <a:lnTo>
                    <a:pt x="14" y="64"/>
                  </a:lnTo>
                  <a:lnTo>
                    <a:pt x="14" y="64"/>
                  </a:lnTo>
                  <a:lnTo>
                    <a:pt x="6" y="76"/>
                  </a:lnTo>
                  <a:lnTo>
                    <a:pt x="0" y="82"/>
                  </a:lnTo>
                  <a:lnTo>
                    <a:pt x="0" y="8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6" name="Freeform 10">
              <a:extLst>
                <a:ext uri="{FF2B5EF4-FFF2-40B4-BE49-F238E27FC236}">
                  <a16:creationId xmlns:a16="http://schemas.microsoft.com/office/drawing/2014/main" id="{0C7B82D5-91AA-4EC2-83C0-721D35E4C55D}"/>
                </a:ext>
              </a:extLst>
            </p:cNvPr>
            <p:cNvSpPr>
              <a:spLocks/>
            </p:cNvSpPr>
            <p:nvPr>
              <p:custDataLst>
                <p:tags r:id="rId10"/>
              </p:custDataLst>
            </p:nvPr>
          </p:nvSpPr>
          <p:spPr bwMode="auto">
            <a:xfrm>
              <a:off x="5396627" y="2341381"/>
              <a:ext cx="561917" cy="645071"/>
            </a:xfrm>
            <a:custGeom>
              <a:avLst/>
              <a:gdLst/>
              <a:ahLst/>
              <a:cxnLst>
                <a:cxn ang="0">
                  <a:pos x="428" y="428"/>
                </a:cxn>
                <a:cxn ang="0">
                  <a:pos x="432" y="364"/>
                </a:cxn>
                <a:cxn ang="0">
                  <a:pos x="436" y="302"/>
                </a:cxn>
                <a:cxn ang="0">
                  <a:pos x="436" y="270"/>
                </a:cxn>
                <a:cxn ang="0">
                  <a:pos x="446" y="196"/>
                </a:cxn>
                <a:cxn ang="0">
                  <a:pos x="432" y="170"/>
                </a:cxn>
                <a:cxn ang="0">
                  <a:pos x="412" y="124"/>
                </a:cxn>
                <a:cxn ang="0">
                  <a:pos x="390" y="112"/>
                </a:cxn>
                <a:cxn ang="0">
                  <a:pos x="376" y="94"/>
                </a:cxn>
                <a:cxn ang="0">
                  <a:pos x="372" y="92"/>
                </a:cxn>
                <a:cxn ang="0">
                  <a:pos x="356" y="94"/>
                </a:cxn>
                <a:cxn ang="0">
                  <a:pos x="218" y="64"/>
                </a:cxn>
                <a:cxn ang="0">
                  <a:pos x="210" y="26"/>
                </a:cxn>
                <a:cxn ang="0">
                  <a:pos x="184" y="22"/>
                </a:cxn>
                <a:cxn ang="0">
                  <a:pos x="154" y="4"/>
                </a:cxn>
                <a:cxn ang="0">
                  <a:pos x="150" y="0"/>
                </a:cxn>
                <a:cxn ang="0">
                  <a:pos x="140" y="4"/>
                </a:cxn>
                <a:cxn ang="0">
                  <a:pos x="124" y="18"/>
                </a:cxn>
                <a:cxn ang="0">
                  <a:pos x="102" y="30"/>
                </a:cxn>
                <a:cxn ang="0">
                  <a:pos x="86" y="36"/>
                </a:cxn>
                <a:cxn ang="0">
                  <a:pos x="62" y="38"/>
                </a:cxn>
                <a:cxn ang="0">
                  <a:pos x="50" y="34"/>
                </a:cxn>
                <a:cxn ang="0">
                  <a:pos x="46" y="100"/>
                </a:cxn>
                <a:cxn ang="0">
                  <a:pos x="22" y="174"/>
                </a:cxn>
                <a:cxn ang="0">
                  <a:pos x="12" y="258"/>
                </a:cxn>
                <a:cxn ang="0">
                  <a:pos x="84" y="304"/>
                </a:cxn>
                <a:cxn ang="0">
                  <a:pos x="146" y="358"/>
                </a:cxn>
                <a:cxn ang="0">
                  <a:pos x="160" y="452"/>
                </a:cxn>
                <a:cxn ang="0">
                  <a:pos x="194" y="504"/>
                </a:cxn>
                <a:cxn ang="0">
                  <a:pos x="446" y="502"/>
                </a:cxn>
                <a:cxn ang="0">
                  <a:pos x="434" y="466"/>
                </a:cxn>
                <a:cxn ang="0">
                  <a:pos x="428" y="428"/>
                </a:cxn>
              </a:cxnLst>
              <a:rect l="0" t="0" r="r" b="b"/>
              <a:pathLst>
                <a:path w="446" h="512">
                  <a:moveTo>
                    <a:pt x="428" y="428"/>
                  </a:moveTo>
                  <a:lnTo>
                    <a:pt x="428" y="428"/>
                  </a:lnTo>
                  <a:lnTo>
                    <a:pt x="428" y="396"/>
                  </a:lnTo>
                  <a:lnTo>
                    <a:pt x="432" y="364"/>
                  </a:lnTo>
                  <a:lnTo>
                    <a:pt x="434" y="332"/>
                  </a:lnTo>
                  <a:lnTo>
                    <a:pt x="436" y="302"/>
                  </a:lnTo>
                  <a:lnTo>
                    <a:pt x="436" y="302"/>
                  </a:lnTo>
                  <a:lnTo>
                    <a:pt x="436" y="270"/>
                  </a:lnTo>
                  <a:lnTo>
                    <a:pt x="438" y="242"/>
                  </a:lnTo>
                  <a:lnTo>
                    <a:pt x="446" y="196"/>
                  </a:lnTo>
                  <a:lnTo>
                    <a:pt x="432" y="188"/>
                  </a:lnTo>
                  <a:lnTo>
                    <a:pt x="432" y="170"/>
                  </a:lnTo>
                  <a:lnTo>
                    <a:pt x="404" y="162"/>
                  </a:lnTo>
                  <a:lnTo>
                    <a:pt x="412" y="124"/>
                  </a:lnTo>
                  <a:lnTo>
                    <a:pt x="390" y="112"/>
                  </a:lnTo>
                  <a:lnTo>
                    <a:pt x="390" y="112"/>
                  </a:lnTo>
                  <a:lnTo>
                    <a:pt x="386" y="108"/>
                  </a:lnTo>
                  <a:lnTo>
                    <a:pt x="376" y="94"/>
                  </a:lnTo>
                  <a:lnTo>
                    <a:pt x="376" y="94"/>
                  </a:lnTo>
                  <a:lnTo>
                    <a:pt x="372" y="92"/>
                  </a:lnTo>
                  <a:lnTo>
                    <a:pt x="368" y="92"/>
                  </a:lnTo>
                  <a:lnTo>
                    <a:pt x="356" y="94"/>
                  </a:lnTo>
                  <a:lnTo>
                    <a:pt x="340" y="102"/>
                  </a:lnTo>
                  <a:lnTo>
                    <a:pt x="218" y="64"/>
                  </a:lnTo>
                  <a:lnTo>
                    <a:pt x="210" y="26"/>
                  </a:lnTo>
                  <a:lnTo>
                    <a:pt x="210" y="26"/>
                  </a:lnTo>
                  <a:lnTo>
                    <a:pt x="196" y="26"/>
                  </a:lnTo>
                  <a:lnTo>
                    <a:pt x="184" y="22"/>
                  </a:lnTo>
                  <a:lnTo>
                    <a:pt x="170" y="16"/>
                  </a:lnTo>
                  <a:lnTo>
                    <a:pt x="154" y="4"/>
                  </a:lnTo>
                  <a:lnTo>
                    <a:pt x="154" y="4"/>
                  </a:lnTo>
                  <a:lnTo>
                    <a:pt x="150" y="0"/>
                  </a:lnTo>
                  <a:lnTo>
                    <a:pt x="144" y="2"/>
                  </a:lnTo>
                  <a:lnTo>
                    <a:pt x="140" y="4"/>
                  </a:lnTo>
                  <a:lnTo>
                    <a:pt x="132" y="10"/>
                  </a:lnTo>
                  <a:lnTo>
                    <a:pt x="124" y="18"/>
                  </a:lnTo>
                  <a:lnTo>
                    <a:pt x="114" y="24"/>
                  </a:lnTo>
                  <a:lnTo>
                    <a:pt x="102" y="30"/>
                  </a:lnTo>
                  <a:lnTo>
                    <a:pt x="86" y="36"/>
                  </a:lnTo>
                  <a:lnTo>
                    <a:pt x="86" y="36"/>
                  </a:lnTo>
                  <a:lnTo>
                    <a:pt x="72" y="38"/>
                  </a:lnTo>
                  <a:lnTo>
                    <a:pt x="62" y="38"/>
                  </a:lnTo>
                  <a:lnTo>
                    <a:pt x="54" y="36"/>
                  </a:lnTo>
                  <a:lnTo>
                    <a:pt x="50" y="34"/>
                  </a:lnTo>
                  <a:lnTo>
                    <a:pt x="48" y="34"/>
                  </a:lnTo>
                  <a:lnTo>
                    <a:pt x="46" y="100"/>
                  </a:lnTo>
                  <a:lnTo>
                    <a:pt x="0" y="148"/>
                  </a:lnTo>
                  <a:lnTo>
                    <a:pt x="22" y="174"/>
                  </a:lnTo>
                  <a:lnTo>
                    <a:pt x="14" y="214"/>
                  </a:lnTo>
                  <a:lnTo>
                    <a:pt x="12" y="258"/>
                  </a:lnTo>
                  <a:lnTo>
                    <a:pt x="54" y="288"/>
                  </a:lnTo>
                  <a:lnTo>
                    <a:pt x="84" y="304"/>
                  </a:lnTo>
                  <a:lnTo>
                    <a:pt x="98" y="326"/>
                  </a:lnTo>
                  <a:lnTo>
                    <a:pt x="146" y="358"/>
                  </a:lnTo>
                  <a:lnTo>
                    <a:pt x="146" y="412"/>
                  </a:lnTo>
                  <a:lnTo>
                    <a:pt x="160" y="452"/>
                  </a:lnTo>
                  <a:lnTo>
                    <a:pt x="160" y="486"/>
                  </a:lnTo>
                  <a:lnTo>
                    <a:pt x="194" y="504"/>
                  </a:lnTo>
                  <a:lnTo>
                    <a:pt x="200" y="512"/>
                  </a:lnTo>
                  <a:lnTo>
                    <a:pt x="446" y="502"/>
                  </a:lnTo>
                  <a:lnTo>
                    <a:pt x="446" y="502"/>
                  </a:lnTo>
                  <a:lnTo>
                    <a:pt x="434" y="466"/>
                  </a:lnTo>
                  <a:lnTo>
                    <a:pt x="430" y="446"/>
                  </a:lnTo>
                  <a:lnTo>
                    <a:pt x="428" y="428"/>
                  </a:lnTo>
                  <a:lnTo>
                    <a:pt x="428" y="428"/>
                  </a:lnTo>
                  <a:close/>
                </a:path>
              </a:pathLst>
            </a:custGeom>
            <a:solidFill>
              <a:schemeClr val="bg2">
                <a:lumMod val="75000"/>
              </a:schemeClr>
            </a:solid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7" name="Freeform 11">
              <a:extLst>
                <a:ext uri="{FF2B5EF4-FFF2-40B4-BE49-F238E27FC236}">
                  <a16:creationId xmlns:a16="http://schemas.microsoft.com/office/drawing/2014/main" id="{304AA25B-39D4-4B73-9A78-6955EC1EAA19}"/>
                </a:ext>
              </a:extLst>
            </p:cNvPr>
            <p:cNvSpPr>
              <a:spLocks/>
            </p:cNvSpPr>
            <p:nvPr>
              <p:custDataLst>
                <p:tags r:id="rId11"/>
              </p:custDataLst>
            </p:nvPr>
          </p:nvSpPr>
          <p:spPr bwMode="auto">
            <a:xfrm>
              <a:off x="6588497" y="3137641"/>
              <a:ext cx="511521" cy="519081"/>
            </a:xfrm>
            <a:custGeom>
              <a:avLst/>
              <a:gdLst/>
              <a:ahLst/>
              <a:cxnLst>
                <a:cxn ang="0">
                  <a:pos x="138" y="40"/>
                </a:cxn>
                <a:cxn ang="0">
                  <a:pos x="132" y="88"/>
                </a:cxn>
                <a:cxn ang="0">
                  <a:pos x="130" y="116"/>
                </a:cxn>
                <a:cxn ang="0">
                  <a:pos x="110" y="138"/>
                </a:cxn>
                <a:cxn ang="0">
                  <a:pos x="82" y="162"/>
                </a:cxn>
                <a:cxn ang="0">
                  <a:pos x="72" y="168"/>
                </a:cxn>
                <a:cxn ang="0">
                  <a:pos x="56" y="190"/>
                </a:cxn>
                <a:cxn ang="0">
                  <a:pos x="60" y="200"/>
                </a:cxn>
                <a:cxn ang="0">
                  <a:pos x="60" y="210"/>
                </a:cxn>
                <a:cxn ang="0">
                  <a:pos x="56" y="212"/>
                </a:cxn>
                <a:cxn ang="0">
                  <a:pos x="46" y="214"/>
                </a:cxn>
                <a:cxn ang="0">
                  <a:pos x="32" y="216"/>
                </a:cxn>
                <a:cxn ang="0">
                  <a:pos x="28" y="220"/>
                </a:cxn>
                <a:cxn ang="0">
                  <a:pos x="26" y="238"/>
                </a:cxn>
                <a:cxn ang="0">
                  <a:pos x="30" y="254"/>
                </a:cxn>
                <a:cxn ang="0">
                  <a:pos x="0" y="314"/>
                </a:cxn>
                <a:cxn ang="0">
                  <a:pos x="54" y="376"/>
                </a:cxn>
                <a:cxn ang="0">
                  <a:pos x="84" y="408"/>
                </a:cxn>
                <a:cxn ang="0">
                  <a:pos x="130" y="390"/>
                </a:cxn>
                <a:cxn ang="0">
                  <a:pos x="166" y="390"/>
                </a:cxn>
                <a:cxn ang="0">
                  <a:pos x="214" y="364"/>
                </a:cxn>
                <a:cxn ang="0">
                  <a:pos x="254" y="226"/>
                </a:cxn>
                <a:cxn ang="0">
                  <a:pos x="304" y="188"/>
                </a:cxn>
                <a:cxn ang="0">
                  <a:pos x="340" y="160"/>
                </a:cxn>
                <a:cxn ang="0">
                  <a:pos x="354" y="102"/>
                </a:cxn>
                <a:cxn ang="0">
                  <a:pos x="406" y="92"/>
                </a:cxn>
                <a:cxn ang="0">
                  <a:pos x="400" y="88"/>
                </a:cxn>
                <a:cxn ang="0">
                  <a:pos x="374" y="80"/>
                </a:cxn>
                <a:cxn ang="0">
                  <a:pos x="364" y="80"/>
                </a:cxn>
                <a:cxn ang="0">
                  <a:pos x="348" y="82"/>
                </a:cxn>
                <a:cxn ang="0">
                  <a:pos x="336" y="90"/>
                </a:cxn>
                <a:cxn ang="0">
                  <a:pos x="308" y="92"/>
                </a:cxn>
                <a:cxn ang="0">
                  <a:pos x="282" y="116"/>
                </a:cxn>
                <a:cxn ang="0">
                  <a:pos x="248" y="88"/>
                </a:cxn>
                <a:cxn ang="0">
                  <a:pos x="152" y="0"/>
                </a:cxn>
                <a:cxn ang="0">
                  <a:pos x="126" y="12"/>
                </a:cxn>
              </a:cxnLst>
              <a:rect l="0" t="0" r="r" b="b"/>
              <a:pathLst>
                <a:path w="406" h="412">
                  <a:moveTo>
                    <a:pt x="126" y="12"/>
                  </a:moveTo>
                  <a:lnTo>
                    <a:pt x="138" y="40"/>
                  </a:lnTo>
                  <a:lnTo>
                    <a:pt x="128" y="58"/>
                  </a:lnTo>
                  <a:lnTo>
                    <a:pt x="132" y="88"/>
                  </a:lnTo>
                  <a:lnTo>
                    <a:pt x="120" y="96"/>
                  </a:lnTo>
                  <a:lnTo>
                    <a:pt x="130" y="116"/>
                  </a:lnTo>
                  <a:lnTo>
                    <a:pt x="130" y="116"/>
                  </a:lnTo>
                  <a:lnTo>
                    <a:pt x="110" y="138"/>
                  </a:lnTo>
                  <a:lnTo>
                    <a:pt x="94" y="152"/>
                  </a:lnTo>
                  <a:lnTo>
                    <a:pt x="82" y="162"/>
                  </a:lnTo>
                  <a:lnTo>
                    <a:pt x="82" y="162"/>
                  </a:lnTo>
                  <a:lnTo>
                    <a:pt x="72" y="168"/>
                  </a:lnTo>
                  <a:lnTo>
                    <a:pt x="64" y="178"/>
                  </a:lnTo>
                  <a:lnTo>
                    <a:pt x="56" y="190"/>
                  </a:lnTo>
                  <a:lnTo>
                    <a:pt x="56" y="190"/>
                  </a:lnTo>
                  <a:lnTo>
                    <a:pt x="60" y="200"/>
                  </a:lnTo>
                  <a:lnTo>
                    <a:pt x="60" y="208"/>
                  </a:lnTo>
                  <a:lnTo>
                    <a:pt x="60" y="210"/>
                  </a:lnTo>
                  <a:lnTo>
                    <a:pt x="56" y="212"/>
                  </a:lnTo>
                  <a:lnTo>
                    <a:pt x="56" y="212"/>
                  </a:lnTo>
                  <a:lnTo>
                    <a:pt x="50" y="214"/>
                  </a:lnTo>
                  <a:lnTo>
                    <a:pt x="46" y="214"/>
                  </a:lnTo>
                  <a:lnTo>
                    <a:pt x="40" y="214"/>
                  </a:lnTo>
                  <a:lnTo>
                    <a:pt x="32" y="216"/>
                  </a:lnTo>
                  <a:lnTo>
                    <a:pt x="32" y="216"/>
                  </a:lnTo>
                  <a:lnTo>
                    <a:pt x="28" y="220"/>
                  </a:lnTo>
                  <a:lnTo>
                    <a:pt x="26" y="224"/>
                  </a:lnTo>
                  <a:lnTo>
                    <a:pt x="26" y="238"/>
                  </a:lnTo>
                  <a:lnTo>
                    <a:pt x="28" y="250"/>
                  </a:lnTo>
                  <a:lnTo>
                    <a:pt x="30" y="254"/>
                  </a:lnTo>
                  <a:lnTo>
                    <a:pt x="0" y="282"/>
                  </a:lnTo>
                  <a:lnTo>
                    <a:pt x="0" y="314"/>
                  </a:lnTo>
                  <a:lnTo>
                    <a:pt x="38" y="368"/>
                  </a:lnTo>
                  <a:lnTo>
                    <a:pt x="54" y="376"/>
                  </a:lnTo>
                  <a:lnTo>
                    <a:pt x="64" y="388"/>
                  </a:lnTo>
                  <a:lnTo>
                    <a:pt x="84" y="408"/>
                  </a:lnTo>
                  <a:lnTo>
                    <a:pt x="108" y="412"/>
                  </a:lnTo>
                  <a:lnTo>
                    <a:pt x="130" y="390"/>
                  </a:lnTo>
                  <a:lnTo>
                    <a:pt x="144" y="404"/>
                  </a:lnTo>
                  <a:lnTo>
                    <a:pt x="166" y="390"/>
                  </a:lnTo>
                  <a:lnTo>
                    <a:pt x="176" y="376"/>
                  </a:lnTo>
                  <a:lnTo>
                    <a:pt x="214" y="364"/>
                  </a:lnTo>
                  <a:lnTo>
                    <a:pt x="248" y="262"/>
                  </a:lnTo>
                  <a:lnTo>
                    <a:pt x="254" y="226"/>
                  </a:lnTo>
                  <a:lnTo>
                    <a:pt x="284" y="236"/>
                  </a:lnTo>
                  <a:lnTo>
                    <a:pt x="304" y="188"/>
                  </a:lnTo>
                  <a:lnTo>
                    <a:pt x="320" y="180"/>
                  </a:lnTo>
                  <a:lnTo>
                    <a:pt x="340" y="160"/>
                  </a:lnTo>
                  <a:lnTo>
                    <a:pt x="352" y="136"/>
                  </a:lnTo>
                  <a:lnTo>
                    <a:pt x="354" y="102"/>
                  </a:lnTo>
                  <a:lnTo>
                    <a:pt x="402" y="128"/>
                  </a:lnTo>
                  <a:lnTo>
                    <a:pt x="406" y="92"/>
                  </a:lnTo>
                  <a:lnTo>
                    <a:pt x="406" y="92"/>
                  </a:lnTo>
                  <a:lnTo>
                    <a:pt x="400" y="88"/>
                  </a:lnTo>
                  <a:lnTo>
                    <a:pt x="390" y="84"/>
                  </a:lnTo>
                  <a:lnTo>
                    <a:pt x="374" y="80"/>
                  </a:lnTo>
                  <a:lnTo>
                    <a:pt x="374" y="80"/>
                  </a:lnTo>
                  <a:lnTo>
                    <a:pt x="364" y="80"/>
                  </a:lnTo>
                  <a:lnTo>
                    <a:pt x="356" y="80"/>
                  </a:lnTo>
                  <a:lnTo>
                    <a:pt x="348" y="82"/>
                  </a:lnTo>
                  <a:lnTo>
                    <a:pt x="344" y="84"/>
                  </a:lnTo>
                  <a:lnTo>
                    <a:pt x="336" y="90"/>
                  </a:lnTo>
                  <a:lnTo>
                    <a:pt x="332" y="92"/>
                  </a:lnTo>
                  <a:lnTo>
                    <a:pt x="308" y="92"/>
                  </a:lnTo>
                  <a:lnTo>
                    <a:pt x="300" y="106"/>
                  </a:lnTo>
                  <a:lnTo>
                    <a:pt x="282" y="116"/>
                  </a:lnTo>
                  <a:lnTo>
                    <a:pt x="254" y="150"/>
                  </a:lnTo>
                  <a:lnTo>
                    <a:pt x="248" y="88"/>
                  </a:lnTo>
                  <a:lnTo>
                    <a:pt x="162" y="104"/>
                  </a:lnTo>
                  <a:lnTo>
                    <a:pt x="152" y="0"/>
                  </a:lnTo>
                  <a:lnTo>
                    <a:pt x="138" y="0"/>
                  </a:lnTo>
                  <a:lnTo>
                    <a:pt x="126" y="1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8" name="Freeform 12">
              <a:extLst>
                <a:ext uri="{FF2B5EF4-FFF2-40B4-BE49-F238E27FC236}">
                  <a16:creationId xmlns:a16="http://schemas.microsoft.com/office/drawing/2014/main" id="{561839D3-77D9-46DD-9227-D5EBA5589470}"/>
                </a:ext>
              </a:extLst>
            </p:cNvPr>
            <p:cNvSpPr>
              <a:spLocks/>
            </p:cNvSpPr>
            <p:nvPr>
              <p:custDataLst>
                <p:tags r:id="rId12"/>
              </p:custDataLst>
            </p:nvPr>
          </p:nvSpPr>
          <p:spPr bwMode="auto">
            <a:xfrm>
              <a:off x="4260192" y="3767593"/>
              <a:ext cx="985245" cy="521601"/>
            </a:xfrm>
            <a:custGeom>
              <a:avLst/>
              <a:gdLst/>
              <a:ahLst/>
              <a:cxnLst>
                <a:cxn ang="0">
                  <a:pos x="98" y="0"/>
                </a:cxn>
                <a:cxn ang="0">
                  <a:pos x="4" y="2"/>
                </a:cxn>
                <a:cxn ang="0">
                  <a:pos x="0" y="60"/>
                </a:cxn>
                <a:cxn ang="0">
                  <a:pos x="274" y="80"/>
                </a:cxn>
                <a:cxn ang="0">
                  <a:pos x="260" y="294"/>
                </a:cxn>
                <a:cxn ang="0">
                  <a:pos x="260" y="294"/>
                </a:cxn>
                <a:cxn ang="0">
                  <a:pos x="270" y="300"/>
                </a:cxn>
                <a:cxn ang="0">
                  <a:pos x="278" y="306"/>
                </a:cxn>
                <a:cxn ang="0">
                  <a:pos x="284" y="316"/>
                </a:cxn>
                <a:cxn ang="0">
                  <a:pos x="284" y="316"/>
                </a:cxn>
                <a:cxn ang="0">
                  <a:pos x="288" y="318"/>
                </a:cxn>
                <a:cxn ang="0">
                  <a:pos x="294" y="322"/>
                </a:cxn>
                <a:cxn ang="0">
                  <a:pos x="310" y="322"/>
                </a:cxn>
                <a:cxn ang="0">
                  <a:pos x="330" y="322"/>
                </a:cxn>
                <a:cxn ang="0">
                  <a:pos x="332" y="348"/>
                </a:cxn>
                <a:cxn ang="0">
                  <a:pos x="332" y="348"/>
                </a:cxn>
                <a:cxn ang="0">
                  <a:pos x="344" y="348"/>
                </a:cxn>
                <a:cxn ang="0">
                  <a:pos x="356" y="348"/>
                </a:cxn>
                <a:cxn ang="0">
                  <a:pos x="368" y="352"/>
                </a:cxn>
                <a:cxn ang="0">
                  <a:pos x="368" y="352"/>
                </a:cxn>
                <a:cxn ang="0">
                  <a:pos x="412" y="366"/>
                </a:cxn>
                <a:cxn ang="0">
                  <a:pos x="438" y="360"/>
                </a:cxn>
                <a:cxn ang="0">
                  <a:pos x="438" y="360"/>
                </a:cxn>
                <a:cxn ang="0">
                  <a:pos x="438" y="362"/>
                </a:cxn>
                <a:cxn ang="0">
                  <a:pos x="436" y="364"/>
                </a:cxn>
                <a:cxn ang="0">
                  <a:pos x="438" y="370"/>
                </a:cxn>
                <a:cxn ang="0">
                  <a:pos x="444" y="378"/>
                </a:cxn>
                <a:cxn ang="0">
                  <a:pos x="444" y="378"/>
                </a:cxn>
                <a:cxn ang="0">
                  <a:pos x="454" y="386"/>
                </a:cxn>
                <a:cxn ang="0">
                  <a:pos x="460" y="390"/>
                </a:cxn>
                <a:cxn ang="0">
                  <a:pos x="468" y="394"/>
                </a:cxn>
                <a:cxn ang="0">
                  <a:pos x="486" y="382"/>
                </a:cxn>
                <a:cxn ang="0">
                  <a:pos x="486" y="382"/>
                </a:cxn>
                <a:cxn ang="0">
                  <a:pos x="506" y="386"/>
                </a:cxn>
                <a:cxn ang="0">
                  <a:pos x="520" y="392"/>
                </a:cxn>
                <a:cxn ang="0">
                  <a:pos x="532" y="396"/>
                </a:cxn>
                <a:cxn ang="0">
                  <a:pos x="532" y="396"/>
                </a:cxn>
                <a:cxn ang="0">
                  <a:pos x="536" y="398"/>
                </a:cxn>
                <a:cxn ang="0">
                  <a:pos x="540" y="398"/>
                </a:cxn>
                <a:cxn ang="0">
                  <a:pos x="550" y="394"/>
                </a:cxn>
                <a:cxn ang="0">
                  <a:pos x="562" y="386"/>
                </a:cxn>
                <a:cxn ang="0">
                  <a:pos x="608" y="402"/>
                </a:cxn>
                <a:cxn ang="0">
                  <a:pos x="656" y="392"/>
                </a:cxn>
                <a:cxn ang="0">
                  <a:pos x="692" y="380"/>
                </a:cxn>
                <a:cxn ang="0">
                  <a:pos x="704" y="392"/>
                </a:cxn>
                <a:cxn ang="0">
                  <a:pos x="722" y="378"/>
                </a:cxn>
                <a:cxn ang="0">
                  <a:pos x="760" y="414"/>
                </a:cxn>
                <a:cxn ang="0">
                  <a:pos x="782" y="410"/>
                </a:cxn>
                <a:cxn ang="0">
                  <a:pos x="774" y="30"/>
                </a:cxn>
                <a:cxn ang="0">
                  <a:pos x="98" y="0"/>
                </a:cxn>
              </a:cxnLst>
              <a:rect l="0" t="0" r="r" b="b"/>
              <a:pathLst>
                <a:path w="782" h="414">
                  <a:moveTo>
                    <a:pt x="98" y="0"/>
                  </a:moveTo>
                  <a:lnTo>
                    <a:pt x="4" y="2"/>
                  </a:lnTo>
                  <a:lnTo>
                    <a:pt x="0" y="60"/>
                  </a:lnTo>
                  <a:lnTo>
                    <a:pt x="274" y="80"/>
                  </a:lnTo>
                  <a:lnTo>
                    <a:pt x="260" y="294"/>
                  </a:lnTo>
                  <a:lnTo>
                    <a:pt x="260" y="294"/>
                  </a:lnTo>
                  <a:lnTo>
                    <a:pt x="270" y="300"/>
                  </a:lnTo>
                  <a:lnTo>
                    <a:pt x="278" y="306"/>
                  </a:lnTo>
                  <a:lnTo>
                    <a:pt x="284" y="316"/>
                  </a:lnTo>
                  <a:lnTo>
                    <a:pt x="284" y="316"/>
                  </a:lnTo>
                  <a:lnTo>
                    <a:pt x="288" y="318"/>
                  </a:lnTo>
                  <a:lnTo>
                    <a:pt x="294" y="322"/>
                  </a:lnTo>
                  <a:lnTo>
                    <a:pt x="310" y="322"/>
                  </a:lnTo>
                  <a:lnTo>
                    <a:pt x="330" y="322"/>
                  </a:lnTo>
                  <a:lnTo>
                    <a:pt x="332" y="348"/>
                  </a:lnTo>
                  <a:lnTo>
                    <a:pt x="332" y="348"/>
                  </a:lnTo>
                  <a:lnTo>
                    <a:pt x="344" y="348"/>
                  </a:lnTo>
                  <a:lnTo>
                    <a:pt x="356" y="348"/>
                  </a:lnTo>
                  <a:lnTo>
                    <a:pt x="368" y="352"/>
                  </a:lnTo>
                  <a:lnTo>
                    <a:pt x="368" y="352"/>
                  </a:lnTo>
                  <a:lnTo>
                    <a:pt x="412" y="366"/>
                  </a:lnTo>
                  <a:lnTo>
                    <a:pt x="438" y="360"/>
                  </a:lnTo>
                  <a:lnTo>
                    <a:pt x="438" y="360"/>
                  </a:lnTo>
                  <a:lnTo>
                    <a:pt x="438" y="362"/>
                  </a:lnTo>
                  <a:lnTo>
                    <a:pt x="436" y="364"/>
                  </a:lnTo>
                  <a:lnTo>
                    <a:pt x="438" y="370"/>
                  </a:lnTo>
                  <a:lnTo>
                    <a:pt x="444" y="378"/>
                  </a:lnTo>
                  <a:lnTo>
                    <a:pt x="444" y="378"/>
                  </a:lnTo>
                  <a:lnTo>
                    <a:pt x="454" y="386"/>
                  </a:lnTo>
                  <a:lnTo>
                    <a:pt x="460" y="390"/>
                  </a:lnTo>
                  <a:lnTo>
                    <a:pt x="468" y="394"/>
                  </a:lnTo>
                  <a:lnTo>
                    <a:pt x="486" y="382"/>
                  </a:lnTo>
                  <a:lnTo>
                    <a:pt x="486" y="382"/>
                  </a:lnTo>
                  <a:lnTo>
                    <a:pt x="506" y="386"/>
                  </a:lnTo>
                  <a:lnTo>
                    <a:pt x="520" y="392"/>
                  </a:lnTo>
                  <a:lnTo>
                    <a:pt x="532" y="396"/>
                  </a:lnTo>
                  <a:lnTo>
                    <a:pt x="532" y="396"/>
                  </a:lnTo>
                  <a:lnTo>
                    <a:pt x="536" y="398"/>
                  </a:lnTo>
                  <a:lnTo>
                    <a:pt x="540" y="398"/>
                  </a:lnTo>
                  <a:lnTo>
                    <a:pt x="550" y="394"/>
                  </a:lnTo>
                  <a:lnTo>
                    <a:pt x="562" y="386"/>
                  </a:lnTo>
                  <a:lnTo>
                    <a:pt x="608" y="402"/>
                  </a:lnTo>
                  <a:lnTo>
                    <a:pt x="656" y="392"/>
                  </a:lnTo>
                  <a:lnTo>
                    <a:pt x="692" y="380"/>
                  </a:lnTo>
                  <a:lnTo>
                    <a:pt x="704" y="392"/>
                  </a:lnTo>
                  <a:lnTo>
                    <a:pt x="722" y="378"/>
                  </a:lnTo>
                  <a:lnTo>
                    <a:pt x="760" y="414"/>
                  </a:lnTo>
                  <a:lnTo>
                    <a:pt x="782" y="410"/>
                  </a:lnTo>
                  <a:lnTo>
                    <a:pt x="774" y="30"/>
                  </a:lnTo>
                  <a:lnTo>
                    <a:pt x="98" y="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9" name="Freeform 13">
              <a:extLst>
                <a:ext uri="{FF2B5EF4-FFF2-40B4-BE49-F238E27FC236}">
                  <a16:creationId xmlns:a16="http://schemas.microsoft.com/office/drawing/2014/main" id="{EDB315A5-2C0E-4EAB-BF8B-03BDB89EB842}"/>
                </a:ext>
              </a:extLst>
            </p:cNvPr>
            <p:cNvSpPr>
              <a:spLocks/>
            </p:cNvSpPr>
            <p:nvPr>
              <p:custDataLst>
                <p:tags r:id="rId13"/>
              </p:custDataLst>
            </p:nvPr>
          </p:nvSpPr>
          <p:spPr bwMode="auto">
            <a:xfrm>
              <a:off x="3443774" y="2482491"/>
              <a:ext cx="821458" cy="677829"/>
            </a:xfrm>
            <a:custGeom>
              <a:avLst/>
              <a:gdLst/>
              <a:ahLst/>
              <a:cxnLst>
                <a:cxn ang="0">
                  <a:pos x="606" y="538"/>
                </a:cxn>
                <a:cxn ang="0">
                  <a:pos x="652" y="82"/>
                </a:cxn>
                <a:cxn ang="0">
                  <a:pos x="88" y="0"/>
                </a:cxn>
                <a:cxn ang="0">
                  <a:pos x="24" y="346"/>
                </a:cxn>
                <a:cxn ang="0">
                  <a:pos x="0" y="466"/>
                </a:cxn>
                <a:cxn ang="0">
                  <a:pos x="606" y="538"/>
                </a:cxn>
              </a:cxnLst>
              <a:rect l="0" t="0" r="r" b="b"/>
              <a:pathLst>
                <a:path w="652" h="538">
                  <a:moveTo>
                    <a:pt x="606" y="538"/>
                  </a:moveTo>
                  <a:lnTo>
                    <a:pt x="652" y="82"/>
                  </a:lnTo>
                  <a:lnTo>
                    <a:pt x="88" y="0"/>
                  </a:lnTo>
                  <a:lnTo>
                    <a:pt x="24" y="346"/>
                  </a:lnTo>
                  <a:lnTo>
                    <a:pt x="0" y="466"/>
                  </a:lnTo>
                  <a:lnTo>
                    <a:pt x="606" y="53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0" name="Freeform 14">
              <a:extLst>
                <a:ext uri="{FF2B5EF4-FFF2-40B4-BE49-F238E27FC236}">
                  <a16:creationId xmlns:a16="http://schemas.microsoft.com/office/drawing/2014/main" id="{45A6B27D-7A5E-4DBF-B996-6305854F4F13}"/>
                </a:ext>
              </a:extLst>
            </p:cNvPr>
            <p:cNvSpPr>
              <a:spLocks/>
            </p:cNvSpPr>
            <p:nvPr>
              <p:custDataLst>
                <p:tags r:id="rId14"/>
              </p:custDataLst>
            </p:nvPr>
          </p:nvSpPr>
          <p:spPr bwMode="auto">
            <a:xfrm>
              <a:off x="3448814" y="3681920"/>
              <a:ext cx="816418" cy="841616"/>
            </a:xfrm>
            <a:custGeom>
              <a:avLst/>
              <a:gdLst/>
              <a:ahLst/>
              <a:cxnLst>
                <a:cxn ang="0">
                  <a:pos x="96" y="0"/>
                </a:cxn>
                <a:cxn ang="0">
                  <a:pos x="0" y="656"/>
                </a:cxn>
                <a:cxn ang="0">
                  <a:pos x="82" y="668"/>
                </a:cxn>
                <a:cxn ang="0">
                  <a:pos x="94" y="614"/>
                </a:cxn>
                <a:cxn ang="0">
                  <a:pos x="94" y="614"/>
                </a:cxn>
                <a:cxn ang="0">
                  <a:pos x="130" y="618"/>
                </a:cxn>
                <a:cxn ang="0">
                  <a:pos x="168" y="622"/>
                </a:cxn>
                <a:cxn ang="0">
                  <a:pos x="208" y="628"/>
                </a:cxn>
                <a:cxn ang="0">
                  <a:pos x="226" y="632"/>
                </a:cxn>
                <a:cxn ang="0">
                  <a:pos x="244" y="638"/>
                </a:cxn>
                <a:cxn ang="0">
                  <a:pos x="248" y="608"/>
                </a:cxn>
                <a:cxn ang="0">
                  <a:pos x="594" y="650"/>
                </a:cxn>
                <a:cxn ang="0">
                  <a:pos x="632" y="128"/>
                </a:cxn>
                <a:cxn ang="0">
                  <a:pos x="644" y="128"/>
                </a:cxn>
                <a:cxn ang="0">
                  <a:pos x="648" y="70"/>
                </a:cxn>
                <a:cxn ang="0">
                  <a:pos x="96" y="0"/>
                </a:cxn>
              </a:cxnLst>
              <a:rect l="0" t="0" r="r" b="b"/>
              <a:pathLst>
                <a:path w="648" h="668">
                  <a:moveTo>
                    <a:pt x="96" y="0"/>
                  </a:moveTo>
                  <a:lnTo>
                    <a:pt x="0" y="656"/>
                  </a:lnTo>
                  <a:lnTo>
                    <a:pt x="82" y="668"/>
                  </a:lnTo>
                  <a:lnTo>
                    <a:pt x="94" y="614"/>
                  </a:lnTo>
                  <a:lnTo>
                    <a:pt x="94" y="614"/>
                  </a:lnTo>
                  <a:lnTo>
                    <a:pt x="130" y="618"/>
                  </a:lnTo>
                  <a:lnTo>
                    <a:pt x="168" y="622"/>
                  </a:lnTo>
                  <a:lnTo>
                    <a:pt x="208" y="628"/>
                  </a:lnTo>
                  <a:lnTo>
                    <a:pt x="226" y="632"/>
                  </a:lnTo>
                  <a:lnTo>
                    <a:pt x="244" y="638"/>
                  </a:lnTo>
                  <a:lnTo>
                    <a:pt x="248" y="608"/>
                  </a:lnTo>
                  <a:lnTo>
                    <a:pt x="594" y="650"/>
                  </a:lnTo>
                  <a:lnTo>
                    <a:pt x="632" y="128"/>
                  </a:lnTo>
                  <a:lnTo>
                    <a:pt x="644" y="128"/>
                  </a:lnTo>
                  <a:lnTo>
                    <a:pt x="648" y="70"/>
                  </a:lnTo>
                  <a:lnTo>
                    <a:pt x="96" y="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1" name="Freeform 15">
              <a:extLst>
                <a:ext uri="{FF2B5EF4-FFF2-40B4-BE49-F238E27FC236}">
                  <a16:creationId xmlns:a16="http://schemas.microsoft.com/office/drawing/2014/main" id="{E8BC68BE-E981-4A30-A54D-9FDF852E34F4}"/>
                </a:ext>
              </a:extLst>
            </p:cNvPr>
            <p:cNvSpPr>
              <a:spLocks/>
            </p:cNvSpPr>
            <p:nvPr>
              <p:custDataLst>
                <p:tags r:id="rId15"/>
              </p:custDataLst>
            </p:nvPr>
          </p:nvSpPr>
          <p:spPr bwMode="auto">
            <a:xfrm>
              <a:off x="3007847" y="2852903"/>
              <a:ext cx="650111" cy="829017"/>
            </a:xfrm>
            <a:custGeom>
              <a:avLst/>
              <a:gdLst/>
              <a:ahLst/>
              <a:cxnLst>
                <a:cxn ang="0">
                  <a:pos x="346" y="172"/>
                </a:cxn>
                <a:cxn ang="0">
                  <a:pos x="370" y="52"/>
                </a:cxn>
                <a:cxn ang="0">
                  <a:pos x="124" y="0"/>
                </a:cxn>
                <a:cxn ang="0">
                  <a:pos x="124" y="0"/>
                </a:cxn>
                <a:cxn ang="0">
                  <a:pos x="66" y="270"/>
                </a:cxn>
                <a:cxn ang="0">
                  <a:pos x="0" y="580"/>
                </a:cxn>
                <a:cxn ang="0">
                  <a:pos x="446" y="658"/>
                </a:cxn>
                <a:cxn ang="0">
                  <a:pos x="446" y="658"/>
                </a:cxn>
                <a:cxn ang="0">
                  <a:pos x="516" y="192"/>
                </a:cxn>
                <a:cxn ang="0">
                  <a:pos x="346" y="172"/>
                </a:cxn>
              </a:cxnLst>
              <a:rect l="0" t="0" r="r" b="b"/>
              <a:pathLst>
                <a:path w="516" h="658">
                  <a:moveTo>
                    <a:pt x="346" y="172"/>
                  </a:moveTo>
                  <a:lnTo>
                    <a:pt x="370" y="52"/>
                  </a:lnTo>
                  <a:lnTo>
                    <a:pt x="124" y="0"/>
                  </a:lnTo>
                  <a:lnTo>
                    <a:pt x="124" y="0"/>
                  </a:lnTo>
                  <a:lnTo>
                    <a:pt x="66" y="270"/>
                  </a:lnTo>
                  <a:lnTo>
                    <a:pt x="0" y="580"/>
                  </a:lnTo>
                  <a:lnTo>
                    <a:pt x="446" y="658"/>
                  </a:lnTo>
                  <a:lnTo>
                    <a:pt x="446" y="658"/>
                  </a:lnTo>
                  <a:lnTo>
                    <a:pt x="516" y="192"/>
                  </a:lnTo>
                  <a:lnTo>
                    <a:pt x="346" y="17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2" name="Freeform 16">
              <a:extLst>
                <a:ext uri="{FF2B5EF4-FFF2-40B4-BE49-F238E27FC236}">
                  <a16:creationId xmlns:a16="http://schemas.microsoft.com/office/drawing/2014/main" id="{624C8902-ED99-4BCC-96F5-0B9457B13075}"/>
                </a:ext>
              </a:extLst>
            </p:cNvPr>
            <p:cNvSpPr>
              <a:spLocks/>
            </p:cNvSpPr>
            <p:nvPr>
              <p:custDataLst>
                <p:tags r:id="rId16"/>
              </p:custDataLst>
            </p:nvPr>
          </p:nvSpPr>
          <p:spPr bwMode="auto">
            <a:xfrm>
              <a:off x="3569765" y="3094804"/>
              <a:ext cx="851696" cy="675309"/>
            </a:xfrm>
            <a:custGeom>
              <a:avLst/>
              <a:gdLst/>
              <a:ahLst/>
              <a:cxnLst>
                <a:cxn ang="0">
                  <a:pos x="506" y="52"/>
                </a:cxn>
                <a:cxn ang="0">
                  <a:pos x="70" y="0"/>
                </a:cxn>
                <a:cxn ang="0">
                  <a:pos x="0" y="466"/>
                </a:cxn>
                <a:cxn ang="0">
                  <a:pos x="552" y="536"/>
                </a:cxn>
                <a:cxn ang="0">
                  <a:pos x="646" y="534"/>
                </a:cxn>
                <a:cxn ang="0">
                  <a:pos x="676" y="78"/>
                </a:cxn>
                <a:cxn ang="0">
                  <a:pos x="506" y="52"/>
                </a:cxn>
              </a:cxnLst>
              <a:rect l="0" t="0" r="r" b="b"/>
              <a:pathLst>
                <a:path w="676" h="536">
                  <a:moveTo>
                    <a:pt x="506" y="52"/>
                  </a:moveTo>
                  <a:lnTo>
                    <a:pt x="70" y="0"/>
                  </a:lnTo>
                  <a:lnTo>
                    <a:pt x="0" y="466"/>
                  </a:lnTo>
                  <a:lnTo>
                    <a:pt x="552" y="536"/>
                  </a:lnTo>
                  <a:lnTo>
                    <a:pt x="646" y="534"/>
                  </a:lnTo>
                  <a:lnTo>
                    <a:pt x="676" y="78"/>
                  </a:lnTo>
                  <a:lnTo>
                    <a:pt x="506" y="5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3" name="Freeform 17">
              <a:extLst>
                <a:ext uri="{FF2B5EF4-FFF2-40B4-BE49-F238E27FC236}">
                  <a16:creationId xmlns:a16="http://schemas.microsoft.com/office/drawing/2014/main" id="{ECAFB9AC-4961-425E-B72C-A696A7E7D3D0}"/>
                </a:ext>
              </a:extLst>
            </p:cNvPr>
            <p:cNvSpPr>
              <a:spLocks/>
            </p:cNvSpPr>
            <p:nvPr>
              <p:custDataLst>
                <p:tags r:id="rId17"/>
              </p:custDataLst>
            </p:nvPr>
          </p:nvSpPr>
          <p:spPr bwMode="auto">
            <a:xfrm>
              <a:off x="2123394" y="1963410"/>
              <a:ext cx="909651" cy="808859"/>
            </a:xfrm>
            <a:custGeom>
              <a:avLst/>
              <a:gdLst/>
              <a:ahLst/>
              <a:cxnLst>
                <a:cxn ang="0">
                  <a:pos x="500" y="136"/>
                </a:cxn>
                <a:cxn ang="0">
                  <a:pos x="474" y="138"/>
                </a:cxn>
                <a:cxn ang="0">
                  <a:pos x="416" y="126"/>
                </a:cxn>
                <a:cxn ang="0">
                  <a:pos x="362" y="136"/>
                </a:cxn>
                <a:cxn ang="0">
                  <a:pos x="328" y="116"/>
                </a:cxn>
                <a:cxn ang="0">
                  <a:pos x="316" y="112"/>
                </a:cxn>
                <a:cxn ang="0">
                  <a:pos x="290" y="108"/>
                </a:cxn>
                <a:cxn ang="0">
                  <a:pos x="274" y="104"/>
                </a:cxn>
                <a:cxn ang="0">
                  <a:pos x="260" y="92"/>
                </a:cxn>
                <a:cxn ang="0">
                  <a:pos x="252" y="74"/>
                </a:cxn>
                <a:cxn ang="0">
                  <a:pos x="244" y="34"/>
                </a:cxn>
                <a:cxn ang="0">
                  <a:pos x="242" y="30"/>
                </a:cxn>
                <a:cxn ang="0">
                  <a:pos x="222" y="16"/>
                </a:cxn>
                <a:cxn ang="0">
                  <a:pos x="180" y="0"/>
                </a:cxn>
                <a:cxn ang="0">
                  <a:pos x="174" y="24"/>
                </a:cxn>
                <a:cxn ang="0">
                  <a:pos x="162" y="60"/>
                </a:cxn>
                <a:cxn ang="0">
                  <a:pos x="118" y="170"/>
                </a:cxn>
                <a:cxn ang="0">
                  <a:pos x="102" y="204"/>
                </a:cxn>
                <a:cxn ang="0">
                  <a:pos x="70" y="272"/>
                </a:cxn>
                <a:cxn ang="0">
                  <a:pos x="60" y="308"/>
                </a:cxn>
                <a:cxn ang="0">
                  <a:pos x="50" y="310"/>
                </a:cxn>
                <a:cxn ang="0">
                  <a:pos x="36" y="316"/>
                </a:cxn>
                <a:cxn ang="0">
                  <a:pos x="24" y="330"/>
                </a:cxn>
                <a:cxn ang="0">
                  <a:pos x="12" y="358"/>
                </a:cxn>
                <a:cxn ang="0">
                  <a:pos x="4" y="404"/>
                </a:cxn>
                <a:cxn ang="0">
                  <a:pos x="330" y="580"/>
                </a:cxn>
                <a:cxn ang="0">
                  <a:pos x="618" y="458"/>
                </a:cxn>
                <a:cxn ang="0">
                  <a:pos x="626" y="442"/>
                </a:cxn>
                <a:cxn ang="0">
                  <a:pos x="640" y="406"/>
                </a:cxn>
                <a:cxn ang="0">
                  <a:pos x="640" y="388"/>
                </a:cxn>
                <a:cxn ang="0">
                  <a:pos x="636" y="374"/>
                </a:cxn>
                <a:cxn ang="0">
                  <a:pos x="624" y="358"/>
                </a:cxn>
                <a:cxn ang="0">
                  <a:pos x="700" y="282"/>
                </a:cxn>
                <a:cxn ang="0">
                  <a:pos x="720" y="234"/>
                </a:cxn>
                <a:cxn ang="0">
                  <a:pos x="722" y="226"/>
                </a:cxn>
                <a:cxn ang="0">
                  <a:pos x="714" y="206"/>
                </a:cxn>
                <a:cxn ang="0">
                  <a:pos x="548" y="142"/>
                </a:cxn>
              </a:cxnLst>
              <a:rect l="0" t="0" r="r" b="b"/>
              <a:pathLst>
                <a:path w="722" h="642">
                  <a:moveTo>
                    <a:pt x="530" y="142"/>
                  </a:moveTo>
                  <a:lnTo>
                    <a:pt x="500" y="136"/>
                  </a:lnTo>
                  <a:lnTo>
                    <a:pt x="486" y="144"/>
                  </a:lnTo>
                  <a:lnTo>
                    <a:pt x="474" y="138"/>
                  </a:lnTo>
                  <a:lnTo>
                    <a:pt x="428" y="142"/>
                  </a:lnTo>
                  <a:lnTo>
                    <a:pt x="416" y="126"/>
                  </a:lnTo>
                  <a:lnTo>
                    <a:pt x="362" y="136"/>
                  </a:lnTo>
                  <a:lnTo>
                    <a:pt x="362" y="136"/>
                  </a:lnTo>
                  <a:lnTo>
                    <a:pt x="342" y="124"/>
                  </a:lnTo>
                  <a:lnTo>
                    <a:pt x="328" y="116"/>
                  </a:lnTo>
                  <a:lnTo>
                    <a:pt x="316" y="112"/>
                  </a:lnTo>
                  <a:lnTo>
                    <a:pt x="316" y="112"/>
                  </a:lnTo>
                  <a:lnTo>
                    <a:pt x="300" y="112"/>
                  </a:lnTo>
                  <a:lnTo>
                    <a:pt x="290" y="108"/>
                  </a:lnTo>
                  <a:lnTo>
                    <a:pt x="274" y="104"/>
                  </a:lnTo>
                  <a:lnTo>
                    <a:pt x="274" y="104"/>
                  </a:lnTo>
                  <a:lnTo>
                    <a:pt x="266" y="98"/>
                  </a:lnTo>
                  <a:lnTo>
                    <a:pt x="260" y="92"/>
                  </a:lnTo>
                  <a:lnTo>
                    <a:pt x="254" y="82"/>
                  </a:lnTo>
                  <a:lnTo>
                    <a:pt x="252" y="74"/>
                  </a:lnTo>
                  <a:lnTo>
                    <a:pt x="246" y="52"/>
                  </a:lnTo>
                  <a:lnTo>
                    <a:pt x="244" y="34"/>
                  </a:lnTo>
                  <a:lnTo>
                    <a:pt x="244" y="34"/>
                  </a:lnTo>
                  <a:lnTo>
                    <a:pt x="242" y="30"/>
                  </a:lnTo>
                  <a:lnTo>
                    <a:pt x="236" y="24"/>
                  </a:lnTo>
                  <a:lnTo>
                    <a:pt x="222" y="16"/>
                  </a:lnTo>
                  <a:lnTo>
                    <a:pt x="202" y="6"/>
                  </a:lnTo>
                  <a:lnTo>
                    <a:pt x="180" y="0"/>
                  </a:lnTo>
                  <a:lnTo>
                    <a:pt x="180" y="0"/>
                  </a:lnTo>
                  <a:lnTo>
                    <a:pt x="174" y="24"/>
                  </a:lnTo>
                  <a:lnTo>
                    <a:pt x="174" y="24"/>
                  </a:lnTo>
                  <a:lnTo>
                    <a:pt x="162" y="60"/>
                  </a:lnTo>
                  <a:lnTo>
                    <a:pt x="148" y="98"/>
                  </a:lnTo>
                  <a:lnTo>
                    <a:pt x="118" y="170"/>
                  </a:lnTo>
                  <a:lnTo>
                    <a:pt x="118" y="170"/>
                  </a:lnTo>
                  <a:lnTo>
                    <a:pt x="102" y="204"/>
                  </a:lnTo>
                  <a:lnTo>
                    <a:pt x="86" y="238"/>
                  </a:lnTo>
                  <a:lnTo>
                    <a:pt x="70" y="272"/>
                  </a:lnTo>
                  <a:lnTo>
                    <a:pt x="64" y="290"/>
                  </a:lnTo>
                  <a:lnTo>
                    <a:pt x="60" y="308"/>
                  </a:lnTo>
                  <a:lnTo>
                    <a:pt x="60" y="308"/>
                  </a:lnTo>
                  <a:lnTo>
                    <a:pt x="50" y="310"/>
                  </a:lnTo>
                  <a:lnTo>
                    <a:pt x="42" y="312"/>
                  </a:lnTo>
                  <a:lnTo>
                    <a:pt x="36" y="316"/>
                  </a:lnTo>
                  <a:lnTo>
                    <a:pt x="30" y="322"/>
                  </a:lnTo>
                  <a:lnTo>
                    <a:pt x="24" y="330"/>
                  </a:lnTo>
                  <a:lnTo>
                    <a:pt x="20" y="338"/>
                  </a:lnTo>
                  <a:lnTo>
                    <a:pt x="12" y="358"/>
                  </a:lnTo>
                  <a:lnTo>
                    <a:pt x="6" y="380"/>
                  </a:lnTo>
                  <a:lnTo>
                    <a:pt x="4" y="404"/>
                  </a:lnTo>
                  <a:lnTo>
                    <a:pt x="0" y="456"/>
                  </a:lnTo>
                  <a:lnTo>
                    <a:pt x="330" y="580"/>
                  </a:lnTo>
                  <a:lnTo>
                    <a:pt x="578" y="642"/>
                  </a:lnTo>
                  <a:lnTo>
                    <a:pt x="618" y="458"/>
                  </a:lnTo>
                  <a:lnTo>
                    <a:pt x="618" y="458"/>
                  </a:lnTo>
                  <a:lnTo>
                    <a:pt x="626" y="442"/>
                  </a:lnTo>
                  <a:lnTo>
                    <a:pt x="640" y="406"/>
                  </a:lnTo>
                  <a:lnTo>
                    <a:pt x="640" y="406"/>
                  </a:lnTo>
                  <a:lnTo>
                    <a:pt x="642" y="398"/>
                  </a:lnTo>
                  <a:lnTo>
                    <a:pt x="640" y="388"/>
                  </a:lnTo>
                  <a:lnTo>
                    <a:pt x="638" y="380"/>
                  </a:lnTo>
                  <a:lnTo>
                    <a:pt x="636" y="374"/>
                  </a:lnTo>
                  <a:lnTo>
                    <a:pt x="628" y="362"/>
                  </a:lnTo>
                  <a:lnTo>
                    <a:pt x="624" y="358"/>
                  </a:lnTo>
                  <a:lnTo>
                    <a:pt x="700" y="282"/>
                  </a:lnTo>
                  <a:lnTo>
                    <a:pt x="700" y="282"/>
                  </a:lnTo>
                  <a:lnTo>
                    <a:pt x="708" y="266"/>
                  </a:lnTo>
                  <a:lnTo>
                    <a:pt x="720" y="234"/>
                  </a:lnTo>
                  <a:lnTo>
                    <a:pt x="720" y="234"/>
                  </a:lnTo>
                  <a:lnTo>
                    <a:pt x="722" y="226"/>
                  </a:lnTo>
                  <a:lnTo>
                    <a:pt x="718" y="216"/>
                  </a:lnTo>
                  <a:lnTo>
                    <a:pt x="714" y="206"/>
                  </a:lnTo>
                  <a:lnTo>
                    <a:pt x="710" y="198"/>
                  </a:lnTo>
                  <a:lnTo>
                    <a:pt x="548" y="142"/>
                  </a:lnTo>
                  <a:lnTo>
                    <a:pt x="530" y="14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4" name="Freeform 18">
              <a:extLst>
                <a:ext uri="{FF2B5EF4-FFF2-40B4-BE49-F238E27FC236}">
                  <a16:creationId xmlns:a16="http://schemas.microsoft.com/office/drawing/2014/main" id="{8F5CE246-277D-46D3-8259-733A24B41C5D}"/>
                </a:ext>
              </a:extLst>
            </p:cNvPr>
            <p:cNvSpPr>
              <a:spLocks/>
            </p:cNvSpPr>
            <p:nvPr>
              <p:custDataLst>
                <p:tags r:id="rId18"/>
              </p:custDataLst>
            </p:nvPr>
          </p:nvSpPr>
          <p:spPr bwMode="auto">
            <a:xfrm>
              <a:off x="2350177" y="1605597"/>
              <a:ext cx="763502" cy="607274"/>
            </a:xfrm>
            <a:custGeom>
              <a:avLst/>
              <a:gdLst/>
              <a:ahLst/>
              <a:cxnLst>
                <a:cxn ang="0">
                  <a:pos x="528" y="434"/>
                </a:cxn>
                <a:cxn ang="0">
                  <a:pos x="524" y="404"/>
                </a:cxn>
                <a:cxn ang="0">
                  <a:pos x="606" y="132"/>
                </a:cxn>
                <a:cxn ang="0">
                  <a:pos x="336" y="46"/>
                </a:cxn>
                <a:cxn ang="0">
                  <a:pos x="202" y="0"/>
                </a:cxn>
                <a:cxn ang="0">
                  <a:pos x="202" y="36"/>
                </a:cxn>
                <a:cxn ang="0">
                  <a:pos x="198" y="66"/>
                </a:cxn>
                <a:cxn ang="0">
                  <a:pos x="188" y="86"/>
                </a:cxn>
                <a:cxn ang="0">
                  <a:pos x="182" y="92"/>
                </a:cxn>
                <a:cxn ang="0">
                  <a:pos x="166" y="94"/>
                </a:cxn>
                <a:cxn ang="0">
                  <a:pos x="132" y="78"/>
                </a:cxn>
                <a:cxn ang="0">
                  <a:pos x="96" y="58"/>
                </a:cxn>
                <a:cxn ang="0">
                  <a:pos x="36" y="28"/>
                </a:cxn>
                <a:cxn ang="0">
                  <a:pos x="32" y="48"/>
                </a:cxn>
                <a:cxn ang="0">
                  <a:pos x="26" y="106"/>
                </a:cxn>
                <a:cxn ang="0">
                  <a:pos x="28" y="184"/>
                </a:cxn>
                <a:cxn ang="0">
                  <a:pos x="26" y="200"/>
                </a:cxn>
                <a:cxn ang="0">
                  <a:pos x="12" y="242"/>
                </a:cxn>
                <a:cxn ang="0">
                  <a:pos x="0" y="284"/>
                </a:cxn>
                <a:cxn ang="0">
                  <a:pos x="22" y="290"/>
                </a:cxn>
                <a:cxn ang="0">
                  <a:pos x="56" y="308"/>
                </a:cxn>
                <a:cxn ang="0">
                  <a:pos x="64" y="318"/>
                </a:cxn>
                <a:cxn ang="0">
                  <a:pos x="66" y="336"/>
                </a:cxn>
                <a:cxn ang="0">
                  <a:pos x="74" y="366"/>
                </a:cxn>
                <a:cxn ang="0">
                  <a:pos x="86" y="382"/>
                </a:cxn>
                <a:cxn ang="0">
                  <a:pos x="94" y="388"/>
                </a:cxn>
                <a:cxn ang="0">
                  <a:pos x="120" y="396"/>
                </a:cxn>
                <a:cxn ang="0">
                  <a:pos x="136" y="396"/>
                </a:cxn>
                <a:cxn ang="0">
                  <a:pos x="162" y="408"/>
                </a:cxn>
                <a:cxn ang="0">
                  <a:pos x="236" y="410"/>
                </a:cxn>
                <a:cxn ang="0">
                  <a:pos x="294" y="422"/>
                </a:cxn>
                <a:cxn ang="0">
                  <a:pos x="320" y="420"/>
                </a:cxn>
                <a:cxn ang="0">
                  <a:pos x="368" y="426"/>
                </a:cxn>
                <a:cxn ang="0">
                  <a:pos x="530" y="482"/>
                </a:cxn>
                <a:cxn ang="0">
                  <a:pos x="520" y="468"/>
                </a:cxn>
                <a:cxn ang="0">
                  <a:pos x="526" y="448"/>
                </a:cxn>
                <a:cxn ang="0">
                  <a:pos x="528" y="434"/>
                </a:cxn>
              </a:cxnLst>
              <a:rect l="0" t="0" r="r" b="b"/>
              <a:pathLst>
                <a:path w="606" h="482">
                  <a:moveTo>
                    <a:pt x="528" y="434"/>
                  </a:moveTo>
                  <a:lnTo>
                    <a:pt x="528" y="434"/>
                  </a:lnTo>
                  <a:lnTo>
                    <a:pt x="526" y="412"/>
                  </a:lnTo>
                  <a:lnTo>
                    <a:pt x="524" y="404"/>
                  </a:lnTo>
                  <a:lnTo>
                    <a:pt x="606" y="132"/>
                  </a:lnTo>
                  <a:lnTo>
                    <a:pt x="606" y="132"/>
                  </a:lnTo>
                  <a:lnTo>
                    <a:pt x="468" y="88"/>
                  </a:lnTo>
                  <a:lnTo>
                    <a:pt x="336" y="46"/>
                  </a:lnTo>
                  <a:lnTo>
                    <a:pt x="202" y="0"/>
                  </a:lnTo>
                  <a:lnTo>
                    <a:pt x="202" y="0"/>
                  </a:lnTo>
                  <a:lnTo>
                    <a:pt x="204" y="12"/>
                  </a:lnTo>
                  <a:lnTo>
                    <a:pt x="202" y="36"/>
                  </a:lnTo>
                  <a:lnTo>
                    <a:pt x="200" y="52"/>
                  </a:lnTo>
                  <a:lnTo>
                    <a:pt x="198" y="66"/>
                  </a:lnTo>
                  <a:lnTo>
                    <a:pt x="194" y="78"/>
                  </a:lnTo>
                  <a:lnTo>
                    <a:pt x="188" y="86"/>
                  </a:lnTo>
                  <a:lnTo>
                    <a:pt x="188" y="86"/>
                  </a:lnTo>
                  <a:lnTo>
                    <a:pt x="182" y="92"/>
                  </a:lnTo>
                  <a:lnTo>
                    <a:pt x="174" y="94"/>
                  </a:lnTo>
                  <a:lnTo>
                    <a:pt x="166" y="94"/>
                  </a:lnTo>
                  <a:lnTo>
                    <a:pt x="156" y="92"/>
                  </a:lnTo>
                  <a:lnTo>
                    <a:pt x="132" y="78"/>
                  </a:lnTo>
                  <a:lnTo>
                    <a:pt x="96" y="58"/>
                  </a:lnTo>
                  <a:lnTo>
                    <a:pt x="96" y="58"/>
                  </a:lnTo>
                  <a:lnTo>
                    <a:pt x="62" y="40"/>
                  </a:lnTo>
                  <a:lnTo>
                    <a:pt x="36" y="28"/>
                  </a:lnTo>
                  <a:lnTo>
                    <a:pt x="36" y="28"/>
                  </a:lnTo>
                  <a:lnTo>
                    <a:pt x="32" y="48"/>
                  </a:lnTo>
                  <a:lnTo>
                    <a:pt x="28" y="66"/>
                  </a:lnTo>
                  <a:lnTo>
                    <a:pt x="26" y="106"/>
                  </a:lnTo>
                  <a:lnTo>
                    <a:pt x="26" y="144"/>
                  </a:lnTo>
                  <a:lnTo>
                    <a:pt x="28" y="184"/>
                  </a:lnTo>
                  <a:lnTo>
                    <a:pt x="28" y="184"/>
                  </a:lnTo>
                  <a:lnTo>
                    <a:pt x="26" y="200"/>
                  </a:lnTo>
                  <a:lnTo>
                    <a:pt x="22" y="214"/>
                  </a:lnTo>
                  <a:lnTo>
                    <a:pt x="12" y="242"/>
                  </a:lnTo>
                  <a:lnTo>
                    <a:pt x="12" y="242"/>
                  </a:lnTo>
                  <a:lnTo>
                    <a:pt x="0" y="284"/>
                  </a:lnTo>
                  <a:lnTo>
                    <a:pt x="0" y="284"/>
                  </a:lnTo>
                  <a:lnTo>
                    <a:pt x="22" y="290"/>
                  </a:lnTo>
                  <a:lnTo>
                    <a:pt x="42" y="300"/>
                  </a:lnTo>
                  <a:lnTo>
                    <a:pt x="56" y="308"/>
                  </a:lnTo>
                  <a:lnTo>
                    <a:pt x="62" y="314"/>
                  </a:lnTo>
                  <a:lnTo>
                    <a:pt x="64" y="318"/>
                  </a:lnTo>
                  <a:lnTo>
                    <a:pt x="64" y="318"/>
                  </a:lnTo>
                  <a:lnTo>
                    <a:pt x="66" y="336"/>
                  </a:lnTo>
                  <a:lnTo>
                    <a:pt x="72" y="358"/>
                  </a:lnTo>
                  <a:lnTo>
                    <a:pt x="74" y="366"/>
                  </a:lnTo>
                  <a:lnTo>
                    <a:pt x="80" y="376"/>
                  </a:lnTo>
                  <a:lnTo>
                    <a:pt x="86" y="382"/>
                  </a:lnTo>
                  <a:lnTo>
                    <a:pt x="94" y="388"/>
                  </a:lnTo>
                  <a:lnTo>
                    <a:pt x="94" y="388"/>
                  </a:lnTo>
                  <a:lnTo>
                    <a:pt x="110" y="392"/>
                  </a:lnTo>
                  <a:lnTo>
                    <a:pt x="120" y="396"/>
                  </a:lnTo>
                  <a:lnTo>
                    <a:pt x="136" y="396"/>
                  </a:lnTo>
                  <a:lnTo>
                    <a:pt x="136" y="396"/>
                  </a:lnTo>
                  <a:lnTo>
                    <a:pt x="148" y="400"/>
                  </a:lnTo>
                  <a:lnTo>
                    <a:pt x="162" y="408"/>
                  </a:lnTo>
                  <a:lnTo>
                    <a:pt x="182" y="420"/>
                  </a:lnTo>
                  <a:lnTo>
                    <a:pt x="236" y="410"/>
                  </a:lnTo>
                  <a:lnTo>
                    <a:pt x="248" y="426"/>
                  </a:lnTo>
                  <a:lnTo>
                    <a:pt x="294" y="422"/>
                  </a:lnTo>
                  <a:lnTo>
                    <a:pt x="306" y="428"/>
                  </a:lnTo>
                  <a:lnTo>
                    <a:pt x="320" y="420"/>
                  </a:lnTo>
                  <a:lnTo>
                    <a:pt x="350" y="426"/>
                  </a:lnTo>
                  <a:lnTo>
                    <a:pt x="368" y="426"/>
                  </a:lnTo>
                  <a:lnTo>
                    <a:pt x="530" y="482"/>
                  </a:lnTo>
                  <a:lnTo>
                    <a:pt x="530" y="482"/>
                  </a:lnTo>
                  <a:lnTo>
                    <a:pt x="520" y="468"/>
                  </a:lnTo>
                  <a:lnTo>
                    <a:pt x="520" y="468"/>
                  </a:lnTo>
                  <a:lnTo>
                    <a:pt x="524" y="458"/>
                  </a:lnTo>
                  <a:lnTo>
                    <a:pt x="526" y="448"/>
                  </a:lnTo>
                  <a:lnTo>
                    <a:pt x="528" y="434"/>
                  </a:lnTo>
                  <a:lnTo>
                    <a:pt x="528" y="43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5" name="Freeform 19">
              <a:extLst>
                <a:ext uri="{FF2B5EF4-FFF2-40B4-BE49-F238E27FC236}">
                  <a16:creationId xmlns:a16="http://schemas.microsoft.com/office/drawing/2014/main" id="{1B10BA27-622C-46D0-986C-25BFCF88EFDF}"/>
                </a:ext>
              </a:extLst>
            </p:cNvPr>
            <p:cNvSpPr>
              <a:spLocks/>
            </p:cNvSpPr>
            <p:nvPr>
              <p:custDataLst>
                <p:tags r:id="rId19"/>
              </p:custDataLst>
            </p:nvPr>
          </p:nvSpPr>
          <p:spPr bwMode="auto">
            <a:xfrm>
              <a:off x="7578782" y="1860098"/>
              <a:ext cx="448526" cy="685388"/>
            </a:xfrm>
            <a:custGeom>
              <a:avLst/>
              <a:gdLst/>
              <a:ahLst/>
              <a:cxnLst>
                <a:cxn ang="0">
                  <a:pos x="328" y="234"/>
                </a:cxn>
                <a:cxn ang="0">
                  <a:pos x="328" y="222"/>
                </a:cxn>
                <a:cxn ang="0">
                  <a:pos x="330" y="214"/>
                </a:cxn>
                <a:cxn ang="0">
                  <a:pos x="292" y="198"/>
                </a:cxn>
                <a:cxn ang="0">
                  <a:pos x="258" y="174"/>
                </a:cxn>
                <a:cxn ang="0">
                  <a:pos x="232" y="142"/>
                </a:cxn>
                <a:cxn ang="0">
                  <a:pos x="216" y="104"/>
                </a:cxn>
                <a:cxn ang="0">
                  <a:pos x="210" y="72"/>
                </a:cxn>
                <a:cxn ang="0">
                  <a:pos x="202" y="40"/>
                </a:cxn>
                <a:cxn ang="0">
                  <a:pos x="186" y="12"/>
                </a:cxn>
                <a:cxn ang="0">
                  <a:pos x="172" y="4"/>
                </a:cxn>
                <a:cxn ang="0">
                  <a:pos x="156" y="0"/>
                </a:cxn>
                <a:cxn ang="0">
                  <a:pos x="150" y="0"/>
                </a:cxn>
                <a:cxn ang="0">
                  <a:pos x="132" y="12"/>
                </a:cxn>
                <a:cxn ang="0">
                  <a:pos x="112" y="26"/>
                </a:cxn>
                <a:cxn ang="0">
                  <a:pos x="106" y="28"/>
                </a:cxn>
                <a:cxn ang="0">
                  <a:pos x="90" y="28"/>
                </a:cxn>
                <a:cxn ang="0">
                  <a:pos x="66" y="26"/>
                </a:cxn>
                <a:cxn ang="0">
                  <a:pos x="52" y="32"/>
                </a:cxn>
                <a:cxn ang="0">
                  <a:pos x="46" y="40"/>
                </a:cxn>
                <a:cxn ang="0">
                  <a:pos x="34" y="78"/>
                </a:cxn>
                <a:cxn ang="0">
                  <a:pos x="32" y="122"/>
                </a:cxn>
                <a:cxn ang="0">
                  <a:pos x="36" y="206"/>
                </a:cxn>
                <a:cxn ang="0">
                  <a:pos x="34" y="228"/>
                </a:cxn>
                <a:cxn ang="0">
                  <a:pos x="28" y="258"/>
                </a:cxn>
                <a:cxn ang="0">
                  <a:pos x="20" y="276"/>
                </a:cxn>
                <a:cxn ang="0">
                  <a:pos x="0" y="290"/>
                </a:cxn>
                <a:cxn ang="0">
                  <a:pos x="72" y="510"/>
                </a:cxn>
                <a:cxn ang="0">
                  <a:pos x="90" y="542"/>
                </a:cxn>
                <a:cxn ang="0">
                  <a:pos x="102" y="544"/>
                </a:cxn>
                <a:cxn ang="0">
                  <a:pos x="106" y="528"/>
                </a:cxn>
                <a:cxn ang="0">
                  <a:pos x="124" y="492"/>
                </a:cxn>
                <a:cxn ang="0">
                  <a:pos x="130" y="476"/>
                </a:cxn>
                <a:cxn ang="0">
                  <a:pos x="140" y="448"/>
                </a:cxn>
                <a:cxn ang="0">
                  <a:pos x="158" y="428"/>
                </a:cxn>
                <a:cxn ang="0">
                  <a:pos x="168" y="420"/>
                </a:cxn>
                <a:cxn ang="0">
                  <a:pos x="190" y="402"/>
                </a:cxn>
                <a:cxn ang="0">
                  <a:pos x="198" y="392"/>
                </a:cxn>
                <a:cxn ang="0">
                  <a:pos x="204" y="370"/>
                </a:cxn>
                <a:cxn ang="0">
                  <a:pos x="208" y="352"/>
                </a:cxn>
                <a:cxn ang="0">
                  <a:pos x="212" y="348"/>
                </a:cxn>
                <a:cxn ang="0">
                  <a:pos x="222" y="344"/>
                </a:cxn>
                <a:cxn ang="0">
                  <a:pos x="232" y="346"/>
                </a:cxn>
                <a:cxn ang="0">
                  <a:pos x="250" y="352"/>
                </a:cxn>
                <a:cxn ang="0">
                  <a:pos x="260" y="350"/>
                </a:cxn>
                <a:cxn ang="0">
                  <a:pos x="270" y="342"/>
                </a:cxn>
                <a:cxn ang="0">
                  <a:pos x="284" y="320"/>
                </a:cxn>
                <a:cxn ang="0">
                  <a:pos x="290" y="308"/>
                </a:cxn>
                <a:cxn ang="0">
                  <a:pos x="312" y="284"/>
                </a:cxn>
                <a:cxn ang="0">
                  <a:pos x="338" y="262"/>
                </a:cxn>
                <a:cxn ang="0">
                  <a:pos x="350" y="272"/>
                </a:cxn>
                <a:cxn ang="0">
                  <a:pos x="356" y="256"/>
                </a:cxn>
                <a:cxn ang="0">
                  <a:pos x="350" y="250"/>
                </a:cxn>
                <a:cxn ang="0">
                  <a:pos x="332" y="238"/>
                </a:cxn>
                <a:cxn ang="0">
                  <a:pos x="328" y="234"/>
                </a:cxn>
              </a:cxnLst>
              <a:rect l="0" t="0" r="r" b="b"/>
              <a:pathLst>
                <a:path w="356" h="544">
                  <a:moveTo>
                    <a:pt x="328" y="234"/>
                  </a:moveTo>
                  <a:lnTo>
                    <a:pt x="328" y="234"/>
                  </a:lnTo>
                  <a:lnTo>
                    <a:pt x="328" y="228"/>
                  </a:lnTo>
                  <a:lnTo>
                    <a:pt x="328" y="222"/>
                  </a:lnTo>
                  <a:lnTo>
                    <a:pt x="330" y="214"/>
                  </a:lnTo>
                  <a:lnTo>
                    <a:pt x="330" y="214"/>
                  </a:lnTo>
                  <a:lnTo>
                    <a:pt x="310" y="208"/>
                  </a:lnTo>
                  <a:lnTo>
                    <a:pt x="292" y="198"/>
                  </a:lnTo>
                  <a:lnTo>
                    <a:pt x="274" y="188"/>
                  </a:lnTo>
                  <a:lnTo>
                    <a:pt x="258" y="174"/>
                  </a:lnTo>
                  <a:lnTo>
                    <a:pt x="244" y="160"/>
                  </a:lnTo>
                  <a:lnTo>
                    <a:pt x="232" y="142"/>
                  </a:lnTo>
                  <a:lnTo>
                    <a:pt x="224" y="124"/>
                  </a:lnTo>
                  <a:lnTo>
                    <a:pt x="216" y="104"/>
                  </a:lnTo>
                  <a:lnTo>
                    <a:pt x="216" y="104"/>
                  </a:lnTo>
                  <a:lnTo>
                    <a:pt x="210" y="72"/>
                  </a:lnTo>
                  <a:lnTo>
                    <a:pt x="208" y="56"/>
                  </a:lnTo>
                  <a:lnTo>
                    <a:pt x="202" y="40"/>
                  </a:lnTo>
                  <a:lnTo>
                    <a:pt x="194" y="24"/>
                  </a:lnTo>
                  <a:lnTo>
                    <a:pt x="186" y="12"/>
                  </a:lnTo>
                  <a:lnTo>
                    <a:pt x="180" y="8"/>
                  </a:lnTo>
                  <a:lnTo>
                    <a:pt x="172" y="4"/>
                  </a:lnTo>
                  <a:lnTo>
                    <a:pt x="166" y="2"/>
                  </a:lnTo>
                  <a:lnTo>
                    <a:pt x="156" y="0"/>
                  </a:lnTo>
                  <a:lnTo>
                    <a:pt x="156" y="0"/>
                  </a:lnTo>
                  <a:lnTo>
                    <a:pt x="150" y="0"/>
                  </a:lnTo>
                  <a:lnTo>
                    <a:pt x="144" y="2"/>
                  </a:lnTo>
                  <a:lnTo>
                    <a:pt x="132" y="12"/>
                  </a:lnTo>
                  <a:lnTo>
                    <a:pt x="120" y="22"/>
                  </a:lnTo>
                  <a:lnTo>
                    <a:pt x="112" y="26"/>
                  </a:lnTo>
                  <a:lnTo>
                    <a:pt x="106" y="28"/>
                  </a:lnTo>
                  <a:lnTo>
                    <a:pt x="106" y="28"/>
                  </a:lnTo>
                  <a:lnTo>
                    <a:pt x="98" y="28"/>
                  </a:lnTo>
                  <a:lnTo>
                    <a:pt x="90" y="28"/>
                  </a:lnTo>
                  <a:lnTo>
                    <a:pt x="74" y="26"/>
                  </a:lnTo>
                  <a:lnTo>
                    <a:pt x="66" y="26"/>
                  </a:lnTo>
                  <a:lnTo>
                    <a:pt x="60" y="28"/>
                  </a:lnTo>
                  <a:lnTo>
                    <a:pt x="52" y="32"/>
                  </a:lnTo>
                  <a:lnTo>
                    <a:pt x="46" y="40"/>
                  </a:lnTo>
                  <a:lnTo>
                    <a:pt x="46" y="40"/>
                  </a:lnTo>
                  <a:lnTo>
                    <a:pt x="40" y="58"/>
                  </a:lnTo>
                  <a:lnTo>
                    <a:pt x="34" y="78"/>
                  </a:lnTo>
                  <a:lnTo>
                    <a:pt x="32" y="98"/>
                  </a:lnTo>
                  <a:lnTo>
                    <a:pt x="32" y="122"/>
                  </a:lnTo>
                  <a:lnTo>
                    <a:pt x="36" y="166"/>
                  </a:lnTo>
                  <a:lnTo>
                    <a:pt x="36" y="206"/>
                  </a:lnTo>
                  <a:lnTo>
                    <a:pt x="36" y="206"/>
                  </a:lnTo>
                  <a:lnTo>
                    <a:pt x="34" y="228"/>
                  </a:lnTo>
                  <a:lnTo>
                    <a:pt x="32" y="246"/>
                  </a:lnTo>
                  <a:lnTo>
                    <a:pt x="28" y="258"/>
                  </a:lnTo>
                  <a:lnTo>
                    <a:pt x="24" y="268"/>
                  </a:lnTo>
                  <a:lnTo>
                    <a:pt x="20" y="276"/>
                  </a:lnTo>
                  <a:lnTo>
                    <a:pt x="14" y="282"/>
                  </a:lnTo>
                  <a:lnTo>
                    <a:pt x="0" y="290"/>
                  </a:lnTo>
                  <a:lnTo>
                    <a:pt x="66" y="492"/>
                  </a:lnTo>
                  <a:lnTo>
                    <a:pt x="72" y="510"/>
                  </a:lnTo>
                  <a:lnTo>
                    <a:pt x="90" y="522"/>
                  </a:lnTo>
                  <a:lnTo>
                    <a:pt x="90" y="542"/>
                  </a:lnTo>
                  <a:lnTo>
                    <a:pt x="102" y="544"/>
                  </a:lnTo>
                  <a:lnTo>
                    <a:pt x="102" y="544"/>
                  </a:lnTo>
                  <a:lnTo>
                    <a:pt x="104" y="536"/>
                  </a:lnTo>
                  <a:lnTo>
                    <a:pt x="106" y="528"/>
                  </a:lnTo>
                  <a:lnTo>
                    <a:pt x="114" y="510"/>
                  </a:lnTo>
                  <a:lnTo>
                    <a:pt x="124" y="492"/>
                  </a:lnTo>
                  <a:lnTo>
                    <a:pt x="130" y="476"/>
                  </a:lnTo>
                  <a:lnTo>
                    <a:pt x="130" y="476"/>
                  </a:lnTo>
                  <a:lnTo>
                    <a:pt x="136" y="460"/>
                  </a:lnTo>
                  <a:lnTo>
                    <a:pt x="140" y="448"/>
                  </a:lnTo>
                  <a:lnTo>
                    <a:pt x="148" y="438"/>
                  </a:lnTo>
                  <a:lnTo>
                    <a:pt x="158" y="428"/>
                  </a:lnTo>
                  <a:lnTo>
                    <a:pt x="158" y="428"/>
                  </a:lnTo>
                  <a:lnTo>
                    <a:pt x="168" y="420"/>
                  </a:lnTo>
                  <a:lnTo>
                    <a:pt x="180" y="412"/>
                  </a:lnTo>
                  <a:lnTo>
                    <a:pt x="190" y="402"/>
                  </a:lnTo>
                  <a:lnTo>
                    <a:pt x="198" y="392"/>
                  </a:lnTo>
                  <a:lnTo>
                    <a:pt x="198" y="392"/>
                  </a:lnTo>
                  <a:lnTo>
                    <a:pt x="202" y="382"/>
                  </a:lnTo>
                  <a:lnTo>
                    <a:pt x="204" y="370"/>
                  </a:lnTo>
                  <a:lnTo>
                    <a:pt x="206" y="358"/>
                  </a:lnTo>
                  <a:lnTo>
                    <a:pt x="208" y="352"/>
                  </a:lnTo>
                  <a:lnTo>
                    <a:pt x="212" y="348"/>
                  </a:lnTo>
                  <a:lnTo>
                    <a:pt x="212" y="348"/>
                  </a:lnTo>
                  <a:lnTo>
                    <a:pt x="218" y="344"/>
                  </a:lnTo>
                  <a:lnTo>
                    <a:pt x="222" y="344"/>
                  </a:lnTo>
                  <a:lnTo>
                    <a:pt x="228" y="344"/>
                  </a:lnTo>
                  <a:lnTo>
                    <a:pt x="232" y="346"/>
                  </a:lnTo>
                  <a:lnTo>
                    <a:pt x="244" y="350"/>
                  </a:lnTo>
                  <a:lnTo>
                    <a:pt x="250" y="352"/>
                  </a:lnTo>
                  <a:lnTo>
                    <a:pt x="260" y="350"/>
                  </a:lnTo>
                  <a:lnTo>
                    <a:pt x="260" y="350"/>
                  </a:lnTo>
                  <a:lnTo>
                    <a:pt x="266" y="346"/>
                  </a:lnTo>
                  <a:lnTo>
                    <a:pt x="270" y="342"/>
                  </a:lnTo>
                  <a:lnTo>
                    <a:pt x="278" y="332"/>
                  </a:lnTo>
                  <a:lnTo>
                    <a:pt x="284" y="320"/>
                  </a:lnTo>
                  <a:lnTo>
                    <a:pt x="290" y="308"/>
                  </a:lnTo>
                  <a:lnTo>
                    <a:pt x="290" y="308"/>
                  </a:lnTo>
                  <a:lnTo>
                    <a:pt x="300" y="296"/>
                  </a:lnTo>
                  <a:lnTo>
                    <a:pt x="312" y="284"/>
                  </a:lnTo>
                  <a:lnTo>
                    <a:pt x="338" y="262"/>
                  </a:lnTo>
                  <a:lnTo>
                    <a:pt x="338" y="262"/>
                  </a:lnTo>
                  <a:lnTo>
                    <a:pt x="350" y="272"/>
                  </a:lnTo>
                  <a:lnTo>
                    <a:pt x="350" y="272"/>
                  </a:lnTo>
                  <a:lnTo>
                    <a:pt x="356" y="262"/>
                  </a:lnTo>
                  <a:lnTo>
                    <a:pt x="356" y="256"/>
                  </a:lnTo>
                  <a:lnTo>
                    <a:pt x="354" y="252"/>
                  </a:lnTo>
                  <a:lnTo>
                    <a:pt x="350" y="250"/>
                  </a:lnTo>
                  <a:lnTo>
                    <a:pt x="338" y="244"/>
                  </a:lnTo>
                  <a:lnTo>
                    <a:pt x="332" y="238"/>
                  </a:lnTo>
                  <a:lnTo>
                    <a:pt x="328" y="234"/>
                  </a:lnTo>
                  <a:lnTo>
                    <a:pt x="328" y="23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6" name="Freeform 20">
              <a:extLst>
                <a:ext uri="{FF2B5EF4-FFF2-40B4-BE49-F238E27FC236}">
                  <a16:creationId xmlns:a16="http://schemas.microsoft.com/office/drawing/2014/main" id="{94ECC503-E0CA-4087-9766-036BDBBEEE3A}"/>
                </a:ext>
              </a:extLst>
            </p:cNvPr>
            <p:cNvSpPr>
              <a:spLocks/>
            </p:cNvSpPr>
            <p:nvPr>
              <p:custDataLst>
                <p:tags r:id="rId20"/>
              </p:custDataLst>
            </p:nvPr>
          </p:nvSpPr>
          <p:spPr bwMode="auto">
            <a:xfrm>
              <a:off x="7460351" y="2565644"/>
              <a:ext cx="395610" cy="216704"/>
            </a:xfrm>
            <a:custGeom>
              <a:avLst/>
              <a:gdLst/>
              <a:ahLst/>
              <a:cxnLst>
                <a:cxn ang="0">
                  <a:pos x="310" y="100"/>
                </a:cxn>
                <a:cxn ang="0">
                  <a:pos x="310" y="100"/>
                </a:cxn>
                <a:cxn ang="0">
                  <a:pos x="306" y="94"/>
                </a:cxn>
                <a:cxn ang="0">
                  <a:pos x="302" y="90"/>
                </a:cxn>
                <a:cxn ang="0">
                  <a:pos x="302" y="90"/>
                </a:cxn>
                <a:cxn ang="0">
                  <a:pos x="298" y="96"/>
                </a:cxn>
                <a:cxn ang="0">
                  <a:pos x="288" y="104"/>
                </a:cxn>
                <a:cxn ang="0">
                  <a:pos x="282" y="108"/>
                </a:cxn>
                <a:cxn ang="0">
                  <a:pos x="274" y="112"/>
                </a:cxn>
                <a:cxn ang="0">
                  <a:pos x="266" y="112"/>
                </a:cxn>
                <a:cxn ang="0">
                  <a:pos x="258" y="112"/>
                </a:cxn>
                <a:cxn ang="0">
                  <a:pos x="258" y="112"/>
                </a:cxn>
                <a:cxn ang="0">
                  <a:pos x="250" y="108"/>
                </a:cxn>
                <a:cxn ang="0">
                  <a:pos x="244" y="102"/>
                </a:cxn>
                <a:cxn ang="0">
                  <a:pos x="232" y="92"/>
                </a:cxn>
                <a:cxn ang="0">
                  <a:pos x="220" y="82"/>
                </a:cxn>
                <a:cxn ang="0">
                  <a:pos x="212" y="78"/>
                </a:cxn>
                <a:cxn ang="0">
                  <a:pos x="204" y="76"/>
                </a:cxn>
                <a:cxn ang="0">
                  <a:pos x="204" y="76"/>
                </a:cxn>
                <a:cxn ang="0">
                  <a:pos x="208" y="66"/>
                </a:cxn>
                <a:cxn ang="0">
                  <a:pos x="216" y="54"/>
                </a:cxn>
                <a:cxn ang="0">
                  <a:pos x="220" y="42"/>
                </a:cxn>
                <a:cxn ang="0">
                  <a:pos x="222" y="38"/>
                </a:cxn>
                <a:cxn ang="0">
                  <a:pos x="222" y="32"/>
                </a:cxn>
                <a:cxn ang="0">
                  <a:pos x="222" y="32"/>
                </a:cxn>
                <a:cxn ang="0">
                  <a:pos x="218" y="22"/>
                </a:cxn>
                <a:cxn ang="0">
                  <a:pos x="212" y="16"/>
                </a:cxn>
                <a:cxn ang="0">
                  <a:pos x="204" y="8"/>
                </a:cxn>
                <a:cxn ang="0">
                  <a:pos x="200" y="0"/>
                </a:cxn>
                <a:cxn ang="0">
                  <a:pos x="162" y="36"/>
                </a:cxn>
                <a:cxn ang="0">
                  <a:pos x="4" y="82"/>
                </a:cxn>
                <a:cxn ang="0">
                  <a:pos x="0" y="162"/>
                </a:cxn>
                <a:cxn ang="0">
                  <a:pos x="6" y="168"/>
                </a:cxn>
                <a:cxn ang="0">
                  <a:pos x="184" y="122"/>
                </a:cxn>
                <a:cxn ang="0">
                  <a:pos x="184" y="130"/>
                </a:cxn>
                <a:cxn ang="0">
                  <a:pos x="218" y="172"/>
                </a:cxn>
                <a:cxn ang="0">
                  <a:pos x="218" y="172"/>
                </a:cxn>
                <a:cxn ang="0">
                  <a:pos x="226" y="166"/>
                </a:cxn>
                <a:cxn ang="0">
                  <a:pos x="234" y="160"/>
                </a:cxn>
                <a:cxn ang="0">
                  <a:pos x="234" y="160"/>
                </a:cxn>
                <a:cxn ang="0">
                  <a:pos x="258" y="152"/>
                </a:cxn>
                <a:cxn ang="0">
                  <a:pos x="274" y="146"/>
                </a:cxn>
                <a:cxn ang="0">
                  <a:pos x="288" y="140"/>
                </a:cxn>
                <a:cxn ang="0">
                  <a:pos x="302" y="132"/>
                </a:cxn>
                <a:cxn ang="0">
                  <a:pos x="310" y="122"/>
                </a:cxn>
                <a:cxn ang="0">
                  <a:pos x="314" y="118"/>
                </a:cxn>
                <a:cxn ang="0">
                  <a:pos x="314" y="112"/>
                </a:cxn>
                <a:cxn ang="0">
                  <a:pos x="314" y="106"/>
                </a:cxn>
                <a:cxn ang="0">
                  <a:pos x="310" y="100"/>
                </a:cxn>
                <a:cxn ang="0">
                  <a:pos x="310" y="100"/>
                </a:cxn>
              </a:cxnLst>
              <a:rect l="0" t="0" r="r" b="b"/>
              <a:pathLst>
                <a:path w="314" h="172">
                  <a:moveTo>
                    <a:pt x="310" y="100"/>
                  </a:moveTo>
                  <a:lnTo>
                    <a:pt x="310" y="100"/>
                  </a:lnTo>
                  <a:lnTo>
                    <a:pt x="306" y="94"/>
                  </a:lnTo>
                  <a:lnTo>
                    <a:pt x="302" y="90"/>
                  </a:lnTo>
                  <a:lnTo>
                    <a:pt x="302" y="90"/>
                  </a:lnTo>
                  <a:lnTo>
                    <a:pt x="298" y="96"/>
                  </a:lnTo>
                  <a:lnTo>
                    <a:pt x="288" y="104"/>
                  </a:lnTo>
                  <a:lnTo>
                    <a:pt x="282" y="108"/>
                  </a:lnTo>
                  <a:lnTo>
                    <a:pt x="274" y="112"/>
                  </a:lnTo>
                  <a:lnTo>
                    <a:pt x="266" y="112"/>
                  </a:lnTo>
                  <a:lnTo>
                    <a:pt x="258" y="112"/>
                  </a:lnTo>
                  <a:lnTo>
                    <a:pt x="258" y="112"/>
                  </a:lnTo>
                  <a:lnTo>
                    <a:pt x="250" y="108"/>
                  </a:lnTo>
                  <a:lnTo>
                    <a:pt x="244" y="102"/>
                  </a:lnTo>
                  <a:lnTo>
                    <a:pt x="232" y="92"/>
                  </a:lnTo>
                  <a:lnTo>
                    <a:pt x="220" y="82"/>
                  </a:lnTo>
                  <a:lnTo>
                    <a:pt x="212" y="78"/>
                  </a:lnTo>
                  <a:lnTo>
                    <a:pt x="204" y="76"/>
                  </a:lnTo>
                  <a:lnTo>
                    <a:pt x="204" y="76"/>
                  </a:lnTo>
                  <a:lnTo>
                    <a:pt x="208" y="66"/>
                  </a:lnTo>
                  <a:lnTo>
                    <a:pt x="216" y="54"/>
                  </a:lnTo>
                  <a:lnTo>
                    <a:pt x="220" y="42"/>
                  </a:lnTo>
                  <a:lnTo>
                    <a:pt x="222" y="38"/>
                  </a:lnTo>
                  <a:lnTo>
                    <a:pt x="222" y="32"/>
                  </a:lnTo>
                  <a:lnTo>
                    <a:pt x="222" y="32"/>
                  </a:lnTo>
                  <a:lnTo>
                    <a:pt x="218" y="22"/>
                  </a:lnTo>
                  <a:lnTo>
                    <a:pt x="212" y="16"/>
                  </a:lnTo>
                  <a:lnTo>
                    <a:pt x="204" y="8"/>
                  </a:lnTo>
                  <a:lnTo>
                    <a:pt x="200" y="0"/>
                  </a:lnTo>
                  <a:lnTo>
                    <a:pt x="162" y="36"/>
                  </a:lnTo>
                  <a:lnTo>
                    <a:pt x="4" y="82"/>
                  </a:lnTo>
                  <a:lnTo>
                    <a:pt x="0" y="162"/>
                  </a:lnTo>
                  <a:lnTo>
                    <a:pt x="6" y="168"/>
                  </a:lnTo>
                  <a:lnTo>
                    <a:pt x="184" y="122"/>
                  </a:lnTo>
                  <a:lnTo>
                    <a:pt x="184" y="130"/>
                  </a:lnTo>
                  <a:lnTo>
                    <a:pt x="218" y="172"/>
                  </a:lnTo>
                  <a:lnTo>
                    <a:pt x="218" y="172"/>
                  </a:lnTo>
                  <a:lnTo>
                    <a:pt x="226" y="166"/>
                  </a:lnTo>
                  <a:lnTo>
                    <a:pt x="234" y="160"/>
                  </a:lnTo>
                  <a:lnTo>
                    <a:pt x="234" y="160"/>
                  </a:lnTo>
                  <a:lnTo>
                    <a:pt x="258" y="152"/>
                  </a:lnTo>
                  <a:lnTo>
                    <a:pt x="274" y="146"/>
                  </a:lnTo>
                  <a:lnTo>
                    <a:pt x="288" y="140"/>
                  </a:lnTo>
                  <a:lnTo>
                    <a:pt x="302" y="132"/>
                  </a:lnTo>
                  <a:lnTo>
                    <a:pt x="310" y="122"/>
                  </a:lnTo>
                  <a:lnTo>
                    <a:pt x="314" y="118"/>
                  </a:lnTo>
                  <a:lnTo>
                    <a:pt x="314" y="112"/>
                  </a:lnTo>
                  <a:lnTo>
                    <a:pt x="314" y="106"/>
                  </a:lnTo>
                  <a:lnTo>
                    <a:pt x="310" y="100"/>
                  </a:lnTo>
                  <a:lnTo>
                    <a:pt x="310" y="10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7" name="Freeform 21">
              <a:extLst>
                <a:ext uri="{FF2B5EF4-FFF2-40B4-BE49-F238E27FC236}">
                  <a16:creationId xmlns:a16="http://schemas.microsoft.com/office/drawing/2014/main" id="{C303A27C-8005-41CA-88BF-8C4A1B67CD3F}"/>
                </a:ext>
              </a:extLst>
            </p:cNvPr>
            <p:cNvSpPr>
              <a:spLocks/>
            </p:cNvSpPr>
            <p:nvPr>
              <p:custDataLst>
                <p:tags r:id="rId21"/>
              </p:custDataLst>
            </p:nvPr>
          </p:nvSpPr>
          <p:spPr bwMode="auto">
            <a:xfrm>
              <a:off x="7467910" y="2731952"/>
              <a:ext cx="199065" cy="249461"/>
            </a:xfrm>
            <a:custGeom>
              <a:avLst/>
              <a:gdLst/>
              <a:ahLst/>
              <a:cxnLst>
                <a:cxn ang="0">
                  <a:pos x="140" y="0"/>
                </a:cxn>
                <a:cxn ang="0">
                  <a:pos x="0" y="36"/>
                </a:cxn>
                <a:cxn ang="0">
                  <a:pos x="2" y="38"/>
                </a:cxn>
                <a:cxn ang="0">
                  <a:pos x="18" y="124"/>
                </a:cxn>
                <a:cxn ang="0">
                  <a:pos x="8" y="142"/>
                </a:cxn>
                <a:cxn ang="0">
                  <a:pos x="38" y="198"/>
                </a:cxn>
                <a:cxn ang="0">
                  <a:pos x="38" y="198"/>
                </a:cxn>
                <a:cxn ang="0">
                  <a:pos x="56" y="184"/>
                </a:cxn>
                <a:cxn ang="0">
                  <a:pos x="76" y="168"/>
                </a:cxn>
                <a:cxn ang="0">
                  <a:pos x="118" y="142"/>
                </a:cxn>
                <a:cxn ang="0">
                  <a:pos x="118" y="142"/>
                </a:cxn>
                <a:cxn ang="0">
                  <a:pos x="140" y="128"/>
                </a:cxn>
                <a:cxn ang="0">
                  <a:pos x="150" y="120"/>
                </a:cxn>
                <a:cxn ang="0">
                  <a:pos x="158" y="112"/>
                </a:cxn>
                <a:cxn ang="0">
                  <a:pos x="154" y="44"/>
                </a:cxn>
                <a:cxn ang="0">
                  <a:pos x="140" y="0"/>
                </a:cxn>
              </a:cxnLst>
              <a:rect l="0" t="0" r="r" b="b"/>
              <a:pathLst>
                <a:path w="158" h="198">
                  <a:moveTo>
                    <a:pt x="140" y="0"/>
                  </a:moveTo>
                  <a:lnTo>
                    <a:pt x="0" y="36"/>
                  </a:lnTo>
                  <a:lnTo>
                    <a:pt x="2" y="38"/>
                  </a:lnTo>
                  <a:lnTo>
                    <a:pt x="18" y="124"/>
                  </a:lnTo>
                  <a:lnTo>
                    <a:pt x="8" y="142"/>
                  </a:lnTo>
                  <a:lnTo>
                    <a:pt x="38" y="198"/>
                  </a:lnTo>
                  <a:lnTo>
                    <a:pt x="38" y="198"/>
                  </a:lnTo>
                  <a:lnTo>
                    <a:pt x="56" y="184"/>
                  </a:lnTo>
                  <a:lnTo>
                    <a:pt x="76" y="168"/>
                  </a:lnTo>
                  <a:lnTo>
                    <a:pt x="118" y="142"/>
                  </a:lnTo>
                  <a:lnTo>
                    <a:pt x="118" y="142"/>
                  </a:lnTo>
                  <a:lnTo>
                    <a:pt x="140" y="128"/>
                  </a:lnTo>
                  <a:lnTo>
                    <a:pt x="150" y="120"/>
                  </a:lnTo>
                  <a:lnTo>
                    <a:pt x="158" y="112"/>
                  </a:lnTo>
                  <a:lnTo>
                    <a:pt x="154" y="44"/>
                  </a:lnTo>
                  <a:lnTo>
                    <a:pt x="140" y="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8" name="Freeform 22">
              <a:extLst>
                <a:ext uri="{FF2B5EF4-FFF2-40B4-BE49-F238E27FC236}">
                  <a16:creationId xmlns:a16="http://schemas.microsoft.com/office/drawing/2014/main" id="{C2CB9F4A-51F5-47B6-B43B-A1E89C2DA578}"/>
                </a:ext>
              </a:extLst>
            </p:cNvPr>
            <p:cNvSpPr>
              <a:spLocks/>
            </p:cNvSpPr>
            <p:nvPr>
              <p:custDataLst>
                <p:tags r:id="rId22"/>
              </p:custDataLst>
            </p:nvPr>
          </p:nvSpPr>
          <p:spPr bwMode="auto">
            <a:xfrm>
              <a:off x="7644297" y="2719353"/>
              <a:ext cx="90713" cy="153708"/>
            </a:xfrm>
            <a:custGeom>
              <a:avLst/>
              <a:gdLst/>
              <a:ahLst/>
              <a:cxnLst>
                <a:cxn ang="0">
                  <a:pos x="72" y="50"/>
                </a:cxn>
                <a:cxn ang="0">
                  <a:pos x="38" y="8"/>
                </a:cxn>
                <a:cxn ang="0">
                  <a:pos x="38" y="0"/>
                </a:cxn>
                <a:cxn ang="0">
                  <a:pos x="0" y="10"/>
                </a:cxn>
                <a:cxn ang="0">
                  <a:pos x="14" y="54"/>
                </a:cxn>
                <a:cxn ang="0">
                  <a:pos x="18" y="122"/>
                </a:cxn>
                <a:cxn ang="0">
                  <a:pos x="18" y="122"/>
                </a:cxn>
                <a:cxn ang="0">
                  <a:pos x="18" y="122"/>
                </a:cxn>
                <a:cxn ang="0">
                  <a:pos x="18" y="122"/>
                </a:cxn>
                <a:cxn ang="0">
                  <a:pos x="30" y="104"/>
                </a:cxn>
                <a:cxn ang="0">
                  <a:pos x="44" y="86"/>
                </a:cxn>
                <a:cxn ang="0">
                  <a:pos x="56" y="68"/>
                </a:cxn>
                <a:cxn ang="0">
                  <a:pos x="72" y="50"/>
                </a:cxn>
                <a:cxn ang="0">
                  <a:pos x="72" y="50"/>
                </a:cxn>
              </a:cxnLst>
              <a:rect l="0" t="0" r="r" b="b"/>
              <a:pathLst>
                <a:path w="72" h="122">
                  <a:moveTo>
                    <a:pt x="72" y="50"/>
                  </a:moveTo>
                  <a:lnTo>
                    <a:pt x="38" y="8"/>
                  </a:lnTo>
                  <a:lnTo>
                    <a:pt x="38" y="0"/>
                  </a:lnTo>
                  <a:lnTo>
                    <a:pt x="0" y="10"/>
                  </a:lnTo>
                  <a:lnTo>
                    <a:pt x="14" y="54"/>
                  </a:lnTo>
                  <a:lnTo>
                    <a:pt x="18" y="122"/>
                  </a:lnTo>
                  <a:lnTo>
                    <a:pt x="18" y="122"/>
                  </a:lnTo>
                  <a:lnTo>
                    <a:pt x="18" y="122"/>
                  </a:lnTo>
                  <a:lnTo>
                    <a:pt x="18" y="122"/>
                  </a:lnTo>
                  <a:lnTo>
                    <a:pt x="30" y="104"/>
                  </a:lnTo>
                  <a:lnTo>
                    <a:pt x="44" y="86"/>
                  </a:lnTo>
                  <a:lnTo>
                    <a:pt x="56" y="68"/>
                  </a:lnTo>
                  <a:lnTo>
                    <a:pt x="72" y="50"/>
                  </a:lnTo>
                  <a:lnTo>
                    <a:pt x="72" y="5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9" name="Freeform 23">
              <a:extLst>
                <a:ext uri="{FF2B5EF4-FFF2-40B4-BE49-F238E27FC236}">
                  <a16:creationId xmlns:a16="http://schemas.microsoft.com/office/drawing/2014/main" id="{BD6DBCC8-1D41-4C12-9EB6-DF649E1FE31D}"/>
                </a:ext>
              </a:extLst>
            </p:cNvPr>
            <p:cNvSpPr>
              <a:spLocks/>
            </p:cNvSpPr>
            <p:nvPr>
              <p:custDataLst>
                <p:tags r:id="rId23"/>
              </p:custDataLst>
            </p:nvPr>
          </p:nvSpPr>
          <p:spPr bwMode="auto">
            <a:xfrm>
              <a:off x="6802681" y="2343901"/>
              <a:ext cx="713106" cy="672789"/>
            </a:xfrm>
            <a:custGeom>
              <a:avLst/>
              <a:gdLst/>
              <a:ahLst/>
              <a:cxnLst>
                <a:cxn ang="0">
                  <a:pos x="536" y="450"/>
                </a:cxn>
                <a:cxn ang="0">
                  <a:pos x="530" y="346"/>
                </a:cxn>
                <a:cxn ang="0">
                  <a:pos x="526" y="256"/>
                </a:cxn>
                <a:cxn ang="0">
                  <a:pos x="488" y="158"/>
                </a:cxn>
                <a:cxn ang="0">
                  <a:pos x="488" y="144"/>
                </a:cxn>
                <a:cxn ang="0">
                  <a:pos x="474" y="108"/>
                </a:cxn>
                <a:cxn ang="0">
                  <a:pos x="472" y="96"/>
                </a:cxn>
                <a:cxn ang="0">
                  <a:pos x="472" y="58"/>
                </a:cxn>
                <a:cxn ang="0">
                  <a:pos x="458" y="0"/>
                </a:cxn>
                <a:cxn ang="0">
                  <a:pos x="398" y="12"/>
                </a:cxn>
                <a:cxn ang="0">
                  <a:pos x="348" y="20"/>
                </a:cxn>
                <a:cxn ang="0">
                  <a:pos x="316" y="28"/>
                </a:cxn>
                <a:cxn ang="0">
                  <a:pos x="296" y="46"/>
                </a:cxn>
                <a:cxn ang="0">
                  <a:pos x="286" y="72"/>
                </a:cxn>
                <a:cxn ang="0">
                  <a:pos x="280" y="100"/>
                </a:cxn>
                <a:cxn ang="0">
                  <a:pos x="274" y="164"/>
                </a:cxn>
                <a:cxn ang="0">
                  <a:pos x="266" y="208"/>
                </a:cxn>
                <a:cxn ang="0">
                  <a:pos x="262" y="222"/>
                </a:cxn>
                <a:cxn ang="0">
                  <a:pos x="248" y="242"/>
                </a:cxn>
                <a:cxn ang="0">
                  <a:pos x="232" y="256"/>
                </a:cxn>
                <a:cxn ang="0">
                  <a:pos x="202" y="264"/>
                </a:cxn>
                <a:cxn ang="0">
                  <a:pos x="150" y="276"/>
                </a:cxn>
                <a:cxn ang="0">
                  <a:pos x="98" y="286"/>
                </a:cxn>
                <a:cxn ang="0">
                  <a:pos x="78" y="294"/>
                </a:cxn>
                <a:cxn ang="0">
                  <a:pos x="70" y="302"/>
                </a:cxn>
                <a:cxn ang="0">
                  <a:pos x="58" y="318"/>
                </a:cxn>
                <a:cxn ang="0">
                  <a:pos x="46" y="358"/>
                </a:cxn>
                <a:cxn ang="0">
                  <a:pos x="40" y="378"/>
                </a:cxn>
                <a:cxn ang="0">
                  <a:pos x="22" y="406"/>
                </a:cxn>
                <a:cxn ang="0">
                  <a:pos x="0" y="430"/>
                </a:cxn>
                <a:cxn ang="0">
                  <a:pos x="370" y="382"/>
                </a:cxn>
                <a:cxn ang="0">
                  <a:pos x="406" y="422"/>
                </a:cxn>
                <a:cxn ang="0">
                  <a:pos x="444" y="438"/>
                </a:cxn>
                <a:cxn ang="0">
                  <a:pos x="548" y="534"/>
                </a:cxn>
                <a:cxn ang="0">
                  <a:pos x="552" y="522"/>
                </a:cxn>
                <a:cxn ang="0">
                  <a:pos x="560" y="512"/>
                </a:cxn>
                <a:cxn ang="0">
                  <a:pos x="566" y="506"/>
                </a:cxn>
              </a:cxnLst>
              <a:rect l="0" t="0" r="r" b="b"/>
              <a:pathLst>
                <a:path w="566" h="534">
                  <a:moveTo>
                    <a:pt x="566" y="506"/>
                  </a:moveTo>
                  <a:lnTo>
                    <a:pt x="536" y="450"/>
                  </a:lnTo>
                  <a:lnTo>
                    <a:pt x="546" y="432"/>
                  </a:lnTo>
                  <a:lnTo>
                    <a:pt x="530" y="346"/>
                  </a:lnTo>
                  <a:lnTo>
                    <a:pt x="522" y="338"/>
                  </a:lnTo>
                  <a:lnTo>
                    <a:pt x="526" y="256"/>
                  </a:lnTo>
                  <a:lnTo>
                    <a:pt x="502" y="168"/>
                  </a:lnTo>
                  <a:lnTo>
                    <a:pt x="488" y="158"/>
                  </a:lnTo>
                  <a:lnTo>
                    <a:pt x="488" y="144"/>
                  </a:lnTo>
                  <a:lnTo>
                    <a:pt x="488" y="144"/>
                  </a:lnTo>
                  <a:lnTo>
                    <a:pt x="480" y="124"/>
                  </a:lnTo>
                  <a:lnTo>
                    <a:pt x="474" y="108"/>
                  </a:lnTo>
                  <a:lnTo>
                    <a:pt x="472" y="96"/>
                  </a:lnTo>
                  <a:lnTo>
                    <a:pt x="472" y="96"/>
                  </a:lnTo>
                  <a:lnTo>
                    <a:pt x="470" y="74"/>
                  </a:lnTo>
                  <a:lnTo>
                    <a:pt x="472" y="58"/>
                  </a:lnTo>
                  <a:lnTo>
                    <a:pt x="464" y="48"/>
                  </a:lnTo>
                  <a:lnTo>
                    <a:pt x="458" y="0"/>
                  </a:lnTo>
                  <a:lnTo>
                    <a:pt x="458" y="0"/>
                  </a:lnTo>
                  <a:lnTo>
                    <a:pt x="398" y="12"/>
                  </a:lnTo>
                  <a:lnTo>
                    <a:pt x="348" y="20"/>
                  </a:lnTo>
                  <a:lnTo>
                    <a:pt x="348" y="20"/>
                  </a:lnTo>
                  <a:lnTo>
                    <a:pt x="330" y="24"/>
                  </a:lnTo>
                  <a:lnTo>
                    <a:pt x="316" y="28"/>
                  </a:lnTo>
                  <a:lnTo>
                    <a:pt x="306" y="36"/>
                  </a:lnTo>
                  <a:lnTo>
                    <a:pt x="296" y="46"/>
                  </a:lnTo>
                  <a:lnTo>
                    <a:pt x="290" y="58"/>
                  </a:lnTo>
                  <a:lnTo>
                    <a:pt x="286" y="72"/>
                  </a:lnTo>
                  <a:lnTo>
                    <a:pt x="282" y="86"/>
                  </a:lnTo>
                  <a:lnTo>
                    <a:pt x="280" y="100"/>
                  </a:lnTo>
                  <a:lnTo>
                    <a:pt x="276" y="132"/>
                  </a:lnTo>
                  <a:lnTo>
                    <a:pt x="274" y="164"/>
                  </a:lnTo>
                  <a:lnTo>
                    <a:pt x="270" y="194"/>
                  </a:lnTo>
                  <a:lnTo>
                    <a:pt x="266" y="208"/>
                  </a:lnTo>
                  <a:lnTo>
                    <a:pt x="262" y="222"/>
                  </a:lnTo>
                  <a:lnTo>
                    <a:pt x="262" y="222"/>
                  </a:lnTo>
                  <a:lnTo>
                    <a:pt x="256" y="234"/>
                  </a:lnTo>
                  <a:lnTo>
                    <a:pt x="248" y="242"/>
                  </a:lnTo>
                  <a:lnTo>
                    <a:pt x="242" y="250"/>
                  </a:lnTo>
                  <a:lnTo>
                    <a:pt x="232" y="256"/>
                  </a:lnTo>
                  <a:lnTo>
                    <a:pt x="218" y="260"/>
                  </a:lnTo>
                  <a:lnTo>
                    <a:pt x="202" y="264"/>
                  </a:lnTo>
                  <a:lnTo>
                    <a:pt x="150" y="276"/>
                  </a:lnTo>
                  <a:lnTo>
                    <a:pt x="150" y="276"/>
                  </a:lnTo>
                  <a:lnTo>
                    <a:pt x="108" y="284"/>
                  </a:lnTo>
                  <a:lnTo>
                    <a:pt x="98" y="286"/>
                  </a:lnTo>
                  <a:lnTo>
                    <a:pt x="88" y="290"/>
                  </a:lnTo>
                  <a:lnTo>
                    <a:pt x="78" y="294"/>
                  </a:lnTo>
                  <a:lnTo>
                    <a:pt x="70" y="302"/>
                  </a:lnTo>
                  <a:lnTo>
                    <a:pt x="70" y="302"/>
                  </a:lnTo>
                  <a:lnTo>
                    <a:pt x="64" y="310"/>
                  </a:lnTo>
                  <a:lnTo>
                    <a:pt x="58" y="318"/>
                  </a:lnTo>
                  <a:lnTo>
                    <a:pt x="52" y="338"/>
                  </a:lnTo>
                  <a:lnTo>
                    <a:pt x="46" y="358"/>
                  </a:lnTo>
                  <a:lnTo>
                    <a:pt x="40" y="378"/>
                  </a:lnTo>
                  <a:lnTo>
                    <a:pt x="40" y="378"/>
                  </a:lnTo>
                  <a:lnTo>
                    <a:pt x="32" y="392"/>
                  </a:lnTo>
                  <a:lnTo>
                    <a:pt x="22" y="406"/>
                  </a:lnTo>
                  <a:lnTo>
                    <a:pt x="12" y="418"/>
                  </a:lnTo>
                  <a:lnTo>
                    <a:pt x="0" y="430"/>
                  </a:lnTo>
                  <a:lnTo>
                    <a:pt x="4" y="462"/>
                  </a:lnTo>
                  <a:lnTo>
                    <a:pt x="370" y="382"/>
                  </a:lnTo>
                  <a:lnTo>
                    <a:pt x="402" y="398"/>
                  </a:lnTo>
                  <a:lnTo>
                    <a:pt x="406" y="422"/>
                  </a:lnTo>
                  <a:lnTo>
                    <a:pt x="418" y="444"/>
                  </a:lnTo>
                  <a:lnTo>
                    <a:pt x="444" y="438"/>
                  </a:lnTo>
                  <a:lnTo>
                    <a:pt x="524" y="474"/>
                  </a:lnTo>
                  <a:lnTo>
                    <a:pt x="548" y="534"/>
                  </a:lnTo>
                  <a:lnTo>
                    <a:pt x="548" y="534"/>
                  </a:lnTo>
                  <a:lnTo>
                    <a:pt x="552" y="522"/>
                  </a:lnTo>
                  <a:lnTo>
                    <a:pt x="560" y="512"/>
                  </a:lnTo>
                  <a:lnTo>
                    <a:pt x="560" y="512"/>
                  </a:lnTo>
                  <a:lnTo>
                    <a:pt x="566" y="506"/>
                  </a:lnTo>
                  <a:lnTo>
                    <a:pt x="566" y="50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0" name="Freeform 24">
              <a:extLst>
                <a:ext uri="{FF2B5EF4-FFF2-40B4-BE49-F238E27FC236}">
                  <a16:creationId xmlns:a16="http://schemas.microsoft.com/office/drawing/2014/main" id="{7D5E5F93-F6BF-4793-B161-A7B519909526}"/>
                </a:ext>
              </a:extLst>
            </p:cNvPr>
            <p:cNvSpPr>
              <a:spLocks/>
            </p:cNvSpPr>
            <p:nvPr>
              <p:custDataLst>
                <p:tags r:id="rId24"/>
              </p:custDataLst>
            </p:nvPr>
          </p:nvSpPr>
          <p:spPr bwMode="auto">
            <a:xfrm>
              <a:off x="7331841" y="2898259"/>
              <a:ext cx="161268" cy="415769"/>
            </a:xfrm>
            <a:custGeom>
              <a:avLst/>
              <a:gdLst/>
              <a:ahLst/>
              <a:cxnLst>
                <a:cxn ang="0">
                  <a:pos x="128" y="94"/>
                </a:cxn>
                <a:cxn ang="0">
                  <a:pos x="104" y="34"/>
                </a:cxn>
                <a:cxn ang="0">
                  <a:pos x="26" y="0"/>
                </a:cxn>
                <a:cxn ang="0">
                  <a:pos x="10" y="32"/>
                </a:cxn>
                <a:cxn ang="0">
                  <a:pos x="0" y="54"/>
                </a:cxn>
                <a:cxn ang="0">
                  <a:pos x="10" y="74"/>
                </a:cxn>
                <a:cxn ang="0">
                  <a:pos x="2" y="94"/>
                </a:cxn>
                <a:cxn ang="0">
                  <a:pos x="48" y="150"/>
                </a:cxn>
                <a:cxn ang="0">
                  <a:pos x="12" y="188"/>
                </a:cxn>
                <a:cxn ang="0">
                  <a:pos x="12" y="188"/>
                </a:cxn>
                <a:cxn ang="0">
                  <a:pos x="8" y="194"/>
                </a:cxn>
                <a:cxn ang="0">
                  <a:pos x="6" y="202"/>
                </a:cxn>
                <a:cxn ang="0">
                  <a:pos x="4" y="210"/>
                </a:cxn>
                <a:cxn ang="0">
                  <a:pos x="2" y="222"/>
                </a:cxn>
                <a:cxn ang="0">
                  <a:pos x="6" y="236"/>
                </a:cxn>
                <a:cxn ang="0">
                  <a:pos x="12" y="250"/>
                </a:cxn>
                <a:cxn ang="0">
                  <a:pos x="24" y="266"/>
                </a:cxn>
                <a:cxn ang="0">
                  <a:pos x="24" y="266"/>
                </a:cxn>
                <a:cxn ang="0">
                  <a:pos x="78" y="330"/>
                </a:cxn>
                <a:cxn ang="0">
                  <a:pos x="78" y="330"/>
                </a:cxn>
                <a:cxn ang="0">
                  <a:pos x="80" y="296"/>
                </a:cxn>
                <a:cxn ang="0">
                  <a:pos x="82" y="280"/>
                </a:cxn>
                <a:cxn ang="0">
                  <a:pos x="84" y="266"/>
                </a:cxn>
                <a:cxn ang="0">
                  <a:pos x="84" y="266"/>
                </a:cxn>
                <a:cxn ang="0">
                  <a:pos x="94" y="242"/>
                </a:cxn>
                <a:cxn ang="0">
                  <a:pos x="104" y="218"/>
                </a:cxn>
                <a:cxn ang="0">
                  <a:pos x="104" y="218"/>
                </a:cxn>
                <a:cxn ang="0">
                  <a:pos x="112" y="202"/>
                </a:cxn>
                <a:cxn ang="0">
                  <a:pos x="116" y="190"/>
                </a:cxn>
                <a:cxn ang="0">
                  <a:pos x="118" y="174"/>
                </a:cxn>
                <a:cxn ang="0">
                  <a:pos x="114" y="158"/>
                </a:cxn>
                <a:cxn ang="0">
                  <a:pos x="114" y="158"/>
                </a:cxn>
                <a:cxn ang="0">
                  <a:pos x="120" y="150"/>
                </a:cxn>
                <a:cxn ang="0">
                  <a:pos x="122" y="142"/>
                </a:cxn>
                <a:cxn ang="0">
                  <a:pos x="124" y="126"/>
                </a:cxn>
                <a:cxn ang="0">
                  <a:pos x="126" y="110"/>
                </a:cxn>
                <a:cxn ang="0">
                  <a:pos x="128" y="94"/>
                </a:cxn>
                <a:cxn ang="0">
                  <a:pos x="128" y="94"/>
                </a:cxn>
              </a:cxnLst>
              <a:rect l="0" t="0" r="r" b="b"/>
              <a:pathLst>
                <a:path w="128" h="330">
                  <a:moveTo>
                    <a:pt x="128" y="94"/>
                  </a:moveTo>
                  <a:lnTo>
                    <a:pt x="104" y="34"/>
                  </a:lnTo>
                  <a:lnTo>
                    <a:pt x="26" y="0"/>
                  </a:lnTo>
                  <a:lnTo>
                    <a:pt x="10" y="32"/>
                  </a:lnTo>
                  <a:lnTo>
                    <a:pt x="0" y="54"/>
                  </a:lnTo>
                  <a:lnTo>
                    <a:pt x="10" y="74"/>
                  </a:lnTo>
                  <a:lnTo>
                    <a:pt x="2" y="94"/>
                  </a:lnTo>
                  <a:lnTo>
                    <a:pt x="48" y="150"/>
                  </a:lnTo>
                  <a:lnTo>
                    <a:pt x="12" y="188"/>
                  </a:lnTo>
                  <a:lnTo>
                    <a:pt x="12" y="188"/>
                  </a:lnTo>
                  <a:lnTo>
                    <a:pt x="8" y="194"/>
                  </a:lnTo>
                  <a:lnTo>
                    <a:pt x="6" y="202"/>
                  </a:lnTo>
                  <a:lnTo>
                    <a:pt x="4" y="210"/>
                  </a:lnTo>
                  <a:lnTo>
                    <a:pt x="2" y="222"/>
                  </a:lnTo>
                  <a:lnTo>
                    <a:pt x="6" y="236"/>
                  </a:lnTo>
                  <a:lnTo>
                    <a:pt x="12" y="250"/>
                  </a:lnTo>
                  <a:lnTo>
                    <a:pt x="24" y="266"/>
                  </a:lnTo>
                  <a:lnTo>
                    <a:pt x="24" y="266"/>
                  </a:lnTo>
                  <a:lnTo>
                    <a:pt x="78" y="330"/>
                  </a:lnTo>
                  <a:lnTo>
                    <a:pt x="78" y="330"/>
                  </a:lnTo>
                  <a:lnTo>
                    <a:pt x="80" y="296"/>
                  </a:lnTo>
                  <a:lnTo>
                    <a:pt x="82" y="280"/>
                  </a:lnTo>
                  <a:lnTo>
                    <a:pt x="84" y="266"/>
                  </a:lnTo>
                  <a:lnTo>
                    <a:pt x="84" y="266"/>
                  </a:lnTo>
                  <a:lnTo>
                    <a:pt x="94" y="242"/>
                  </a:lnTo>
                  <a:lnTo>
                    <a:pt x="104" y="218"/>
                  </a:lnTo>
                  <a:lnTo>
                    <a:pt x="104" y="218"/>
                  </a:lnTo>
                  <a:lnTo>
                    <a:pt x="112" y="202"/>
                  </a:lnTo>
                  <a:lnTo>
                    <a:pt x="116" y="190"/>
                  </a:lnTo>
                  <a:lnTo>
                    <a:pt x="118" y="174"/>
                  </a:lnTo>
                  <a:lnTo>
                    <a:pt x="114" y="158"/>
                  </a:lnTo>
                  <a:lnTo>
                    <a:pt x="114" y="158"/>
                  </a:lnTo>
                  <a:lnTo>
                    <a:pt x="120" y="150"/>
                  </a:lnTo>
                  <a:lnTo>
                    <a:pt x="122" y="142"/>
                  </a:lnTo>
                  <a:lnTo>
                    <a:pt x="124" y="126"/>
                  </a:lnTo>
                  <a:lnTo>
                    <a:pt x="126" y="110"/>
                  </a:lnTo>
                  <a:lnTo>
                    <a:pt x="128" y="94"/>
                  </a:lnTo>
                  <a:lnTo>
                    <a:pt x="128" y="9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1" name="Freeform 25">
              <a:extLst>
                <a:ext uri="{FF2B5EF4-FFF2-40B4-BE49-F238E27FC236}">
                  <a16:creationId xmlns:a16="http://schemas.microsoft.com/office/drawing/2014/main" id="{7CD9AB97-5A24-4D23-A6AA-280681F20B8F}"/>
                </a:ext>
              </a:extLst>
            </p:cNvPr>
            <p:cNvSpPr>
              <a:spLocks/>
            </p:cNvSpPr>
            <p:nvPr>
              <p:custDataLst>
                <p:tags r:id="rId25"/>
              </p:custDataLst>
            </p:nvPr>
          </p:nvSpPr>
          <p:spPr bwMode="auto">
            <a:xfrm>
              <a:off x="7301603" y="3142681"/>
              <a:ext cx="128510" cy="201585"/>
            </a:xfrm>
            <a:custGeom>
              <a:avLst/>
              <a:gdLst/>
              <a:ahLst/>
              <a:cxnLst>
                <a:cxn ang="0">
                  <a:pos x="0" y="20"/>
                </a:cxn>
                <a:cxn ang="0">
                  <a:pos x="0" y="20"/>
                </a:cxn>
                <a:cxn ang="0">
                  <a:pos x="2" y="36"/>
                </a:cxn>
                <a:cxn ang="0">
                  <a:pos x="6" y="56"/>
                </a:cxn>
                <a:cxn ang="0">
                  <a:pos x="20" y="102"/>
                </a:cxn>
                <a:cxn ang="0">
                  <a:pos x="38" y="160"/>
                </a:cxn>
                <a:cxn ang="0">
                  <a:pos x="102" y="152"/>
                </a:cxn>
                <a:cxn ang="0">
                  <a:pos x="102" y="152"/>
                </a:cxn>
                <a:cxn ang="0">
                  <a:pos x="102" y="136"/>
                </a:cxn>
                <a:cxn ang="0">
                  <a:pos x="102" y="136"/>
                </a:cxn>
                <a:cxn ang="0">
                  <a:pos x="48" y="72"/>
                </a:cxn>
                <a:cxn ang="0">
                  <a:pos x="48" y="72"/>
                </a:cxn>
                <a:cxn ang="0">
                  <a:pos x="38" y="60"/>
                </a:cxn>
                <a:cxn ang="0">
                  <a:pos x="32" y="48"/>
                </a:cxn>
                <a:cxn ang="0">
                  <a:pos x="28" y="36"/>
                </a:cxn>
                <a:cxn ang="0">
                  <a:pos x="26" y="26"/>
                </a:cxn>
                <a:cxn ang="0">
                  <a:pos x="26" y="18"/>
                </a:cxn>
                <a:cxn ang="0">
                  <a:pos x="28" y="10"/>
                </a:cxn>
                <a:cxn ang="0">
                  <a:pos x="34" y="0"/>
                </a:cxn>
                <a:cxn ang="0">
                  <a:pos x="34" y="0"/>
                </a:cxn>
                <a:cxn ang="0">
                  <a:pos x="22" y="0"/>
                </a:cxn>
                <a:cxn ang="0">
                  <a:pos x="10" y="4"/>
                </a:cxn>
                <a:cxn ang="0">
                  <a:pos x="6" y="8"/>
                </a:cxn>
                <a:cxn ang="0">
                  <a:pos x="4" y="10"/>
                </a:cxn>
                <a:cxn ang="0">
                  <a:pos x="2" y="16"/>
                </a:cxn>
                <a:cxn ang="0">
                  <a:pos x="0" y="20"/>
                </a:cxn>
                <a:cxn ang="0">
                  <a:pos x="0" y="20"/>
                </a:cxn>
              </a:cxnLst>
              <a:rect l="0" t="0" r="r" b="b"/>
              <a:pathLst>
                <a:path w="102" h="160">
                  <a:moveTo>
                    <a:pt x="0" y="20"/>
                  </a:moveTo>
                  <a:lnTo>
                    <a:pt x="0" y="20"/>
                  </a:lnTo>
                  <a:lnTo>
                    <a:pt x="2" y="36"/>
                  </a:lnTo>
                  <a:lnTo>
                    <a:pt x="6" y="56"/>
                  </a:lnTo>
                  <a:lnTo>
                    <a:pt x="20" y="102"/>
                  </a:lnTo>
                  <a:lnTo>
                    <a:pt x="38" y="160"/>
                  </a:lnTo>
                  <a:lnTo>
                    <a:pt x="102" y="152"/>
                  </a:lnTo>
                  <a:lnTo>
                    <a:pt x="102" y="152"/>
                  </a:lnTo>
                  <a:lnTo>
                    <a:pt x="102" y="136"/>
                  </a:lnTo>
                  <a:lnTo>
                    <a:pt x="102" y="136"/>
                  </a:lnTo>
                  <a:lnTo>
                    <a:pt x="48" y="72"/>
                  </a:lnTo>
                  <a:lnTo>
                    <a:pt x="48" y="72"/>
                  </a:lnTo>
                  <a:lnTo>
                    <a:pt x="38" y="60"/>
                  </a:lnTo>
                  <a:lnTo>
                    <a:pt x="32" y="48"/>
                  </a:lnTo>
                  <a:lnTo>
                    <a:pt x="28" y="36"/>
                  </a:lnTo>
                  <a:lnTo>
                    <a:pt x="26" y="26"/>
                  </a:lnTo>
                  <a:lnTo>
                    <a:pt x="26" y="18"/>
                  </a:lnTo>
                  <a:lnTo>
                    <a:pt x="28" y="10"/>
                  </a:lnTo>
                  <a:lnTo>
                    <a:pt x="34" y="0"/>
                  </a:lnTo>
                  <a:lnTo>
                    <a:pt x="34" y="0"/>
                  </a:lnTo>
                  <a:lnTo>
                    <a:pt x="22" y="0"/>
                  </a:lnTo>
                  <a:lnTo>
                    <a:pt x="10" y="4"/>
                  </a:lnTo>
                  <a:lnTo>
                    <a:pt x="6" y="8"/>
                  </a:lnTo>
                  <a:lnTo>
                    <a:pt x="4" y="10"/>
                  </a:lnTo>
                  <a:lnTo>
                    <a:pt x="2" y="16"/>
                  </a:lnTo>
                  <a:lnTo>
                    <a:pt x="0" y="20"/>
                  </a:lnTo>
                  <a:lnTo>
                    <a:pt x="0" y="2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2" name="Freeform 26">
              <a:extLst>
                <a:ext uri="{FF2B5EF4-FFF2-40B4-BE49-F238E27FC236}">
                  <a16:creationId xmlns:a16="http://schemas.microsoft.com/office/drawing/2014/main" id="{32A4916D-6B80-417F-B581-722CED6AF03E}"/>
                </a:ext>
              </a:extLst>
            </p:cNvPr>
            <p:cNvSpPr>
              <a:spLocks/>
            </p:cNvSpPr>
            <p:nvPr>
              <p:custDataLst>
                <p:tags r:id="rId26"/>
              </p:custDataLst>
            </p:nvPr>
          </p:nvSpPr>
          <p:spPr bwMode="auto">
            <a:xfrm>
              <a:off x="6732126" y="2825185"/>
              <a:ext cx="660190" cy="443486"/>
            </a:xfrm>
            <a:custGeom>
              <a:avLst/>
              <a:gdLst/>
              <a:ahLst/>
              <a:cxnLst>
                <a:cxn ang="0">
                  <a:pos x="36" y="236"/>
                </a:cxn>
                <a:cxn ang="0">
                  <a:pos x="48" y="352"/>
                </a:cxn>
                <a:cxn ang="0">
                  <a:pos x="452" y="276"/>
                </a:cxn>
                <a:cxn ang="0">
                  <a:pos x="452" y="276"/>
                </a:cxn>
                <a:cxn ang="0">
                  <a:pos x="452" y="272"/>
                </a:cxn>
                <a:cxn ang="0">
                  <a:pos x="452" y="272"/>
                </a:cxn>
                <a:cxn ang="0">
                  <a:pos x="454" y="268"/>
                </a:cxn>
                <a:cxn ang="0">
                  <a:pos x="456" y="262"/>
                </a:cxn>
                <a:cxn ang="0">
                  <a:pos x="458" y="260"/>
                </a:cxn>
                <a:cxn ang="0">
                  <a:pos x="462" y="256"/>
                </a:cxn>
                <a:cxn ang="0">
                  <a:pos x="474" y="252"/>
                </a:cxn>
                <a:cxn ang="0">
                  <a:pos x="486" y="252"/>
                </a:cxn>
                <a:cxn ang="0">
                  <a:pos x="486" y="252"/>
                </a:cxn>
                <a:cxn ang="0">
                  <a:pos x="488" y="246"/>
                </a:cxn>
                <a:cxn ang="0">
                  <a:pos x="524" y="208"/>
                </a:cxn>
                <a:cxn ang="0">
                  <a:pos x="478" y="152"/>
                </a:cxn>
                <a:cxn ang="0">
                  <a:pos x="486" y="132"/>
                </a:cxn>
                <a:cxn ang="0">
                  <a:pos x="476" y="112"/>
                </a:cxn>
                <a:cxn ang="0">
                  <a:pos x="486" y="90"/>
                </a:cxn>
                <a:cxn ang="0">
                  <a:pos x="502" y="58"/>
                </a:cxn>
                <a:cxn ang="0">
                  <a:pos x="500" y="56"/>
                </a:cxn>
                <a:cxn ang="0">
                  <a:pos x="474" y="62"/>
                </a:cxn>
                <a:cxn ang="0">
                  <a:pos x="462" y="40"/>
                </a:cxn>
                <a:cxn ang="0">
                  <a:pos x="458" y="16"/>
                </a:cxn>
                <a:cxn ang="0">
                  <a:pos x="426" y="0"/>
                </a:cxn>
                <a:cxn ang="0">
                  <a:pos x="60" y="80"/>
                </a:cxn>
                <a:cxn ang="0">
                  <a:pos x="56" y="48"/>
                </a:cxn>
                <a:cxn ang="0">
                  <a:pos x="56" y="48"/>
                </a:cxn>
                <a:cxn ang="0">
                  <a:pos x="28" y="70"/>
                </a:cxn>
                <a:cxn ang="0">
                  <a:pos x="0" y="90"/>
                </a:cxn>
                <a:cxn ang="0">
                  <a:pos x="18" y="224"/>
                </a:cxn>
                <a:cxn ang="0">
                  <a:pos x="36" y="236"/>
                </a:cxn>
              </a:cxnLst>
              <a:rect l="0" t="0" r="r" b="b"/>
              <a:pathLst>
                <a:path w="524" h="352">
                  <a:moveTo>
                    <a:pt x="36" y="236"/>
                  </a:moveTo>
                  <a:lnTo>
                    <a:pt x="48" y="352"/>
                  </a:lnTo>
                  <a:lnTo>
                    <a:pt x="452" y="276"/>
                  </a:lnTo>
                  <a:lnTo>
                    <a:pt x="452" y="276"/>
                  </a:lnTo>
                  <a:lnTo>
                    <a:pt x="452" y="272"/>
                  </a:lnTo>
                  <a:lnTo>
                    <a:pt x="452" y="272"/>
                  </a:lnTo>
                  <a:lnTo>
                    <a:pt x="454" y="268"/>
                  </a:lnTo>
                  <a:lnTo>
                    <a:pt x="456" y="262"/>
                  </a:lnTo>
                  <a:lnTo>
                    <a:pt x="458" y="260"/>
                  </a:lnTo>
                  <a:lnTo>
                    <a:pt x="462" y="256"/>
                  </a:lnTo>
                  <a:lnTo>
                    <a:pt x="474" y="252"/>
                  </a:lnTo>
                  <a:lnTo>
                    <a:pt x="486" y="252"/>
                  </a:lnTo>
                  <a:lnTo>
                    <a:pt x="486" y="252"/>
                  </a:lnTo>
                  <a:lnTo>
                    <a:pt x="488" y="246"/>
                  </a:lnTo>
                  <a:lnTo>
                    <a:pt x="524" y="208"/>
                  </a:lnTo>
                  <a:lnTo>
                    <a:pt x="478" y="152"/>
                  </a:lnTo>
                  <a:lnTo>
                    <a:pt x="486" y="132"/>
                  </a:lnTo>
                  <a:lnTo>
                    <a:pt x="476" y="112"/>
                  </a:lnTo>
                  <a:lnTo>
                    <a:pt x="486" y="90"/>
                  </a:lnTo>
                  <a:lnTo>
                    <a:pt x="502" y="58"/>
                  </a:lnTo>
                  <a:lnTo>
                    <a:pt x="500" y="56"/>
                  </a:lnTo>
                  <a:lnTo>
                    <a:pt x="474" y="62"/>
                  </a:lnTo>
                  <a:lnTo>
                    <a:pt x="462" y="40"/>
                  </a:lnTo>
                  <a:lnTo>
                    <a:pt x="458" y="16"/>
                  </a:lnTo>
                  <a:lnTo>
                    <a:pt x="426" y="0"/>
                  </a:lnTo>
                  <a:lnTo>
                    <a:pt x="60" y="80"/>
                  </a:lnTo>
                  <a:lnTo>
                    <a:pt x="56" y="48"/>
                  </a:lnTo>
                  <a:lnTo>
                    <a:pt x="56" y="48"/>
                  </a:lnTo>
                  <a:lnTo>
                    <a:pt x="28" y="70"/>
                  </a:lnTo>
                  <a:lnTo>
                    <a:pt x="0" y="90"/>
                  </a:lnTo>
                  <a:lnTo>
                    <a:pt x="18" y="224"/>
                  </a:lnTo>
                  <a:lnTo>
                    <a:pt x="36" y="23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3" name="Freeform 27">
              <a:extLst>
                <a:ext uri="{FF2B5EF4-FFF2-40B4-BE49-F238E27FC236}">
                  <a16:creationId xmlns:a16="http://schemas.microsoft.com/office/drawing/2014/main" id="{229A4155-FF34-43A2-BBCF-29B800BEBC87}"/>
                </a:ext>
              </a:extLst>
            </p:cNvPr>
            <p:cNvSpPr>
              <a:spLocks/>
            </p:cNvSpPr>
            <p:nvPr>
              <p:custDataLst>
                <p:tags r:id="rId27"/>
              </p:custDataLst>
            </p:nvPr>
          </p:nvSpPr>
          <p:spPr bwMode="auto">
            <a:xfrm>
              <a:off x="6900953" y="3172918"/>
              <a:ext cx="529160" cy="377971"/>
            </a:xfrm>
            <a:custGeom>
              <a:avLst/>
              <a:gdLst/>
              <a:ahLst/>
              <a:cxnLst>
                <a:cxn ang="0">
                  <a:pos x="416" y="138"/>
                </a:cxn>
                <a:cxn ang="0">
                  <a:pos x="416" y="138"/>
                </a:cxn>
                <a:cxn ang="0">
                  <a:pos x="420" y="128"/>
                </a:cxn>
                <a:cxn ang="0">
                  <a:pos x="356" y="136"/>
                </a:cxn>
                <a:cxn ang="0">
                  <a:pos x="356" y="136"/>
                </a:cxn>
                <a:cxn ang="0">
                  <a:pos x="338" y="80"/>
                </a:cxn>
                <a:cxn ang="0">
                  <a:pos x="326" y="36"/>
                </a:cxn>
                <a:cxn ang="0">
                  <a:pos x="322" y="16"/>
                </a:cxn>
                <a:cxn ang="0">
                  <a:pos x="318" y="0"/>
                </a:cxn>
                <a:cxn ang="0">
                  <a:pos x="0" y="60"/>
                </a:cxn>
                <a:cxn ang="0">
                  <a:pos x="6" y="122"/>
                </a:cxn>
                <a:cxn ang="0">
                  <a:pos x="34" y="88"/>
                </a:cxn>
                <a:cxn ang="0">
                  <a:pos x="52" y="78"/>
                </a:cxn>
                <a:cxn ang="0">
                  <a:pos x="60" y="64"/>
                </a:cxn>
                <a:cxn ang="0">
                  <a:pos x="84" y="64"/>
                </a:cxn>
                <a:cxn ang="0">
                  <a:pos x="84" y="64"/>
                </a:cxn>
                <a:cxn ang="0">
                  <a:pos x="88" y="62"/>
                </a:cxn>
                <a:cxn ang="0">
                  <a:pos x="96" y="56"/>
                </a:cxn>
                <a:cxn ang="0">
                  <a:pos x="100" y="54"/>
                </a:cxn>
                <a:cxn ang="0">
                  <a:pos x="108" y="52"/>
                </a:cxn>
                <a:cxn ang="0">
                  <a:pos x="116" y="52"/>
                </a:cxn>
                <a:cxn ang="0">
                  <a:pos x="126" y="52"/>
                </a:cxn>
                <a:cxn ang="0">
                  <a:pos x="126" y="52"/>
                </a:cxn>
                <a:cxn ang="0">
                  <a:pos x="142" y="56"/>
                </a:cxn>
                <a:cxn ang="0">
                  <a:pos x="152" y="60"/>
                </a:cxn>
                <a:cxn ang="0">
                  <a:pos x="158" y="64"/>
                </a:cxn>
                <a:cxn ang="0">
                  <a:pos x="156" y="76"/>
                </a:cxn>
                <a:cxn ang="0">
                  <a:pos x="184" y="82"/>
                </a:cxn>
                <a:cxn ang="0">
                  <a:pos x="190" y="104"/>
                </a:cxn>
                <a:cxn ang="0">
                  <a:pos x="222" y="104"/>
                </a:cxn>
                <a:cxn ang="0">
                  <a:pos x="230" y="116"/>
                </a:cxn>
                <a:cxn ang="0">
                  <a:pos x="226" y="158"/>
                </a:cxn>
                <a:cxn ang="0">
                  <a:pos x="226" y="178"/>
                </a:cxn>
                <a:cxn ang="0">
                  <a:pos x="310" y="198"/>
                </a:cxn>
                <a:cxn ang="0">
                  <a:pos x="324" y="226"/>
                </a:cxn>
                <a:cxn ang="0">
                  <a:pos x="320" y="252"/>
                </a:cxn>
                <a:cxn ang="0">
                  <a:pos x="386" y="300"/>
                </a:cxn>
                <a:cxn ang="0">
                  <a:pos x="386" y="300"/>
                </a:cxn>
                <a:cxn ang="0">
                  <a:pos x="386" y="300"/>
                </a:cxn>
                <a:cxn ang="0">
                  <a:pos x="386" y="300"/>
                </a:cxn>
                <a:cxn ang="0">
                  <a:pos x="390" y="260"/>
                </a:cxn>
                <a:cxn ang="0">
                  <a:pos x="396" y="218"/>
                </a:cxn>
                <a:cxn ang="0">
                  <a:pos x="406" y="178"/>
                </a:cxn>
                <a:cxn ang="0">
                  <a:pos x="416" y="138"/>
                </a:cxn>
                <a:cxn ang="0">
                  <a:pos x="416" y="138"/>
                </a:cxn>
              </a:cxnLst>
              <a:rect l="0" t="0" r="r" b="b"/>
              <a:pathLst>
                <a:path w="420" h="300">
                  <a:moveTo>
                    <a:pt x="416" y="138"/>
                  </a:moveTo>
                  <a:lnTo>
                    <a:pt x="416" y="138"/>
                  </a:lnTo>
                  <a:lnTo>
                    <a:pt x="420" y="128"/>
                  </a:lnTo>
                  <a:lnTo>
                    <a:pt x="356" y="136"/>
                  </a:lnTo>
                  <a:lnTo>
                    <a:pt x="356" y="136"/>
                  </a:lnTo>
                  <a:lnTo>
                    <a:pt x="338" y="80"/>
                  </a:lnTo>
                  <a:lnTo>
                    <a:pt x="326" y="36"/>
                  </a:lnTo>
                  <a:lnTo>
                    <a:pt x="322" y="16"/>
                  </a:lnTo>
                  <a:lnTo>
                    <a:pt x="318" y="0"/>
                  </a:lnTo>
                  <a:lnTo>
                    <a:pt x="0" y="60"/>
                  </a:lnTo>
                  <a:lnTo>
                    <a:pt x="6" y="122"/>
                  </a:lnTo>
                  <a:lnTo>
                    <a:pt x="34" y="88"/>
                  </a:lnTo>
                  <a:lnTo>
                    <a:pt x="52" y="78"/>
                  </a:lnTo>
                  <a:lnTo>
                    <a:pt x="60" y="64"/>
                  </a:lnTo>
                  <a:lnTo>
                    <a:pt x="84" y="64"/>
                  </a:lnTo>
                  <a:lnTo>
                    <a:pt x="84" y="64"/>
                  </a:lnTo>
                  <a:lnTo>
                    <a:pt x="88" y="62"/>
                  </a:lnTo>
                  <a:lnTo>
                    <a:pt x="96" y="56"/>
                  </a:lnTo>
                  <a:lnTo>
                    <a:pt x="100" y="54"/>
                  </a:lnTo>
                  <a:lnTo>
                    <a:pt x="108" y="52"/>
                  </a:lnTo>
                  <a:lnTo>
                    <a:pt x="116" y="52"/>
                  </a:lnTo>
                  <a:lnTo>
                    <a:pt x="126" y="52"/>
                  </a:lnTo>
                  <a:lnTo>
                    <a:pt x="126" y="52"/>
                  </a:lnTo>
                  <a:lnTo>
                    <a:pt x="142" y="56"/>
                  </a:lnTo>
                  <a:lnTo>
                    <a:pt x="152" y="60"/>
                  </a:lnTo>
                  <a:lnTo>
                    <a:pt x="158" y="64"/>
                  </a:lnTo>
                  <a:lnTo>
                    <a:pt x="156" y="76"/>
                  </a:lnTo>
                  <a:lnTo>
                    <a:pt x="184" y="82"/>
                  </a:lnTo>
                  <a:lnTo>
                    <a:pt x="190" y="104"/>
                  </a:lnTo>
                  <a:lnTo>
                    <a:pt x="222" y="104"/>
                  </a:lnTo>
                  <a:lnTo>
                    <a:pt x="230" y="116"/>
                  </a:lnTo>
                  <a:lnTo>
                    <a:pt x="226" y="158"/>
                  </a:lnTo>
                  <a:lnTo>
                    <a:pt x="226" y="178"/>
                  </a:lnTo>
                  <a:lnTo>
                    <a:pt x="310" y="198"/>
                  </a:lnTo>
                  <a:lnTo>
                    <a:pt x="324" y="226"/>
                  </a:lnTo>
                  <a:lnTo>
                    <a:pt x="320" y="252"/>
                  </a:lnTo>
                  <a:lnTo>
                    <a:pt x="386" y="300"/>
                  </a:lnTo>
                  <a:lnTo>
                    <a:pt x="386" y="300"/>
                  </a:lnTo>
                  <a:lnTo>
                    <a:pt x="386" y="300"/>
                  </a:lnTo>
                  <a:lnTo>
                    <a:pt x="386" y="300"/>
                  </a:lnTo>
                  <a:lnTo>
                    <a:pt x="390" y="260"/>
                  </a:lnTo>
                  <a:lnTo>
                    <a:pt x="396" y="218"/>
                  </a:lnTo>
                  <a:lnTo>
                    <a:pt x="406" y="178"/>
                  </a:lnTo>
                  <a:lnTo>
                    <a:pt x="416" y="138"/>
                  </a:lnTo>
                  <a:lnTo>
                    <a:pt x="416" y="13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4" name="Freeform 28">
              <a:extLst>
                <a:ext uri="{FF2B5EF4-FFF2-40B4-BE49-F238E27FC236}">
                  <a16:creationId xmlns:a16="http://schemas.microsoft.com/office/drawing/2014/main" id="{7E012908-AA65-42EB-A69D-656D901E71C1}"/>
                </a:ext>
              </a:extLst>
            </p:cNvPr>
            <p:cNvSpPr>
              <a:spLocks/>
            </p:cNvSpPr>
            <p:nvPr>
              <p:custDataLst>
                <p:tags r:id="rId28"/>
              </p:custDataLst>
            </p:nvPr>
          </p:nvSpPr>
          <p:spPr bwMode="auto">
            <a:xfrm>
              <a:off x="6069416" y="2482491"/>
              <a:ext cx="418288" cy="569477"/>
            </a:xfrm>
            <a:custGeom>
              <a:avLst/>
              <a:gdLst/>
              <a:ahLst/>
              <a:cxnLst>
                <a:cxn ang="0">
                  <a:pos x="288" y="432"/>
                </a:cxn>
                <a:cxn ang="0">
                  <a:pos x="286" y="412"/>
                </a:cxn>
                <a:cxn ang="0">
                  <a:pos x="294" y="390"/>
                </a:cxn>
                <a:cxn ang="0">
                  <a:pos x="312" y="350"/>
                </a:cxn>
                <a:cxn ang="0">
                  <a:pos x="324" y="312"/>
                </a:cxn>
                <a:cxn ang="0">
                  <a:pos x="330" y="272"/>
                </a:cxn>
                <a:cxn ang="0">
                  <a:pos x="330" y="234"/>
                </a:cxn>
                <a:cxn ang="0">
                  <a:pos x="318" y="196"/>
                </a:cxn>
                <a:cxn ang="0">
                  <a:pos x="310" y="176"/>
                </a:cxn>
                <a:cxn ang="0">
                  <a:pos x="304" y="170"/>
                </a:cxn>
                <a:cxn ang="0">
                  <a:pos x="298" y="174"/>
                </a:cxn>
                <a:cxn ang="0">
                  <a:pos x="286" y="182"/>
                </a:cxn>
                <a:cxn ang="0">
                  <a:pos x="250" y="208"/>
                </a:cxn>
                <a:cxn ang="0">
                  <a:pos x="230" y="220"/>
                </a:cxn>
                <a:cxn ang="0">
                  <a:pos x="212" y="220"/>
                </a:cxn>
                <a:cxn ang="0">
                  <a:pos x="208" y="218"/>
                </a:cxn>
                <a:cxn ang="0">
                  <a:pos x="206" y="210"/>
                </a:cxn>
                <a:cxn ang="0">
                  <a:pos x="218" y="186"/>
                </a:cxn>
                <a:cxn ang="0">
                  <a:pos x="228" y="160"/>
                </a:cxn>
                <a:cxn ang="0">
                  <a:pos x="238" y="124"/>
                </a:cxn>
                <a:cxn ang="0">
                  <a:pos x="240" y="88"/>
                </a:cxn>
                <a:cxn ang="0">
                  <a:pos x="232" y="54"/>
                </a:cxn>
                <a:cxn ang="0">
                  <a:pos x="210" y="26"/>
                </a:cxn>
                <a:cxn ang="0">
                  <a:pos x="198" y="16"/>
                </a:cxn>
                <a:cxn ang="0">
                  <a:pos x="178" y="2"/>
                </a:cxn>
                <a:cxn ang="0">
                  <a:pos x="160" y="0"/>
                </a:cxn>
                <a:cxn ang="0">
                  <a:pos x="142" y="2"/>
                </a:cxn>
                <a:cxn ang="0">
                  <a:pos x="120" y="18"/>
                </a:cxn>
                <a:cxn ang="0">
                  <a:pos x="88" y="46"/>
                </a:cxn>
                <a:cxn ang="0">
                  <a:pos x="72" y="60"/>
                </a:cxn>
                <a:cxn ang="0">
                  <a:pos x="46" y="72"/>
                </a:cxn>
                <a:cxn ang="0">
                  <a:pos x="28" y="82"/>
                </a:cxn>
                <a:cxn ang="0">
                  <a:pos x="24" y="88"/>
                </a:cxn>
                <a:cxn ang="0">
                  <a:pos x="12" y="116"/>
                </a:cxn>
                <a:cxn ang="0">
                  <a:pos x="6" y="146"/>
                </a:cxn>
                <a:cxn ang="0">
                  <a:pos x="2" y="210"/>
                </a:cxn>
                <a:cxn ang="0">
                  <a:pos x="4" y="220"/>
                </a:cxn>
                <a:cxn ang="0">
                  <a:pos x="14" y="248"/>
                </a:cxn>
                <a:cxn ang="0">
                  <a:pos x="28" y="276"/>
                </a:cxn>
                <a:cxn ang="0">
                  <a:pos x="32" y="286"/>
                </a:cxn>
                <a:cxn ang="0">
                  <a:pos x="34" y="322"/>
                </a:cxn>
                <a:cxn ang="0">
                  <a:pos x="32" y="360"/>
                </a:cxn>
                <a:cxn ang="0">
                  <a:pos x="22" y="406"/>
                </a:cxn>
                <a:cxn ang="0">
                  <a:pos x="6" y="440"/>
                </a:cxn>
                <a:cxn ang="0">
                  <a:pos x="176" y="452"/>
                </a:cxn>
              </a:cxnLst>
              <a:rect l="0" t="0" r="r" b="b"/>
              <a:pathLst>
                <a:path w="332" h="452">
                  <a:moveTo>
                    <a:pt x="288" y="432"/>
                  </a:moveTo>
                  <a:lnTo>
                    <a:pt x="288" y="432"/>
                  </a:lnTo>
                  <a:lnTo>
                    <a:pt x="286" y="422"/>
                  </a:lnTo>
                  <a:lnTo>
                    <a:pt x="286" y="412"/>
                  </a:lnTo>
                  <a:lnTo>
                    <a:pt x="290" y="402"/>
                  </a:lnTo>
                  <a:lnTo>
                    <a:pt x="294" y="390"/>
                  </a:lnTo>
                  <a:lnTo>
                    <a:pt x="304" y="368"/>
                  </a:lnTo>
                  <a:lnTo>
                    <a:pt x="312" y="350"/>
                  </a:lnTo>
                  <a:lnTo>
                    <a:pt x="312" y="350"/>
                  </a:lnTo>
                  <a:lnTo>
                    <a:pt x="324" y="312"/>
                  </a:lnTo>
                  <a:lnTo>
                    <a:pt x="328" y="292"/>
                  </a:lnTo>
                  <a:lnTo>
                    <a:pt x="330" y="272"/>
                  </a:lnTo>
                  <a:lnTo>
                    <a:pt x="332" y="254"/>
                  </a:lnTo>
                  <a:lnTo>
                    <a:pt x="330" y="234"/>
                  </a:lnTo>
                  <a:lnTo>
                    <a:pt x="326" y="214"/>
                  </a:lnTo>
                  <a:lnTo>
                    <a:pt x="318" y="196"/>
                  </a:lnTo>
                  <a:lnTo>
                    <a:pt x="318" y="196"/>
                  </a:lnTo>
                  <a:lnTo>
                    <a:pt x="310" y="176"/>
                  </a:lnTo>
                  <a:lnTo>
                    <a:pt x="306" y="172"/>
                  </a:lnTo>
                  <a:lnTo>
                    <a:pt x="304" y="170"/>
                  </a:lnTo>
                  <a:lnTo>
                    <a:pt x="302" y="172"/>
                  </a:lnTo>
                  <a:lnTo>
                    <a:pt x="298" y="174"/>
                  </a:lnTo>
                  <a:lnTo>
                    <a:pt x="286" y="182"/>
                  </a:lnTo>
                  <a:lnTo>
                    <a:pt x="286" y="182"/>
                  </a:lnTo>
                  <a:lnTo>
                    <a:pt x="270" y="192"/>
                  </a:lnTo>
                  <a:lnTo>
                    <a:pt x="250" y="208"/>
                  </a:lnTo>
                  <a:lnTo>
                    <a:pt x="240" y="216"/>
                  </a:lnTo>
                  <a:lnTo>
                    <a:pt x="230" y="220"/>
                  </a:lnTo>
                  <a:lnTo>
                    <a:pt x="220" y="222"/>
                  </a:lnTo>
                  <a:lnTo>
                    <a:pt x="212" y="220"/>
                  </a:lnTo>
                  <a:lnTo>
                    <a:pt x="212" y="220"/>
                  </a:lnTo>
                  <a:lnTo>
                    <a:pt x="208" y="218"/>
                  </a:lnTo>
                  <a:lnTo>
                    <a:pt x="206" y="214"/>
                  </a:lnTo>
                  <a:lnTo>
                    <a:pt x="206" y="210"/>
                  </a:lnTo>
                  <a:lnTo>
                    <a:pt x="210" y="204"/>
                  </a:lnTo>
                  <a:lnTo>
                    <a:pt x="218" y="186"/>
                  </a:lnTo>
                  <a:lnTo>
                    <a:pt x="228" y="160"/>
                  </a:lnTo>
                  <a:lnTo>
                    <a:pt x="228" y="160"/>
                  </a:lnTo>
                  <a:lnTo>
                    <a:pt x="234" y="142"/>
                  </a:lnTo>
                  <a:lnTo>
                    <a:pt x="238" y="124"/>
                  </a:lnTo>
                  <a:lnTo>
                    <a:pt x="240" y="106"/>
                  </a:lnTo>
                  <a:lnTo>
                    <a:pt x="240" y="88"/>
                  </a:lnTo>
                  <a:lnTo>
                    <a:pt x="236" y="72"/>
                  </a:lnTo>
                  <a:lnTo>
                    <a:pt x="232" y="54"/>
                  </a:lnTo>
                  <a:lnTo>
                    <a:pt x="222" y="40"/>
                  </a:lnTo>
                  <a:lnTo>
                    <a:pt x="210" y="26"/>
                  </a:lnTo>
                  <a:lnTo>
                    <a:pt x="210" y="26"/>
                  </a:lnTo>
                  <a:lnTo>
                    <a:pt x="198" y="16"/>
                  </a:lnTo>
                  <a:lnTo>
                    <a:pt x="188" y="8"/>
                  </a:lnTo>
                  <a:lnTo>
                    <a:pt x="178" y="2"/>
                  </a:lnTo>
                  <a:lnTo>
                    <a:pt x="168" y="0"/>
                  </a:lnTo>
                  <a:lnTo>
                    <a:pt x="160" y="0"/>
                  </a:lnTo>
                  <a:lnTo>
                    <a:pt x="150" y="0"/>
                  </a:lnTo>
                  <a:lnTo>
                    <a:pt x="142" y="2"/>
                  </a:lnTo>
                  <a:lnTo>
                    <a:pt x="134" y="6"/>
                  </a:lnTo>
                  <a:lnTo>
                    <a:pt x="120" y="18"/>
                  </a:lnTo>
                  <a:lnTo>
                    <a:pt x="104" y="30"/>
                  </a:lnTo>
                  <a:lnTo>
                    <a:pt x="88" y="46"/>
                  </a:lnTo>
                  <a:lnTo>
                    <a:pt x="72" y="60"/>
                  </a:lnTo>
                  <a:lnTo>
                    <a:pt x="72" y="60"/>
                  </a:lnTo>
                  <a:lnTo>
                    <a:pt x="60" y="66"/>
                  </a:lnTo>
                  <a:lnTo>
                    <a:pt x="46" y="72"/>
                  </a:lnTo>
                  <a:lnTo>
                    <a:pt x="34" y="78"/>
                  </a:lnTo>
                  <a:lnTo>
                    <a:pt x="28" y="82"/>
                  </a:lnTo>
                  <a:lnTo>
                    <a:pt x="24" y="88"/>
                  </a:lnTo>
                  <a:lnTo>
                    <a:pt x="24" y="88"/>
                  </a:lnTo>
                  <a:lnTo>
                    <a:pt x="16" y="102"/>
                  </a:lnTo>
                  <a:lnTo>
                    <a:pt x="12" y="116"/>
                  </a:lnTo>
                  <a:lnTo>
                    <a:pt x="8" y="130"/>
                  </a:lnTo>
                  <a:lnTo>
                    <a:pt x="6" y="146"/>
                  </a:lnTo>
                  <a:lnTo>
                    <a:pt x="2" y="176"/>
                  </a:lnTo>
                  <a:lnTo>
                    <a:pt x="2" y="210"/>
                  </a:lnTo>
                  <a:lnTo>
                    <a:pt x="2" y="210"/>
                  </a:lnTo>
                  <a:lnTo>
                    <a:pt x="4" y="220"/>
                  </a:lnTo>
                  <a:lnTo>
                    <a:pt x="6" y="230"/>
                  </a:lnTo>
                  <a:lnTo>
                    <a:pt x="14" y="248"/>
                  </a:lnTo>
                  <a:lnTo>
                    <a:pt x="24" y="266"/>
                  </a:lnTo>
                  <a:lnTo>
                    <a:pt x="28" y="276"/>
                  </a:lnTo>
                  <a:lnTo>
                    <a:pt x="32" y="286"/>
                  </a:lnTo>
                  <a:lnTo>
                    <a:pt x="32" y="286"/>
                  </a:lnTo>
                  <a:lnTo>
                    <a:pt x="34" y="304"/>
                  </a:lnTo>
                  <a:lnTo>
                    <a:pt x="34" y="322"/>
                  </a:lnTo>
                  <a:lnTo>
                    <a:pt x="32" y="360"/>
                  </a:lnTo>
                  <a:lnTo>
                    <a:pt x="32" y="360"/>
                  </a:lnTo>
                  <a:lnTo>
                    <a:pt x="28" y="382"/>
                  </a:lnTo>
                  <a:lnTo>
                    <a:pt x="22" y="406"/>
                  </a:lnTo>
                  <a:lnTo>
                    <a:pt x="12" y="428"/>
                  </a:lnTo>
                  <a:lnTo>
                    <a:pt x="6" y="440"/>
                  </a:lnTo>
                  <a:lnTo>
                    <a:pt x="0" y="448"/>
                  </a:lnTo>
                  <a:lnTo>
                    <a:pt x="176" y="452"/>
                  </a:lnTo>
                  <a:lnTo>
                    <a:pt x="288" y="43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5" name="Freeform 29">
              <a:extLst>
                <a:ext uri="{FF2B5EF4-FFF2-40B4-BE49-F238E27FC236}">
                  <a16:creationId xmlns:a16="http://schemas.microsoft.com/office/drawing/2014/main" id="{0375CD39-96DF-4BE5-A9BA-4D503A1C9A2F}"/>
                </a:ext>
              </a:extLst>
            </p:cNvPr>
            <p:cNvSpPr>
              <a:spLocks/>
            </p:cNvSpPr>
            <p:nvPr>
              <p:custDataLst>
                <p:tags r:id="rId29"/>
              </p:custDataLst>
            </p:nvPr>
          </p:nvSpPr>
          <p:spPr bwMode="auto">
            <a:xfrm>
              <a:off x="5661207" y="2260747"/>
              <a:ext cx="597195" cy="327575"/>
            </a:xfrm>
            <a:custGeom>
              <a:avLst/>
              <a:gdLst/>
              <a:ahLst/>
              <a:cxnLst>
                <a:cxn ang="0">
                  <a:pos x="130" y="166"/>
                </a:cxn>
                <a:cxn ang="0">
                  <a:pos x="158" y="156"/>
                </a:cxn>
                <a:cxn ang="0">
                  <a:pos x="166" y="158"/>
                </a:cxn>
                <a:cxn ang="0">
                  <a:pos x="176" y="172"/>
                </a:cxn>
                <a:cxn ang="0">
                  <a:pos x="202" y="188"/>
                </a:cxn>
                <a:cxn ang="0">
                  <a:pos x="222" y="234"/>
                </a:cxn>
                <a:cxn ang="0">
                  <a:pos x="236" y="260"/>
                </a:cxn>
                <a:cxn ang="0">
                  <a:pos x="244" y="218"/>
                </a:cxn>
                <a:cxn ang="0">
                  <a:pos x="246" y="206"/>
                </a:cxn>
                <a:cxn ang="0">
                  <a:pos x="256" y="194"/>
                </a:cxn>
                <a:cxn ang="0">
                  <a:pos x="278" y="188"/>
                </a:cxn>
                <a:cxn ang="0">
                  <a:pos x="296" y="180"/>
                </a:cxn>
                <a:cxn ang="0">
                  <a:pos x="308" y="174"/>
                </a:cxn>
                <a:cxn ang="0">
                  <a:pos x="338" y="150"/>
                </a:cxn>
                <a:cxn ang="0">
                  <a:pos x="358" y="136"/>
                </a:cxn>
                <a:cxn ang="0">
                  <a:pos x="384" y="132"/>
                </a:cxn>
                <a:cxn ang="0">
                  <a:pos x="400" y="134"/>
                </a:cxn>
                <a:cxn ang="0">
                  <a:pos x="426" y="142"/>
                </a:cxn>
                <a:cxn ang="0">
                  <a:pos x="442" y="140"/>
                </a:cxn>
                <a:cxn ang="0">
                  <a:pos x="456" y="134"/>
                </a:cxn>
                <a:cxn ang="0">
                  <a:pos x="472" y="122"/>
                </a:cxn>
                <a:cxn ang="0">
                  <a:pos x="472" y="108"/>
                </a:cxn>
                <a:cxn ang="0">
                  <a:pos x="460" y="96"/>
                </a:cxn>
                <a:cxn ang="0">
                  <a:pos x="430" y="78"/>
                </a:cxn>
                <a:cxn ang="0">
                  <a:pos x="382" y="64"/>
                </a:cxn>
                <a:cxn ang="0">
                  <a:pos x="366" y="62"/>
                </a:cxn>
                <a:cxn ang="0">
                  <a:pos x="336" y="68"/>
                </a:cxn>
                <a:cxn ang="0">
                  <a:pos x="280" y="86"/>
                </a:cxn>
                <a:cxn ang="0">
                  <a:pos x="250" y="90"/>
                </a:cxn>
                <a:cxn ang="0">
                  <a:pos x="234" y="88"/>
                </a:cxn>
                <a:cxn ang="0">
                  <a:pos x="196" y="76"/>
                </a:cxn>
                <a:cxn ang="0">
                  <a:pos x="182" y="68"/>
                </a:cxn>
                <a:cxn ang="0">
                  <a:pos x="178" y="62"/>
                </a:cxn>
                <a:cxn ang="0">
                  <a:pos x="172" y="36"/>
                </a:cxn>
                <a:cxn ang="0">
                  <a:pos x="170" y="20"/>
                </a:cxn>
                <a:cxn ang="0">
                  <a:pos x="162" y="6"/>
                </a:cxn>
                <a:cxn ang="0">
                  <a:pos x="152" y="2"/>
                </a:cxn>
                <a:cxn ang="0">
                  <a:pos x="130" y="2"/>
                </a:cxn>
                <a:cxn ang="0">
                  <a:pos x="100" y="20"/>
                </a:cxn>
                <a:cxn ang="0">
                  <a:pos x="84" y="34"/>
                </a:cxn>
                <a:cxn ang="0">
                  <a:pos x="22" y="82"/>
                </a:cxn>
                <a:cxn ang="0">
                  <a:pos x="0" y="90"/>
                </a:cxn>
                <a:cxn ang="0">
                  <a:pos x="130" y="166"/>
                </a:cxn>
              </a:cxnLst>
              <a:rect l="0" t="0" r="r" b="b"/>
              <a:pathLst>
                <a:path w="474" h="260">
                  <a:moveTo>
                    <a:pt x="130" y="166"/>
                  </a:moveTo>
                  <a:lnTo>
                    <a:pt x="130" y="166"/>
                  </a:lnTo>
                  <a:lnTo>
                    <a:pt x="146" y="158"/>
                  </a:lnTo>
                  <a:lnTo>
                    <a:pt x="158" y="156"/>
                  </a:lnTo>
                  <a:lnTo>
                    <a:pt x="162" y="156"/>
                  </a:lnTo>
                  <a:lnTo>
                    <a:pt x="166" y="158"/>
                  </a:lnTo>
                  <a:lnTo>
                    <a:pt x="166" y="158"/>
                  </a:lnTo>
                  <a:lnTo>
                    <a:pt x="176" y="172"/>
                  </a:lnTo>
                  <a:lnTo>
                    <a:pt x="180" y="176"/>
                  </a:lnTo>
                  <a:lnTo>
                    <a:pt x="202" y="188"/>
                  </a:lnTo>
                  <a:lnTo>
                    <a:pt x="194" y="226"/>
                  </a:lnTo>
                  <a:lnTo>
                    <a:pt x="222" y="234"/>
                  </a:lnTo>
                  <a:lnTo>
                    <a:pt x="222" y="252"/>
                  </a:lnTo>
                  <a:lnTo>
                    <a:pt x="236" y="260"/>
                  </a:lnTo>
                  <a:lnTo>
                    <a:pt x="236" y="260"/>
                  </a:lnTo>
                  <a:lnTo>
                    <a:pt x="244" y="218"/>
                  </a:lnTo>
                  <a:lnTo>
                    <a:pt x="244" y="218"/>
                  </a:lnTo>
                  <a:lnTo>
                    <a:pt x="246" y="206"/>
                  </a:lnTo>
                  <a:lnTo>
                    <a:pt x="250" y="200"/>
                  </a:lnTo>
                  <a:lnTo>
                    <a:pt x="256" y="194"/>
                  </a:lnTo>
                  <a:lnTo>
                    <a:pt x="262" y="192"/>
                  </a:lnTo>
                  <a:lnTo>
                    <a:pt x="278" y="188"/>
                  </a:lnTo>
                  <a:lnTo>
                    <a:pt x="286" y="184"/>
                  </a:lnTo>
                  <a:lnTo>
                    <a:pt x="296" y="180"/>
                  </a:lnTo>
                  <a:lnTo>
                    <a:pt x="296" y="180"/>
                  </a:lnTo>
                  <a:lnTo>
                    <a:pt x="308" y="174"/>
                  </a:lnTo>
                  <a:lnTo>
                    <a:pt x="318" y="166"/>
                  </a:lnTo>
                  <a:lnTo>
                    <a:pt x="338" y="150"/>
                  </a:lnTo>
                  <a:lnTo>
                    <a:pt x="348" y="142"/>
                  </a:lnTo>
                  <a:lnTo>
                    <a:pt x="358" y="136"/>
                  </a:lnTo>
                  <a:lnTo>
                    <a:pt x="372" y="132"/>
                  </a:lnTo>
                  <a:lnTo>
                    <a:pt x="384" y="132"/>
                  </a:lnTo>
                  <a:lnTo>
                    <a:pt x="384" y="132"/>
                  </a:lnTo>
                  <a:lnTo>
                    <a:pt x="400" y="134"/>
                  </a:lnTo>
                  <a:lnTo>
                    <a:pt x="414" y="138"/>
                  </a:lnTo>
                  <a:lnTo>
                    <a:pt x="426" y="142"/>
                  </a:lnTo>
                  <a:lnTo>
                    <a:pt x="434" y="142"/>
                  </a:lnTo>
                  <a:lnTo>
                    <a:pt x="442" y="140"/>
                  </a:lnTo>
                  <a:lnTo>
                    <a:pt x="442" y="140"/>
                  </a:lnTo>
                  <a:lnTo>
                    <a:pt x="456" y="134"/>
                  </a:lnTo>
                  <a:lnTo>
                    <a:pt x="466" y="128"/>
                  </a:lnTo>
                  <a:lnTo>
                    <a:pt x="472" y="122"/>
                  </a:lnTo>
                  <a:lnTo>
                    <a:pt x="474" y="116"/>
                  </a:lnTo>
                  <a:lnTo>
                    <a:pt x="472" y="108"/>
                  </a:lnTo>
                  <a:lnTo>
                    <a:pt x="466" y="102"/>
                  </a:lnTo>
                  <a:lnTo>
                    <a:pt x="460" y="96"/>
                  </a:lnTo>
                  <a:lnTo>
                    <a:pt x="452" y="90"/>
                  </a:lnTo>
                  <a:lnTo>
                    <a:pt x="430" y="78"/>
                  </a:lnTo>
                  <a:lnTo>
                    <a:pt x="406" y="70"/>
                  </a:lnTo>
                  <a:lnTo>
                    <a:pt x="382" y="64"/>
                  </a:lnTo>
                  <a:lnTo>
                    <a:pt x="366" y="62"/>
                  </a:lnTo>
                  <a:lnTo>
                    <a:pt x="366" y="62"/>
                  </a:lnTo>
                  <a:lnTo>
                    <a:pt x="350" y="64"/>
                  </a:lnTo>
                  <a:lnTo>
                    <a:pt x="336" y="68"/>
                  </a:lnTo>
                  <a:lnTo>
                    <a:pt x="308" y="78"/>
                  </a:lnTo>
                  <a:lnTo>
                    <a:pt x="280" y="86"/>
                  </a:lnTo>
                  <a:lnTo>
                    <a:pt x="264" y="88"/>
                  </a:lnTo>
                  <a:lnTo>
                    <a:pt x="250" y="90"/>
                  </a:lnTo>
                  <a:lnTo>
                    <a:pt x="250" y="90"/>
                  </a:lnTo>
                  <a:lnTo>
                    <a:pt x="234" y="88"/>
                  </a:lnTo>
                  <a:lnTo>
                    <a:pt x="214" y="82"/>
                  </a:lnTo>
                  <a:lnTo>
                    <a:pt x="196" y="76"/>
                  </a:lnTo>
                  <a:lnTo>
                    <a:pt x="188" y="72"/>
                  </a:lnTo>
                  <a:lnTo>
                    <a:pt x="182" y="68"/>
                  </a:lnTo>
                  <a:lnTo>
                    <a:pt x="182" y="68"/>
                  </a:lnTo>
                  <a:lnTo>
                    <a:pt x="178" y="62"/>
                  </a:lnTo>
                  <a:lnTo>
                    <a:pt x="174" y="54"/>
                  </a:lnTo>
                  <a:lnTo>
                    <a:pt x="172" y="36"/>
                  </a:lnTo>
                  <a:lnTo>
                    <a:pt x="172" y="28"/>
                  </a:lnTo>
                  <a:lnTo>
                    <a:pt x="170" y="20"/>
                  </a:lnTo>
                  <a:lnTo>
                    <a:pt x="168" y="12"/>
                  </a:lnTo>
                  <a:lnTo>
                    <a:pt x="162" y="6"/>
                  </a:lnTo>
                  <a:lnTo>
                    <a:pt x="162" y="6"/>
                  </a:lnTo>
                  <a:lnTo>
                    <a:pt x="152" y="2"/>
                  </a:lnTo>
                  <a:lnTo>
                    <a:pt x="142" y="0"/>
                  </a:lnTo>
                  <a:lnTo>
                    <a:pt x="130" y="2"/>
                  </a:lnTo>
                  <a:lnTo>
                    <a:pt x="120" y="8"/>
                  </a:lnTo>
                  <a:lnTo>
                    <a:pt x="100" y="20"/>
                  </a:lnTo>
                  <a:lnTo>
                    <a:pt x="84" y="34"/>
                  </a:lnTo>
                  <a:lnTo>
                    <a:pt x="84" y="34"/>
                  </a:lnTo>
                  <a:lnTo>
                    <a:pt x="42" y="68"/>
                  </a:lnTo>
                  <a:lnTo>
                    <a:pt x="22" y="82"/>
                  </a:lnTo>
                  <a:lnTo>
                    <a:pt x="10" y="86"/>
                  </a:lnTo>
                  <a:lnTo>
                    <a:pt x="0" y="90"/>
                  </a:lnTo>
                  <a:lnTo>
                    <a:pt x="8" y="128"/>
                  </a:lnTo>
                  <a:lnTo>
                    <a:pt x="130" y="16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6" name="Freeform 30">
              <a:extLst>
                <a:ext uri="{FF2B5EF4-FFF2-40B4-BE49-F238E27FC236}">
                  <a16:creationId xmlns:a16="http://schemas.microsoft.com/office/drawing/2014/main" id="{F4710926-E94B-4694-87F2-44AD861C055E}"/>
                </a:ext>
              </a:extLst>
            </p:cNvPr>
            <p:cNvSpPr>
              <a:spLocks/>
            </p:cNvSpPr>
            <p:nvPr>
              <p:custDataLst>
                <p:tags r:id="rId30"/>
              </p:custDataLst>
            </p:nvPr>
          </p:nvSpPr>
          <p:spPr bwMode="auto">
            <a:xfrm>
              <a:off x="6107213" y="4601650"/>
              <a:ext cx="1020523" cy="841616"/>
            </a:xfrm>
            <a:custGeom>
              <a:avLst/>
              <a:gdLst/>
              <a:ahLst/>
              <a:cxnLst>
                <a:cxn ang="0">
                  <a:pos x="800" y="412"/>
                </a:cxn>
                <a:cxn ang="0">
                  <a:pos x="780" y="374"/>
                </a:cxn>
                <a:cxn ang="0">
                  <a:pos x="758" y="338"/>
                </a:cxn>
                <a:cxn ang="0">
                  <a:pos x="730" y="298"/>
                </a:cxn>
                <a:cxn ang="0">
                  <a:pos x="726" y="286"/>
                </a:cxn>
                <a:cxn ang="0">
                  <a:pos x="724" y="266"/>
                </a:cxn>
                <a:cxn ang="0">
                  <a:pos x="718" y="238"/>
                </a:cxn>
                <a:cxn ang="0">
                  <a:pos x="680" y="168"/>
                </a:cxn>
                <a:cxn ang="0">
                  <a:pos x="646" y="106"/>
                </a:cxn>
                <a:cxn ang="0">
                  <a:pos x="600" y="22"/>
                </a:cxn>
                <a:cxn ang="0">
                  <a:pos x="590" y="0"/>
                </a:cxn>
                <a:cxn ang="0">
                  <a:pos x="552" y="20"/>
                </a:cxn>
                <a:cxn ang="0">
                  <a:pos x="532" y="42"/>
                </a:cxn>
                <a:cxn ang="0">
                  <a:pos x="268" y="38"/>
                </a:cxn>
                <a:cxn ang="0">
                  <a:pos x="0" y="38"/>
                </a:cxn>
                <a:cxn ang="0">
                  <a:pos x="18" y="82"/>
                </a:cxn>
                <a:cxn ang="0">
                  <a:pos x="16" y="120"/>
                </a:cxn>
                <a:cxn ang="0">
                  <a:pos x="102" y="100"/>
                </a:cxn>
                <a:cxn ang="0">
                  <a:pos x="128" y="102"/>
                </a:cxn>
                <a:cxn ang="0">
                  <a:pos x="148" y="106"/>
                </a:cxn>
                <a:cxn ang="0">
                  <a:pos x="202" y="132"/>
                </a:cxn>
                <a:cxn ang="0">
                  <a:pos x="234" y="148"/>
                </a:cxn>
                <a:cxn ang="0">
                  <a:pos x="268" y="152"/>
                </a:cxn>
                <a:cxn ang="0">
                  <a:pos x="282" y="150"/>
                </a:cxn>
                <a:cxn ang="0">
                  <a:pos x="324" y="128"/>
                </a:cxn>
                <a:cxn ang="0">
                  <a:pos x="352" y="116"/>
                </a:cxn>
                <a:cxn ang="0">
                  <a:pos x="370" y="114"/>
                </a:cxn>
                <a:cxn ang="0">
                  <a:pos x="376" y="116"/>
                </a:cxn>
                <a:cxn ang="0">
                  <a:pos x="396" y="130"/>
                </a:cxn>
                <a:cxn ang="0">
                  <a:pos x="426" y="164"/>
                </a:cxn>
                <a:cxn ang="0">
                  <a:pos x="442" y="178"/>
                </a:cxn>
                <a:cxn ang="0">
                  <a:pos x="456" y="190"/>
                </a:cxn>
                <a:cxn ang="0">
                  <a:pos x="482" y="216"/>
                </a:cxn>
                <a:cxn ang="0">
                  <a:pos x="492" y="234"/>
                </a:cxn>
                <a:cxn ang="0">
                  <a:pos x="496" y="248"/>
                </a:cxn>
                <a:cxn ang="0">
                  <a:pos x="496" y="282"/>
                </a:cxn>
                <a:cxn ang="0">
                  <a:pos x="494" y="298"/>
                </a:cxn>
                <a:cxn ang="0">
                  <a:pos x="504" y="330"/>
                </a:cxn>
                <a:cxn ang="0">
                  <a:pos x="518" y="362"/>
                </a:cxn>
                <a:cxn ang="0">
                  <a:pos x="536" y="400"/>
                </a:cxn>
                <a:cxn ang="0">
                  <a:pos x="580" y="470"/>
                </a:cxn>
                <a:cxn ang="0">
                  <a:pos x="604" y="504"/>
                </a:cxn>
                <a:cxn ang="0">
                  <a:pos x="642" y="554"/>
                </a:cxn>
                <a:cxn ang="0">
                  <a:pos x="658" y="568"/>
                </a:cxn>
                <a:cxn ang="0">
                  <a:pos x="684" y="602"/>
                </a:cxn>
                <a:cxn ang="0">
                  <a:pos x="712" y="634"/>
                </a:cxn>
                <a:cxn ang="0">
                  <a:pos x="718" y="638"/>
                </a:cxn>
                <a:cxn ang="0">
                  <a:pos x="730" y="640"/>
                </a:cxn>
                <a:cxn ang="0">
                  <a:pos x="746" y="636"/>
                </a:cxn>
                <a:cxn ang="0">
                  <a:pos x="758" y="636"/>
                </a:cxn>
                <a:cxn ang="0">
                  <a:pos x="762" y="638"/>
                </a:cxn>
                <a:cxn ang="0">
                  <a:pos x="764" y="652"/>
                </a:cxn>
                <a:cxn ang="0">
                  <a:pos x="766" y="666"/>
                </a:cxn>
                <a:cxn ang="0">
                  <a:pos x="770" y="668"/>
                </a:cxn>
                <a:cxn ang="0">
                  <a:pos x="780" y="664"/>
                </a:cxn>
                <a:cxn ang="0">
                  <a:pos x="788" y="654"/>
                </a:cxn>
                <a:cxn ang="0">
                  <a:pos x="796" y="632"/>
                </a:cxn>
                <a:cxn ang="0">
                  <a:pos x="800" y="604"/>
                </a:cxn>
                <a:cxn ang="0">
                  <a:pos x="804" y="548"/>
                </a:cxn>
                <a:cxn ang="0">
                  <a:pos x="806" y="518"/>
                </a:cxn>
                <a:cxn ang="0">
                  <a:pos x="810" y="466"/>
                </a:cxn>
                <a:cxn ang="0">
                  <a:pos x="804" y="426"/>
                </a:cxn>
                <a:cxn ang="0">
                  <a:pos x="800" y="412"/>
                </a:cxn>
              </a:cxnLst>
              <a:rect l="0" t="0" r="r" b="b"/>
              <a:pathLst>
                <a:path w="810" h="668">
                  <a:moveTo>
                    <a:pt x="800" y="412"/>
                  </a:moveTo>
                  <a:lnTo>
                    <a:pt x="800" y="412"/>
                  </a:lnTo>
                  <a:lnTo>
                    <a:pt x="792" y="394"/>
                  </a:lnTo>
                  <a:lnTo>
                    <a:pt x="780" y="374"/>
                  </a:lnTo>
                  <a:lnTo>
                    <a:pt x="758" y="338"/>
                  </a:lnTo>
                  <a:lnTo>
                    <a:pt x="758" y="338"/>
                  </a:lnTo>
                  <a:lnTo>
                    <a:pt x="740" y="312"/>
                  </a:lnTo>
                  <a:lnTo>
                    <a:pt x="730" y="298"/>
                  </a:lnTo>
                  <a:lnTo>
                    <a:pt x="728" y="292"/>
                  </a:lnTo>
                  <a:lnTo>
                    <a:pt x="726" y="286"/>
                  </a:lnTo>
                  <a:lnTo>
                    <a:pt x="726" y="286"/>
                  </a:lnTo>
                  <a:lnTo>
                    <a:pt x="724" y="266"/>
                  </a:lnTo>
                  <a:lnTo>
                    <a:pt x="718" y="238"/>
                  </a:lnTo>
                  <a:lnTo>
                    <a:pt x="718" y="238"/>
                  </a:lnTo>
                  <a:lnTo>
                    <a:pt x="706" y="214"/>
                  </a:lnTo>
                  <a:lnTo>
                    <a:pt x="680" y="168"/>
                  </a:lnTo>
                  <a:lnTo>
                    <a:pt x="646" y="106"/>
                  </a:lnTo>
                  <a:lnTo>
                    <a:pt x="646" y="106"/>
                  </a:lnTo>
                  <a:lnTo>
                    <a:pt x="600" y="22"/>
                  </a:lnTo>
                  <a:lnTo>
                    <a:pt x="600" y="22"/>
                  </a:lnTo>
                  <a:lnTo>
                    <a:pt x="594" y="12"/>
                  </a:lnTo>
                  <a:lnTo>
                    <a:pt x="590" y="0"/>
                  </a:lnTo>
                  <a:lnTo>
                    <a:pt x="546" y="2"/>
                  </a:lnTo>
                  <a:lnTo>
                    <a:pt x="552" y="20"/>
                  </a:lnTo>
                  <a:lnTo>
                    <a:pt x="552" y="44"/>
                  </a:lnTo>
                  <a:lnTo>
                    <a:pt x="532" y="42"/>
                  </a:lnTo>
                  <a:lnTo>
                    <a:pt x="530" y="32"/>
                  </a:lnTo>
                  <a:lnTo>
                    <a:pt x="268" y="38"/>
                  </a:lnTo>
                  <a:lnTo>
                    <a:pt x="248" y="10"/>
                  </a:lnTo>
                  <a:lnTo>
                    <a:pt x="0" y="38"/>
                  </a:lnTo>
                  <a:lnTo>
                    <a:pt x="0" y="54"/>
                  </a:lnTo>
                  <a:lnTo>
                    <a:pt x="18" y="82"/>
                  </a:lnTo>
                  <a:lnTo>
                    <a:pt x="16" y="120"/>
                  </a:lnTo>
                  <a:lnTo>
                    <a:pt x="16" y="120"/>
                  </a:lnTo>
                  <a:lnTo>
                    <a:pt x="72" y="106"/>
                  </a:lnTo>
                  <a:lnTo>
                    <a:pt x="102" y="100"/>
                  </a:lnTo>
                  <a:lnTo>
                    <a:pt x="114" y="100"/>
                  </a:lnTo>
                  <a:lnTo>
                    <a:pt x="128" y="102"/>
                  </a:lnTo>
                  <a:lnTo>
                    <a:pt x="128" y="102"/>
                  </a:lnTo>
                  <a:lnTo>
                    <a:pt x="148" y="106"/>
                  </a:lnTo>
                  <a:lnTo>
                    <a:pt x="166" y="114"/>
                  </a:lnTo>
                  <a:lnTo>
                    <a:pt x="202" y="132"/>
                  </a:lnTo>
                  <a:lnTo>
                    <a:pt x="218" y="140"/>
                  </a:lnTo>
                  <a:lnTo>
                    <a:pt x="234" y="148"/>
                  </a:lnTo>
                  <a:lnTo>
                    <a:pt x="252" y="152"/>
                  </a:lnTo>
                  <a:lnTo>
                    <a:pt x="268" y="152"/>
                  </a:lnTo>
                  <a:lnTo>
                    <a:pt x="268" y="152"/>
                  </a:lnTo>
                  <a:lnTo>
                    <a:pt x="282" y="150"/>
                  </a:lnTo>
                  <a:lnTo>
                    <a:pt x="296" y="144"/>
                  </a:lnTo>
                  <a:lnTo>
                    <a:pt x="324" y="128"/>
                  </a:lnTo>
                  <a:lnTo>
                    <a:pt x="338" y="122"/>
                  </a:lnTo>
                  <a:lnTo>
                    <a:pt x="352" y="116"/>
                  </a:lnTo>
                  <a:lnTo>
                    <a:pt x="364" y="114"/>
                  </a:lnTo>
                  <a:lnTo>
                    <a:pt x="370" y="114"/>
                  </a:lnTo>
                  <a:lnTo>
                    <a:pt x="376" y="116"/>
                  </a:lnTo>
                  <a:lnTo>
                    <a:pt x="376" y="116"/>
                  </a:lnTo>
                  <a:lnTo>
                    <a:pt x="386" y="122"/>
                  </a:lnTo>
                  <a:lnTo>
                    <a:pt x="396" y="130"/>
                  </a:lnTo>
                  <a:lnTo>
                    <a:pt x="412" y="146"/>
                  </a:lnTo>
                  <a:lnTo>
                    <a:pt x="426" y="164"/>
                  </a:lnTo>
                  <a:lnTo>
                    <a:pt x="434" y="172"/>
                  </a:lnTo>
                  <a:lnTo>
                    <a:pt x="442" y="178"/>
                  </a:lnTo>
                  <a:lnTo>
                    <a:pt x="442" y="178"/>
                  </a:lnTo>
                  <a:lnTo>
                    <a:pt x="456" y="190"/>
                  </a:lnTo>
                  <a:lnTo>
                    <a:pt x="470" y="202"/>
                  </a:lnTo>
                  <a:lnTo>
                    <a:pt x="482" y="216"/>
                  </a:lnTo>
                  <a:lnTo>
                    <a:pt x="492" y="234"/>
                  </a:lnTo>
                  <a:lnTo>
                    <a:pt x="492" y="234"/>
                  </a:lnTo>
                  <a:lnTo>
                    <a:pt x="494" y="240"/>
                  </a:lnTo>
                  <a:lnTo>
                    <a:pt x="496" y="248"/>
                  </a:lnTo>
                  <a:lnTo>
                    <a:pt x="496" y="264"/>
                  </a:lnTo>
                  <a:lnTo>
                    <a:pt x="496" y="282"/>
                  </a:lnTo>
                  <a:lnTo>
                    <a:pt x="494" y="298"/>
                  </a:lnTo>
                  <a:lnTo>
                    <a:pt x="494" y="298"/>
                  </a:lnTo>
                  <a:lnTo>
                    <a:pt x="498" y="314"/>
                  </a:lnTo>
                  <a:lnTo>
                    <a:pt x="504" y="330"/>
                  </a:lnTo>
                  <a:lnTo>
                    <a:pt x="512" y="344"/>
                  </a:lnTo>
                  <a:lnTo>
                    <a:pt x="518" y="362"/>
                  </a:lnTo>
                  <a:lnTo>
                    <a:pt x="518" y="362"/>
                  </a:lnTo>
                  <a:lnTo>
                    <a:pt x="536" y="400"/>
                  </a:lnTo>
                  <a:lnTo>
                    <a:pt x="556" y="436"/>
                  </a:lnTo>
                  <a:lnTo>
                    <a:pt x="580" y="470"/>
                  </a:lnTo>
                  <a:lnTo>
                    <a:pt x="604" y="504"/>
                  </a:lnTo>
                  <a:lnTo>
                    <a:pt x="604" y="504"/>
                  </a:lnTo>
                  <a:lnTo>
                    <a:pt x="630" y="538"/>
                  </a:lnTo>
                  <a:lnTo>
                    <a:pt x="642" y="554"/>
                  </a:lnTo>
                  <a:lnTo>
                    <a:pt x="658" y="568"/>
                  </a:lnTo>
                  <a:lnTo>
                    <a:pt x="658" y="568"/>
                  </a:lnTo>
                  <a:lnTo>
                    <a:pt x="672" y="584"/>
                  </a:lnTo>
                  <a:lnTo>
                    <a:pt x="684" y="602"/>
                  </a:lnTo>
                  <a:lnTo>
                    <a:pt x="698" y="618"/>
                  </a:lnTo>
                  <a:lnTo>
                    <a:pt x="712" y="634"/>
                  </a:lnTo>
                  <a:lnTo>
                    <a:pt x="712" y="634"/>
                  </a:lnTo>
                  <a:lnTo>
                    <a:pt x="718" y="638"/>
                  </a:lnTo>
                  <a:lnTo>
                    <a:pt x="724" y="640"/>
                  </a:lnTo>
                  <a:lnTo>
                    <a:pt x="730" y="640"/>
                  </a:lnTo>
                  <a:lnTo>
                    <a:pt x="736" y="640"/>
                  </a:lnTo>
                  <a:lnTo>
                    <a:pt x="746" y="636"/>
                  </a:lnTo>
                  <a:lnTo>
                    <a:pt x="752" y="634"/>
                  </a:lnTo>
                  <a:lnTo>
                    <a:pt x="758" y="636"/>
                  </a:lnTo>
                  <a:lnTo>
                    <a:pt x="758" y="636"/>
                  </a:lnTo>
                  <a:lnTo>
                    <a:pt x="762" y="638"/>
                  </a:lnTo>
                  <a:lnTo>
                    <a:pt x="764" y="642"/>
                  </a:lnTo>
                  <a:lnTo>
                    <a:pt x="764" y="652"/>
                  </a:lnTo>
                  <a:lnTo>
                    <a:pt x="764" y="662"/>
                  </a:lnTo>
                  <a:lnTo>
                    <a:pt x="766" y="666"/>
                  </a:lnTo>
                  <a:lnTo>
                    <a:pt x="770" y="668"/>
                  </a:lnTo>
                  <a:lnTo>
                    <a:pt x="770" y="668"/>
                  </a:lnTo>
                  <a:lnTo>
                    <a:pt x="776" y="668"/>
                  </a:lnTo>
                  <a:lnTo>
                    <a:pt x="780" y="664"/>
                  </a:lnTo>
                  <a:lnTo>
                    <a:pt x="784" y="660"/>
                  </a:lnTo>
                  <a:lnTo>
                    <a:pt x="788" y="654"/>
                  </a:lnTo>
                  <a:lnTo>
                    <a:pt x="794" y="642"/>
                  </a:lnTo>
                  <a:lnTo>
                    <a:pt x="796" y="632"/>
                  </a:lnTo>
                  <a:lnTo>
                    <a:pt x="796" y="632"/>
                  </a:lnTo>
                  <a:lnTo>
                    <a:pt x="800" y="604"/>
                  </a:lnTo>
                  <a:lnTo>
                    <a:pt x="802" y="576"/>
                  </a:lnTo>
                  <a:lnTo>
                    <a:pt x="804" y="548"/>
                  </a:lnTo>
                  <a:lnTo>
                    <a:pt x="806" y="518"/>
                  </a:lnTo>
                  <a:lnTo>
                    <a:pt x="806" y="518"/>
                  </a:lnTo>
                  <a:lnTo>
                    <a:pt x="808" y="492"/>
                  </a:lnTo>
                  <a:lnTo>
                    <a:pt x="810" y="466"/>
                  </a:lnTo>
                  <a:lnTo>
                    <a:pt x="808" y="438"/>
                  </a:lnTo>
                  <a:lnTo>
                    <a:pt x="804" y="426"/>
                  </a:lnTo>
                  <a:lnTo>
                    <a:pt x="800" y="412"/>
                  </a:lnTo>
                  <a:lnTo>
                    <a:pt x="800" y="412"/>
                  </a:lnTo>
                  <a:close/>
                </a:path>
              </a:pathLst>
            </a:custGeom>
            <a:solidFill>
              <a:schemeClr val="accent1">
                <a:lumMod val="40000"/>
                <a:lumOff val="60000"/>
              </a:schemeClr>
            </a:solid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7" name="Freeform 31">
              <a:extLst>
                <a:ext uri="{FF2B5EF4-FFF2-40B4-BE49-F238E27FC236}">
                  <a16:creationId xmlns:a16="http://schemas.microsoft.com/office/drawing/2014/main" id="{10CDF005-AE71-4F8D-BEA0-3FAB1479030E}"/>
                </a:ext>
              </a:extLst>
            </p:cNvPr>
            <p:cNvSpPr>
              <a:spLocks/>
            </p:cNvSpPr>
            <p:nvPr>
              <p:custDataLst>
                <p:tags r:id="rId31"/>
              </p:custDataLst>
            </p:nvPr>
          </p:nvSpPr>
          <p:spPr bwMode="auto">
            <a:xfrm>
              <a:off x="5991302" y="4034693"/>
              <a:ext cx="428368" cy="723185"/>
            </a:xfrm>
            <a:custGeom>
              <a:avLst/>
              <a:gdLst/>
              <a:ahLst/>
              <a:cxnLst>
                <a:cxn ang="0">
                  <a:pos x="326" y="336"/>
                </a:cxn>
                <a:cxn ang="0">
                  <a:pos x="338" y="330"/>
                </a:cxn>
                <a:cxn ang="0">
                  <a:pos x="340" y="320"/>
                </a:cxn>
                <a:cxn ang="0">
                  <a:pos x="332" y="310"/>
                </a:cxn>
                <a:cxn ang="0">
                  <a:pos x="332" y="310"/>
                </a:cxn>
                <a:cxn ang="0">
                  <a:pos x="332" y="298"/>
                </a:cxn>
                <a:cxn ang="0">
                  <a:pos x="332" y="298"/>
                </a:cxn>
                <a:cxn ang="0">
                  <a:pos x="330" y="290"/>
                </a:cxn>
                <a:cxn ang="0">
                  <a:pos x="322" y="282"/>
                </a:cxn>
                <a:cxn ang="0">
                  <a:pos x="312" y="270"/>
                </a:cxn>
                <a:cxn ang="0">
                  <a:pos x="234" y="0"/>
                </a:cxn>
                <a:cxn ang="0">
                  <a:pos x="0" y="22"/>
                </a:cxn>
                <a:cxn ang="0">
                  <a:pos x="10" y="38"/>
                </a:cxn>
                <a:cxn ang="0">
                  <a:pos x="14" y="570"/>
                </a:cxn>
                <a:cxn ang="0">
                  <a:pos x="14" y="570"/>
                </a:cxn>
                <a:cxn ang="0">
                  <a:pos x="52" y="572"/>
                </a:cxn>
                <a:cxn ang="0">
                  <a:pos x="84" y="574"/>
                </a:cxn>
                <a:cxn ang="0">
                  <a:pos x="84" y="574"/>
                </a:cxn>
                <a:cxn ang="0">
                  <a:pos x="96" y="572"/>
                </a:cxn>
                <a:cxn ang="0">
                  <a:pos x="108" y="570"/>
                </a:cxn>
                <a:cxn ang="0">
                  <a:pos x="110" y="532"/>
                </a:cxn>
                <a:cxn ang="0">
                  <a:pos x="92" y="504"/>
                </a:cxn>
                <a:cxn ang="0">
                  <a:pos x="92" y="488"/>
                </a:cxn>
                <a:cxn ang="0">
                  <a:pos x="340" y="460"/>
                </a:cxn>
                <a:cxn ang="0">
                  <a:pos x="340" y="388"/>
                </a:cxn>
                <a:cxn ang="0">
                  <a:pos x="324" y="352"/>
                </a:cxn>
                <a:cxn ang="0">
                  <a:pos x="326" y="336"/>
                </a:cxn>
              </a:cxnLst>
              <a:rect l="0" t="0" r="r" b="b"/>
              <a:pathLst>
                <a:path w="340" h="574">
                  <a:moveTo>
                    <a:pt x="326" y="336"/>
                  </a:moveTo>
                  <a:lnTo>
                    <a:pt x="338" y="330"/>
                  </a:lnTo>
                  <a:lnTo>
                    <a:pt x="340" y="320"/>
                  </a:lnTo>
                  <a:lnTo>
                    <a:pt x="332" y="310"/>
                  </a:lnTo>
                  <a:lnTo>
                    <a:pt x="332" y="310"/>
                  </a:lnTo>
                  <a:lnTo>
                    <a:pt x="332" y="298"/>
                  </a:lnTo>
                  <a:lnTo>
                    <a:pt x="332" y="298"/>
                  </a:lnTo>
                  <a:lnTo>
                    <a:pt x="330" y="290"/>
                  </a:lnTo>
                  <a:lnTo>
                    <a:pt x="322" y="282"/>
                  </a:lnTo>
                  <a:lnTo>
                    <a:pt x="312" y="270"/>
                  </a:lnTo>
                  <a:lnTo>
                    <a:pt x="234" y="0"/>
                  </a:lnTo>
                  <a:lnTo>
                    <a:pt x="0" y="22"/>
                  </a:lnTo>
                  <a:lnTo>
                    <a:pt x="10" y="38"/>
                  </a:lnTo>
                  <a:lnTo>
                    <a:pt x="14" y="570"/>
                  </a:lnTo>
                  <a:lnTo>
                    <a:pt x="14" y="570"/>
                  </a:lnTo>
                  <a:lnTo>
                    <a:pt x="52" y="572"/>
                  </a:lnTo>
                  <a:lnTo>
                    <a:pt x="84" y="574"/>
                  </a:lnTo>
                  <a:lnTo>
                    <a:pt x="84" y="574"/>
                  </a:lnTo>
                  <a:lnTo>
                    <a:pt x="96" y="572"/>
                  </a:lnTo>
                  <a:lnTo>
                    <a:pt x="108" y="570"/>
                  </a:lnTo>
                  <a:lnTo>
                    <a:pt x="110" y="532"/>
                  </a:lnTo>
                  <a:lnTo>
                    <a:pt x="92" y="504"/>
                  </a:lnTo>
                  <a:lnTo>
                    <a:pt x="92" y="488"/>
                  </a:lnTo>
                  <a:lnTo>
                    <a:pt x="340" y="460"/>
                  </a:lnTo>
                  <a:lnTo>
                    <a:pt x="340" y="388"/>
                  </a:lnTo>
                  <a:lnTo>
                    <a:pt x="324" y="352"/>
                  </a:lnTo>
                  <a:lnTo>
                    <a:pt x="326" y="33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8" name="Freeform 32">
              <a:extLst>
                <a:ext uri="{FF2B5EF4-FFF2-40B4-BE49-F238E27FC236}">
                  <a16:creationId xmlns:a16="http://schemas.microsoft.com/office/drawing/2014/main" id="{F5E2C7BA-91D9-49E6-A9BE-94C35A6EFD12}"/>
                </a:ext>
              </a:extLst>
            </p:cNvPr>
            <p:cNvSpPr>
              <a:spLocks/>
            </p:cNvSpPr>
            <p:nvPr>
              <p:custDataLst>
                <p:tags r:id="rId32"/>
              </p:custDataLst>
            </p:nvPr>
          </p:nvSpPr>
          <p:spPr bwMode="auto">
            <a:xfrm>
              <a:off x="5598212" y="4062411"/>
              <a:ext cx="410729" cy="735784"/>
            </a:xfrm>
            <a:custGeom>
              <a:avLst/>
              <a:gdLst/>
              <a:ahLst/>
              <a:cxnLst>
                <a:cxn ang="0">
                  <a:pos x="312" y="0"/>
                </a:cxn>
                <a:cxn ang="0">
                  <a:pos x="118" y="18"/>
                </a:cxn>
                <a:cxn ang="0">
                  <a:pos x="116" y="22"/>
                </a:cxn>
                <a:cxn ang="0">
                  <a:pos x="96" y="42"/>
                </a:cxn>
                <a:cxn ang="0">
                  <a:pos x="90" y="76"/>
                </a:cxn>
                <a:cxn ang="0">
                  <a:pos x="62" y="100"/>
                </a:cxn>
                <a:cxn ang="0">
                  <a:pos x="52" y="138"/>
                </a:cxn>
                <a:cxn ang="0">
                  <a:pos x="34" y="178"/>
                </a:cxn>
                <a:cxn ang="0">
                  <a:pos x="42" y="200"/>
                </a:cxn>
                <a:cxn ang="0">
                  <a:pos x="42" y="200"/>
                </a:cxn>
                <a:cxn ang="0">
                  <a:pos x="44" y="218"/>
                </a:cxn>
                <a:cxn ang="0">
                  <a:pos x="46" y="234"/>
                </a:cxn>
                <a:cxn ang="0">
                  <a:pos x="46" y="248"/>
                </a:cxn>
                <a:cxn ang="0">
                  <a:pos x="46" y="248"/>
                </a:cxn>
                <a:cxn ang="0">
                  <a:pos x="44" y="268"/>
                </a:cxn>
                <a:cxn ang="0">
                  <a:pos x="44" y="276"/>
                </a:cxn>
                <a:cxn ang="0">
                  <a:pos x="48" y="286"/>
                </a:cxn>
                <a:cxn ang="0">
                  <a:pos x="48" y="286"/>
                </a:cxn>
                <a:cxn ang="0">
                  <a:pos x="50" y="296"/>
                </a:cxn>
                <a:cxn ang="0">
                  <a:pos x="48" y="302"/>
                </a:cxn>
                <a:cxn ang="0">
                  <a:pos x="46" y="304"/>
                </a:cxn>
                <a:cxn ang="0">
                  <a:pos x="46" y="306"/>
                </a:cxn>
                <a:cxn ang="0">
                  <a:pos x="64" y="332"/>
                </a:cxn>
                <a:cxn ang="0">
                  <a:pos x="60" y="358"/>
                </a:cxn>
                <a:cxn ang="0">
                  <a:pos x="40" y="370"/>
                </a:cxn>
                <a:cxn ang="0">
                  <a:pos x="12" y="446"/>
                </a:cxn>
                <a:cxn ang="0">
                  <a:pos x="0" y="462"/>
                </a:cxn>
                <a:cxn ang="0">
                  <a:pos x="10" y="482"/>
                </a:cxn>
                <a:cxn ang="0">
                  <a:pos x="192" y="482"/>
                </a:cxn>
                <a:cxn ang="0">
                  <a:pos x="194" y="500"/>
                </a:cxn>
                <a:cxn ang="0">
                  <a:pos x="194" y="500"/>
                </a:cxn>
                <a:cxn ang="0">
                  <a:pos x="186" y="508"/>
                </a:cxn>
                <a:cxn ang="0">
                  <a:pos x="182" y="516"/>
                </a:cxn>
                <a:cxn ang="0">
                  <a:pos x="182" y="520"/>
                </a:cxn>
                <a:cxn ang="0">
                  <a:pos x="182" y="522"/>
                </a:cxn>
                <a:cxn ang="0">
                  <a:pos x="182" y="522"/>
                </a:cxn>
                <a:cxn ang="0">
                  <a:pos x="188" y="530"/>
                </a:cxn>
                <a:cxn ang="0">
                  <a:pos x="196" y="536"/>
                </a:cxn>
                <a:cxn ang="0">
                  <a:pos x="204" y="542"/>
                </a:cxn>
                <a:cxn ang="0">
                  <a:pos x="244" y="584"/>
                </a:cxn>
                <a:cxn ang="0">
                  <a:pos x="244" y="584"/>
                </a:cxn>
                <a:cxn ang="0">
                  <a:pos x="246" y="576"/>
                </a:cxn>
                <a:cxn ang="0">
                  <a:pos x="252" y="568"/>
                </a:cxn>
                <a:cxn ang="0">
                  <a:pos x="252" y="568"/>
                </a:cxn>
                <a:cxn ang="0">
                  <a:pos x="258" y="562"/>
                </a:cxn>
                <a:cxn ang="0">
                  <a:pos x="264" y="556"/>
                </a:cxn>
                <a:cxn ang="0">
                  <a:pos x="272" y="552"/>
                </a:cxn>
                <a:cxn ang="0">
                  <a:pos x="282" y="550"/>
                </a:cxn>
                <a:cxn ang="0">
                  <a:pos x="302" y="548"/>
                </a:cxn>
                <a:cxn ang="0">
                  <a:pos x="326" y="548"/>
                </a:cxn>
                <a:cxn ang="0">
                  <a:pos x="322" y="16"/>
                </a:cxn>
                <a:cxn ang="0">
                  <a:pos x="312" y="0"/>
                </a:cxn>
              </a:cxnLst>
              <a:rect l="0" t="0" r="r" b="b"/>
              <a:pathLst>
                <a:path w="326" h="584">
                  <a:moveTo>
                    <a:pt x="312" y="0"/>
                  </a:moveTo>
                  <a:lnTo>
                    <a:pt x="118" y="18"/>
                  </a:lnTo>
                  <a:lnTo>
                    <a:pt x="116" y="22"/>
                  </a:lnTo>
                  <a:lnTo>
                    <a:pt x="96" y="42"/>
                  </a:lnTo>
                  <a:lnTo>
                    <a:pt x="90" y="76"/>
                  </a:lnTo>
                  <a:lnTo>
                    <a:pt x="62" y="100"/>
                  </a:lnTo>
                  <a:lnTo>
                    <a:pt x="52" y="138"/>
                  </a:lnTo>
                  <a:lnTo>
                    <a:pt x="34" y="178"/>
                  </a:lnTo>
                  <a:lnTo>
                    <a:pt x="42" y="200"/>
                  </a:lnTo>
                  <a:lnTo>
                    <a:pt x="42" y="200"/>
                  </a:lnTo>
                  <a:lnTo>
                    <a:pt x="44" y="218"/>
                  </a:lnTo>
                  <a:lnTo>
                    <a:pt x="46" y="234"/>
                  </a:lnTo>
                  <a:lnTo>
                    <a:pt x="46" y="248"/>
                  </a:lnTo>
                  <a:lnTo>
                    <a:pt x="46" y="248"/>
                  </a:lnTo>
                  <a:lnTo>
                    <a:pt x="44" y="268"/>
                  </a:lnTo>
                  <a:lnTo>
                    <a:pt x="44" y="276"/>
                  </a:lnTo>
                  <a:lnTo>
                    <a:pt x="48" y="286"/>
                  </a:lnTo>
                  <a:lnTo>
                    <a:pt x="48" y="286"/>
                  </a:lnTo>
                  <a:lnTo>
                    <a:pt x="50" y="296"/>
                  </a:lnTo>
                  <a:lnTo>
                    <a:pt x="48" y="302"/>
                  </a:lnTo>
                  <a:lnTo>
                    <a:pt x="46" y="304"/>
                  </a:lnTo>
                  <a:lnTo>
                    <a:pt x="46" y="306"/>
                  </a:lnTo>
                  <a:lnTo>
                    <a:pt x="64" y="332"/>
                  </a:lnTo>
                  <a:lnTo>
                    <a:pt x="60" y="358"/>
                  </a:lnTo>
                  <a:lnTo>
                    <a:pt x="40" y="370"/>
                  </a:lnTo>
                  <a:lnTo>
                    <a:pt x="12" y="446"/>
                  </a:lnTo>
                  <a:lnTo>
                    <a:pt x="0" y="462"/>
                  </a:lnTo>
                  <a:lnTo>
                    <a:pt x="10" y="482"/>
                  </a:lnTo>
                  <a:lnTo>
                    <a:pt x="192" y="482"/>
                  </a:lnTo>
                  <a:lnTo>
                    <a:pt x="194" y="500"/>
                  </a:lnTo>
                  <a:lnTo>
                    <a:pt x="194" y="500"/>
                  </a:lnTo>
                  <a:lnTo>
                    <a:pt x="186" y="508"/>
                  </a:lnTo>
                  <a:lnTo>
                    <a:pt x="182" y="516"/>
                  </a:lnTo>
                  <a:lnTo>
                    <a:pt x="182" y="520"/>
                  </a:lnTo>
                  <a:lnTo>
                    <a:pt x="182" y="522"/>
                  </a:lnTo>
                  <a:lnTo>
                    <a:pt x="182" y="522"/>
                  </a:lnTo>
                  <a:lnTo>
                    <a:pt x="188" y="530"/>
                  </a:lnTo>
                  <a:lnTo>
                    <a:pt x="196" y="536"/>
                  </a:lnTo>
                  <a:lnTo>
                    <a:pt x="204" y="542"/>
                  </a:lnTo>
                  <a:lnTo>
                    <a:pt x="244" y="584"/>
                  </a:lnTo>
                  <a:lnTo>
                    <a:pt x="244" y="584"/>
                  </a:lnTo>
                  <a:lnTo>
                    <a:pt x="246" y="576"/>
                  </a:lnTo>
                  <a:lnTo>
                    <a:pt x="252" y="568"/>
                  </a:lnTo>
                  <a:lnTo>
                    <a:pt x="252" y="568"/>
                  </a:lnTo>
                  <a:lnTo>
                    <a:pt x="258" y="562"/>
                  </a:lnTo>
                  <a:lnTo>
                    <a:pt x="264" y="556"/>
                  </a:lnTo>
                  <a:lnTo>
                    <a:pt x="272" y="552"/>
                  </a:lnTo>
                  <a:lnTo>
                    <a:pt x="282" y="550"/>
                  </a:lnTo>
                  <a:lnTo>
                    <a:pt x="302" y="548"/>
                  </a:lnTo>
                  <a:lnTo>
                    <a:pt x="326" y="548"/>
                  </a:lnTo>
                  <a:lnTo>
                    <a:pt x="322" y="16"/>
                  </a:lnTo>
                  <a:lnTo>
                    <a:pt x="312" y="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9" name="Freeform 33">
              <a:extLst>
                <a:ext uri="{FF2B5EF4-FFF2-40B4-BE49-F238E27FC236}">
                  <a16:creationId xmlns:a16="http://schemas.microsoft.com/office/drawing/2014/main" id="{85F5DB81-C588-4AF9-818D-BCCFCD622735}"/>
                </a:ext>
              </a:extLst>
            </p:cNvPr>
            <p:cNvSpPr>
              <a:spLocks/>
            </p:cNvSpPr>
            <p:nvPr>
              <p:custDataLst>
                <p:tags r:id="rId33"/>
              </p:custDataLst>
            </p:nvPr>
          </p:nvSpPr>
          <p:spPr bwMode="auto">
            <a:xfrm>
              <a:off x="6444868" y="3611365"/>
              <a:ext cx="992805" cy="481284"/>
            </a:xfrm>
            <a:custGeom>
              <a:avLst/>
              <a:gdLst/>
              <a:ahLst/>
              <a:cxnLst>
                <a:cxn ang="0">
                  <a:pos x="788" y="104"/>
                </a:cxn>
                <a:cxn ang="0">
                  <a:pos x="770" y="50"/>
                </a:cxn>
                <a:cxn ang="0">
                  <a:pos x="754" y="0"/>
                </a:cxn>
                <a:cxn ang="0">
                  <a:pos x="222" y="102"/>
                </a:cxn>
                <a:cxn ang="0">
                  <a:pos x="226" y="134"/>
                </a:cxn>
                <a:cxn ang="0">
                  <a:pos x="220" y="134"/>
                </a:cxn>
                <a:cxn ang="0">
                  <a:pos x="208" y="148"/>
                </a:cxn>
                <a:cxn ang="0">
                  <a:pos x="198" y="168"/>
                </a:cxn>
                <a:cxn ang="0">
                  <a:pos x="156" y="190"/>
                </a:cxn>
                <a:cxn ang="0">
                  <a:pos x="152" y="186"/>
                </a:cxn>
                <a:cxn ang="0">
                  <a:pos x="144" y="186"/>
                </a:cxn>
                <a:cxn ang="0">
                  <a:pos x="130" y="200"/>
                </a:cxn>
                <a:cxn ang="0">
                  <a:pos x="116" y="220"/>
                </a:cxn>
                <a:cxn ang="0">
                  <a:pos x="48" y="258"/>
                </a:cxn>
                <a:cxn ang="0">
                  <a:pos x="26" y="292"/>
                </a:cxn>
                <a:cxn ang="0">
                  <a:pos x="2" y="302"/>
                </a:cxn>
                <a:cxn ang="0">
                  <a:pos x="118" y="314"/>
                </a:cxn>
                <a:cxn ang="0">
                  <a:pos x="306" y="270"/>
                </a:cxn>
                <a:cxn ang="0">
                  <a:pos x="332" y="304"/>
                </a:cxn>
                <a:cxn ang="0">
                  <a:pos x="562" y="382"/>
                </a:cxn>
                <a:cxn ang="0">
                  <a:pos x="586" y="370"/>
                </a:cxn>
                <a:cxn ang="0">
                  <a:pos x="608" y="356"/>
                </a:cxn>
                <a:cxn ang="0">
                  <a:pos x="620" y="344"/>
                </a:cxn>
                <a:cxn ang="0">
                  <a:pos x="650" y="300"/>
                </a:cxn>
                <a:cxn ang="0">
                  <a:pos x="670" y="274"/>
                </a:cxn>
                <a:cxn ang="0">
                  <a:pos x="700" y="256"/>
                </a:cxn>
                <a:cxn ang="0">
                  <a:pos x="716" y="250"/>
                </a:cxn>
                <a:cxn ang="0">
                  <a:pos x="738" y="232"/>
                </a:cxn>
                <a:cxn ang="0">
                  <a:pos x="750" y="208"/>
                </a:cxn>
                <a:cxn ang="0">
                  <a:pos x="766" y="164"/>
                </a:cxn>
                <a:cxn ang="0">
                  <a:pos x="774" y="148"/>
                </a:cxn>
                <a:cxn ang="0">
                  <a:pos x="786" y="126"/>
                </a:cxn>
                <a:cxn ang="0">
                  <a:pos x="788" y="112"/>
                </a:cxn>
                <a:cxn ang="0">
                  <a:pos x="788" y="104"/>
                </a:cxn>
              </a:cxnLst>
              <a:rect l="0" t="0" r="r" b="b"/>
              <a:pathLst>
                <a:path w="788" h="382">
                  <a:moveTo>
                    <a:pt x="788" y="104"/>
                  </a:moveTo>
                  <a:lnTo>
                    <a:pt x="788" y="104"/>
                  </a:lnTo>
                  <a:lnTo>
                    <a:pt x="778" y="76"/>
                  </a:lnTo>
                  <a:lnTo>
                    <a:pt x="770" y="50"/>
                  </a:lnTo>
                  <a:lnTo>
                    <a:pt x="760" y="26"/>
                  </a:lnTo>
                  <a:lnTo>
                    <a:pt x="754" y="0"/>
                  </a:lnTo>
                  <a:lnTo>
                    <a:pt x="226" y="102"/>
                  </a:lnTo>
                  <a:lnTo>
                    <a:pt x="222" y="102"/>
                  </a:lnTo>
                  <a:lnTo>
                    <a:pt x="226" y="134"/>
                  </a:lnTo>
                  <a:lnTo>
                    <a:pt x="226" y="134"/>
                  </a:lnTo>
                  <a:lnTo>
                    <a:pt x="224" y="134"/>
                  </a:lnTo>
                  <a:lnTo>
                    <a:pt x="220" y="134"/>
                  </a:lnTo>
                  <a:lnTo>
                    <a:pt x="214" y="138"/>
                  </a:lnTo>
                  <a:lnTo>
                    <a:pt x="208" y="148"/>
                  </a:lnTo>
                  <a:lnTo>
                    <a:pt x="208" y="148"/>
                  </a:lnTo>
                  <a:lnTo>
                    <a:pt x="198" y="168"/>
                  </a:lnTo>
                  <a:lnTo>
                    <a:pt x="180" y="164"/>
                  </a:lnTo>
                  <a:lnTo>
                    <a:pt x="156" y="190"/>
                  </a:lnTo>
                  <a:lnTo>
                    <a:pt x="156" y="190"/>
                  </a:lnTo>
                  <a:lnTo>
                    <a:pt x="152" y="186"/>
                  </a:lnTo>
                  <a:lnTo>
                    <a:pt x="148" y="184"/>
                  </a:lnTo>
                  <a:lnTo>
                    <a:pt x="144" y="186"/>
                  </a:lnTo>
                  <a:lnTo>
                    <a:pt x="144" y="186"/>
                  </a:lnTo>
                  <a:lnTo>
                    <a:pt x="130" y="200"/>
                  </a:lnTo>
                  <a:lnTo>
                    <a:pt x="118" y="200"/>
                  </a:lnTo>
                  <a:lnTo>
                    <a:pt x="116" y="220"/>
                  </a:lnTo>
                  <a:lnTo>
                    <a:pt x="72" y="254"/>
                  </a:lnTo>
                  <a:lnTo>
                    <a:pt x="48" y="258"/>
                  </a:lnTo>
                  <a:lnTo>
                    <a:pt x="26" y="270"/>
                  </a:lnTo>
                  <a:lnTo>
                    <a:pt x="26" y="292"/>
                  </a:lnTo>
                  <a:lnTo>
                    <a:pt x="8" y="294"/>
                  </a:lnTo>
                  <a:lnTo>
                    <a:pt x="2" y="302"/>
                  </a:lnTo>
                  <a:lnTo>
                    <a:pt x="0" y="324"/>
                  </a:lnTo>
                  <a:lnTo>
                    <a:pt x="118" y="314"/>
                  </a:lnTo>
                  <a:lnTo>
                    <a:pt x="172" y="278"/>
                  </a:lnTo>
                  <a:lnTo>
                    <a:pt x="306" y="270"/>
                  </a:lnTo>
                  <a:lnTo>
                    <a:pt x="332" y="288"/>
                  </a:lnTo>
                  <a:lnTo>
                    <a:pt x="332" y="304"/>
                  </a:lnTo>
                  <a:lnTo>
                    <a:pt x="442" y="282"/>
                  </a:lnTo>
                  <a:lnTo>
                    <a:pt x="562" y="382"/>
                  </a:lnTo>
                  <a:lnTo>
                    <a:pt x="562" y="382"/>
                  </a:lnTo>
                  <a:lnTo>
                    <a:pt x="586" y="370"/>
                  </a:lnTo>
                  <a:lnTo>
                    <a:pt x="598" y="364"/>
                  </a:lnTo>
                  <a:lnTo>
                    <a:pt x="608" y="356"/>
                  </a:lnTo>
                  <a:lnTo>
                    <a:pt x="608" y="356"/>
                  </a:lnTo>
                  <a:lnTo>
                    <a:pt x="620" y="344"/>
                  </a:lnTo>
                  <a:lnTo>
                    <a:pt x="630" y="330"/>
                  </a:lnTo>
                  <a:lnTo>
                    <a:pt x="650" y="300"/>
                  </a:lnTo>
                  <a:lnTo>
                    <a:pt x="660" y="286"/>
                  </a:lnTo>
                  <a:lnTo>
                    <a:pt x="670" y="274"/>
                  </a:lnTo>
                  <a:lnTo>
                    <a:pt x="684" y="264"/>
                  </a:lnTo>
                  <a:lnTo>
                    <a:pt x="700" y="256"/>
                  </a:lnTo>
                  <a:lnTo>
                    <a:pt x="700" y="256"/>
                  </a:lnTo>
                  <a:lnTo>
                    <a:pt x="716" y="250"/>
                  </a:lnTo>
                  <a:lnTo>
                    <a:pt x="728" y="240"/>
                  </a:lnTo>
                  <a:lnTo>
                    <a:pt x="738" y="232"/>
                  </a:lnTo>
                  <a:lnTo>
                    <a:pt x="744" y="220"/>
                  </a:lnTo>
                  <a:lnTo>
                    <a:pt x="750" y="208"/>
                  </a:lnTo>
                  <a:lnTo>
                    <a:pt x="756" y="194"/>
                  </a:lnTo>
                  <a:lnTo>
                    <a:pt x="766" y="164"/>
                  </a:lnTo>
                  <a:lnTo>
                    <a:pt x="766" y="164"/>
                  </a:lnTo>
                  <a:lnTo>
                    <a:pt x="774" y="148"/>
                  </a:lnTo>
                  <a:lnTo>
                    <a:pt x="782" y="134"/>
                  </a:lnTo>
                  <a:lnTo>
                    <a:pt x="786" y="126"/>
                  </a:lnTo>
                  <a:lnTo>
                    <a:pt x="788" y="120"/>
                  </a:lnTo>
                  <a:lnTo>
                    <a:pt x="788" y="112"/>
                  </a:lnTo>
                  <a:lnTo>
                    <a:pt x="788" y="104"/>
                  </a:lnTo>
                  <a:lnTo>
                    <a:pt x="788" y="10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0" name="Freeform 34">
              <a:extLst>
                <a:ext uri="{FF2B5EF4-FFF2-40B4-BE49-F238E27FC236}">
                  <a16:creationId xmlns:a16="http://schemas.microsoft.com/office/drawing/2014/main" id="{D87B20DF-3B42-49FC-956C-7BEA393605DB}"/>
                </a:ext>
              </a:extLst>
            </p:cNvPr>
            <p:cNvSpPr>
              <a:spLocks/>
            </p:cNvSpPr>
            <p:nvPr>
              <p:custDataLst>
                <p:tags r:id="rId34"/>
              </p:custDataLst>
            </p:nvPr>
          </p:nvSpPr>
          <p:spPr bwMode="auto">
            <a:xfrm>
              <a:off x="5746881" y="3739875"/>
              <a:ext cx="982726" cy="345214"/>
            </a:xfrm>
            <a:custGeom>
              <a:avLst/>
              <a:gdLst/>
              <a:ahLst/>
              <a:cxnLst>
                <a:cxn ang="0">
                  <a:pos x="562" y="192"/>
                </a:cxn>
                <a:cxn ang="0">
                  <a:pos x="580" y="190"/>
                </a:cxn>
                <a:cxn ang="0">
                  <a:pos x="580" y="168"/>
                </a:cxn>
                <a:cxn ang="0">
                  <a:pos x="602" y="156"/>
                </a:cxn>
                <a:cxn ang="0">
                  <a:pos x="626" y="152"/>
                </a:cxn>
                <a:cxn ang="0">
                  <a:pos x="670" y="118"/>
                </a:cxn>
                <a:cxn ang="0">
                  <a:pos x="672" y="98"/>
                </a:cxn>
                <a:cxn ang="0">
                  <a:pos x="684" y="98"/>
                </a:cxn>
                <a:cxn ang="0">
                  <a:pos x="684" y="98"/>
                </a:cxn>
                <a:cxn ang="0">
                  <a:pos x="698" y="84"/>
                </a:cxn>
                <a:cxn ang="0">
                  <a:pos x="698" y="84"/>
                </a:cxn>
                <a:cxn ang="0">
                  <a:pos x="702" y="82"/>
                </a:cxn>
                <a:cxn ang="0">
                  <a:pos x="706" y="84"/>
                </a:cxn>
                <a:cxn ang="0">
                  <a:pos x="710" y="88"/>
                </a:cxn>
                <a:cxn ang="0">
                  <a:pos x="734" y="62"/>
                </a:cxn>
                <a:cxn ang="0">
                  <a:pos x="752" y="66"/>
                </a:cxn>
                <a:cxn ang="0">
                  <a:pos x="752" y="66"/>
                </a:cxn>
                <a:cxn ang="0">
                  <a:pos x="762" y="46"/>
                </a:cxn>
                <a:cxn ang="0">
                  <a:pos x="762" y="46"/>
                </a:cxn>
                <a:cxn ang="0">
                  <a:pos x="768" y="36"/>
                </a:cxn>
                <a:cxn ang="0">
                  <a:pos x="774" y="32"/>
                </a:cxn>
                <a:cxn ang="0">
                  <a:pos x="778" y="32"/>
                </a:cxn>
                <a:cxn ang="0">
                  <a:pos x="780" y="32"/>
                </a:cxn>
                <a:cxn ang="0">
                  <a:pos x="776" y="0"/>
                </a:cxn>
                <a:cxn ang="0">
                  <a:pos x="220" y="68"/>
                </a:cxn>
                <a:cxn ang="0">
                  <a:pos x="210" y="60"/>
                </a:cxn>
                <a:cxn ang="0">
                  <a:pos x="194" y="60"/>
                </a:cxn>
                <a:cxn ang="0">
                  <a:pos x="192" y="84"/>
                </a:cxn>
                <a:cxn ang="0">
                  <a:pos x="58" y="92"/>
                </a:cxn>
                <a:cxn ang="0">
                  <a:pos x="56" y="94"/>
                </a:cxn>
                <a:cxn ang="0">
                  <a:pos x="44" y="170"/>
                </a:cxn>
                <a:cxn ang="0">
                  <a:pos x="32" y="180"/>
                </a:cxn>
                <a:cxn ang="0">
                  <a:pos x="0" y="274"/>
                </a:cxn>
                <a:cxn ang="0">
                  <a:pos x="554" y="222"/>
                </a:cxn>
                <a:cxn ang="0">
                  <a:pos x="556" y="200"/>
                </a:cxn>
                <a:cxn ang="0">
                  <a:pos x="562" y="192"/>
                </a:cxn>
              </a:cxnLst>
              <a:rect l="0" t="0" r="r" b="b"/>
              <a:pathLst>
                <a:path w="780" h="274">
                  <a:moveTo>
                    <a:pt x="562" y="192"/>
                  </a:moveTo>
                  <a:lnTo>
                    <a:pt x="580" y="190"/>
                  </a:lnTo>
                  <a:lnTo>
                    <a:pt x="580" y="168"/>
                  </a:lnTo>
                  <a:lnTo>
                    <a:pt x="602" y="156"/>
                  </a:lnTo>
                  <a:lnTo>
                    <a:pt x="626" y="152"/>
                  </a:lnTo>
                  <a:lnTo>
                    <a:pt x="670" y="118"/>
                  </a:lnTo>
                  <a:lnTo>
                    <a:pt x="672" y="98"/>
                  </a:lnTo>
                  <a:lnTo>
                    <a:pt x="684" y="98"/>
                  </a:lnTo>
                  <a:lnTo>
                    <a:pt x="684" y="98"/>
                  </a:lnTo>
                  <a:lnTo>
                    <a:pt x="698" y="84"/>
                  </a:lnTo>
                  <a:lnTo>
                    <a:pt x="698" y="84"/>
                  </a:lnTo>
                  <a:lnTo>
                    <a:pt x="702" y="82"/>
                  </a:lnTo>
                  <a:lnTo>
                    <a:pt x="706" y="84"/>
                  </a:lnTo>
                  <a:lnTo>
                    <a:pt x="710" y="88"/>
                  </a:lnTo>
                  <a:lnTo>
                    <a:pt x="734" y="62"/>
                  </a:lnTo>
                  <a:lnTo>
                    <a:pt x="752" y="66"/>
                  </a:lnTo>
                  <a:lnTo>
                    <a:pt x="752" y="66"/>
                  </a:lnTo>
                  <a:lnTo>
                    <a:pt x="762" y="46"/>
                  </a:lnTo>
                  <a:lnTo>
                    <a:pt x="762" y="46"/>
                  </a:lnTo>
                  <a:lnTo>
                    <a:pt x="768" y="36"/>
                  </a:lnTo>
                  <a:lnTo>
                    <a:pt x="774" y="32"/>
                  </a:lnTo>
                  <a:lnTo>
                    <a:pt x="778" y="32"/>
                  </a:lnTo>
                  <a:lnTo>
                    <a:pt x="780" y="32"/>
                  </a:lnTo>
                  <a:lnTo>
                    <a:pt x="776" y="0"/>
                  </a:lnTo>
                  <a:lnTo>
                    <a:pt x="220" y="68"/>
                  </a:lnTo>
                  <a:lnTo>
                    <a:pt x="210" y="60"/>
                  </a:lnTo>
                  <a:lnTo>
                    <a:pt x="194" y="60"/>
                  </a:lnTo>
                  <a:lnTo>
                    <a:pt x="192" y="84"/>
                  </a:lnTo>
                  <a:lnTo>
                    <a:pt x="58" y="92"/>
                  </a:lnTo>
                  <a:lnTo>
                    <a:pt x="56" y="94"/>
                  </a:lnTo>
                  <a:lnTo>
                    <a:pt x="44" y="170"/>
                  </a:lnTo>
                  <a:lnTo>
                    <a:pt x="32" y="180"/>
                  </a:lnTo>
                  <a:lnTo>
                    <a:pt x="0" y="274"/>
                  </a:lnTo>
                  <a:lnTo>
                    <a:pt x="554" y="222"/>
                  </a:lnTo>
                  <a:lnTo>
                    <a:pt x="556" y="200"/>
                  </a:lnTo>
                  <a:lnTo>
                    <a:pt x="562" y="19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1" name="Freeform 35">
              <a:extLst>
                <a:ext uri="{FF2B5EF4-FFF2-40B4-BE49-F238E27FC236}">
                  <a16:creationId xmlns:a16="http://schemas.microsoft.com/office/drawing/2014/main" id="{D3F25588-87E8-4674-B99D-515A4A4586F9}"/>
                </a:ext>
              </a:extLst>
            </p:cNvPr>
            <p:cNvSpPr>
              <a:spLocks/>
            </p:cNvSpPr>
            <p:nvPr>
              <p:custDataLst>
                <p:tags r:id="rId35"/>
              </p:custDataLst>
            </p:nvPr>
          </p:nvSpPr>
          <p:spPr bwMode="auto">
            <a:xfrm>
              <a:off x="5819955" y="3419860"/>
              <a:ext cx="844136" cy="435927"/>
            </a:xfrm>
            <a:custGeom>
              <a:avLst/>
              <a:gdLst/>
              <a:ahLst/>
              <a:cxnLst>
                <a:cxn ang="0">
                  <a:pos x="616" y="216"/>
                </a:cxn>
                <a:cxn ang="0">
                  <a:pos x="664" y="152"/>
                </a:cxn>
                <a:cxn ang="0">
                  <a:pos x="610" y="90"/>
                </a:cxn>
                <a:cxn ang="0">
                  <a:pos x="570" y="30"/>
                </a:cxn>
                <a:cxn ang="0">
                  <a:pos x="530" y="42"/>
                </a:cxn>
                <a:cxn ang="0">
                  <a:pos x="490" y="36"/>
                </a:cxn>
                <a:cxn ang="0">
                  <a:pos x="438" y="2"/>
                </a:cxn>
                <a:cxn ang="0">
                  <a:pos x="398" y="18"/>
                </a:cxn>
                <a:cxn ang="0">
                  <a:pos x="374" y="54"/>
                </a:cxn>
                <a:cxn ang="0">
                  <a:pos x="372" y="52"/>
                </a:cxn>
                <a:cxn ang="0">
                  <a:pos x="364" y="48"/>
                </a:cxn>
                <a:cxn ang="0">
                  <a:pos x="356" y="52"/>
                </a:cxn>
                <a:cxn ang="0">
                  <a:pos x="352" y="56"/>
                </a:cxn>
                <a:cxn ang="0">
                  <a:pos x="350" y="64"/>
                </a:cxn>
                <a:cxn ang="0">
                  <a:pos x="356" y="74"/>
                </a:cxn>
                <a:cxn ang="0">
                  <a:pos x="358" y="76"/>
                </a:cxn>
                <a:cxn ang="0">
                  <a:pos x="336" y="98"/>
                </a:cxn>
                <a:cxn ang="0">
                  <a:pos x="324" y="116"/>
                </a:cxn>
                <a:cxn ang="0">
                  <a:pos x="318" y="132"/>
                </a:cxn>
                <a:cxn ang="0">
                  <a:pos x="308" y="146"/>
                </a:cxn>
                <a:cxn ang="0">
                  <a:pos x="306" y="154"/>
                </a:cxn>
                <a:cxn ang="0">
                  <a:pos x="290" y="146"/>
                </a:cxn>
                <a:cxn ang="0">
                  <a:pos x="280" y="138"/>
                </a:cxn>
                <a:cxn ang="0">
                  <a:pos x="268" y="136"/>
                </a:cxn>
                <a:cxn ang="0">
                  <a:pos x="266" y="138"/>
                </a:cxn>
                <a:cxn ang="0">
                  <a:pos x="258" y="152"/>
                </a:cxn>
                <a:cxn ang="0">
                  <a:pos x="256" y="164"/>
                </a:cxn>
                <a:cxn ang="0">
                  <a:pos x="234" y="160"/>
                </a:cxn>
                <a:cxn ang="0">
                  <a:pos x="228" y="162"/>
                </a:cxn>
                <a:cxn ang="0">
                  <a:pos x="210" y="174"/>
                </a:cxn>
                <a:cxn ang="0">
                  <a:pos x="138" y="174"/>
                </a:cxn>
                <a:cxn ang="0">
                  <a:pos x="118" y="190"/>
                </a:cxn>
                <a:cxn ang="0">
                  <a:pos x="120" y="222"/>
                </a:cxn>
                <a:cxn ang="0">
                  <a:pos x="94" y="232"/>
                </a:cxn>
                <a:cxn ang="0">
                  <a:pos x="86" y="234"/>
                </a:cxn>
                <a:cxn ang="0">
                  <a:pos x="86" y="240"/>
                </a:cxn>
                <a:cxn ang="0">
                  <a:pos x="96" y="264"/>
                </a:cxn>
                <a:cxn ang="0">
                  <a:pos x="46" y="264"/>
                </a:cxn>
                <a:cxn ang="0">
                  <a:pos x="30" y="282"/>
                </a:cxn>
                <a:cxn ang="0">
                  <a:pos x="0" y="346"/>
                </a:cxn>
                <a:cxn ang="0">
                  <a:pos x="136" y="314"/>
                </a:cxn>
                <a:cxn ang="0">
                  <a:pos x="162" y="322"/>
                </a:cxn>
                <a:cxn ang="0">
                  <a:pos x="596" y="242"/>
                </a:cxn>
              </a:cxnLst>
              <a:rect l="0" t="0" r="r" b="b"/>
              <a:pathLst>
                <a:path w="670" h="346">
                  <a:moveTo>
                    <a:pt x="610" y="230"/>
                  </a:moveTo>
                  <a:lnTo>
                    <a:pt x="616" y="216"/>
                  </a:lnTo>
                  <a:lnTo>
                    <a:pt x="670" y="158"/>
                  </a:lnTo>
                  <a:lnTo>
                    <a:pt x="664" y="152"/>
                  </a:lnTo>
                  <a:lnTo>
                    <a:pt x="648" y="144"/>
                  </a:lnTo>
                  <a:lnTo>
                    <a:pt x="610" y="90"/>
                  </a:lnTo>
                  <a:lnTo>
                    <a:pt x="610" y="60"/>
                  </a:lnTo>
                  <a:lnTo>
                    <a:pt x="570" y="30"/>
                  </a:lnTo>
                  <a:lnTo>
                    <a:pt x="548" y="50"/>
                  </a:lnTo>
                  <a:lnTo>
                    <a:pt x="530" y="42"/>
                  </a:lnTo>
                  <a:lnTo>
                    <a:pt x="506" y="46"/>
                  </a:lnTo>
                  <a:lnTo>
                    <a:pt x="490" y="36"/>
                  </a:lnTo>
                  <a:lnTo>
                    <a:pt x="456" y="34"/>
                  </a:lnTo>
                  <a:lnTo>
                    <a:pt x="438" y="2"/>
                  </a:lnTo>
                  <a:lnTo>
                    <a:pt x="404" y="0"/>
                  </a:lnTo>
                  <a:lnTo>
                    <a:pt x="398" y="18"/>
                  </a:lnTo>
                  <a:lnTo>
                    <a:pt x="408" y="48"/>
                  </a:lnTo>
                  <a:lnTo>
                    <a:pt x="374" y="54"/>
                  </a:lnTo>
                  <a:lnTo>
                    <a:pt x="374" y="54"/>
                  </a:lnTo>
                  <a:lnTo>
                    <a:pt x="372" y="52"/>
                  </a:lnTo>
                  <a:lnTo>
                    <a:pt x="370" y="50"/>
                  </a:lnTo>
                  <a:lnTo>
                    <a:pt x="364" y="48"/>
                  </a:lnTo>
                  <a:lnTo>
                    <a:pt x="360" y="50"/>
                  </a:lnTo>
                  <a:lnTo>
                    <a:pt x="356" y="52"/>
                  </a:lnTo>
                  <a:lnTo>
                    <a:pt x="356" y="52"/>
                  </a:lnTo>
                  <a:lnTo>
                    <a:pt x="352" y="56"/>
                  </a:lnTo>
                  <a:lnTo>
                    <a:pt x="350" y="60"/>
                  </a:lnTo>
                  <a:lnTo>
                    <a:pt x="350" y="64"/>
                  </a:lnTo>
                  <a:lnTo>
                    <a:pt x="352" y="68"/>
                  </a:lnTo>
                  <a:lnTo>
                    <a:pt x="356" y="74"/>
                  </a:lnTo>
                  <a:lnTo>
                    <a:pt x="358" y="76"/>
                  </a:lnTo>
                  <a:lnTo>
                    <a:pt x="358" y="76"/>
                  </a:lnTo>
                  <a:lnTo>
                    <a:pt x="336" y="98"/>
                  </a:lnTo>
                  <a:lnTo>
                    <a:pt x="336" y="98"/>
                  </a:lnTo>
                  <a:lnTo>
                    <a:pt x="328" y="106"/>
                  </a:lnTo>
                  <a:lnTo>
                    <a:pt x="324" y="116"/>
                  </a:lnTo>
                  <a:lnTo>
                    <a:pt x="322" y="124"/>
                  </a:lnTo>
                  <a:lnTo>
                    <a:pt x="318" y="132"/>
                  </a:lnTo>
                  <a:lnTo>
                    <a:pt x="318" y="132"/>
                  </a:lnTo>
                  <a:lnTo>
                    <a:pt x="308" y="146"/>
                  </a:lnTo>
                  <a:lnTo>
                    <a:pt x="306" y="154"/>
                  </a:lnTo>
                  <a:lnTo>
                    <a:pt x="306" y="154"/>
                  </a:lnTo>
                  <a:lnTo>
                    <a:pt x="300" y="152"/>
                  </a:lnTo>
                  <a:lnTo>
                    <a:pt x="290" y="146"/>
                  </a:lnTo>
                  <a:lnTo>
                    <a:pt x="290" y="146"/>
                  </a:lnTo>
                  <a:lnTo>
                    <a:pt x="280" y="138"/>
                  </a:lnTo>
                  <a:lnTo>
                    <a:pt x="274" y="136"/>
                  </a:lnTo>
                  <a:lnTo>
                    <a:pt x="268" y="136"/>
                  </a:lnTo>
                  <a:lnTo>
                    <a:pt x="268" y="136"/>
                  </a:lnTo>
                  <a:lnTo>
                    <a:pt x="266" y="138"/>
                  </a:lnTo>
                  <a:lnTo>
                    <a:pt x="262" y="142"/>
                  </a:lnTo>
                  <a:lnTo>
                    <a:pt x="258" y="152"/>
                  </a:lnTo>
                  <a:lnTo>
                    <a:pt x="256" y="164"/>
                  </a:lnTo>
                  <a:lnTo>
                    <a:pt x="256" y="164"/>
                  </a:lnTo>
                  <a:lnTo>
                    <a:pt x="246" y="162"/>
                  </a:lnTo>
                  <a:lnTo>
                    <a:pt x="234" y="160"/>
                  </a:lnTo>
                  <a:lnTo>
                    <a:pt x="234" y="160"/>
                  </a:lnTo>
                  <a:lnTo>
                    <a:pt x="228" y="162"/>
                  </a:lnTo>
                  <a:lnTo>
                    <a:pt x="220" y="166"/>
                  </a:lnTo>
                  <a:lnTo>
                    <a:pt x="210" y="174"/>
                  </a:lnTo>
                  <a:lnTo>
                    <a:pt x="178" y="174"/>
                  </a:lnTo>
                  <a:lnTo>
                    <a:pt x="138" y="174"/>
                  </a:lnTo>
                  <a:lnTo>
                    <a:pt x="128" y="184"/>
                  </a:lnTo>
                  <a:lnTo>
                    <a:pt x="118" y="190"/>
                  </a:lnTo>
                  <a:lnTo>
                    <a:pt x="120" y="222"/>
                  </a:lnTo>
                  <a:lnTo>
                    <a:pt x="120" y="222"/>
                  </a:lnTo>
                  <a:lnTo>
                    <a:pt x="106" y="228"/>
                  </a:lnTo>
                  <a:lnTo>
                    <a:pt x="94" y="232"/>
                  </a:lnTo>
                  <a:lnTo>
                    <a:pt x="86" y="234"/>
                  </a:lnTo>
                  <a:lnTo>
                    <a:pt x="86" y="234"/>
                  </a:lnTo>
                  <a:lnTo>
                    <a:pt x="86" y="236"/>
                  </a:lnTo>
                  <a:lnTo>
                    <a:pt x="86" y="240"/>
                  </a:lnTo>
                  <a:lnTo>
                    <a:pt x="88" y="250"/>
                  </a:lnTo>
                  <a:lnTo>
                    <a:pt x="96" y="264"/>
                  </a:lnTo>
                  <a:lnTo>
                    <a:pt x="84" y="276"/>
                  </a:lnTo>
                  <a:lnTo>
                    <a:pt x="46" y="264"/>
                  </a:lnTo>
                  <a:lnTo>
                    <a:pt x="26" y="280"/>
                  </a:lnTo>
                  <a:lnTo>
                    <a:pt x="30" y="282"/>
                  </a:lnTo>
                  <a:lnTo>
                    <a:pt x="32" y="320"/>
                  </a:lnTo>
                  <a:lnTo>
                    <a:pt x="0" y="346"/>
                  </a:lnTo>
                  <a:lnTo>
                    <a:pt x="134" y="338"/>
                  </a:lnTo>
                  <a:lnTo>
                    <a:pt x="136" y="314"/>
                  </a:lnTo>
                  <a:lnTo>
                    <a:pt x="152" y="314"/>
                  </a:lnTo>
                  <a:lnTo>
                    <a:pt x="162" y="322"/>
                  </a:lnTo>
                  <a:lnTo>
                    <a:pt x="578" y="272"/>
                  </a:lnTo>
                  <a:lnTo>
                    <a:pt x="596" y="242"/>
                  </a:lnTo>
                  <a:lnTo>
                    <a:pt x="610" y="23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2" name="Freeform 36">
              <a:extLst>
                <a:ext uri="{FF2B5EF4-FFF2-40B4-BE49-F238E27FC236}">
                  <a16:creationId xmlns:a16="http://schemas.microsoft.com/office/drawing/2014/main" id="{0437FBF0-35DF-4744-8F47-DD183BD52904}"/>
                </a:ext>
              </a:extLst>
            </p:cNvPr>
            <p:cNvSpPr>
              <a:spLocks/>
            </p:cNvSpPr>
            <p:nvPr>
              <p:custDataLst>
                <p:tags r:id="rId36"/>
              </p:custDataLst>
            </p:nvPr>
          </p:nvSpPr>
          <p:spPr bwMode="auto">
            <a:xfrm>
              <a:off x="6548180" y="3266151"/>
              <a:ext cx="846656" cy="496402"/>
            </a:xfrm>
            <a:custGeom>
              <a:avLst/>
              <a:gdLst/>
              <a:ahLst/>
              <a:cxnLst>
                <a:cxn ang="0">
                  <a:pos x="672" y="274"/>
                </a:cxn>
                <a:cxn ang="0">
                  <a:pos x="672" y="274"/>
                </a:cxn>
                <a:cxn ang="0">
                  <a:pos x="668" y="252"/>
                </a:cxn>
                <a:cxn ang="0">
                  <a:pos x="666" y="226"/>
                </a:cxn>
                <a:cxn ang="0">
                  <a:pos x="600" y="178"/>
                </a:cxn>
                <a:cxn ang="0">
                  <a:pos x="604" y="152"/>
                </a:cxn>
                <a:cxn ang="0">
                  <a:pos x="590" y="124"/>
                </a:cxn>
                <a:cxn ang="0">
                  <a:pos x="506" y="104"/>
                </a:cxn>
                <a:cxn ang="0">
                  <a:pos x="506" y="84"/>
                </a:cxn>
                <a:cxn ang="0">
                  <a:pos x="510" y="42"/>
                </a:cxn>
                <a:cxn ang="0">
                  <a:pos x="502" y="30"/>
                </a:cxn>
                <a:cxn ang="0">
                  <a:pos x="470" y="30"/>
                </a:cxn>
                <a:cxn ang="0">
                  <a:pos x="464" y="8"/>
                </a:cxn>
                <a:cxn ang="0">
                  <a:pos x="436" y="2"/>
                </a:cxn>
                <a:cxn ang="0">
                  <a:pos x="434" y="26"/>
                </a:cxn>
                <a:cxn ang="0">
                  <a:pos x="386" y="0"/>
                </a:cxn>
                <a:cxn ang="0">
                  <a:pos x="384" y="34"/>
                </a:cxn>
                <a:cxn ang="0">
                  <a:pos x="372" y="58"/>
                </a:cxn>
                <a:cxn ang="0">
                  <a:pos x="352" y="78"/>
                </a:cxn>
                <a:cxn ang="0">
                  <a:pos x="336" y="86"/>
                </a:cxn>
                <a:cxn ang="0">
                  <a:pos x="316" y="134"/>
                </a:cxn>
                <a:cxn ang="0">
                  <a:pos x="286" y="124"/>
                </a:cxn>
                <a:cxn ang="0">
                  <a:pos x="280" y="160"/>
                </a:cxn>
                <a:cxn ang="0">
                  <a:pos x="246" y="262"/>
                </a:cxn>
                <a:cxn ang="0">
                  <a:pos x="208" y="274"/>
                </a:cxn>
                <a:cxn ang="0">
                  <a:pos x="198" y="288"/>
                </a:cxn>
                <a:cxn ang="0">
                  <a:pos x="176" y="302"/>
                </a:cxn>
                <a:cxn ang="0">
                  <a:pos x="162" y="288"/>
                </a:cxn>
                <a:cxn ang="0">
                  <a:pos x="140" y="310"/>
                </a:cxn>
                <a:cxn ang="0">
                  <a:pos x="116" y="306"/>
                </a:cxn>
                <a:cxn ang="0">
                  <a:pos x="96" y="286"/>
                </a:cxn>
                <a:cxn ang="0">
                  <a:pos x="92" y="280"/>
                </a:cxn>
                <a:cxn ang="0">
                  <a:pos x="38" y="338"/>
                </a:cxn>
                <a:cxn ang="0">
                  <a:pos x="32" y="352"/>
                </a:cxn>
                <a:cxn ang="0">
                  <a:pos x="18" y="364"/>
                </a:cxn>
                <a:cxn ang="0">
                  <a:pos x="0" y="394"/>
                </a:cxn>
                <a:cxn ang="0">
                  <a:pos x="144" y="376"/>
                </a:cxn>
                <a:cxn ang="0">
                  <a:pos x="672" y="274"/>
                </a:cxn>
              </a:cxnLst>
              <a:rect l="0" t="0" r="r" b="b"/>
              <a:pathLst>
                <a:path w="672" h="394">
                  <a:moveTo>
                    <a:pt x="672" y="274"/>
                  </a:moveTo>
                  <a:lnTo>
                    <a:pt x="672" y="274"/>
                  </a:lnTo>
                  <a:lnTo>
                    <a:pt x="668" y="252"/>
                  </a:lnTo>
                  <a:lnTo>
                    <a:pt x="666" y="226"/>
                  </a:lnTo>
                  <a:lnTo>
                    <a:pt x="600" y="178"/>
                  </a:lnTo>
                  <a:lnTo>
                    <a:pt x="604" y="152"/>
                  </a:lnTo>
                  <a:lnTo>
                    <a:pt x="590" y="124"/>
                  </a:lnTo>
                  <a:lnTo>
                    <a:pt x="506" y="104"/>
                  </a:lnTo>
                  <a:lnTo>
                    <a:pt x="506" y="84"/>
                  </a:lnTo>
                  <a:lnTo>
                    <a:pt x="510" y="42"/>
                  </a:lnTo>
                  <a:lnTo>
                    <a:pt x="502" y="30"/>
                  </a:lnTo>
                  <a:lnTo>
                    <a:pt x="470" y="30"/>
                  </a:lnTo>
                  <a:lnTo>
                    <a:pt x="464" y="8"/>
                  </a:lnTo>
                  <a:lnTo>
                    <a:pt x="436" y="2"/>
                  </a:lnTo>
                  <a:lnTo>
                    <a:pt x="434" y="26"/>
                  </a:lnTo>
                  <a:lnTo>
                    <a:pt x="386" y="0"/>
                  </a:lnTo>
                  <a:lnTo>
                    <a:pt x="384" y="34"/>
                  </a:lnTo>
                  <a:lnTo>
                    <a:pt x="372" y="58"/>
                  </a:lnTo>
                  <a:lnTo>
                    <a:pt x="352" y="78"/>
                  </a:lnTo>
                  <a:lnTo>
                    <a:pt x="336" y="86"/>
                  </a:lnTo>
                  <a:lnTo>
                    <a:pt x="316" y="134"/>
                  </a:lnTo>
                  <a:lnTo>
                    <a:pt x="286" y="124"/>
                  </a:lnTo>
                  <a:lnTo>
                    <a:pt x="280" y="160"/>
                  </a:lnTo>
                  <a:lnTo>
                    <a:pt x="246" y="262"/>
                  </a:lnTo>
                  <a:lnTo>
                    <a:pt x="208" y="274"/>
                  </a:lnTo>
                  <a:lnTo>
                    <a:pt x="198" y="288"/>
                  </a:lnTo>
                  <a:lnTo>
                    <a:pt x="176" y="302"/>
                  </a:lnTo>
                  <a:lnTo>
                    <a:pt x="162" y="288"/>
                  </a:lnTo>
                  <a:lnTo>
                    <a:pt x="140" y="310"/>
                  </a:lnTo>
                  <a:lnTo>
                    <a:pt x="116" y="306"/>
                  </a:lnTo>
                  <a:lnTo>
                    <a:pt x="96" y="286"/>
                  </a:lnTo>
                  <a:lnTo>
                    <a:pt x="92" y="280"/>
                  </a:lnTo>
                  <a:lnTo>
                    <a:pt x="38" y="338"/>
                  </a:lnTo>
                  <a:lnTo>
                    <a:pt x="32" y="352"/>
                  </a:lnTo>
                  <a:lnTo>
                    <a:pt x="18" y="364"/>
                  </a:lnTo>
                  <a:lnTo>
                    <a:pt x="0" y="394"/>
                  </a:lnTo>
                  <a:lnTo>
                    <a:pt x="144" y="376"/>
                  </a:lnTo>
                  <a:lnTo>
                    <a:pt x="672" y="27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3" name="Freeform 37">
              <a:extLst>
                <a:ext uri="{FF2B5EF4-FFF2-40B4-BE49-F238E27FC236}">
                  <a16:creationId xmlns:a16="http://schemas.microsoft.com/office/drawing/2014/main" id="{1894799A-A5A6-4004-AF09-E468284DE99E}"/>
                </a:ext>
              </a:extLst>
            </p:cNvPr>
            <p:cNvSpPr>
              <a:spLocks/>
            </p:cNvSpPr>
            <p:nvPr>
              <p:custDataLst>
                <p:tags r:id="rId37"/>
              </p:custDataLst>
            </p:nvPr>
          </p:nvSpPr>
          <p:spPr bwMode="auto">
            <a:xfrm>
              <a:off x="6278560" y="2938576"/>
              <a:ext cx="501442" cy="556878"/>
            </a:xfrm>
            <a:custGeom>
              <a:avLst/>
              <a:gdLst/>
              <a:ahLst/>
              <a:cxnLst>
                <a:cxn ang="0">
                  <a:pos x="396" y="146"/>
                </a:cxn>
                <a:cxn ang="0">
                  <a:pos x="360" y="0"/>
                </a:cxn>
                <a:cxn ang="0">
                  <a:pos x="304" y="38"/>
                </a:cxn>
                <a:cxn ang="0">
                  <a:pos x="258" y="70"/>
                </a:cxn>
                <a:cxn ang="0">
                  <a:pos x="220" y="90"/>
                </a:cxn>
                <a:cxn ang="0">
                  <a:pos x="192" y="100"/>
                </a:cxn>
                <a:cxn ang="0">
                  <a:pos x="170" y="102"/>
                </a:cxn>
                <a:cxn ang="0">
                  <a:pos x="154" y="98"/>
                </a:cxn>
                <a:cxn ang="0">
                  <a:pos x="132" y="82"/>
                </a:cxn>
                <a:cxn ang="0">
                  <a:pos x="124" y="74"/>
                </a:cxn>
                <a:cxn ang="0">
                  <a:pos x="10" y="90"/>
                </a:cxn>
                <a:cxn ang="0">
                  <a:pos x="34" y="384"/>
                </a:cxn>
                <a:cxn ang="0">
                  <a:pos x="40" y="382"/>
                </a:cxn>
                <a:cxn ang="0">
                  <a:pos x="92" y="416"/>
                </a:cxn>
                <a:cxn ang="0">
                  <a:pos x="142" y="428"/>
                </a:cxn>
                <a:cxn ang="0">
                  <a:pos x="184" y="432"/>
                </a:cxn>
                <a:cxn ang="0">
                  <a:pos x="246" y="442"/>
                </a:cxn>
                <a:cxn ang="0">
                  <a:pos x="276" y="412"/>
                </a:cxn>
                <a:cxn ang="0">
                  <a:pos x="274" y="408"/>
                </a:cxn>
                <a:cxn ang="0">
                  <a:pos x="272" y="382"/>
                </a:cxn>
                <a:cxn ang="0">
                  <a:pos x="278" y="374"/>
                </a:cxn>
                <a:cxn ang="0">
                  <a:pos x="286" y="372"/>
                </a:cxn>
                <a:cxn ang="0">
                  <a:pos x="296" y="372"/>
                </a:cxn>
                <a:cxn ang="0">
                  <a:pos x="302" y="370"/>
                </a:cxn>
                <a:cxn ang="0">
                  <a:pos x="306" y="366"/>
                </a:cxn>
                <a:cxn ang="0">
                  <a:pos x="302" y="348"/>
                </a:cxn>
                <a:cxn ang="0">
                  <a:pos x="310" y="336"/>
                </a:cxn>
                <a:cxn ang="0">
                  <a:pos x="328" y="320"/>
                </a:cxn>
                <a:cxn ang="0">
                  <a:pos x="340" y="310"/>
                </a:cxn>
                <a:cxn ang="0">
                  <a:pos x="376" y="274"/>
                </a:cxn>
                <a:cxn ang="0">
                  <a:pos x="378" y="246"/>
                </a:cxn>
                <a:cxn ang="0">
                  <a:pos x="384" y="198"/>
                </a:cxn>
                <a:cxn ang="0">
                  <a:pos x="384" y="158"/>
                </a:cxn>
              </a:cxnLst>
              <a:rect l="0" t="0" r="r" b="b"/>
              <a:pathLst>
                <a:path w="398" h="442">
                  <a:moveTo>
                    <a:pt x="398" y="158"/>
                  </a:moveTo>
                  <a:lnTo>
                    <a:pt x="396" y="146"/>
                  </a:lnTo>
                  <a:lnTo>
                    <a:pt x="378" y="134"/>
                  </a:lnTo>
                  <a:lnTo>
                    <a:pt x="360" y="0"/>
                  </a:lnTo>
                  <a:lnTo>
                    <a:pt x="360" y="0"/>
                  </a:lnTo>
                  <a:lnTo>
                    <a:pt x="304" y="38"/>
                  </a:lnTo>
                  <a:lnTo>
                    <a:pt x="304" y="38"/>
                  </a:lnTo>
                  <a:lnTo>
                    <a:pt x="258" y="70"/>
                  </a:lnTo>
                  <a:lnTo>
                    <a:pt x="238" y="80"/>
                  </a:lnTo>
                  <a:lnTo>
                    <a:pt x="220" y="90"/>
                  </a:lnTo>
                  <a:lnTo>
                    <a:pt x="206" y="96"/>
                  </a:lnTo>
                  <a:lnTo>
                    <a:pt x="192" y="100"/>
                  </a:lnTo>
                  <a:lnTo>
                    <a:pt x="180" y="102"/>
                  </a:lnTo>
                  <a:lnTo>
                    <a:pt x="170" y="102"/>
                  </a:lnTo>
                  <a:lnTo>
                    <a:pt x="162" y="100"/>
                  </a:lnTo>
                  <a:lnTo>
                    <a:pt x="154" y="98"/>
                  </a:lnTo>
                  <a:lnTo>
                    <a:pt x="142" y="92"/>
                  </a:lnTo>
                  <a:lnTo>
                    <a:pt x="132" y="82"/>
                  </a:lnTo>
                  <a:lnTo>
                    <a:pt x="124" y="74"/>
                  </a:lnTo>
                  <a:lnTo>
                    <a:pt x="124" y="74"/>
                  </a:lnTo>
                  <a:lnTo>
                    <a:pt x="122" y="70"/>
                  </a:lnTo>
                  <a:lnTo>
                    <a:pt x="10" y="90"/>
                  </a:lnTo>
                  <a:lnTo>
                    <a:pt x="0" y="90"/>
                  </a:lnTo>
                  <a:lnTo>
                    <a:pt x="34" y="384"/>
                  </a:lnTo>
                  <a:lnTo>
                    <a:pt x="38" y="388"/>
                  </a:lnTo>
                  <a:lnTo>
                    <a:pt x="40" y="382"/>
                  </a:lnTo>
                  <a:lnTo>
                    <a:pt x="74" y="384"/>
                  </a:lnTo>
                  <a:lnTo>
                    <a:pt x="92" y="416"/>
                  </a:lnTo>
                  <a:lnTo>
                    <a:pt x="126" y="418"/>
                  </a:lnTo>
                  <a:lnTo>
                    <a:pt x="142" y="428"/>
                  </a:lnTo>
                  <a:lnTo>
                    <a:pt x="166" y="424"/>
                  </a:lnTo>
                  <a:lnTo>
                    <a:pt x="184" y="432"/>
                  </a:lnTo>
                  <a:lnTo>
                    <a:pt x="206" y="412"/>
                  </a:lnTo>
                  <a:lnTo>
                    <a:pt x="246" y="442"/>
                  </a:lnTo>
                  <a:lnTo>
                    <a:pt x="246" y="440"/>
                  </a:lnTo>
                  <a:lnTo>
                    <a:pt x="276" y="412"/>
                  </a:lnTo>
                  <a:lnTo>
                    <a:pt x="276" y="412"/>
                  </a:lnTo>
                  <a:lnTo>
                    <a:pt x="274" y="408"/>
                  </a:lnTo>
                  <a:lnTo>
                    <a:pt x="272" y="396"/>
                  </a:lnTo>
                  <a:lnTo>
                    <a:pt x="272" y="382"/>
                  </a:lnTo>
                  <a:lnTo>
                    <a:pt x="274" y="378"/>
                  </a:lnTo>
                  <a:lnTo>
                    <a:pt x="278" y="374"/>
                  </a:lnTo>
                  <a:lnTo>
                    <a:pt x="278" y="374"/>
                  </a:lnTo>
                  <a:lnTo>
                    <a:pt x="286" y="372"/>
                  </a:lnTo>
                  <a:lnTo>
                    <a:pt x="292" y="372"/>
                  </a:lnTo>
                  <a:lnTo>
                    <a:pt x="296" y="372"/>
                  </a:lnTo>
                  <a:lnTo>
                    <a:pt x="302" y="370"/>
                  </a:lnTo>
                  <a:lnTo>
                    <a:pt x="302" y="370"/>
                  </a:lnTo>
                  <a:lnTo>
                    <a:pt x="306" y="368"/>
                  </a:lnTo>
                  <a:lnTo>
                    <a:pt x="306" y="366"/>
                  </a:lnTo>
                  <a:lnTo>
                    <a:pt x="306" y="358"/>
                  </a:lnTo>
                  <a:lnTo>
                    <a:pt x="302" y="348"/>
                  </a:lnTo>
                  <a:lnTo>
                    <a:pt x="302" y="348"/>
                  </a:lnTo>
                  <a:lnTo>
                    <a:pt x="310" y="336"/>
                  </a:lnTo>
                  <a:lnTo>
                    <a:pt x="318" y="326"/>
                  </a:lnTo>
                  <a:lnTo>
                    <a:pt x="328" y="320"/>
                  </a:lnTo>
                  <a:lnTo>
                    <a:pt x="328" y="320"/>
                  </a:lnTo>
                  <a:lnTo>
                    <a:pt x="340" y="310"/>
                  </a:lnTo>
                  <a:lnTo>
                    <a:pt x="356" y="296"/>
                  </a:lnTo>
                  <a:lnTo>
                    <a:pt x="376" y="274"/>
                  </a:lnTo>
                  <a:lnTo>
                    <a:pt x="366" y="254"/>
                  </a:lnTo>
                  <a:lnTo>
                    <a:pt x="378" y="246"/>
                  </a:lnTo>
                  <a:lnTo>
                    <a:pt x="374" y="216"/>
                  </a:lnTo>
                  <a:lnTo>
                    <a:pt x="384" y="198"/>
                  </a:lnTo>
                  <a:lnTo>
                    <a:pt x="372" y="170"/>
                  </a:lnTo>
                  <a:lnTo>
                    <a:pt x="384" y="158"/>
                  </a:lnTo>
                  <a:lnTo>
                    <a:pt x="398" y="15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4" name="Freeform 38">
              <a:extLst>
                <a:ext uri="{FF2B5EF4-FFF2-40B4-BE49-F238E27FC236}">
                  <a16:creationId xmlns:a16="http://schemas.microsoft.com/office/drawing/2014/main" id="{8720C8A9-7E10-4DCE-96B9-D020B00E287C}"/>
                </a:ext>
              </a:extLst>
            </p:cNvPr>
            <p:cNvSpPr>
              <a:spLocks/>
            </p:cNvSpPr>
            <p:nvPr>
              <p:custDataLst>
                <p:tags r:id="rId38"/>
              </p:custDataLst>
            </p:nvPr>
          </p:nvSpPr>
          <p:spPr bwMode="auto">
            <a:xfrm>
              <a:off x="5565454" y="2973853"/>
              <a:ext cx="456085" cy="798780"/>
            </a:xfrm>
            <a:custGeom>
              <a:avLst/>
              <a:gdLst/>
              <a:ahLst/>
              <a:cxnLst>
                <a:cxn ang="0">
                  <a:pos x="326" y="490"/>
                </a:cxn>
                <a:cxn ang="0">
                  <a:pos x="350" y="374"/>
                </a:cxn>
                <a:cxn ang="0">
                  <a:pos x="338" y="82"/>
                </a:cxn>
                <a:cxn ang="0">
                  <a:pos x="330" y="82"/>
                </a:cxn>
                <a:cxn ang="0">
                  <a:pos x="324" y="74"/>
                </a:cxn>
                <a:cxn ang="0">
                  <a:pos x="322" y="58"/>
                </a:cxn>
                <a:cxn ang="0">
                  <a:pos x="322" y="40"/>
                </a:cxn>
                <a:cxn ang="0">
                  <a:pos x="312" y="0"/>
                </a:cxn>
                <a:cxn ang="0">
                  <a:pos x="88" y="42"/>
                </a:cxn>
                <a:cxn ang="0">
                  <a:pos x="112" y="88"/>
                </a:cxn>
                <a:cxn ang="0">
                  <a:pos x="106" y="90"/>
                </a:cxn>
                <a:cxn ang="0">
                  <a:pos x="96" y="104"/>
                </a:cxn>
                <a:cxn ang="0">
                  <a:pos x="90" y="114"/>
                </a:cxn>
                <a:cxn ang="0">
                  <a:pos x="74" y="134"/>
                </a:cxn>
                <a:cxn ang="0">
                  <a:pos x="64" y="138"/>
                </a:cxn>
                <a:cxn ang="0">
                  <a:pos x="44" y="140"/>
                </a:cxn>
                <a:cxn ang="0">
                  <a:pos x="38" y="142"/>
                </a:cxn>
                <a:cxn ang="0">
                  <a:pos x="36" y="150"/>
                </a:cxn>
                <a:cxn ang="0">
                  <a:pos x="38" y="156"/>
                </a:cxn>
                <a:cxn ang="0">
                  <a:pos x="42" y="172"/>
                </a:cxn>
                <a:cxn ang="0">
                  <a:pos x="42" y="182"/>
                </a:cxn>
                <a:cxn ang="0">
                  <a:pos x="36" y="202"/>
                </a:cxn>
                <a:cxn ang="0">
                  <a:pos x="16" y="242"/>
                </a:cxn>
                <a:cxn ang="0">
                  <a:pos x="6" y="260"/>
                </a:cxn>
                <a:cxn ang="0">
                  <a:pos x="2" y="270"/>
                </a:cxn>
                <a:cxn ang="0">
                  <a:pos x="2" y="288"/>
                </a:cxn>
                <a:cxn ang="0">
                  <a:pos x="4" y="296"/>
                </a:cxn>
                <a:cxn ang="0">
                  <a:pos x="16" y="338"/>
                </a:cxn>
                <a:cxn ang="0">
                  <a:pos x="84" y="434"/>
                </a:cxn>
                <a:cxn ang="0">
                  <a:pos x="94" y="432"/>
                </a:cxn>
                <a:cxn ang="0">
                  <a:pos x="120" y="430"/>
                </a:cxn>
                <a:cxn ang="0">
                  <a:pos x="128" y="436"/>
                </a:cxn>
                <a:cxn ang="0">
                  <a:pos x="130" y="444"/>
                </a:cxn>
                <a:cxn ang="0">
                  <a:pos x="128" y="448"/>
                </a:cxn>
                <a:cxn ang="0">
                  <a:pos x="120" y="474"/>
                </a:cxn>
                <a:cxn ang="0">
                  <a:pos x="118" y="510"/>
                </a:cxn>
                <a:cxn ang="0">
                  <a:pos x="146" y="540"/>
                </a:cxn>
                <a:cxn ang="0">
                  <a:pos x="206" y="596"/>
                </a:cxn>
                <a:cxn ang="0">
                  <a:pos x="228" y="634"/>
                </a:cxn>
                <a:cxn ang="0">
                  <a:pos x="286" y="630"/>
                </a:cxn>
                <a:cxn ang="0">
                  <a:pos x="298" y="618"/>
                </a:cxn>
                <a:cxn ang="0">
                  <a:pos x="288" y="594"/>
                </a:cxn>
                <a:cxn ang="0">
                  <a:pos x="288" y="588"/>
                </a:cxn>
                <a:cxn ang="0">
                  <a:pos x="296" y="586"/>
                </a:cxn>
                <a:cxn ang="0">
                  <a:pos x="322" y="576"/>
                </a:cxn>
                <a:cxn ang="0">
                  <a:pos x="324" y="542"/>
                </a:cxn>
                <a:cxn ang="0">
                  <a:pos x="326" y="506"/>
                </a:cxn>
              </a:cxnLst>
              <a:rect l="0" t="0" r="r" b="b"/>
              <a:pathLst>
                <a:path w="362" h="634">
                  <a:moveTo>
                    <a:pt x="326" y="506"/>
                  </a:moveTo>
                  <a:lnTo>
                    <a:pt x="326" y="490"/>
                  </a:lnTo>
                  <a:lnTo>
                    <a:pt x="362" y="434"/>
                  </a:lnTo>
                  <a:lnTo>
                    <a:pt x="350" y="374"/>
                  </a:lnTo>
                  <a:lnTo>
                    <a:pt x="356" y="348"/>
                  </a:lnTo>
                  <a:lnTo>
                    <a:pt x="338" y="82"/>
                  </a:lnTo>
                  <a:lnTo>
                    <a:pt x="338" y="82"/>
                  </a:lnTo>
                  <a:lnTo>
                    <a:pt x="330" y="82"/>
                  </a:lnTo>
                  <a:lnTo>
                    <a:pt x="326" y="78"/>
                  </a:lnTo>
                  <a:lnTo>
                    <a:pt x="324" y="74"/>
                  </a:lnTo>
                  <a:lnTo>
                    <a:pt x="322" y="70"/>
                  </a:lnTo>
                  <a:lnTo>
                    <a:pt x="322" y="58"/>
                  </a:lnTo>
                  <a:lnTo>
                    <a:pt x="322" y="40"/>
                  </a:lnTo>
                  <a:lnTo>
                    <a:pt x="322" y="40"/>
                  </a:lnTo>
                  <a:lnTo>
                    <a:pt x="318" y="20"/>
                  </a:lnTo>
                  <a:lnTo>
                    <a:pt x="312" y="0"/>
                  </a:lnTo>
                  <a:lnTo>
                    <a:pt x="66" y="10"/>
                  </a:lnTo>
                  <a:lnTo>
                    <a:pt x="88" y="42"/>
                  </a:lnTo>
                  <a:lnTo>
                    <a:pt x="112" y="50"/>
                  </a:lnTo>
                  <a:lnTo>
                    <a:pt x="112" y="88"/>
                  </a:lnTo>
                  <a:lnTo>
                    <a:pt x="112" y="88"/>
                  </a:lnTo>
                  <a:lnTo>
                    <a:pt x="106" y="90"/>
                  </a:lnTo>
                  <a:lnTo>
                    <a:pt x="100" y="96"/>
                  </a:lnTo>
                  <a:lnTo>
                    <a:pt x="96" y="104"/>
                  </a:lnTo>
                  <a:lnTo>
                    <a:pt x="96" y="104"/>
                  </a:lnTo>
                  <a:lnTo>
                    <a:pt x="90" y="114"/>
                  </a:lnTo>
                  <a:lnTo>
                    <a:pt x="82" y="124"/>
                  </a:lnTo>
                  <a:lnTo>
                    <a:pt x="74" y="134"/>
                  </a:lnTo>
                  <a:lnTo>
                    <a:pt x="64" y="138"/>
                  </a:lnTo>
                  <a:lnTo>
                    <a:pt x="64" y="138"/>
                  </a:lnTo>
                  <a:lnTo>
                    <a:pt x="52" y="140"/>
                  </a:lnTo>
                  <a:lnTo>
                    <a:pt x="44" y="140"/>
                  </a:lnTo>
                  <a:lnTo>
                    <a:pt x="42" y="140"/>
                  </a:lnTo>
                  <a:lnTo>
                    <a:pt x="38" y="142"/>
                  </a:lnTo>
                  <a:lnTo>
                    <a:pt x="38" y="146"/>
                  </a:lnTo>
                  <a:lnTo>
                    <a:pt x="36" y="150"/>
                  </a:lnTo>
                  <a:lnTo>
                    <a:pt x="36" y="150"/>
                  </a:lnTo>
                  <a:lnTo>
                    <a:pt x="38" y="156"/>
                  </a:lnTo>
                  <a:lnTo>
                    <a:pt x="38" y="162"/>
                  </a:lnTo>
                  <a:lnTo>
                    <a:pt x="42" y="172"/>
                  </a:lnTo>
                  <a:lnTo>
                    <a:pt x="42" y="176"/>
                  </a:lnTo>
                  <a:lnTo>
                    <a:pt x="42" y="182"/>
                  </a:lnTo>
                  <a:lnTo>
                    <a:pt x="40" y="190"/>
                  </a:lnTo>
                  <a:lnTo>
                    <a:pt x="36" y="202"/>
                  </a:lnTo>
                  <a:lnTo>
                    <a:pt x="36" y="202"/>
                  </a:lnTo>
                  <a:lnTo>
                    <a:pt x="16" y="242"/>
                  </a:lnTo>
                  <a:lnTo>
                    <a:pt x="6" y="260"/>
                  </a:lnTo>
                  <a:lnTo>
                    <a:pt x="6" y="260"/>
                  </a:lnTo>
                  <a:lnTo>
                    <a:pt x="4" y="262"/>
                  </a:lnTo>
                  <a:lnTo>
                    <a:pt x="2" y="270"/>
                  </a:lnTo>
                  <a:lnTo>
                    <a:pt x="0" y="280"/>
                  </a:lnTo>
                  <a:lnTo>
                    <a:pt x="2" y="288"/>
                  </a:lnTo>
                  <a:lnTo>
                    <a:pt x="4" y="296"/>
                  </a:lnTo>
                  <a:lnTo>
                    <a:pt x="4" y="296"/>
                  </a:lnTo>
                  <a:lnTo>
                    <a:pt x="14" y="326"/>
                  </a:lnTo>
                  <a:lnTo>
                    <a:pt x="16" y="338"/>
                  </a:lnTo>
                  <a:lnTo>
                    <a:pt x="72" y="390"/>
                  </a:lnTo>
                  <a:lnTo>
                    <a:pt x="84" y="434"/>
                  </a:lnTo>
                  <a:lnTo>
                    <a:pt x="84" y="434"/>
                  </a:lnTo>
                  <a:lnTo>
                    <a:pt x="94" y="432"/>
                  </a:lnTo>
                  <a:lnTo>
                    <a:pt x="112" y="428"/>
                  </a:lnTo>
                  <a:lnTo>
                    <a:pt x="120" y="430"/>
                  </a:lnTo>
                  <a:lnTo>
                    <a:pt x="126" y="432"/>
                  </a:lnTo>
                  <a:lnTo>
                    <a:pt x="128" y="436"/>
                  </a:lnTo>
                  <a:lnTo>
                    <a:pt x="130" y="438"/>
                  </a:lnTo>
                  <a:lnTo>
                    <a:pt x="130" y="444"/>
                  </a:lnTo>
                  <a:lnTo>
                    <a:pt x="128" y="448"/>
                  </a:lnTo>
                  <a:lnTo>
                    <a:pt x="128" y="448"/>
                  </a:lnTo>
                  <a:lnTo>
                    <a:pt x="122" y="462"/>
                  </a:lnTo>
                  <a:lnTo>
                    <a:pt x="120" y="474"/>
                  </a:lnTo>
                  <a:lnTo>
                    <a:pt x="118" y="494"/>
                  </a:lnTo>
                  <a:lnTo>
                    <a:pt x="118" y="510"/>
                  </a:lnTo>
                  <a:lnTo>
                    <a:pt x="118" y="516"/>
                  </a:lnTo>
                  <a:lnTo>
                    <a:pt x="146" y="540"/>
                  </a:lnTo>
                  <a:lnTo>
                    <a:pt x="188" y="562"/>
                  </a:lnTo>
                  <a:lnTo>
                    <a:pt x="206" y="596"/>
                  </a:lnTo>
                  <a:lnTo>
                    <a:pt x="200" y="622"/>
                  </a:lnTo>
                  <a:lnTo>
                    <a:pt x="228" y="634"/>
                  </a:lnTo>
                  <a:lnTo>
                    <a:pt x="248" y="618"/>
                  </a:lnTo>
                  <a:lnTo>
                    <a:pt x="286" y="630"/>
                  </a:lnTo>
                  <a:lnTo>
                    <a:pt x="298" y="618"/>
                  </a:lnTo>
                  <a:lnTo>
                    <a:pt x="298" y="618"/>
                  </a:lnTo>
                  <a:lnTo>
                    <a:pt x="290" y="604"/>
                  </a:lnTo>
                  <a:lnTo>
                    <a:pt x="288" y="594"/>
                  </a:lnTo>
                  <a:lnTo>
                    <a:pt x="288" y="590"/>
                  </a:lnTo>
                  <a:lnTo>
                    <a:pt x="288" y="588"/>
                  </a:lnTo>
                  <a:lnTo>
                    <a:pt x="288" y="588"/>
                  </a:lnTo>
                  <a:lnTo>
                    <a:pt x="296" y="586"/>
                  </a:lnTo>
                  <a:lnTo>
                    <a:pt x="308" y="582"/>
                  </a:lnTo>
                  <a:lnTo>
                    <a:pt x="322" y="576"/>
                  </a:lnTo>
                  <a:lnTo>
                    <a:pt x="320" y="544"/>
                  </a:lnTo>
                  <a:lnTo>
                    <a:pt x="324" y="542"/>
                  </a:lnTo>
                  <a:lnTo>
                    <a:pt x="316" y="524"/>
                  </a:lnTo>
                  <a:lnTo>
                    <a:pt x="326" y="50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5" name="Freeform 39">
              <a:extLst>
                <a:ext uri="{FF2B5EF4-FFF2-40B4-BE49-F238E27FC236}">
                  <a16:creationId xmlns:a16="http://schemas.microsoft.com/office/drawing/2014/main" id="{8F0A9B90-5232-4D7C-BDC2-E976FBB48623}"/>
                </a:ext>
              </a:extLst>
            </p:cNvPr>
            <p:cNvSpPr>
              <a:spLocks/>
            </p:cNvSpPr>
            <p:nvPr>
              <p:custDataLst>
                <p:tags r:id="rId39"/>
              </p:custDataLst>
            </p:nvPr>
          </p:nvSpPr>
          <p:spPr bwMode="auto">
            <a:xfrm>
              <a:off x="5963584" y="3046928"/>
              <a:ext cx="370412" cy="609794"/>
            </a:xfrm>
            <a:custGeom>
              <a:avLst/>
              <a:gdLst/>
              <a:ahLst/>
              <a:cxnLst>
                <a:cxn ang="0">
                  <a:pos x="288" y="302"/>
                </a:cxn>
                <a:cxn ang="0">
                  <a:pos x="250" y="4"/>
                </a:cxn>
                <a:cxn ang="0">
                  <a:pos x="84" y="0"/>
                </a:cxn>
                <a:cxn ang="0">
                  <a:pos x="64" y="18"/>
                </a:cxn>
                <a:cxn ang="0">
                  <a:pos x="36" y="24"/>
                </a:cxn>
                <a:cxn ang="0">
                  <a:pos x="22" y="24"/>
                </a:cxn>
                <a:cxn ang="0">
                  <a:pos x="34" y="316"/>
                </a:cxn>
                <a:cxn ang="0">
                  <a:pos x="10" y="432"/>
                </a:cxn>
                <a:cxn ang="0">
                  <a:pos x="0" y="466"/>
                </a:cxn>
                <a:cxn ang="0">
                  <a:pos x="14" y="480"/>
                </a:cxn>
                <a:cxn ang="0">
                  <a:pos x="64" y="470"/>
                </a:cxn>
                <a:cxn ang="0">
                  <a:pos x="96" y="470"/>
                </a:cxn>
                <a:cxn ang="0">
                  <a:pos x="114" y="458"/>
                </a:cxn>
                <a:cxn ang="0">
                  <a:pos x="120" y="456"/>
                </a:cxn>
                <a:cxn ang="0">
                  <a:pos x="142" y="460"/>
                </a:cxn>
                <a:cxn ang="0">
                  <a:pos x="144" y="448"/>
                </a:cxn>
                <a:cxn ang="0">
                  <a:pos x="152" y="434"/>
                </a:cxn>
                <a:cxn ang="0">
                  <a:pos x="154" y="432"/>
                </a:cxn>
                <a:cxn ang="0">
                  <a:pos x="166" y="434"/>
                </a:cxn>
                <a:cxn ang="0">
                  <a:pos x="176" y="442"/>
                </a:cxn>
                <a:cxn ang="0">
                  <a:pos x="192" y="450"/>
                </a:cxn>
                <a:cxn ang="0">
                  <a:pos x="194" y="442"/>
                </a:cxn>
                <a:cxn ang="0">
                  <a:pos x="204" y="428"/>
                </a:cxn>
                <a:cxn ang="0">
                  <a:pos x="210" y="412"/>
                </a:cxn>
                <a:cxn ang="0">
                  <a:pos x="222" y="394"/>
                </a:cxn>
                <a:cxn ang="0">
                  <a:pos x="244" y="372"/>
                </a:cxn>
                <a:cxn ang="0">
                  <a:pos x="242" y="370"/>
                </a:cxn>
                <a:cxn ang="0">
                  <a:pos x="236" y="360"/>
                </a:cxn>
                <a:cxn ang="0">
                  <a:pos x="238" y="352"/>
                </a:cxn>
                <a:cxn ang="0">
                  <a:pos x="242" y="348"/>
                </a:cxn>
                <a:cxn ang="0">
                  <a:pos x="250" y="344"/>
                </a:cxn>
                <a:cxn ang="0">
                  <a:pos x="258" y="348"/>
                </a:cxn>
                <a:cxn ang="0">
                  <a:pos x="294" y="344"/>
                </a:cxn>
              </a:cxnLst>
              <a:rect l="0" t="0" r="r" b="b"/>
              <a:pathLst>
                <a:path w="294" h="484">
                  <a:moveTo>
                    <a:pt x="284" y="314"/>
                  </a:moveTo>
                  <a:lnTo>
                    <a:pt x="288" y="302"/>
                  </a:lnTo>
                  <a:lnTo>
                    <a:pt x="284" y="298"/>
                  </a:lnTo>
                  <a:lnTo>
                    <a:pt x="250" y="4"/>
                  </a:lnTo>
                  <a:lnTo>
                    <a:pt x="84" y="0"/>
                  </a:lnTo>
                  <a:lnTo>
                    <a:pt x="84" y="0"/>
                  </a:lnTo>
                  <a:lnTo>
                    <a:pt x="74" y="10"/>
                  </a:lnTo>
                  <a:lnTo>
                    <a:pt x="64" y="18"/>
                  </a:lnTo>
                  <a:lnTo>
                    <a:pt x="50" y="22"/>
                  </a:lnTo>
                  <a:lnTo>
                    <a:pt x="36" y="24"/>
                  </a:lnTo>
                  <a:lnTo>
                    <a:pt x="36" y="24"/>
                  </a:lnTo>
                  <a:lnTo>
                    <a:pt x="22" y="24"/>
                  </a:lnTo>
                  <a:lnTo>
                    <a:pt x="40" y="290"/>
                  </a:lnTo>
                  <a:lnTo>
                    <a:pt x="34" y="316"/>
                  </a:lnTo>
                  <a:lnTo>
                    <a:pt x="46" y="376"/>
                  </a:lnTo>
                  <a:lnTo>
                    <a:pt x="10" y="432"/>
                  </a:lnTo>
                  <a:lnTo>
                    <a:pt x="10" y="448"/>
                  </a:lnTo>
                  <a:lnTo>
                    <a:pt x="0" y="466"/>
                  </a:lnTo>
                  <a:lnTo>
                    <a:pt x="8" y="484"/>
                  </a:lnTo>
                  <a:lnTo>
                    <a:pt x="14" y="480"/>
                  </a:lnTo>
                  <a:lnTo>
                    <a:pt x="24" y="470"/>
                  </a:lnTo>
                  <a:lnTo>
                    <a:pt x="64" y="470"/>
                  </a:lnTo>
                  <a:lnTo>
                    <a:pt x="96" y="470"/>
                  </a:lnTo>
                  <a:lnTo>
                    <a:pt x="96" y="470"/>
                  </a:lnTo>
                  <a:lnTo>
                    <a:pt x="106" y="462"/>
                  </a:lnTo>
                  <a:lnTo>
                    <a:pt x="114" y="458"/>
                  </a:lnTo>
                  <a:lnTo>
                    <a:pt x="120" y="456"/>
                  </a:lnTo>
                  <a:lnTo>
                    <a:pt x="120" y="456"/>
                  </a:lnTo>
                  <a:lnTo>
                    <a:pt x="132" y="458"/>
                  </a:lnTo>
                  <a:lnTo>
                    <a:pt x="142" y="460"/>
                  </a:lnTo>
                  <a:lnTo>
                    <a:pt x="142" y="460"/>
                  </a:lnTo>
                  <a:lnTo>
                    <a:pt x="144" y="448"/>
                  </a:lnTo>
                  <a:lnTo>
                    <a:pt x="148" y="438"/>
                  </a:lnTo>
                  <a:lnTo>
                    <a:pt x="152" y="434"/>
                  </a:lnTo>
                  <a:lnTo>
                    <a:pt x="154" y="432"/>
                  </a:lnTo>
                  <a:lnTo>
                    <a:pt x="154" y="432"/>
                  </a:lnTo>
                  <a:lnTo>
                    <a:pt x="160" y="432"/>
                  </a:lnTo>
                  <a:lnTo>
                    <a:pt x="166" y="434"/>
                  </a:lnTo>
                  <a:lnTo>
                    <a:pt x="176" y="442"/>
                  </a:lnTo>
                  <a:lnTo>
                    <a:pt x="176" y="442"/>
                  </a:lnTo>
                  <a:lnTo>
                    <a:pt x="186" y="448"/>
                  </a:lnTo>
                  <a:lnTo>
                    <a:pt x="192" y="450"/>
                  </a:lnTo>
                  <a:lnTo>
                    <a:pt x="192" y="450"/>
                  </a:lnTo>
                  <a:lnTo>
                    <a:pt x="194" y="442"/>
                  </a:lnTo>
                  <a:lnTo>
                    <a:pt x="204" y="428"/>
                  </a:lnTo>
                  <a:lnTo>
                    <a:pt x="204" y="428"/>
                  </a:lnTo>
                  <a:lnTo>
                    <a:pt x="208" y="420"/>
                  </a:lnTo>
                  <a:lnTo>
                    <a:pt x="210" y="412"/>
                  </a:lnTo>
                  <a:lnTo>
                    <a:pt x="214" y="402"/>
                  </a:lnTo>
                  <a:lnTo>
                    <a:pt x="222" y="394"/>
                  </a:lnTo>
                  <a:lnTo>
                    <a:pt x="222" y="394"/>
                  </a:lnTo>
                  <a:lnTo>
                    <a:pt x="244" y="372"/>
                  </a:lnTo>
                  <a:lnTo>
                    <a:pt x="244" y="372"/>
                  </a:lnTo>
                  <a:lnTo>
                    <a:pt x="242" y="370"/>
                  </a:lnTo>
                  <a:lnTo>
                    <a:pt x="238" y="364"/>
                  </a:lnTo>
                  <a:lnTo>
                    <a:pt x="236" y="360"/>
                  </a:lnTo>
                  <a:lnTo>
                    <a:pt x="236" y="356"/>
                  </a:lnTo>
                  <a:lnTo>
                    <a:pt x="238" y="352"/>
                  </a:lnTo>
                  <a:lnTo>
                    <a:pt x="242" y="348"/>
                  </a:lnTo>
                  <a:lnTo>
                    <a:pt x="242" y="348"/>
                  </a:lnTo>
                  <a:lnTo>
                    <a:pt x="246" y="346"/>
                  </a:lnTo>
                  <a:lnTo>
                    <a:pt x="250" y="344"/>
                  </a:lnTo>
                  <a:lnTo>
                    <a:pt x="256" y="346"/>
                  </a:lnTo>
                  <a:lnTo>
                    <a:pt x="258" y="348"/>
                  </a:lnTo>
                  <a:lnTo>
                    <a:pt x="260" y="350"/>
                  </a:lnTo>
                  <a:lnTo>
                    <a:pt x="294" y="344"/>
                  </a:lnTo>
                  <a:lnTo>
                    <a:pt x="284" y="31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6" name="Freeform 40">
              <a:extLst>
                <a:ext uri="{FF2B5EF4-FFF2-40B4-BE49-F238E27FC236}">
                  <a16:creationId xmlns:a16="http://schemas.microsoft.com/office/drawing/2014/main" id="{DD291CF0-FA1F-4DE1-BE85-A0A449C45BD0}"/>
                </a:ext>
              </a:extLst>
            </p:cNvPr>
            <p:cNvSpPr>
              <a:spLocks/>
            </p:cNvSpPr>
            <p:nvPr>
              <p:custDataLst>
                <p:tags r:id="rId40"/>
              </p:custDataLst>
            </p:nvPr>
          </p:nvSpPr>
          <p:spPr bwMode="auto">
            <a:xfrm>
              <a:off x="5235359" y="3865866"/>
              <a:ext cx="571997" cy="524120"/>
            </a:xfrm>
            <a:custGeom>
              <a:avLst/>
              <a:gdLst/>
              <a:ahLst/>
              <a:cxnLst>
                <a:cxn ang="0">
                  <a:pos x="334" y="404"/>
                </a:cxn>
                <a:cxn ang="0">
                  <a:pos x="334" y="404"/>
                </a:cxn>
                <a:cxn ang="0">
                  <a:pos x="334" y="390"/>
                </a:cxn>
                <a:cxn ang="0">
                  <a:pos x="332" y="374"/>
                </a:cxn>
                <a:cxn ang="0">
                  <a:pos x="330" y="356"/>
                </a:cxn>
                <a:cxn ang="0">
                  <a:pos x="322" y="334"/>
                </a:cxn>
                <a:cxn ang="0">
                  <a:pos x="340" y="294"/>
                </a:cxn>
                <a:cxn ang="0">
                  <a:pos x="350" y="256"/>
                </a:cxn>
                <a:cxn ang="0">
                  <a:pos x="378" y="232"/>
                </a:cxn>
                <a:cxn ang="0">
                  <a:pos x="384" y="198"/>
                </a:cxn>
                <a:cxn ang="0">
                  <a:pos x="404" y="178"/>
                </a:cxn>
                <a:cxn ang="0">
                  <a:pos x="438" y="80"/>
                </a:cxn>
                <a:cxn ang="0">
                  <a:pos x="450" y="70"/>
                </a:cxn>
                <a:cxn ang="0">
                  <a:pos x="454" y="50"/>
                </a:cxn>
                <a:cxn ang="0">
                  <a:pos x="386" y="48"/>
                </a:cxn>
                <a:cxn ang="0">
                  <a:pos x="410" y="22"/>
                </a:cxn>
                <a:cxn ang="0">
                  <a:pos x="404" y="0"/>
                </a:cxn>
                <a:cxn ang="0">
                  <a:pos x="0" y="6"/>
                </a:cxn>
                <a:cxn ang="0">
                  <a:pos x="8" y="342"/>
                </a:cxn>
                <a:cxn ang="0">
                  <a:pos x="38" y="350"/>
                </a:cxn>
                <a:cxn ang="0">
                  <a:pos x="54" y="350"/>
                </a:cxn>
                <a:cxn ang="0">
                  <a:pos x="60" y="378"/>
                </a:cxn>
                <a:cxn ang="0">
                  <a:pos x="58" y="416"/>
                </a:cxn>
                <a:cxn ang="0">
                  <a:pos x="334" y="406"/>
                </a:cxn>
                <a:cxn ang="0">
                  <a:pos x="334" y="406"/>
                </a:cxn>
                <a:cxn ang="0">
                  <a:pos x="334" y="404"/>
                </a:cxn>
                <a:cxn ang="0">
                  <a:pos x="334" y="404"/>
                </a:cxn>
              </a:cxnLst>
              <a:rect l="0" t="0" r="r" b="b"/>
              <a:pathLst>
                <a:path w="454" h="416">
                  <a:moveTo>
                    <a:pt x="334" y="404"/>
                  </a:moveTo>
                  <a:lnTo>
                    <a:pt x="334" y="404"/>
                  </a:lnTo>
                  <a:lnTo>
                    <a:pt x="334" y="390"/>
                  </a:lnTo>
                  <a:lnTo>
                    <a:pt x="332" y="374"/>
                  </a:lnTo>
                  <a:lnTo>
                    <a:pt x="330" y="356"/>
                  </a:lnTo>
                  <a:lnTo>
                    <a:pt x="322" y="334"/>
                  </a:lnTo>
                  <a:lnTo>
                    <a:pt x="340" y="294"/>
                  </a:lnTo>
                  <a:lnTo>
                    <a:pt x="350" y="256"/>
                  </a:lnTo>
                  <a:lnTo>
                    <a:pt x="378" y="232"/>
                  </a:lnTo>
                  <a:lnTo>
                    <a:pt x="384" y="198"/>
                  </a:lnTo>
                  <a:lnTo>
                    <a:pt x="404" y="178"/>
                  </a:lnTo>
                  <a:lnTo>
                    <a:pt x="438" y="80"/>
                  </a:lnTo>
                  <a:lnTo>
                    <a:pt x="450" y="70"/>
                  </a:lnTo>
                  <a:lnTo>
                    <a:pt x="454" y="50"/>
                  </a:lnTo>
                  <a:lnTo>
                    <a:pt x="386" y="48"/>
                  </a:lnTo>
                  <a:lnTo>
                    <a:pt x="410" y="22"/>
                  </a:lnTo>
                  <a:lnTo>
                    <a:pt x="404" y="0"/>
                  </a:lnTo>
                  <a:lnTo>
                    <a:pt x="0" y="6"/>
                  </a:lnTo>
                  <a:lnTo>
                    <a:pt x="8" y="342"/>
                  </a:lnTo>
                  <a:lnTo>
                    <a:pt x="38" y="350"/>
                  </a:lnTo>
                  <a:lnTo>
                    <a:pt x="54" y="350"/>
                  </a:lnTo>
                  <a:lnTo>
                    <a:pt x="60" y="378"/>
                  </a:lnTo>
                  <a:lnTo>
                    <a:pt x="58" y="416"/>
                  </a:lnTo>
                  <a:lnTo>
                    <a:pt x="334" y="406"/>
                  </a:lnTo>
                  <a:lnTo>
                    <a:pt x="334" y="406"/>
                  </a:lnTo>
                  <a:lnTo>
                    <a:pt x="334" y="404"/>
                  </a:lnTo>
                  <a:lnTo>
                    <a:pt x="334" y="40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7" name="Freeform 41">
              <a:extLst>
                <a:ext uri="{FF2B5EF4-FFF2-40B4-BE49-F238E27FC236}">
                  <a16:creationId xmlns:a16="http://schemas.microsoft.com/office/drawing/2014/main" id="{3A330089-9035-4399-BFD5-75111F01E566}"/>
                </a:ext>
              </a:extLst>
            </p:cNvPr>
            <p:cNvSpPr>
              <a:spLocks/>
            </p:cNvSpPr>
            <p:nvPr>
              <p:custDataLst>
                <p:tags r:id="rId41"/>
              </p:custDataLst>
            </p:nvPr>
          </p:nvSpPr>
          <p:spPr bwMode="auto">
            <a:xfrm>
              <a:off x="5305914" y="4377387"/>
              <a:ext cx="619873" cy="564437"/>
            </a:xfrm>
            <a:custGeom>
              <a:avLst/>
              <a:gdLst/>
              <a:ahLst/>
              <a:cxnLst>
                <a:cxn ang="0">
                  <a:pos x="492" y="424"/>
                </a:cxn>
                <a:cxn ang="0">
                  <a:pos x="488" y="402"/>
                </a:cxn>
                <a:cxn ang="0">
                  <a:pos x="476" y="356"/>
                </a:cxn>
                <a:cxn ang="0">
                  <a:pos x="476" y="334"/>
                </a:cxn>
                <a:cxn ang="0">
                  <a:pos x="436" y="292"/>
                </a:cxn>
                <a:cxn ang="0">
                  <a:pos x="420" y="280"/>
                </a:cxn>
                <a:cxn ang="0">
                  <a:pos x="414" y="272"/>
                </a:cxn>
                <a:cxn ang="0">
                  <a:pos x="414" y="266"/>
                </a:cxn>
                <a:cxn ang="0">
                  <a:pos x="426" y="250"/>
                </a:cxn>
                <a:cxn ang="0">
                  <a:pos x="242" y="232"/>
                </a:cxn>
                <a:cxn ang="0">
                  <a:pos x="244" y="196"/>
                </a:cxn>
                <a:cxn ang="0">
                  <a:pos x="292" y="108"/>
                </a:cxn>
                <a:cxn ang="0">
                  <a:pos x="278" y="56"/>
                </a:cxn>
                <a:cxn ang="0">
                  <a:pos x="278" y="54"/>
                </a:cxn>
                <a:cxn ang="0">
                  <a:pos x="282" y="46"/>
                </a:cxn>
                <a:cxn ang="0">
                  <a:pos x="280" y="36"/>
                </a:cxn>
                <a:cxn ang="0">
                  <a:pos x="276" y="18"/>
                </a:cxn>
                <a:cxn ang="0">
                  <a:pos x="2" y="10"/>
                </a:cxn>
                <a:cxn ang="0">
                  <a:pos x="22" y="156"/>
                </a:cxn>
                <a:cxn ang="0">
                  <a:pos x="42" y="204"/>
                </a:cxn>
                <a:cxn ang="0">
                  <a:pos x="46" y="240"/>
                </a:cxn>
                <a:cxn ang="0">
                  <a:pos x="44" y="272"/>
                </a:cxn>
                <a:cxn ang="0">
                  <a:pos x="40" y="284"/>
                </a:cxn>
                <a:cxn ang="0">
                  <a:pos x="38" y="314"/>
                </a:cxn>
                <a:cxn ang="0">
                  <a:pos x="38" y="342"/>
                </a:cxn>
                <a:cxn ang="0">
                  <a:pos x="34" y="350"/>
                </a:cxn>
                <a:cxn ang="0">
                  <a:pos x="30" y="360"/>
                </a:cxn>
                <a:cxn ang="0">
                  <a:pos x="28" y="372"/>
                </a:cxn>
                <a:cxn ang="0">
                  <a:pos x="28" y="398"/>
                </a:cxn>
                <a:cxn ang="0">
                  <a:pos x="74" y="392"/>
                </a:cxn>
                <a:cxn ang="0">
                  <a:pos x="130" y="400"/>
                </a:cxn>
                <a:cxn ang="0">
                  <a:pos x="146" y="404"/>
                </a:cxn>
                <a:cxn ang="0">
                  <a:pos x="170" y="406"/>
                </a:cxn>
                <a:cxn ang="0">
                  <a:pos x="184" y="402"/>
                </a:cxn>
                <a:cxn ang="0">
                  <a:pos x="190" y="396"/>
                </a:cxn>
                <a:cxn ang="0">
                  <a:pos x="196" y="386"/>
                </a:cxn>
                <a:cxn ang="0">
                  <a:pos x="206" y="380"/>
                </a:cxn>
                <a:cxn ang="0">
                  <a:pos x="218" y="378"/>
                </a:cxn>
                <a:cxn ang="0">
                  <a:pos x="236" y="386"/>
                </a:cxn>
                <a:cxn ang="0">
                  <a:pos x="258" y="410"/>
                </a:cxn>
                <a:cxn ang="0">
                  <a:pos x="272" y="422"/>
                </a:cxn>
                <a:cxn ang="0">
                  <a:pos x="312" y="440"/>
                </a:cxn>
                <a:cxn ang="0">
                  <a:pos x="356" y="448"/>
                </a:cxn>
                <a:cxn ang="0">
                  <a:pos x="354" y="446"/>
                </a:cxn>
                <a:cxn ang="0">
                  <a:pos x="364" y="444"/>
                </a:cxn>
                <a:cxn ang="0">
                  <a:pos x="438" y="430"/>
                </a:cxn>
                <a:cxn ang="0">
                  <a:pos x="448" y="430"/>
                </a:cxn>
                <a:cxn ang="0">
                  <a:pos x="446" y="432"/>
                </a:cxn>
                <a:cxn ang="0">
                  <a:pos x="460" y="434"/>
                </a:cxn>
                <a:cxn ang="0">
                  <a:pos x="482" y="446"/>
                </a:cxn>
                <a:cxn ang="0">
                  <a:pos x="488" y="444"/>
                </a:cxn>
                <a:cxn ang="0">
                  <a:pos x="492" y="438"/>
                </a:cxn>
                <a:cxn ang="0">
                  <a:pos x="492" y="424"/>
                </a:cxn>
              </a:cxnLst>
              <a:rect l="0" t="0" r="r" b="b"/>
              <a:pathLst>
                <a:path w="492" h="448">
                  <a:moveTo>
                    <a:pt x="492" y="424"/>
                  </a:moveTo>
                  <a:lnTo>
                    <a:pt x="492" y="424"/>
                  </a:lnTo>
                  <a:lnTo>
                    <a:pt x="492" y="414"/>
                  </a:lnTo>
                  <a:lnTo>
                    <a:pt x="488" y="402"/>
                  </a:lnTo>
                  <a:lnTo>
                    <a:pt x="482" y="380"/>
                  </a:lnTo>
                  <a:lnTo>
                    <a:pt x="476" y="356"/>
                  </a:lnTo>
                  <a:lnTo>
                    <a:pt x="474" y="346"/>
                  </a:lnTo>
                  <a:lnTo>
                    <a:pt x="476" y="334"/>
                  </a:lnTo>
                  <a:lnTo>
                    <a:pt x="436" y="292"/>
                  </a:lnTo>
                  <a:lnTo>
                    <a:pt x="436" y="292"/>
                  </a:lnTo>
                  <a:lnTo>
                    <a:pt x="428" y="286"/>
                  </a:lnTo>
                  <a:lnTo>
                    <a:pt x="420" y="280"/>
                  </a:lnTo>
                  <a:lnTo>
                    <a:pt x="414" y="272"/>
                  </a:lnTo>
                  <a:lnTo>
                    <a:pt x="414" y="272"/>
                  </a:lnTo>
                  <a:lnTo>
                    <a:pt x="414" y="270"/>
                  </a:lnTo>
                  <a:lnTo>
                    <a:pt x="414" y="266"/>
                  </a:lnTo>
                  <a:lnTo>
                    <a:pt x="418" y="258"/>
                  </a:lnTo>
                  <a:lnTo>
                    <a:pt x="426" y="250"/>
                  </a:lnTo>
                  <a:lnTo>
                    <a:pt x="424" y="232"/>
                  </a:lnTo>
                  <a:lnTo>
                    <a:pt x="242" y="232"/>
                  </a:lnTo>
                  <a:lnTo>
                    <a:pt x="232" y="212"/>
                  </a:lnTo>
                  <a:lnTo>
                    <a:pt x="244" y="196"/>
                  </a:lnTo>
                  <a:lnTo>
                    <a:pt x="272" y="120"/>
                  </a:lnTo>
                  <a:lnTo>
                    <a:pt x="292" y="108"/>
                  </a:lnTo>
                  <a:lnTo>
                    <a:pt x="296" y="82"/>
                  </a:lnTo>
                  <a:lnTo>
                    <a:pt x="278" y="56"/>
                  </a:lnTo>
                  <a:lnTo>
                    <a:pt x="278" y="56"/>
                  </a:lnTo>
                  <a:lnTo>
                    <a:pt x="278" y="54"/>
                  </a:lnTo>
                  <a:lnTo>
                    <a:pt x="280" y="52"/>
                  </a:lnTo>
                  <a:lnTo>
                    <a:pt x="282" y="46"/>
                  </a:lnTo>
                  <a:lnTo>
                    <a:pt x="280" y="36"/>
                  </a:lnTo>
                  <a:lnTo>
                    <a:pt x="280" y="36"/>
                  </a:lnTo>
                  <a:lnTo>
                    <a:pt x="276" y="26"/>
                  </a:lnTo>
                  <a:lnTo>
                    <a:pt x="276" y="18"/>
                  </a:lnTo>
                  <a:lnTo>
                    <a:pt x="278" y="0"/>
                  </a:lnTo>
                  <a:lnTo>
                    <a:pt x="2" y="10"/>
                  </a:lnTo>
                  <a:lnTo>
                    <a:pt x="0" y="128"/>
                  </a:lnTo>
                  <a:lnTo>
                    <a:pt x="22" y="156"/>
                  </a:lnTo>
                  <a:lnTo>
                    <a:pt x="22" y="180"/>
                  </a:lnTo>
                  <a:lnTo>
                    <a:pt x="42" y="204"/>
                  </a:lnTo>
                  <a:lnTo>
                    <a:pt x="46" y="240"/>
                  </a:lnTo>
                  <a:lnTo>
                    <a:pt x="46" y="240"/>
                  </a:lnTo>
                  <a:lnTo>
                    <a:pt x="46" y="256"/>
                  </a:lnTo>
                  <a:lnTo>
                    <a:pt x="44" y="272"/>
                  </a:lnTo>
                  <a:lnTo>
                    <a:pt x="40" y="284"/>
                  </a:lnTo>
                  <a:lnTo>
                    <a:pt x="40" y="284"/>
                  </a:lnTo>
                  <a:lnTo>
                    <a:pt x="38" y="298"/>
                  </a:lnTo>
                  <a:lnTo>
                    <a:pt x="38" y="314"/>
                  </a:lnTo>
                  <a:lnTo>
                    <a:pt x="38" y="328"/>
                  </a:lnTo>
                  <a:lnTo>
                    <a:pt x="38" y="342"/>
                  </a:lnTo>
                  <a:lnTo>
                    <a:pt x="38" y="342"/>
                  </a:lnTo>
                  <a:lnTo>
                    <a:pt x="34" y="350"/>
                  </a:lnTo>
                  <a:lnTo>
                    <a:pt x="32" y="354"/>
                  </a:lnTo>
                  <a:lnTo>
                    <a:pt x="30" y="360"/>
                  </a:lnTo>
                  <a:lnTo>
                    <a:pt x="28" y="372"/>
                  </a:lnTo>
                  <a:lnTo>
                    <a:pt x="28" y="372"/>
                  </a:lnTo>
                  <a:lnTo>
                    <a:pt x="28" y="398"/>
                  </a:lnTo>
                  <a:lnTo>
                    <a:pt x="28" y="398"/>
                  </a:lnTo>
                  <a:lnTo>
                    <a:pt x="50" y="392"/>
                  </a:lnTo>
                  <a:lnTo>
                    <a:pt x="74" y="392"/>
                  </a:lnTo>
                  <a:lnTo>
                    <a:pt x="100" y="394"/>
                  </a:lnTo>
                  <a:lnTo>
                    <a:pt x="130" y="400"/>
                  </a:lnTo>
                  <a:lnTo>
                    <a:pt x="130" y="400"/>
                  </a:lnTo>
                  <a:lnTo>
                    <a:pt x="146" y="404"/>
                  </a:lnTo>
                  <a:lnTo>
                    <a:pt x="162" y="406"/>
                  </a:lnTo>
                  <a:lnTo>
                    <a:pt x="170" y="406"/>
                  </a:lnTo>
                  <a:lnTo>
                    <a:pt x="178" y="406"/>
                  </a:lnTo>
                  <a:lnTo>
                    <a:pt x="184" y="402"/>
                  </a:lnTo>
                  <a:lnTo>
                    <a:pt x="190" y="396"/>
                  </a:lnTo>
                  <a:lnTo>
                    <a:pt x="190" y="396"/>
                  </a:lnTo>
                  <a:lnTo>
                    <a:pt x="194" y="390"/>
                  </a:lnTo>
                  <a:lnTo>
                    <a:pt x="196" y="386"/>
                  </a:lnTo>
                  <a:lnTo>
                    <a:pt x="200" y="382"/>
                  </a:lnTo>
                  <a:lnTo>
                    <a:pt x="206" y="380"/>
                  </a:lnTo>
                  <a:lnTo>
                    <a:pt x="206" y="380"/>
                  </a:lnTo>
                  <a:lnTo>
                    <a:pt x="218" y="378"/>
                  </a:lnTo>
                  <a:lnTo>
                    <a:pt x="228" y="380"/>
                  </a:lnTo>
                  <a:lnTo>
                    <a:pt x="236" y="386"/>
                  </a:lnTo>
                  <a:lnTo>
                    <a:pt x="244" y="394"/>
                  </a:lnTo>
                  <a:lnTo>
                    <a:pt x="258" y="410"/>
                  </a:lnTo>
                  <a:lnTo>
                    <a:pt x="264" y="418"/>
                  </a:lnTo>
                  <a:lnTo>
                    <a:pt x="272" y="422"/>
                  </a:lnTo>
                  <a:lnTo>
                    <a:pt x="272" y="422"/>
                  </a:lnTo>
                  <a:lnTo>
                    <a:pt x="312" y="440"/>
                  </a:lnTo>
                  <a:lnTo>
                    <a:pt x="330" y="444"/>
                  </a:lnTo>
                  <a:lnTo>
                    <a:pt x="356" y="448"/>
                  </a:lnTo>
                  <a:lnTo>
                    <a:pt x="356" y="448"/>
                  </a:lnTo>
                  <a:lnTo>
                    <a:pt x="354" y="446"/>
                  </a:lnTo>
                  <a:lnTo>
                    <a:pt x="356" y="446"/>
                  </a:lnTo>
                  <a:lnTo>
                    <a:pt x="364" y="444"/>
                  </a:lnTo>
                  <a:lnTo>
                    <a:pt x="402" y="436"/>
                  </a:lnTo>
                  <a:lnTo>
                    <a:pt x="438" y="430"/>
                  </a:lnTo>
                  <a:lnTo>
                    <a:pt x="448" y="430"/>
                  </a:lnTo>
                  <a:lnTo>
                    <a:pt x="448" y="430"/>
                  </a:lnTo>
                  <a:lnTo>
                    <a:pt x="446" y="432"/>
                  </a:lnTo>
                  <a:lnTo>
                    <a:pt x="446" y="432"/>
                  </a:lnTo>
                  <a:lnTo>
                    <a:pt x="452" y="432"/>
                  </a:lnTo>
                  <a:lnTo>
                    <a:pt x="460" y="434"/>
                  </a:lnTo>
                  <a:lnTo>
                    <a:pt x="476" y="444"/>
                  </a:lnTo>
                  <a:lnTo>
                    <a:pt x="482" y="446"/>
                  </a:lnTo>
                  <a:lnTo>
                    <a:pt x="486" y="446"/>
                  </a:lnTo>
                  <a:lnTo>
                    <a:pt x="488" y="444"/>
                  </a:lnTo>
                  <a:lnTo>
                    <a:pt x="490" y="442"/>
                  </a:lnTo>
                  <a:lnTo>
                    <a:pt x="492" y="438"/>
                  </a:lnTo>
                  <a:lnTo>
                    <a:pt x="492" y="424"/>
                  </a:lnTo>
                  <a:lnTo>
                    <a:pt x="492" y="42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8" name="Freeform 42">
              <a:extLst>
                <a:ext uri="{FF2B5EF4-FFF2-40B4-BE49-F238E27FC236}">
                  <a16:creationId xmlns:a16="http://schemas.microsoft.com/office/drawing/2014/main" id="{6CF73361-790F-43F0-9E5A-A81DBC6478ED}"/>
                </a:ext>
              </a:extLst>
            </p:cNvPr>
            <p:cNvSpPr>
              <a:spLocks/>
            </p:cNvSpPr>
            <p:nvPr>
              <p:custDataLst>
                <p:tags r:id="rId42"/>
              </p:custDataLst>
            </p:nvPr>
          </p:nvSpPr>
          <p:spPr bwMode="auto">
            <a:xfrm>
              <a:off x="5099290" y="3268671"/>
              <a:ext cx="760982" cy="660190"/>
            </a:xfrm>
            <a:custGeom>
              <a:avLst/>
              <a:gdLst/>
              <a:ahLst/>
              <a:cxnLst>
                <a:cxn ang="0">
                  <a:pos x="602" y="402"/>
                </a:cxn>
                <a:cxn ang="0">
                  <a:pos x="570" y="388"/>
                </a:cxn>
                <a:cxn ang="0">
                  <a:pos x="576" y="362"/>
                </a:cxn>
                <a:cxn ang="0">
                  <a:pos x="558" y="328"/>
                </a:cxn>
                <a:cxn ang="0">
                  <a:pos x="516" y="306"/>
                </a:cxn>
                <a:cxn ang="0">
                  <a:pos x="488" y="282"/>
                </a:cxn>
                <a:cxn ang="0">
                  <a:pos x="488" y="282"/>
                </a:cxn>
                <a:cxn ang="0">
                  <a:pos x="488" y="276"/>
                </a:cxn>
                <a:cxn ang="0">
                  <a:pos x="488" y="260"/>
                </a:cxn>
                <a:cxn ang="0">
                  <a:pos x="490" y="240"/>
                </a:cxn>
                <a:cxn ang="0">
                  <a:pos x="492" y="228"/>
                </a:cxn>
                <a:cxn ang="0">
                  <a:pos x="498" y="214"/>
                </a:cxn>
                <a:cxn ang="0">
                  <a:pos x="498" y="214"/>
                </a:cxn>
                <a:cxn ang="0">
                  <a:pos x="500" y="210"/>
                </a:cxn>
                <a:cxn ang="0">
                  <a:pos x="500" y="204"/>
                </a:cxn>
                <a:cxn ang="0">
                  <a:pos x="498" y="202"/>
                </a:cxn>
                <a:cxn ang="0">
                  <a:pos x="496" y="198"/>
                </a:cxn>
                <a:cxn ang="0">
                  <a:pos x="490" y="196"/>
                </a:cxn>
                <a:cxn ang="0">
                  <a:pos x="482" y="194"/>
                </a:cxn>
                <a:cxn ang="0">
                  <a:pos x="464" y="198"/>
                </a:cxn>
                <a:cxn ang="0">
                  <a:pos x="454" y="200"/>
                </a:cxn>
                <a:cxn ang="0">
                  <a:pos x="442" y="156"/>
                </a:cxn>
                <a:cxn ang="0">
                  <a:pos x="386" y="104"/>
                </a:cxn>
                <a:cxn ang="0">
                  <a:pos x="386" y="104"/>
                </a:cxn>
                <a:cxn ang="0">
                  <a:pos x="384" y="92"/>
                </a:cxn>
                <a:cxn ang="0">
                  <a:pos x="374" y="62"/>
                </a:cxn>
                <a:cxn ang="0">
                  <a:pos x="374" y="62"/>
                </a:cxn>
                <a:cxn ang="0">
                  <a:pos x="372" y="54"/>
                </a:cxn>
                <a:cxn ang="0">
                  <a:pos x="370" y="46"/>
                </a:cxn>
                <a:cxn ang="0">
                  <a:pos x="372" y="36"/>
                </a:cxn>
                <a:cxn ang="0">
                  <a:pos x="374" y="28"/>
                </a:cxn>
                <a:cxn ang="0">
                  <a:pos x="376" y="26"/>
                </a:cxn>
                <a:cxn ang="0">
                  <a:pos x="376" y="26"/>
                </a:cxn>
                <a:cxn ang="0">
                  <a:pos x="380" y="20"/>
                </a:cxn>
                <a:cxn ang="0">
                  <a:pos x="348" y="4"/>
                </a:cxn>
                <a:cxn ang="0">
                  <a:pos x="0" y="0"/>
                </a:cxn>
                <a:cxn ang="0">
                  <a:pos x="6" y="8"/>
                </a:cxn>
                <a:cxn ang="0">
                  <a:pos x="8" y="32"/>
                </a:cxn>
                <a:cxn ang="0">
                  <a:pos x="26" y="56"/>
                </a:cxn>
                <a:cxn ang="0">
                  <a:pos x="42" y="90"/>
                </a:cxn>
                <a:cxn ang="0">
                  <a:pos x="80" y="96"/>
                </a:cxn>
                <a:cxn ang="0">
                  <a:pos x="60" y="138"/>
                </a:cxn>
                <a:cxn ang="0">
                  <a:pos x="102" y="188"/>
                </a:cxn>
                <a:cxn ang="0">
                  <a:pos x="108" y="480"/>
                </a:cxn>
                <a:cxn ang="0">
                  <a:pos x="512" y="474"/>
                </a:cxn>
                <a:cxn ang="0">
                  <a:pos x="518" y="496"/>
                </a:cxn>
                <a:cxn ang="0">
                  <a:pos x="494" y="522"/>
                </a:cxn>
                <a:cxn ang="0">
                  <a:pos x="562" y="524"/>
                </a:cxn>
                <a:cxn ang="0">
                  <a:pos x="570" y="468"/>
                </a:cxn>
                <a:cxn ang="0">
                  <a:pos x="604" y="440"/>
                </a:cxn>
                <a:cxn ang="0">
                  <a:pos x="602" y="402"/>
                </a:cxn>
              </a:cxnLst>
              <a:rect l="0" t="0" r="r" b="b"/>
              <a:pathLst>
                <a:path w="604" h="524">
                  <a:moveTo>
                    <a:pt x="602" y="402"/>
                  </a:moveTo>
                  <a:lnTo>
                    <a:pt x="570" y="388"/>
                  </a:lnTo>
                  <a:lnTo>
                    <a:pt x="576" y="362"/>
                  </a:lnTo>
                  <a:lnTo>
                    <a:pt x="558" y="328"/>
                  </a:lnTo>
                  <a:lnTo>
                    <a:pt x="516" y="306"/>
                  </a:lnTo>
                  <a:lnTo>
                    <a:pt x="488" y="282"/>
                  </a:lnTo>
                  <a:lnTo>
                    <a:pt x="488" y="282"/>
                  </a:lnTo>
                  <a:lnTo>
                    <a:pt x="488" y="276"/>
                  </a:lnTo>
                  <a:lnTo>
                    <a:pt x="488" y="260"/>
                  </a:lnTo>
                  <a:lnTo>
                    <a:pt x="490" y="240"/>
                  </a:lnTo>
                  <a:lnTo>
                    <a:pt x="492" y="228"/>
                  </a:lnTo>
                  <a:lnTo>
                    <a:pt x="498" y="214"/>
                  </a:lnTo>
                  <a:lnTo>
                    <a:pt x="498" y="214"/>
                  </a:lnTo>
                  <a:lnTo>
                    <a:pt x="500" y="210"/>
                  </a:lnTo>
                  <a:lnTo>
                    <a:pt x="500" y="204"/>
                  </a:lnTo>
                  <a:lnTo>
                    <a:pt x="498" y="202"/>
                  </a:lnTo>
                  <a:lnTo>
                    <a:pt x="496" y="198"/>
                  </a:lnTo>
                  <a:lnTo>
                    <a:pt x="490" y="196"/>
                  </a:lnTo>
                  <a:lnTo>
                    <a:pt x="482" y="194"/>
                  </a:lnTo>
                  <a:lnTo>
                    <a:pt x="464" y="198"/>
                  </a:lnTo>
                  <a:lnTo>
                    <a:pt x="454" y="200"/>
                  </a:lnTo>
                  <a:lnTo>
                    <a:pt x="442" y="156"/>
                  </a:lnTo>
                  <a:lnTo>
                    <a:pt x="386" y="104"/>
                  </a:lnTo>
                  <a:lnTo>
                    <a:pt x="386" y="104"/>
                  </a:lnTo>
                  <a:lnTo>
                    <a:pt x="384" y="92"/>
                  </a:lnTo>
                  <a:lnTo>
                    <a:pt x="374" y="62"/>
                  </a:lnTo>
                  <a:lnTo>
                    <a:pt x="374" y="62"/>
                  </a:lnTo>
                  <a:lnTo>
                    <a:pt x="372" y="54"/>
                  </a:lnTo>
                  <a:lnTo>
                    <a:pt x="370" y="46"/>
                  </a:lnTo>
                  <a:lnTo>
                    <a:pt x="372" y="36"/>
                  </a:lnTo>
                  <a:lnTo>
                    <a:pt x="374" y="28"/>
                  </a:lnTo>
                  <a:lnTo>
                    <a:pt x="376" y="26"/>
                  </a:lnTo>
                  <a:lnTo>
                    <a:pt x="376" y="26"/>
                  </a:lnTo>
                  <a:lnTo>
                    <a:pt x="380" y="20"/>
                  </a:lnTo>
                  <a:lnTo>
                    <a:pt x="348" y="4"/>
                  </a:lnTo>
                  <a:lnTo>
                    <a:pt x="0" y="0"/>
                  </a:lnTo>
                  <a:lnTo>
                    <a:pt x="6" y="8"/>
                  </a:lnTo>
                  <a:lnTo>
                    <a:pt x="8" y="32"/>
                  </a:lnTo>
                  <a:lnTo>
                    <a:pt x="26" y="56"/>
                  </a:lnTo>
                  <a:lnTo>
                    <a:pt x="42" y="90"/>
                  </a:lnTo>
                  <a:lnTo>
                    <a:pt x="80" y="96"/>
                  </a:lnTo>
                  <a:lnTo>
                    <a:pt x="60" y="138"/>
                  </a:lnTo>
                  <a:lnTo>
                    <a:pt x="102" y="188"/>
                  </a:lnTo>
                  <a:lnTo>
                    <a:pt x="108" y="480"/>
                  </a:lnTo>
                  <a:lnTo>
                    <a:pt x="512" y="474"/>
                  </a:lnTo>
                  <a:lnTo>
                    <a:pt x="518" y="496"/>
                  </a:lnTo>
                  <a:lnTo>
                    <a:pt x="494" y="522"/>
                  </a:lnTo>
                  <a:lnTo>
                    <a:pt x="562" y="524"/>
                  </a:lnTo>
                  <a:lnTo>
                    <a:pt x="570" y="468"/>
                  </a:lnTo>
                  <a:lnTo>
                    <a:pt x="604" y="440"/>
                  </a:lnTo>
                  <a:lnTo>
                    <a:pt x="602" y="40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9" name="Freeform 43">
              <a:extLst>
                <a:ext uri="{FF2B5EF4-FFF2-40B4-BE49-F238E27FC236}">
                  <a16:creationId xmlns:a16="http://schemas.microsoft.com/office/drawing/2014/main" id="{9D02A8C3-3444-47D9-AEC4-9BD7DC34B85E}"/>
                </a:ext>
              </a:extLst>
            </p:cNvPr>
            <p:cNvSpPr>
              <a:spLocks/>
            </p:cNvSpPr>
            <p:nvPr>
              <p:custDataLst>
                <p:tags r:id="rId43"/>
              </p:custDataLst>
            </p:nvPr>
          </p:nvSpPr>
          <p:spPr bwMode="auto">
            <a:xfrm>
              <a:off x="5013616" y="2842823"/>
              <a:ext cx="692948" cy="451046"/>
            </a:xfrm>
            <a:custGeom>
              <a:avLst/>
              <a:gdLst/>
              <a:ahLst/>
              <a:cxnLst>
                <a:cxn ang="0">
                  <a:pos x="526" y="146"/>
                </a:cxn>
                <a:cxn ang="0">
                  <a:pos x="498" y="106"/>
                </a:cxn>
                <a:cxn ang="0">
                  <a:pos x="464" y="88"/>
                </a:cxn>
                <a:cxn ang="0">
                  <a:pos x="464" y="54"/>
                </a:cxn>
                <a:cxn ang="0">
                  <a:pos x="450" y="14"/>
                </a:cxn>
                <a:cxn ang="0">
                  <a:pos x="450" y="0"/>
                </a:cxn>
                <a:cxn ang="0">
                  <a:pos x="8" y="2"/>
                </a:cxn>
                <a:cxn ang="0">
                  <a:pos x="0" y="6"/>
                </a:cxn>
                <a:cxn ang="0">
                  <a:pos x="12" y="48"/>
                </a:cxn>
                <a:cxn ang="0">
                  <a:pos x="0" y="106"/>
                </a:cxn>
                <a:cxn ang="0">
                  <a:pos x="4" y="130"/>
                </a:cxn>
                <a:cxn ang="0">
                  <a:pos x="18" y="132"/>
                </a:cxn>
                <a:cxn ang="0">
                  <a:pos x="36" y="196"/>
                </a:cxn>
                <a:cxn ang="0">
                  <a:pos x="40" y="234"/>
                </a:cxn>
                <a:cxn ang="0">
                  <a:pos x="56" y="256"/>
                </a:cxn>
                <a:cxn ang="0">
                  <a:pos x="46" y="290"/>
                </a:cxn>
                <a:cxn ang="0">
                  <a:pos x="62" y="302"/>
                </a:cxn>
                <a:cxn ang="0">
                  <a:pos x="58" y="326"/>
                </a:cxn>
                <a:cxn ang="0">
                  <a:pos x="68" y="338"/>
                </a:cxn>
                <a:cxn ang="0">
                  <a:pos x="416" y="342"/>
                </a:cxn>
                <a:cxn ang="0">
                  <a:pos x="448" y="358"/>
                </a:cxn>
                <a:cxn ang="0">
                  <a:pos x="448" y="358"/>
                </a:cxn>
                <a:cxn ang="0">
                  <a:pos x="474" y="306"/>
                </a:cxn>
                <a:cxn ang="0">
                  <a:pos x="474" y="306"/>
                </a:cxn>
                <a:cxn ang="0">
                  <a:pos x="478" y="294"/>
                </a:cxn>
                <a:cxn ang="0">
                  <a:pos x="480" y="286"/>
                </a:cxn>
                <a:cxn ang="0">
                  <a:pos x="480" y="280"/>
                </a:cxn>
                <a:cxn ang="0">
                  <a:pos x="480" y="276"/>
                </a:cxn>
                <a:cxn ang="0">
                  <a:pos x="476" y="266"/>
                </a:cxn>
                <a:cxn ang="0">
                  <a:pos x="476" y="260"/>
                </a:cxn>
                <a:cxn ang="0">
                  <a:pos x="474" y="254"/>
                </a:cxn>
                <a:cxn ang="0">
                  <a:pos x="474" y="254"/>
                </a:cxn>
                <a:cxn ang="0">
                  <a:pos x="476" y="250"/>
                </a:cxn>
                <a:cxn ang="0">
                  <a:pos x="476" y="246"/>
                </a:cxn>
                <a:cxn ang="0">
                  <a:pos x="480" y="244"/>
                </a:cxn>
                <a:cxn ang="0">
                  <a:pos x="482" y="244"/>
                </a:cxn>
                <a:cxn ang="0">
                  <a:pos x="490" y="244"/>
                </a:cxn>
                <a:cxn ang="0">
                  <a:pos x="502" y="242"/>
                </a:cxn>
                <a:cxn ang="0">
                  <a:pos x="502" y="242"/>
                </a:cxn>
                <a:cxn ang="0">
                  <a:pos x="512" y="238"/>
                </a:cxn>
                <a:cxn ang="0">
                  <a:pos x="520" y="228"/>
                </a:cxn>
                <a:cxn ang="0">
                  <a:pos x="528" y="218"/>
                </a:cxn>
                <a:cxn ang="0">
                  <a:pos x="534" y="208"/>
                </a:cxn>
                <a:cxn ang="0">
                  <a:pos x="534" y="208"/>
                </a:cxn>
                <a:cxn ang="0">
                  <a:pos x="538" y="200"/>
                </a:cxn>
                <a:cxn ang="0">
                  <a:pos x="544" y="194"/>
                </a:cxn>
                <a:cxn ang="0">
                  <a:pos x="550" y="192"/>
                </a:cxn>
                <a:cxn ang="0">
                  <a:pos x="550" y="154"/>
                </a:cxn>
                <a:cxn ang="0">
                  <a:pos x="526" y="146"/>
                </a:cxn>
              </a:cxnLst>
              <a:rect l="0" t="0" r="r" b="b"/>
              <a:pathLst>
                <a:path w="550" h="358">
                  <a:moveTo>
                    <a:pt x="526" y="146"/>
                  </a:moveTo>
                  <a:lnTo>
                    <a:pt x="498" y="106"/>
                  </a:lnTo>
                  <a:lnTo>
                    <a:pt x="464" y="88"/>
                  </a:lnTo>
                  <a:lnTo>
                    <a:pt x="464" y="54"/>
                  </a:lnTo>
                  <a:lnTo>
                    <a:pt x="450" y="14"/>
                  </a:lnTo>
                  <a:lnTo>
                    <a:pt x="450" y="0"/>
                  </a:lnTo>
                  <a:lnTo>
                    <a:pt x="8" y="2"/>
                  </a:lnTo>
                  <a:lnTo>
                    <a:pt x="0" y="6"/>
                  </a:lnTo>
                  <a:lnTo>
                    <a:pt x="12" y="48"/>
                  </a:lnTo>
                  <a:lnTo>
                    <a:pt x="0" y="106"/>
                  </a:lnTo>
                  <a:lnTo>
                    <a:pt x="4" y="130"/>
                  </a:lnTo>
                  <a:lnTo>
                    <a:pt x="18" y="132"/>
                  </a:lnTo>
                  <a:lnTo>
                    <a:pt x="36" y="196"/>
                  </a:lnTo>
                  <a:lnTo>
                    <a:pt x="40" y="234"/>
                  </a:lnTo>
                  <a:lnTo>
                    <a:pt x="56" y="256"/>
                  </a:lnTo>
                  <a:lnTo>
                    <a:pt x="46" y="290"/>
                  </a:lnTo>
                  <a:lnTo>
                    <a:pt x="62" y="302"/>
                  </a:lnTo>
                  <a:lnTo>
                    <a:pt x="58" y="326"/>
                  </a:lnTo>
                  <a:lnTo>
                    <a:pt x="68" y="338"/>
                  </a:lnTo>
                  <a:lnTo>
                    <a:pt x="416" y="342"/>
                  </a:lnTo>
                  <a:lnTo>
                    <a:pt x="448" y="358"/>
                  </a:lnTo>
                  <a:lnTo>
                    <a:pt x="448" y="358"/>
                  </a:lnTo>
                  <a:lnTo>
                    <a:pt x="474" y="306"/>
                  </a:lnTo>
                  <a:lnTo>
                    <a:pt x="474" y="306"/>
                  </a:lnTo>
                  <a:lnTo>
                    <a:pt x="478" y="294"/>
                  </a:lnTo>
                  <a:lnTo>
                    <a:pt x="480" y="286"/>
                  </a:lnTo>
                  <a:lnTo>
                    <a:pt x="480" y="280"/>
                  </a:lnTo>
                  <a:lnTo>
                    <a:pt x="480" y="276"/>
                  </a:lnTo>
                  <a:lnTo>
                    <a:pt x="476" y="266"/>
                  </a:lnTo>
                  <a:lnTo>
                    <a:pt x="476" y="260"/>
                  </a:lnTo>
                  <a:lnTo>
                    <a:pt x="474" y="254"/>
                  </a:lnTo>
                  <a:lnTo>
                    <a:pt x="474" y="254"/>
                  </a:lnTo>
                  <a:lnTo>
                    <a:pt x="476" y="250"/>
                  </a:lnTo>
                  <a:lnTo>
                    <a:pt x="476" y="246"/>
                  </a:lnTo>
                  <a:lnTo>
                    <a:pt x="480" y="244"/>
                  </a:lnTo>
                  <a:lnTo>
                    <a:pt x="482" y="244"/>
                  </a:lnTo>
                  <a:lnTo>
                    <a:pt x="490" y="244"/>
                  </a:lnTo>
                  <a:lnTo>
                    <a:pt x="502" y="242"/>
                  </a:lnTo>
                  <a:lnTo>
                    <a:pt x="502" y="242"/>
                  </a:lnTo>
                  <a:lnTo>
                    <a:pt x="512" y="238"/>
                  </a:lnTo>
                  <a:lnTo>
                    <a:pt x="520" y="228"/>
                  </a:lnTo>
                  <a:lnTo>
                    <a:pt x="528" y="218"/>
                  </a:lnTo>
                  <a:lnTo>
                    <a:pt x="534" y="208"/>
                  </a:lnTo>
                  <a:lnTo>
                    <a:pt x="534" y="208"/>
                  </a:lnTo>
                  <a:lnTo>
                    <a:pt x="538" y="200"/>
                  </a:lnTo>
                  <a:lnTo>
                    <a:pt x="544" y="194"/>
                  </a:lnTo>
                  <a:lnTo>
                    <a:pt x="550" y="192"/>
                  </a:lnTo>
                  <a:lnTo>
                    <a:pt x="550" y="154"/>
                  </a:lnTo>
                  <a:lnTo>
                    <a:pt x="526" y="14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10" name="Freeform 44">
              <a:extLst>
                <a:ext uri="{FF2B5EF4-FFF2-40B4-BE49-F238E27FC236}">
                  <a16:creationId xmlns:a16="http://schemas.microsoft.com/office/drawing/2014/main" id="{71B86E65-CD38-46B1-8D95-BC5F10953686}"/>
                </a:ext>
              </a:extLst>
            </p:cNvPr>
            <p:cNvSpPr>
              <a:spLocks/>
            </p:cNvSpPr>
            <p:nvPr>
              <p:custDataLst>
                <p:tags r:id="rId44"/>
              </p:custDataLst>
            </p:nvPr>
          </p:nvSpPr>
          <p:spPr bwMode="auto">
            <a:xfrm>
              <a:off x="4973298" y="1988608"/>
              <a:ext cx="713106" cy="856735"/>
            </a:xfrm>
            <a:custGeom>
              <a:avLst/>
              <a:gdLst/>
              <a:ahLst/>
              <a:cxnLst>
                <a:cxn ang="0">
                  <a:pos x="434" y="606"/>
                </a:cxn>
                <a:cxn ang="0">
                  <a:pos x="390" y="568"/>
                </a:cxn>
                <a:cxn ang="0">
                  <a:pos x="350" y="494"/>
                </a:cxn>
                <a:cxn ang="0">
                  <a:pos x="336" y="428"/>
                </a:cxn>
                <a:cxn ang="0">
                  <a:pos x="384" y="314"/>
                </a:cxn>
                <a:cxn ang="0">
                  <a:pos x="386" y="314"/>
                </a:cxn>
                <a:cxn ang="0">
                  <a:pos x="382" y="306"/>
                </a:cxn>
                <a:cxn ang="0">
                  <a:pos x="384" y="302"/>
                </a:cxn>
                <a:cxn ang="0">
                  <a:pos x="428" y="274"/>
                </a:cxn>
                <a:cxn ang="0">
                  <a:pos x="486" y="232"/>
                </a:cxn>
                <a:cxn ang="0">
                  <a:pos x="502" y="216"/>
                </a:cxn>
                <a:cxn ang="0">
                  <a:pos x="566" y="146"/>
                </a:cxn>
                <a:cxn ang="0">
                  <a:pos x="558" y="142"/>
                </a:cxn>
                <a:cxn ang="0">
                  <a:pos x="534" y="132"/>
                </a:cxn>
                <a:cxn ang="0">
                  <a:pos x="494" y="128"/>
                </a:cxn>
                <a:cxn ang="0">
                  <a:pos x="434" y="126"/>
                </a:cxn>
                <a:cxn ang="0">
                  <a:pos x="416" y="122"/>
                </a:cxn>
                <a:cxn ang="0">
                  <a:pos x="394" y="112"/>
                </a:cxn>
                <a:cxn ang="0">
                  <a:pos x="348" y="88"/>
                </a:cxn>
                <a:cxn ang="0">
                  <a:pos x="322" y="82"/>
                </a:cxn>
                <a:cxn ang="0">
                  <a:pos x="306" y="82"/>
                </a:cxn>
                <a:cxn ang="0">
                  <a:pos x="278" y="84"/>
                </a:cxn>
                <a:cxn ang="0">
                  <a:pos x="262" y="80"/>
                </a:cxn>
                <a:cxn ang="0">
                  <a:pos x="212" y="68"/>
                </a:cxn>
                <a:cxn ang="0">
                  <a:pos x="202" y="64"/>
                </a:cxn>
                <a:cxn ang="0">
                  <a:pos x="152" y="0"/>
                </a:cxn>
                <a:cxn ang="0">
                  <a:pos x="148" y="48"/>
                </a:cxn>
                <a:cxn ang="0">
                  <a:pos x="0" y="44"/>
                </a:cxn>
                <a:cxn ang="0">
                  <a:pos x="0" y="100"/>
                </a:cxn>
                <a:cxn ang="0">
                  <a:pos x="10" y="126"/>
                </a:cxn>
                <a:cxn ang="0">
                  <a:pos x="26" y="298"/>
                </a:cxn>
                <a:cxn ang="0">
                  <a:pos x="24" y="322"/>
                </a:cxn>
                <a:cxn ang="0">
                  <a:pos x="28" y="344"/>
                </a:cxn>
                <a:cxn ang="0">
                  <a:pos x="32" y="360"/>
                </a:cxn>
                <a:cxn ang="0">
                  <a:pos x="38" y="404"/>
                </a:cxn>
                <a:cxn ang="0">
                  <a:pos x="26" y="418"/>
                </a:cxn>
                <a:cxn ang="0">
                  <a:pos x="16" y="436"/>
                </a:cxn>
                <a:cxn ang="0">
                  <a:pos x="16" y="442"/>
                </a:cxn>
                <a:cxn ang="0">
                  <a:pos x="24" y="454"/>
                </a:cxn>
                <a:cxn ang="0">
                  <a:pos x="44" y="472"/>
                </a:cxn>
                <a:cxn ang="0">
                  <a:pos x="54" y="488"/>
                </a:cxn>
                <a:cxn ang="0">
                  <a:pos x="56" y="498"/>
                </a:cxn>
                <a:cxn ang="0">
                  <a:pos x="48" y="678"/>
                </a:cxn>
                <a:cxn ang="0">
                  <a:pos x="482" y="678"/>
                </a:cxn>
              </a:cxnLst>
              <a:rect l="0" t="0" r="r" b="b"/>
              <a:pathLst>
                <a:path w="566" h="680">
                  <a:moveTo>
                    <a:pt x="482" y="638"/>
                  </a:moveTo>
                  <a:lnTo>
                    <a:pt x="434" y="606"/>
                  </a:lnTo>
                  <a:lnTo>
                    <a:pt x="420" y="584"/>
                  </a:lnTo>
                  <a:lnTo>
                    <a:pt x="390" y="568"/>
                  </a:lnTo>
                  <a:lnTo>
                    <a:pt x="348" y="538"/>
                  </a:lnTo>
                  <a:lnTo>
                    <a:pt x="350" y="494"/>
                  </a:lnTo>
                  <a:lnTo>
                    <a:pt x="358" y="454"/>
                  </a:lnTo>
                  <a:lnTo>
                    <a:pt x="336" y="428"/>
                  </a:lnTo>
                  <a:lnTo>
                    <a:pt x="382" y="380"/>
                  </a:lnTo>
                  <a:lnTo>
                    <a:pt x="384" y="314"/>
                  </a:lnTo>
                  <a:lnTo>
                    <a:pt x="386" y="314"/>
                  </a:lnTo>
                  <a:lnTo>
                    <a:pt x="386" y="314"/>
                  </a:lnTo>
                  <a:lnTo>
                    <a:pt x="384" y="310"/>
                  </a:lnTo>
                  <a:lnTo>
                    <a:pt x="382" y="306"/>
                  </a:lnTo>
                  <a:lnTo>
                    <a:pt x="384" y="302"/>
                  </a:lnTo>
                  <a:lnTo>
                    <a:pt x="384" y="302"/>
                  </a:lnTo>
                  <a:lnTo>
                    <a:pt x="396" y="294"/>
                  </a:lnTo>
                  <a:lnTo>
                    <a:pt x="428" y="274"/>
                  </a:lnTo>
                  <a:lnTo>
                    <a:pt x="466" y="246"/>
                  </a:lnTo>
                  <a:lnTo>
                    <a:pt x="486" y="232"/>
                  </a:lnTo>
                  <a:lnTo>
                    <a:pt x="502" y="216"/>
                  </a:lnTo>
                  <a:lnTo>
                    <a:pt x="502" y="216"/>
                  </a:lnTo>
                  <a:lnTo>
                    <a:pt x="548" y="164"/>
                  </a:lnTo>
                  <a:lnTo>
                    <a:pt x="566" y="146"/>
                  </a:lnTo>
                  <a:lnTo>
                    <a:pt x="566" y="146"/>
                  </a:lnTo>
                  <a:lnTo>
                    <a:pt x="558" y="142"/>
                  </a:lnTo>
                  <a:lnTo>
                    <a:pt x="550" y="138"/>
                  </a:lnTo>
                  <a:lnTo>
                    <a:pt x="534" y="132"/>
                  </a:lnTo>
                  <a:lnTo>
                    <a:pt x="514" y="130"/>
                  </a:lnTo>
                  <a:lnTo>
                    <a:pt x="494" y="128"/>
                  </a:lnTo>
                  <a:lnTo>
                    <a:pt x="454" y="128"/>
                  </a:lnTo>
                  <a:lnTo>
                    <a:pt x="434" y="126"/>
                  </a:lnTo>
                  <a:lnTo>
                    <a:pt x="416" y="122"/>
                  </a:lnTo>
                  <a:lnTo>
                    <a:pt x="416" y="122"/>
                  </a:lnTo>
                  <a:lnTo>
                    <a:pt x="404" y="118"/>
                  </a:lnTo>
                  <a:lnTo>
                    <a:pt x="394" y="112"/>
                  </a:lnTo>
                  <a:lnTo>
                    <a:pt x="370" y="100"/>
                  </a:lnTo>
                  <a:lnTo>
                    <a:pt x="348" y="88"/>
                  </a:lnTo>
                  <a:lnTo>
                    <a:pt x="336" y="84"/>
                  </a:lnTo>
                  <a:lnTo>
                    <a:pt x="322" y="82"/>
                  </a:lnTo>
                  <a:lnTo>
                    <a:pt x="322" y="82"/>
                  </a:lnTo>
                  <a:lnTo>
                    <a:pt x="306" y="82"/>
                  </a:lnTo>
                  <a:lnTo>
                    <a:pt x="292" y="84"/>
                  </a:lnTo>
                  <a:lnTo>
                    <a:pt x="278" y="84"/>
                  </a:lnTo>
                  <a:lnTo>
                    <a:pt x="262" y="80"/>
                  </a:lnTo>
                  <a:lnTo>
                    <a:pt x="262" y="80"/>
                  </a:lnTo>
                  <a:lnTo>
                    <a:pt x="230" y="74"/>
                  </a:lnTo>
                  <a:lnTo>
                    <a:pt x="212" y="68"/>
                  </a:lnTo>
                  <a:lnTo>
                    <a:pt x="202" y="64"/>
                  </a:lnTo>
                  <a:lnTo>
                    <a:pt x="202" y="64"/>
                  </a:lnTo>
                  <a:lnTo>
                    <a:pt x="174" y="0"/>
                  </a:lnTo>
                  <a:lnTo>
                    <a:pt x="152" y="0"/>
                  </a:lnTo>
                  <a:lnTo>
                    <a:pt x="148" y="48"/>
                  </a:lnTo>
                  <a:lnTo>
                    <a:pt x="148" y="48"/>
                  </a:lnTo>
                  <a:lnTo>
                    <a:pt x="120" y="48"/>
                  </a:lnTo>
                  <a:lnTo>
                    <a:pt x="0" y="44"/>
                  </a:lnTo>
                  <a:lnTo>
                    <a:pt x="6" y="76"/>
                  </a:lnTo>
                  <a:lnTo>
                    <a:pt x="0" y="100"/>
                  </a:lnTo>
                  <a:lnTo>
                    <a:pt x="10" y="126"/>
                  </a:lnTo>
                  <a:lnTo>
                    <a:pt x="10" y="126"/>
                  </a:lnTo>
                  <a:lnTo>
                    <a:pt x="18" y="206"/>
                  </a:lnTo>
                  <a:lnTo>
                    <a:pt x="26" y="298"/>
                  </a:lnTo>
                  <a:lnTo>
                    <a:pt x="26" y="298"/>
                  </a:lnTo>
                  <a:lnTo>
                    <a:pt x="24" y="322"/>
                  </a:lnTo>
                  <a:lnTo>
                    <a:pt x="26" y="332"/>
                  </a:lnTo>
                  <a:lnTo>
                    <a:pt x="28" y="344"/>
                  </a:lnTo>
                  <a:lnTo>
                    <a:pt x="28" y="344"/>
                  </a:lnTo>
                  <a:lnTo>
                    <a:pt x="32" y="360"/>
                  </a:lnTo>
                  <a:lnTo>
                    <a:pt x="36" y="380"/>
                  </a:lnTo>
                  <a:lnTo>
                    <a:pt x="38" y="404"/>
                  </a:lnTo>
                  <a:lnTo>
                    <a:pt x="38" y="404"/>
                  </a:lnTo>
                  <a:lnTo>
                    <a:pt x="26" y="418"/>
                  </a:lnTo>
                  <a:lnTo>
                    <a:pt x="18" y="430"/>
                  </a:lnTo>
                  <a:lnTo>
                    <a:pt x="16" y="436"/>
                  </a:lnTo>
                  <a:lnTo>
                    <a:pt x="16" y="442"/>
                  </a:lnTo>
                  <a:lnTo>
                    <a:pt x="16" y="442"/>
                  </a:lnTo>
                  <a:lnTo>
                    <a:pt x="20" y="448"/>
                  </a:lnTo>
                  <a:lnTo>
                    <a:pt x="24" y="454"/>
                  </a:lnTo>
                  <a:lnTo>
                    <a:pt x="38" y="466"/>
                  </a:lnTo>
                  <a:lnTo>
                    <a:pt x="44" y="472"/>
                  </a:lnTo>
                  <a:lnTo>
                    <a:pt x="50" y="480"/>
                  </a:lnTo>
                  <a:lnTo>
                    <a:pt x="54" y="488"/>
                  </a:lnTo>
                  <a:lnTo>
                    <a:pt x="56" y="498"/>
                  </a:lnTo>
                  <a:lnTo>
                    <a:pt x="56" y="498"/>
                  </a:lnTo>
                  <a:lnTo>
                    <a:pt x="52" y="598"/>
                  </a:lnTo>
                  <a:lnTo>
                    <a:pt x="48" y="678"/>
                  </a:lnTo>
                  <a:lnTo>
                    <a:pt x="40" y="680"/>
                  </a:lnTo>
                  <a:lnTo>
                    <a:pt x="482" y="678"/>
                  </a:lnTo>
                  <a:lnTo>
                    <a:pt x="482" y="63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grpSp>
          <p:nvGrpSpPr>
            <p:cNvPr id="111" name="Group 210">
              <a:extLst>
                <a:ext uri="{FF2B5EF4-FFF2-40B4-BE49-F238E27FC236}">
                  <a16:creationId xmlns:a16="http://schemas.microsoft.com/office/drawing/2014/main" id="{20A72A62-1BEC-4525-9C1A-231944B7CE04}"/>
                </a:ext>
              </a:extLst>
            </p:cNvPr>
            <p:cNvGrpSpPr/>
            <p:nvPr/>
          </p:nvGrpSpPr>
          <p:grpSpPr>
            <a:xfrm>
              <a:off x="1982501" y="4932487"/>
              <a:ext cx="1015484" cy="740824"/>
              <a:chOff x="4313108" y="5619653"/>
              <a:chExt cx="1015484" cy="740824"/>
            </a:xfrm>
            <a:grpFill/>
            <a:effectLst/>
          </p:grpSpPr>
          <p:sp>
            <p:nvSpPr>
              <p:cNvPr id="139" name="Freeform 47">
                <a:extLst>
                  <a:ext uri="{FF2B5EF4-FFF2-40B4-BE49-F238E27FC236}">
                    <a16:creationId xmlns:a16="http://schemas.microsoft.com/office/drawing/2014/main" id="{E2663AFA-883D-4DAE-A346-CB04920C6DCE}"/>
                  </a:ext>
                </a:extLst>
              </p:cNvPr>
              <p:cNvSpPr>
                <a:spLocks/>
              </p:cNvSpPr>
              <p:nvPr>
                <p:custDataLst>
                  <p:tags r:id="rId56"/>
                </p:custDataLst>
              </p:nvPr>
            </p:nvSpPr>
            <p:spPr bwMode="auto">
              <a:xfrm>
                <a:off x="5096770" y="6058100"/>
                <a:ext cx="231822" cy="302377"/>
              </a:xfrm>
              <a:custGeom>
                <a:avLst/>
                <a:gdLst/>
                <a:ahLst/>
                <a:cxnLst>
                  <a:cxn ang="0">
                    <a:pos x="182" y="132"/>
                  </a:cxn>
                  <a:cxn ang="0">
                    <a:pos x="168" y="120"/>
                  </a:cxn>
                  <a:cxn ang="0">
                    <a:pos x="158" y="112"/>
                  </a:cxn>
                  <a:cxn ang="0">
                    <a:pos x="156" y="106"/>
                  </a:cxn>
                  <a:cxn ang="0">
                    <a:pos x="150" y="94"/>
                  </a:cxn>
                  <a:cxn ang="0">
                    <a:pos x="144" y="96"/>
                  </a:cxn>
                  <a:cxn ang="0">
                    <a:pos x="140" y="96"/>
                  </a:cxn>
                  <a:cxn ang="0">
                    <a:pos x="140" y="92"/>
                  </a:cxn>
                  <a:cxn ang="0">
                    <a:pos x="140" y="82"/>
                  </a:cxn>
                  <a:cxn ang="0">
                    <a:pos x="140" y="72"/>
                  </a:cxn>
                  <a:cxn ang="0">
                    <a:pos x="138" y="68"/>
                  </a:cxn>
                  <a:cxn ang="0">
                    <a:pos x="116" y="46"/>
                  </a:cxn>
                  <a:cxn ang="0">
                    <a:pos x="104" y="40"/>
                  </a:cxn>
                  <a:cxn ang="0">
                    <a:pos x="72" y="30"/>
                  </a:cxn>
                  <a:cxn ang="0">
                    <a:pos x="64" y="24"/>
                  </a:cxn>
                  <a:cxn ang="0">
                    <a:pos x="54" y="14"/>
                  </a:cxn>
                  <a:cxn ang="0">
                    <a:pos x="34" y="0"/>
                  </a:cxn>
                  <a:cxn ang="0">
                    <a:pos x="22" y="4"/>
                  </a:cxn>
                  <a:cxn ang="0">
                    <a:pos x="20" y="10"/>
                  </a:cxn>
                  <a:cxn ang="0">
                    <a:pos x="22" y="24"/>
                  </a:cxn>
                  <a:cxn ang="0">
                    <a:pos x="26" y="56"/>
                  </a:cxn>
                  <a:cxn ang="0">
                    <a:pos x="22" y="70"/>
                  </a:cxn>
                  <a:cxn ang="0">
                    <a:pos x="14" y="72"/>
                  </a:cxn>
                  <a:cxn ang="0">
                    <a:pos x="8" y="72"/>
                  </a:cxn>
                  <a:cxn ang="0">
                    <a:pos x="2" y="78"/>
                  </a:cxn>
                  <a:cxn ang="0">
                    <a:pos x="0" y="94"/>
                  </a:cxn>
                  <a:cxn ang="0">
                    <a:pos x="10" y="132"/>
                  </a:cxn>
                  <a:cxn ang="0">
                    <a:pos x="18" y="150"/>
                  </a:cxn>
                  <a:cxn ang="0">
                    <a:pos x="20" y="164"/>
                  </a:cxn>
                  <a:cxn ang="0">
                    <a:pos x="16" y="196"/>
                  </a:cxn>
                  <a:cxn ang="0">
                    <a:pos x="18" y="208"/>
                  </a:cxn>
                  <a:cxn ang="0">
                    <a:pos x="24" y="216"/>
                  </a:cxn>
                  <a:cxn ang="0">
                    <a:pos x="44" y="232"/>
                  </a:cxn>
                  <a:cxn ang="0">
                    <a:pos x="52" y="240"/>
                  </a:cxn>
                  <a:cxn ang="0">
                    <a:pos x="58" y="228"/>
                  </a:cxn>
                  <a:cxn ang="0">
                    <a:pos x="98" y="188"/>
                  </a:cxn>
                  <a:cxn ang="0">
                    <a:pos x="112" y="176"/>
                  </a:cxn>
                  <a:cxn ang="0">
                    <a:pos x="128" y="172"/>
                  </a:cxn>
                  <a:cxn ang="0">
                    <a:pos x="168" y="154"/>
                  </a:cxn>
                  <a:cxn ang="0">
                    <a:pos x="182" y="144"/>
                  </a:cxn>
                  <a:cxn ang="0">
                    <a:pos x="184" y="136"/>
                  </a:cxn>
                  <a:cxn ang="0">
                    <a:pos x="182" y="132"/>
                  </a:cxn>
                  <a:cxn ang="0">
                    <a:pos x="182" y="132"/>
                  </a:cxn>
                </a:cxnLst>
                <a:rect l="0" t="0" r="r" b="b"/>
                <a:pathLst>
                  <a:path w="184" h="240">
                    <a:moveTo>
                      <a:pt x="182" y="132"/>
                    </a:moveTo>
                    <a:lnTo>
                      <a:pt x="182" y="132"/>
                    </a:lnTo>
                    <a:lnTo>
                      <a:pt x="176" y="124"/>
                    </a:lnTo>
                    <a:lnTo>
                      <a:pt x="168" y="120"/>
                    </a:lnTo>
                    <a:lnTo>
                      <a:pt x="160" y="114"/>
                    </a:lnTo>
                    <a:lnTo>
                      <a:pt x="158" y="112"/>
                    </a:lnTo>
                    <a:lnTo>
                      <a:pt x="156" y="106"/>
                    </a:lnTo>
                    <a:lnTo>
                      <a:pt x="156" y="106"/>
                    </a:lnTo>
                    <a:lnTo>
                      <a:pt x="152" y="96"/>
                    </a:lnTo>
                    <a:lnTo>
                      <a:pt x="150" y="94"/>
                    </a:lnTo>
                    <a:lnTo>
                      <a:pt x="148" y="94"/>
                    </a:lnTo>
                    <a:lnTo>
                      <a:pt x="144" y="96"/>
                    </a:lnTo>
                    <a:lnTo>
                      <a:pt x="142" y="96"/>
                    </a:lnTo>
                    <a:lnTo>
                      <a:pt x="140" y="96"/>
                    </a:lnTo>
                    <a:lnTo>
                      <a:pt x="140" y="96"/>
                    </a:lnTo>
                    <a:lnTo>
                      <a:pt x="140" y="92"/>
                    </a:lnTo>
                    <a:lnTo>
                      <a:pt x="138" y="90"/>
                    </a:lnTo>
                    <a:lnTo>
                      <a:pt x="140" y="82"/>
                    </a:lnTo>
                    <a:lnTo>
                      <a:pt x="140" y="74"/>
                    </a:lnTo>
                    <a:lnTo>
                      <a:pt x="140" y="72"/>
                    </a:lnTo>
                    <a:lnTo>
                      <a:pt x="138" y="68"/>
                    </a:lnTo>
                    <a:lnTo>
                      <a:pt x="138" y="68"/>
                    </a:lnTo>
                    <a:lnTo>
                      <a:pt x="116" y="46"/>
                    </a:lnTo>
                    <a:lnTo>
                      <a:pt x="116" y="46"/>
                    </a:lnTo>
                    <a:lnTo>
                      <a:pt x="110" y="44"/>
                    </a:lnTo>
                    <a:lnTo>
                      <a:pt x="104" y="40"/>
                    </a:lnTo>
                    <a:lnTo>
                      <a:pt x="88" y="34"/>
                    </a:lnTo>
                    <a:lnTo>
                      <a:pt x="72" y="30"/>
                    </a:lnTo>
                    <a:lnTo>
                      <a:pt x="66" y="26"/>
                    </a:lnTo>
                    <a:lnTo>
                      <a:pt x="64" y="24"/>
                    </a:lnTo>
                    <a:lnTo>
                      <a:pt x="64" y="24"/>
                    </a:lnTo>
                    <a:lnTo>
                      <a:pt x="54" y="14"/>
                    </a:lnTo>
                    <a:lnTo>
                      <a:pt x="40" y="4"/>
                    </a:lnTo>
                    <a:lnTo>
                      <a:pt x="34" y="0"/>
                    </a:lnTo>
                    <a:lnTo>
                      <a:pt x="26" y="0"/>
                    </a:lnTo>
                    <a:lnTo>
                      <a:pt x="22" y="4"/>
                    </a:lnTo>
                    <a:lnTo>
                      <a:pt x="20" y="10"/>
                    </a:lnTo>
                    <a:lnTo>
                      <a:pt x="20" y="10"/>
                    </a:lnTo>
                    <a:lnTo>
                      <a:pt x="20" y="16"/>
                    </a:lnTo>
                    <a:lnTo>
                      <a:pt x="22" y="24"/>
                    </a:lnTo>
                    <a:lnTo>
                      <a:pt x="26" y="46"/>
                    </a:lnTo>
                    <a:lnTo>
                      <a:pt x="26" y="56"/>
                    </a:lnTo>
                    <a:lnTo>
                      <a:pt x="26" y="64"/>
                    </a:lnTo>
                    <a:lnTo>
                      <a:pt x="22" y="70"/>
                    </a:lnTo>
                    <a:lnTo>
                      <a:pt x="18" y="72"/>
                    </a:lnTo>
                    <a:lnTo>
                      <a:pt x="14" y="72"/>
                    </a:lnTo>
                    <a:lnTo>
                      <a:pt x="14" y="72"/>
                    </a:lnTo>
                    <a:lnTo>
                      <a:pt x="8" y="72"/>
                    </a:lnTo>
                    <a:lnTo>
                      <a:pt x="4" y="74"/>
                    </a:lnTo>
                    <a:lnTo>
                      <a:pt x="2" y="78"/>
                    </a:lnTo>
                    <a:lnTo>
                      <a:pt x="0" y="82"/>
                    </a:lnTo>
                    <a:lnTo>
                      <a:pt x="0" y="94"/>
                    </a:lnTo>
                    <a:lnTo>
                      <a:pt x="2" y="106"/>
                    </a:lnTo>
                    <a:lnTo>
                      <a:pt x="10" y="132"/>
                    </a:lnTo>
                    <a:lnTo>
                      <a:pt x="18" y="150"/>
                    </a:lnTo>
                    <a:lnTo>
                      <a:pt x="18" y="150"/>
                    </a:lnTo>
                    <a:lnTo>
                      <a:pt x="20" y="156"/>
                    </a:lnTo>
                    <a:lnTo>
                      <a:pt x="20" y="164"/>
                    </a:lnTo>
                    <a:lnTo>
                      <a:pt x="18" y="180"/>
                    </a:lnTo>
                    <a:lnTo>
                      <a:pt x="16" y="196"/>
                    </a:lnTo>
                    <a:lnTo>
                      <a:pt x="16" y="202"/>
                    </a:lnTo>
                    <a:lnTo>
                      <a:pt x="18" y="208"/>
                    </a:lnTo>
                    <a:lnTo>
                      <a:pt x="18" y="208"/>
                    </a:lnTo>
                    <a:lnTo>
                      <a:pt x="24" y="216"/>
                    </a:lnTo>
                    <a:lnTo>
                      <a:pt x="34" y="224"/>
                    </a:lnTo>
                    <a:lnTo>
                      <a:pt x="44" y="232"/>
                    </a:lnTo>
                    <a:lnTo>
                      <a:pt x="52" y="240"/>
                    </a:lnTo>
                    <a:lnTo>
                      <a:pt x="52" y="240"/>
                    </a:lnTo>
                    <a:lnTo>
                      <a:pt x="54" y="236"/>
                    </a:lnTo>
                    <a:lnTo>
                      <a:pt x="58" y="228"/>
                    </a:lnTo>
                    <a:lnTo>
                      <a:pt x="76" y="208"/>
                    </a:lnTo>
                    <a:lnTo>
                      <a:pt x="98" y="188"/>
                    </a:lnTo>
                    <a:lnTo>
                      <a:pt x="106" y="180"/>
                    </a:lnTo>
                    <a:lnTo>
                      <a:pt x="112" y="176"/>
                    </a:lnTo>
                    <a:lnTo>
                      <a:pt x="112" y="176"/>
                    </a:lnTo>
                    <a:lnTo>
                      <a:pt x="128" y="172"/>
                    </a:lnTo>
                    <a:lnTo>
                      <a:pt x="156" y="160"/>
                    </a:lnTo>
                    <a:lnTo>
                      <a:pt x="168" y="154"/>
                    </a:lnTo>
                    <a:lnTo>
                      <a:pt x="178" y="146"/>
                    </a:lnTo>
                    <a:lnTo>
                      <a:pt x="182" y="144"/>
                    </a:lnTo>
                    <a:lnTo>
                      <a:pt x="184" y="140"/>
                    </a:lnTo>
                    <a:lnTo>
                      <a:pt x="184" y="136"/>
                    </a:lnTo>
                    <a:lnTo>
                      <a:pt x="182" y="132"/>
                    </a:lnTo>
                    <a:lnTo>
                      <a:pt x="182" y="132"/>
                    </a:lnTo>
                    <a:lnTo>
                      <a:pt x="182" y="132"/>
                    </a:lnTo>
                    <a:lnTo>
                      <a:pt x="182" y="13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40" name="Freeform 48">
                <a:extLst>
                  <a:ext uri="{FF2B5EF4-FFF2-40B4-BE49-F238E27FC236}">
                    <a16:creationId xmlns:a16="http://schemas.microsoft.com/office/drawing/2014/main" id="{07F8638D-2452-4E55-8546-E8307F4A61C6}"/>
                  </a:ext>
                </a:extLst>
              </p:cNvPr>
              <p:cNvSpPr>
                <a:spLocks/>
              </p:cNvSpPr>
              <p:nvPr>
                <p:custDataLst>
                  <p:tags r:id="rId57"/>
                </p:custDataLst>
              </p:nvPr>
            </p:nvSpPr>
            <p:spPr bwMode="auto">
              <a:xfrm>
                <a:off x="4859907" y="5843916"/>
                <a:ext cx="110872" cy="40317"/>
              </a:xfrm>
              <a:custGeom>
                <a:avLst/>
                <a:gdLst/>
                <a:ahLst/>
                <a:cxnLst>
                  <a:cxn ang="0">
                    <a:pos x="88" y="10"/>
                  </a:cxn>
                  <a:cxn ang="0">
                    <a:pos x="88" y="10"/>
                  </a:cxn>
                  <a:cxn ang="0">
                    <a:pos x="88" y="10"/>
                  </a:cxn>
                  <a:cxn ang="0">
                    <a:pos x="88" y="10"/>
                  </a:cxn>
                  <a:cxn ang="0">
                    <a:pos x="72" y="6"/>
                  </a:cxn>
                  <a:cxn ang="0">
                    <a:pos x="56" y="2"/>
                  </a:cxn>
                  <a:cxn ang="0">
                    <a:pos x="56" y="2"/>
                  </a:cxn>
                  <a:cxn ang="0">
                    <a:pos x="40" y="2"/>
                  </a:cxn>
                  <a:cxn ang="0">
                    <a:pos x="22" y="2"/>
                  </a:cxn>
                  <a:cxn ang="0">
                    <a:pos x="22" y="2"/>
                  </a:cxn>
                  <a:cxn ang="0">
                    <a:pos x="12" y="0"/>
                  </a:cxn>
                  <a:cxn ang="0">
                    <a:pos x="6" y="0"/>
                  </a:cxn>
                  <a:cxn ang="0">
                    <a:pos x="2" y="2"/>
                  </a:cxn>
                  <a:cxn ang="0">
                    <a:pos x="2" y="2"/>
                  </a:cxn>
                  <a:cxn ang="0">
                    <a:pos x="0" y="8"/>
                  </a:cxn>
                  <a:cxn ang="0">
                    <a:pos x="0" y="14"/>
                  </a:cxn>
                  <a:cxn ang="0">
                    <a:pos x="0" y="14"/>
                  </a:cxn>
                  <a:cxn ang="0">
                    <a:pos x="2" y="18"/>
                  </a:cxn>
                  <a:cxn ang="0">
                    <a:pos x="6" y="22"/>
                  </a:cxn>
                  <a:cxn ang="0">
                    <a:pos x="14" y="24"/>
                  </a:cxn>
                  <a:cxn ang="0">
                    <a:pos x="22" y="22"/>
                  </a:cxn>
                  <a:cxn ang="0">
                    <a:pos x="30" y="20"/>
                  </a:cxn>
                  <a:cxn ang="0">
                    <a:pos x="30" y="20"/>
                  </a:cxn>
                  <a:cxn ang="0">
                    <a:pos x="34" y="20"/>
                  </a:cxn>
                  <a:cxn ang="0">
                    <a:pos x="38" y="22"/>
                  </a:cxn>
                  <a:cxn ang="0">
                    <a:pos x="46" y="26"/>
                  </a:cxn>
                  <a:cxn ang="0">
                    <a:pos x="56" y="32"/>
                  </a:cxn>
                  <a:cxn ang="0">
                    <a:pos x="60" y="32"/>
                  </a:cxn>
                  <a:cxn ang="0">
                    <a:pos x="64" y="32"/>
                  </a:cxn>
                  <a:cxn ang="0">
                    <a:pos x="64" y="32"/>
                  </a:cxn>
                  <a:cxn ang="0">
                    <a:pos x="78" y="22"/>
                  </a:cxn>
                  <a:cxn ang="0">
                    <a:pos x="86" y="14"/>
                  </a:cxn>
                  <a:cxn ang="0">
                    <a:pos x="88" y="12"/>
                  </a:cxn>
                  <a:cxn ang="0">
                    <a:pos x="88" y="10"/>
                  </a:cxn>
                  <a:cxn ang="0">
                    <a:pos x="88" y="10"/>
                  </a:cxn>
                </a:cxnLst>
                <a:rect l="0" t="0" r="r" b="b"/>
                <a:pathLst>
                  <a:path w="88" h="32">
                    <a:moveTo>
                      <a:pt x="88" y="10"/>
                    </a:moveTo>
                    <a:lnTo>
                      <a:pt x="88" y="10"/>
                    </a:lnTo>
                    <a:lnTo>
                      <a:pt x="88" y="10"/>
                    </a:lnTo>
                    <a:lnTo>
                      <a:pt x="88" y="10"/>
                    </a:lnTo>
                    <a:lnTo>
                      <a:pt x="72" y="6"/>
                    </a:lnTo>
                    <a:lnTo>
                      <a:pt x="56" y="2"/>
                    </a:lnTo>
                    <a:lnTo>
                      <a:pt x="56" y="2"/>
                    </a:lnTo>
                    <a:lnTo>
                      <a:pt x="40" y="2"/>
                    </a:lnTo>
                    <a:lnTo>
                      <a:pt x="22" y="2"/>
                    </a:lnTo>
                    <a:lnTo>
                      <a:pt x="22" y="2"/>
                    </a:lnTo>
                    <a:lnTo>
                      <a:pt x="12" y="0"/>
                    </a:lnTo>
                    <a:lnTo>
                      <a:pt x="6" y="0"/>
                    </a:lnTo>
                    <a:lnTo>
                      <a:pt x="2" y="2"/>
                    </a:lnTo>
                    <a:lnTo>
                      <a:pt x="2" y="2"/>
                    </a:lnTo>
                    <a:lnTo>
                      <a:pt x="0" y="8"/>
                    </a:lnTo>
                    <a:lnTo>
                      <a:pt x="0" y="14"/>
                    </a:lnTo>
                    <a:lnTo>
                      <a:pt x="0" y="14"/>
                    </a:lnTo>
                    <a:lnTo>
                      <a:pt x="2" y="18"/>
                    </a:lnTo>
                    <a:lnTo>
                      <a:pt x="6" y="22"/>
                    </a:lnTo>
                    <a:lnTo>
                      <a:pt x="14" y="24"/>
                    </a:lnTo>
                    <a:lnTo>
                      <a:pt x="22" y="22"/>
                    </a:lnTo>
                    <a:lnTo>
                      <a:pt x="30" y="20"/>
                    </a:lnTo>
                    <a:lnTo>
                      <a:pt x="30" y="20"/>
                    </a:lnTo>
                    <a:lnTo>
                      <a:pt x="34" y="20"/>
                    </a:lnTo>
                    <a:lnTo>
                      <a:pt x="38" y="22"/>
                    </a:lnTo>
                    <a:lnTo>
                      <a:pt x="46" y="26"/>
                    </a:lnTo>
                    <a:lnTo>
                      <a:pt x="56" y="32"/>
                    </a:lnTo>
                    <a:lnTo>
                      <a:pt x="60" y="32"/>
                    </a:lnTo>
                    <a:lnTo>
                      <a:pt x="64" y="32"/>
                    </a:lnTo>
                    <a:lnTo>
                      <a:pt x="64" y="32"/>
                    </a:lnTo>
                    <a:lnTo>
                      <a:pt x="78" y="22"/>
                    </a:lnTo>
                    <a:lnTo>
                      <a:pt x="86" y="14"/>
                    </a:lnTo>
                    <a:lnTo>
                      <a:pt x="88" y="12"/>
                    </a:lnTo>
                    <a:lnTo>
                      <a:pt x="88" y="10"/>
                    </a:lnTo>
                    <a:lnTo>
                      <a:pt x="88" y="1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41" name="Freeform 49">
                <a:extLst>
                  <a:ext uri="{FF2B5EF4-FFF2-40B4-BE49-F238E27FC236}">
                    <a16:creationId xmlns:a16="http://schemas.microsoft.com/office/drawing/2014/main" id="{FCE07B38-0B4F-4C6D-85E8-457979222A2A}"/>
                  </a:ext>
                </a:extLst>
              </p:cNvPr>
              <p:cNvSpPr>
                <a:spLocks/>
              </p:cNvSpPr>
              <p:nvPr>
                <p:custDataLst>
                  <p:tags r:id="rId58"/>
                </p:custDataLst>
              </p:nvPr>
            </p:nvSpPr>
            <p:spPr bwMode="auto">
              <a:xfrm>
                <a:off x="4907783" y="5909431"/>
                <a:ext cx="42837" cy="45357"/>
              </a:xfrm>
              <a:custGeom>
                <a:avLst/>
                <a:gdLst/>
                <a:ahLst/>
                <a:cxnLst>
                  <a:cxn ang="0">
                    <a:pos x="34" y="16"/>
                  </a:cxn>
                  <a:cxn ang="0">
                    <a:pos x="34" y="16"/>
                  </a:cxn>
                  <a:cxn ang="0">
                    <a:pos x="28" y="8"/>
                  </a:cxn>
                  <a:cxn ang="0">
                    <a:pos x="22" y="4"/>
                  </a:cxn>
                  <a:cxn ang="0">
                    <a:pos x="14" y="0"/>
                  </a:cxn>
                  <a:cxn ang="0">
                    <a:pos x="4" y="0"/>
                  </a:cxn>
                  <a:cxn ang="0">
                    <a:pos x="4" y="0"/>
                  </a:cxn>
                  <a:cxn ang="0">
                    <a:pos x="0" y="2"/>
                  </a:cxn>
                  <a:cxn ang="0">
                    <a:pos x="0" y="4"/>
                  </a:cxn>
                  <a:cxn ang="0">
                    <a:pos x="0" y="6"/>
                  </a:cxn>
                  <a:cxn ang="0">
                    <a:pos x="0" y="10"/>
                  </a:cxn>
                  <a:cxn ang="0">
                    <a:pos x="6" y="18"/>
                  </a:cxn>
                  <a:cxn ang="0">
                    <a:pos x="8" y="24"/>
                  </a:cxn>
                  <a:cxn ang="0">
                    <a:pos x="8" y="24"/>
                  </a:cxn>
                  <a:cxn ang="0">
                    <a:pos x="10" y="30"/>
                  </a:cxn>
                  <a:cxn ang="0">
                    <a:pos x="14" y="34"/>
                  </a:cxn>
                  <a:cxn ang="0">
                    <a:pos x="18" y="36"/>
                  </a:cxn>
                  <a:cxn ang="0">
                    <a:pos x="24" y="34"/>
                  </a:cxn>
                  <a:cxn ang="0">
                    <a:pos x="28" y="30"/>
                  </a:cxn>
                  <a:cxn ang="0">
                    <a:pos x="32" y="26"/>
                  </a:cxn>
                  <a:cxn ang="0">
                    <a:pos x="34" y="22"/>
                  </a:cxn>
                  <a:cxn ang="0">
                    <a:pos x="34" y="16"/>
                  </a:cxn>
                  <a:cxn ang="0">
                    <a:pos x="34" y="16"/>
                  </a:cxn>
                  <a:cxn ang="0">
                    <a:pos x="34" y="16"/>
                  </a:cxn>
                  <a:cxn ang="0">
                    <a:pos x="34" y="16"/>
                  </a:cxn>
                </a:cxnLst>
                <a:rect l="0" t="0" r="r" b="b"/>
                <a:pathLst>
                  <a:path w="34" h="36">
                    <a:moveTo>
                      <a:pt x="34" y="16"/>
                    </a:moveTo>
                    <a:lnTo>
                      <a:pt x="34" y="16"/>
                    </a:lnTo>
                    <a:lnTo>
                      <a:pt x="28" y="8"/>
                    </a:lnTo>
                    <a:lnTo>
                      <a:pt x="22" y="4"/>
                    </a:lnTo>
                    <a:lnTo>
                      <a:pt x="14" y="0"/>
                    </a:lnTo>
                    <a:lnTo>
                      <a:pt x="4" y="0"/>
                    </a:lnTo>
                    <a:lnTo>
                      <a:pt x="4" y="0"/>
                    </a:lnTo>
                    <a:lnTo>
                      <a:pt x="0" y="2"/>
                    </a:lnTo>
                    <a:lnTo>
                      <a:pt x="0" y="4"/>
                    </a:lnTo>
                    <a:lnTo>
                      <a:pt x="0" y="6"/>
                    </a:lnTo>
                    <a:lnTo>
                      <a:pt x="0" y="10"/>
                    </a:lnTo>
                    <a:lnTo>
                      <a:pt x="6" y="18"/>
                    </a:lnTo>
                    <a:lnTo>
                      <a:pt x="8" y="24"/>
                    </a:lnTo>
                    <a:lnTo>
                      <a:pt x="8" y="24"/>
                    </a:lnTo>
                    <a:lnTo>
                      <a:pt x="10" y="30"/>
                    </a:lnTo>
                    <a:lnTo>
                      <a:pt x="14" y="34"/>
                    </a:lnTo>
                    <a:lnTo>
                      <a:pt x="18" y="36"/>
                    </a:lnTo>
                    <a:lnTo>
                      <a:pt x="24" y="34"/>
                    </a:lnTo>
                    <a:lnTo>
                      <a:pt x="28" y="30"/>
                    </a:lnTo>
                    <a:lnTo>
                      <a:pt x="32" y="26"/>
                    </a:lnTo>
                    <a:lnTo>
                      <a:pt x="34" y="22"/>
                    </a:lnTo>
                    <a:lnTo>
                      <a:pt x="34" y="16"/>
                    </a:lnTo>
                    <a:lnTo>
                      <a:pt x="34" y="16"/>
                    </a:lnTo>
                    <a:lnTo>
                      <a:pt x="34" y="16"/>
                    </a:lnTo>
                    <a:lnTo>
                      <a:pt x="34" y="1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42" name="Freeform 50">
                <a:extLst>
                  <a:ext uri="{FF2B5EF4-FFF2-40B4-BE49-F238E27FC236}">
                    <a16:creationId xmlns:a16="http://schemas.microsoft.com/office/drawing/2014/main" id="{58DE02CE-3928-4CC6-A06A-84E737C1D40E}"/>
                  </a:ext>
                </a:extLst>
              </p:cNvPr>
              <p:cNvSpPr>
                <a:spLocks/>
              </p:cNvSpPr>
              <p:nvPr>
                <p:custDataLst>
                  <p:tags r:id="rId59"/>
                </p:custDataLst>
              </p:nvPr>
            </p:nvSpPr>
            <p:spPr bwMode="auto">
              <a:xfrm>
                <a:off x="4973298" y="5886753"/>
                <a:ext cx="131030" cy="103312"/>
              </a:xfrm>
              <a:custGeom>
                <a:avLst/>
                <a:gdLst/>
                <a:ahLst/>
                <a:cxnLst>
                  <a:cxn ang="0">
                    <a:pos x="96" y="66"/>
                  </a:cxn>
                  <a:cxn ang="0">
                    <a:pos x="96" y="66"/>
                  </a:cxn>
                  <a:cxn ang="0">
                    <a:pos x="100" y="60"/>
                  </a:cxn>
                  <a:cxn ang="0">
                    <a:pos x="104" y="54"/>
                  </a:cxn>
                  <a:cxn ang="0">
                    <a:pos x="104" y="48"/>
                  </a:cxn>
                  <a:cxn ang="0">
                    <a:pos x="102" y="44"/>
                  </a:cxn>
                  <a:cxn ang="0">
                    <a:pos x="100" y="40"/>
                  </a:cxn>
                  <a:cxn ang="0">
                    <a:pos x="94" y="36"/>
                  </a:cxn>
                  <a:cxn ang="0">
                    <a:pos x="82" y="30"/>
                  </a:cxn>
                  <a:cxn ang="0">
                    <a:pos x="82" y="30"/>
                  </a:cxn>
                  <a:cxn ang="0">
                    <a:pos x="76" y="26"/>
                  </a:cxn>
                  <a:cxn ang="0">
                    <a:pos x="72" y="22"/>
                  </a:cxn>
                  <a:cxn ang="0">
                    <a:pos x="68" y="18"/>
                  </a:cxn>
                  <a:cxn ang="0">
                    <a:pos x="64" y="16"/>
                  </a:cxn>
                  <a:cxn ang="0">
                    <a:pos x="64" y="16"/>
                  </a:cxn>
                  <a:cxn ang="0">
                    <a:pos x="56" y="18"/>
                  </a:cxn>
                  <a:cxn ang="0">
                    <a:pos x="48" y="20"/>
                  </a:cxn>
                  <a:cxn ang="0">
                    <a:pos x="42" y="24"/>
                  </a:cxn>
                  <a:cxn ang="0">
                    <a:pos x="34" y="24"/>
                  </a:cxn>
                  <a:cxn ang="0">
                    <a:pos x="34" y="24"/>
                  </a:cxn>
                  <a:cxn ang="0">
                    <a:pos x="30" y="22"/>
                  </a:cxn>
                  <a:cxn ang="0">
                    <a:pos x="26" y="20"/>
                  </a:cxn>
                  <a:cxn ang="0">
                    <a:pos x="22" y="10"/>
                  </a:cxn>
                  <a:cxn ang="0">
                    <a:pos x="22" y="6"/>
                  </a:cxn>
                  <a:cxn ang="0">
                    <a:pos x="18" y="2"/>
                  </a:cxn>
                  <a:cxn ang="0">
                    <a:pos x="16" y="0"/>
                  </a:cxn>
                  <a:cxn ang="0">
                    <a:pos x="10" y="0"/>
                  </a:cxn>
                  <a:cxn ang="0">
                    <a:pos x="10" y="0"/>
                  </a:cxn>
                  <a:cxn ang="0">
                    <a:pos x="4" y="4"/>
                  </a:cxn>
                  <a:cxn ang="0">
                    <a:pos x="2" y="8"/>
                  </a:cxn>
                  <a:cxn ang="0">
                    <a:pos x="0" y="14"/>
                  </a:cxn>
                  <a:cxn ang="0">
                    <a:pos x="2" y="22"/>
                  </a:cxn>
                  <a:cxn ang="0">
                    <a:pos x="4" y="30"/>
                  </a:cxn>
                  <a:cxn ang="0">
                    <a:pos x="8" y="36"/>
                  </a:cxn>
                  <a:cxn ang="0">
                    <a:pos x="14" y="40"/>
                  </a:cxn>
                  <a:cxn ang="0">
                    <a:pos x="20" y="42"/>
                  </a:cxn>
                  <a:cxn ang="0">
                    <a:pos x="20" y="42"/>
                  </a:cxn>
                  <a:cxn ang="0">
                    <a:pos x="26" y="44"/>
                  </a:cxn>
                  <a:cxn ang="0">
                    <a:pos x="30" y="50"/>
                  </a:cxn>
                  <a:cxn ang="0">
                    <a:pos x="36" y="64"/>
                  </a:cxn>
                  <a:cxn ang="0">
                    <a:pos x="42" y="78"/>
                  </a:cxn>
                  <a:cxn ang="0">
                    <a:pos x="46" y="82"/>
                  </a:cxn>
                  <a:cxn ang="0">
                    <a:pos x="50" y="80"/>
                  </a:cxn>
                  <a:cxn ang="0">
                    <a:pos x="50" y="80"/>
                  </a:cxn>
                  <a:cxn ang="0">
                    <a:pos x="54" y="78"/>
                  </a:cxn>
                  <a:cxn ang="0">
                    <a:pos x="60" y="76"/>
                  </a:cxn>
                  <a:cxn ang="0">
                    <a:pos x="74" y="74"/>
                  </a:cxn>
                  <a:cxn ang="0">
                    <a:pos x="86" y="72"/>
                  </a:cxn>
                  <a:cxn ang="0">
                    <a:pos x="92" y="70"/>
                  </a:cxn>
                  <a:cxn ang="0">
                    <a:pos x="96" y="66"/>
                  </a:cxn>
                  <a:cxn ang="0">
                    <a:pos x="96" y="66"/>
                  </a:cxn>
                  <a:cxn ang="0">
                    <a:pos x="96" y="66"/>
                  </a:cxn>
                  <a:cxn ang="0">
                    <a:pos x="96" y="66"/>
                  </a:cxn>
                </a:cxnLst>
                <a:rect l="0" t="0" r="r" b="b"/>
                <a:pathLst>
                  <a:path w="104" h="82">
                    <a:moveTo>
                      <a:pt x="96" y="66"/>
                    </a:moveTo>
                    <a:lnTo>
                      <a:pt x="96" y="66"/>
                    </a:lnTo>
                    <a:lnTo>
                      <a:pt x="100" y="60"/>
                    </a:lnTo>
                    <a:lnTo>
                      <a:pt x="104" y="54"/>
                    </a:lnTo>
                    <a:lnTo>
                      <a:pt x="104" y="48"/>
                    </a:lnTo>
                    <a:lnTo>
                      <a:pt x="102" y="44"/>
                    </a:lnTo>
                    <a:lnTo>
                      <a:pt x="100" y="40"/>
                    </a:lnTo>
                    <a:lnTo>
                      <a:pt x="94" y="36"/>
                    </a:lnTo>
                    <a:lnTo>
                      <a:pt x="82" y="30"/>
                    </a:lnTo>
                    <a:lnTo>
                      <a:pt x="82" y="30"/>
                    </a:lnTo>
                    <a:lnTo>
                      <a:pt x="76" y="26"/>
                    </a:lnTo>
                    <a:lnTo>
                      <a:pt x="72" y="22"/>
                    </a:lnTo>
                    <a:lnTo>
                      <a:pt x="68" y="18"/>
                    </a:lnTo>
                    <a:lnTo>
                      <a:pt x="64" y="16"/>
                    </a:lnTo>
                    <a:lnTo>
                      <a:pt x="64" y="16"/>
                    </a:lnTo>
                    <a:lnTo>
                      <a:pt x="56" y="18"/>
                    </a:lnTo>
                    <a:lnTo>
                      <a:pt x="48" y="20"/>
                    </a:lnTo>
                    <a:lnTo>
                      <a:pt x="42" y="24"/>
                    </a:lnTo>
                    <a:lnTo>
                      <a:pt x="34" y="24"/>
                    </a:lnTo>
                    <a:lnTo>
                      <a:pt x="34" y="24"/>
                    </a:lnTo>
                    <a:lnTo>
                      <a:pt x="30" y="22"/>
                    </a:lnTo>
                    <a:lnTo>
                      <a:pt x="26" y="20"/>
                    </a:lnTo>
                    <a:lnTo>
                      <a:pt x="22" y="10"/>
                    </a:lnTo>
                    <a:lnTo>
                      <a:pt x="22" y="6"/>
                    </a:lnTo>
                    <a:lnTo>
                      <a:pt x="18" y="2"/>
                    </a:lnTo>
                    <a:lnTo>
                      <a:pt x="16" y="0"/>
                    </a:lnTo>
                    <a:lnTo>
                      <a:pt x="10" y="0"/>
                    </a:lnTo>
                    <a:lnTo>
                      <a:pt x="10" y="0"/>
                    </a:lnTo>
                    <a:lnTo>
                      <a:pt x="4" y="4"/>
                    </a:lnTo>
                    <a:lnTo>
                      <a:pt x="2" y="8"/>
                    </a:lnTo>
                    <a:lnTo>
                      <a:pt x="0" y="14"/>
                    </a:lnTo>
                    <a:lnTo>
                      <a:pt x="2" y="22"/>
                    </a:lnTo>
                    <a:lnTo>
                      <a:pt x="4" y="30"/>
                    </a:lnTo>
                    <a:lnTo>
                      <a:pt x="8" y="36"/>
                    </a:lnTo>
                    <a:lnTo>
                      <a:pt x="14" y="40"/>
                    </a:lnTo>
                    <a:lnTo>
                      <a:pt x="20" y="42"/>
                    </a:lnTo>
                    <a:lnTo>
                      <a:pt x="20" y="42"/>
                    </a:lnTo>
                    <a:lnTo>
                      <a:pt x="26" y="44"/>
                    </a:lnTo>
                    <a:lnTo>
                      <a:pt x="30" y="50"/>
                    </a:lnTo>
                    <a:lnTo>
                      <a:pt x="36" y="64"/>
                    </a:lnTo>
                    <a:lnTo>
                      <a:pt x="42" y="78"/>
                    </a:lnTo>
                    <a:lnTo>
                      <a:pt x="46" y="82"/>
                    </a:lnTo>
                    <a:lnTo>
                      <a:pt x="50" y="80"/>
                    </a:lnTo>
                    <a:lnTo>
                      <a:pt x="50" y="80"/>
                    </a:lnTo>
                    <a:lnTo>
                      <a:pt x="54" y="78"/>
                    </a:lnTo>
                    <a:lnTo>
                      <a:pt x="60" y="76"/>
                    </a:lnTo>
                    <a:lnTo>
                      <a:pt x="74" y="74"/>
                    </a:lnTo>
                    <a:lnTo>
                      <a:pt x="86" y="72"/>
                    </a:lnTo>
                    <a:lnTo>
                      <a:pt x="92" y="70"/>
                    </a:lnTo>
                    <a:lnTo>
                      <a:pt x="96" y="66"/>
                    </a:lnTo>
                    <a:lnTo>
                      <a:pt x="96" y="66"/>
                    </a:lnTo>
                    <a:lnTo>
                      <a:pt x="96" y="66"/>
                    </a:lnTo>
                    <a:lnTo>
                      <a:pt x="96" y="6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43" name="Freeform 51">
                <a:extLst>
                  <a:ext uri="{FF2B5EF4-FFF2-40B4-BE49-F238E27FC236}">
                    <a16:creationId xmlns:a16="http://schemas.microsoft.com/office/drawing/2014/main" id="{82FDF609-F48E-479C-A9A4-0D2BF32EE9FC}"/>
                  </a:ext>
                </a:extLst>
              </p:cNvPr>
              <p:cNvSpPr>
                <a:spLocks/>
              </p:cNvSpPr>
              <p:nvPr>
                <p:custDataLst>
                  <p:tags r:id="rId60"/>
                </p:custDataLst>
              </p:nvPr>
            </p:nvSpPr>
            <p:spPr bwMode="auto">
              <a:xfrm>
                <a:off x="4973298" y="5982506"/>
                <a:ext cx="27718" cy="22678"/>
              </a:xfrm>
              <a:custGeom>
                <a:avLst/>
                <a:gdLst/>
                <a:ahLst/>
                <a:cxnLst>
                  <a:cxn ang="0">
                    <a:pos x="22" y="12"/>
                  </a:cxn>
                  <a:cxn ang="0">
                    <a:pos x="22" y="12"/>
                  </a:cxn>
                  <a:cxn ang="0">
                    <a:pos x="22" y="4"/>
                  </a:cxn>
                  <a:cxn ang="0">
                    <a:pos x="22" y="2"/>
                  </a:cxn>
                  <a:cxn ang="0">
                    <a:pos x="20" y="0"/>
                  </a:cxn>
                  <a:cxn ang="0">
                    <a:pos x="20" y="0"/>
                  </a:cxn>
                  <a:cxn ang="0">
                    <a:pos x="14" y="2"/>
                  </a:cxn>
                  <a:cxn ang="0">
                    <a:pos x="8" y="6"/>
                  </a:cxn>
                  <a:cxn ang="0">
                    <a:pos x="2" y="12"/>
                  </a:cxn>
                  <a:cxn ang="0">
                    <a:pos x="0" y="14"/>
                  </a:cxn>
                  <a:cxn ang="0">
                    <a:pos x="0" y="16"/>
                  </a:cxn>
                  <a:cxn ang="0">
                    <a:pos x="0" y="16"/>
                  </a:cxn>
                  <a:cxn ang="0">
                    <a:pos x="6" y="18"/>
                  </a:cxn>
                  <a:cxn ang="0">
                    <a:pos x="10" y="18"/>
                  </a:cxn>
                  <a:cxn ang="0">
                    <a:pos x="16" y="16"/>
                  </a:cxn>
                  <a:cxn ang="0">
                    <a:pos x="20" y="14"/>
                  </a:cxn>
                  <a:cxn ang="0">
                    <a:pos x="20" y="14"/>
                  </a:cxn>
                  <a:cxn ang="0">
                    <a:pos x="22" y="12"/>
                  </a:cxn>
                  <a:cxn ang="0">
                    <a:pos x="22" y="12"/>
                  </a:cxn>
                </a:cxnLst>
                <a:rect l="0" t="0" r="r" b="b"/>
                <a:pathLst>
                  <a:path w="22" h="18">
                    <a:moveTo>
                      <a:pt x="22" y="12"/>
                    </a:moveTo>
                    <a:lnTo>
                      <a:pt x="22" y="12"/>
                    </a:lnTo>
                    <a:lnTo>
                      <a:pt x="22" y="4"/>
                    </a:lnTo>
                    <a:lnTo>
                      <a:pt x="22" y="2"/>
                    </a:lnTo>
                    <a:lnTo>
                      <a:pt x="20" y="0"/>
                    </a:lnTo>
                    <a:lnTo>
                      <a:pt x="20" y="0"/>
                    </a:lnTo>
                    <a:lnTo>
                      <a:pt x="14" y="2"/>
                    </a:lnTo>
                    <a:lnTo>
                      <a:pt x="8" y="6"/>
                    </a:lnTo>
                    <a:lnTo>
                      <a:pt x="2" y="12"/>
                    </a:lnTo>
                    <a:lnTo>
                      <a:pt x="0" y="14"/>
                    </a:lnTo>
                    <a:lnTo>
                      <a:pt x="0" y="16"/>
                    </a:lnTo>
                    <a:lnTo>
                      <a:pt x="0" y="16"/>
                    </a:lnTo>
                    <a:lnTo>
                      <a:pt x="6" y="18"/>
                    </a:lnTo>
                    <a:lnTo>
                      <a:pt x="10" y="18"/>
                    </a:lnTo>
                    <a:lnTo>
                      <a:pt x="16" y="16"/>
                    </a:lnTo>
                    <a:lnTo>
                      <a:pt x="20" y="14"/>
                    </a:lnTo>
                    <a:lnTo>
                      <a:pt x="20" y="14"/>
                    </a:lnTo>
                    <a:lnTo>
                      <a:pt x="22" y="12"/>
                    </a:lnTo>
                    <a:lnTo>
                      <a:pt x="22" y="1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44" name="Freeform 52">
                <a:extLst>
                  <a:ext uri="{FF2B5EF4-FFF2-40B4-BE49-F238E27FC236}">
                    <a16:creationId xmlns:a16="http://schemas.microsoft.com/office/drawing/2014/main" id="{454A5C57-6798-45BE-86FA-D36CDE392D5A}"/>
                  </a:ext>
                </a:extLst>
              </p:cNvPr>
              <p:cNvSpPr>
                <a:spLocks/>
              </p:cNvSpPr>
              <p:nvPr>
                <p:custDataLst>
                  <p:tags r:id="rId61"/>
                </p:custDataLst>
              </p:nvPr>
            </p:nvSpPr>
            <p:spPr bwMode="auto">
              <a:xfrm>
                <a:off x="4313108" y="5672569"/>
                <a:ext cx="35277" cy="50396"/>
              </a:xfrm>
              <a:custGeom>
                <a:avLst/>
                <a:gdLst/>
                <a:ahLst/>
                <a:cxnLst>
                  <a:cxn ang="0">
                    <a:pos x="28" y="0"/>
                  </a:cxn>
                  <a:cxn ang="0">
                    <a:pos x="28" y="0"/>
                  </a:cxn>
                  <a:cxn ang="0">
                    <a:pos x="26" y="0"/>
                  </a:cxn>
                  <a:cxn ang="0">
                    <a:pos x="24" y="0"/>
                  </a:cxn>
                  <a:cxn ang="0">
                    <a:pos x="20" y="2"/>
                  </a:cxn>
                  <a:cxn ang="0">
                    <a:pos x="14" y="8"/>
                  </a:cxn>
                  <a:cxn ang="0">
                    <a:pos x="6" y="16"/>
                  </a:cxn>
                  <a:cxn ang="0">
                    <a:pos x="2" y="24"/>
                  </a:cxn>
                  <a:cxn ang="0">
                    <a:pos x="0" y="30"/>
                  </a:cxn>
                  <a:cxn ang="0">
                    <a:pos x="0" y="36"/>
                  </a:cxn>
                  <a:cxn ang="0">
                    <a:pos x="2" y="38"/>
                  </a:cxn>
                  <a:cxn ang="0">
                    <a:pos x="6" y="40"/>
                  </a:cxn>
                  <a:cxn ang="0">
                    <a:pos x="6" y="40"/>
                  </a:cxn>
                  <a:cxn ang="0">
                    <a:pos x="18" y="22"/>
                  </a:cxn>
                  <a:cxn ang="0">
                    <a:pos x="26" y="10"/>
                  </a:cxn>
                  <a:cxn ang="0">
                    <a:pos x="28" y="4"/>
                  </a:cxn>
                  <a:cxn ang="0">
                    <a:pos x="28" y="0"/>
                  </a:cxn>
                  <a:cxn ang="0">
                    <a:pos x="28" y="0"/>
                  </a:cxn>
                  <a:cxn ang="0">
                    <a:pos x="28" y="0"/>
                  </a:cxn>
                  <a:cxn ang="0">
                    <a:pos x="28" y="0"/>
                  </a:cxn>
                </a:cxnLst>
                <a:rect l="0" t="0" r="r" b="b"/>
                <a:pathLst>
                  <a:path w="28" h="40">
                    <a:moveTo>
                      <a:pt x="28" y="0"/>
                    </a:moveTo>
                    <a:lnTo>
                      <a:pt x="28" y="0"/>
                    </a:lnTo>
                    <a:lnTo>
                      <a:pt x="26" y="0"/>
                    </a:lnTo>
                    <a:lnTo>
                      <a:pt x="24" y="0"/>
                    </a:lnTo>
                    <a:lnTo>
                      <a:pt x="20" y="2"/>
                    </a:lnTo>
                    <a:lnTo>
                      <a:pt x="14" y="8"/>
                    </a:lnTo>
                    <a:lnTo>
                      <a:pt x="6" y="16"/>
                    </a:lnTo>
                    <a:lnTo>
                      <a:pt x="2" y="24"/>
                    </a:lnTo>
                    <a:lnTo>
                      <a:pt x="0" y="30"/>
                    </a:lnTo>
                    <a:lnTo>
                      <a:pt x="0" y="36"/>
                    </a:lnTo>
                    <a:lnTo>
                      <a:pt x="2" y="38"/>
                    </a:lnTo>
                    <a:lnTo>
                      <a:pt x="6" y="40"/>
                    </a:lnTo>
                    <a:lnTo>
                      <a:pt x="6" y="40"/>
                    </a:lnTo>
                    <a:lnTo>
                      <a:pt x="18" y="22"/>
                    </a:lnTo>
                    <a:lnTo>
                      <a:pt x="26" y="10"/>
                    </a:lnTo>
                    <a:lnTo>
                      <a:pt x="28" y="4"/>
                    </a:lnTo>
                    <a:lnTo>
                      <a:pt x="28" y="0"/>
                    </a:lnTo>
                    <a:lnTo>
                      <a:pt x="28" y="0"/>
                    </a:lnTo>
                    <a:lnTo>
                      <a:pt x="28" y="0"/>
                    </a:lnTo>
                    <a:lnTo>
                      <a:pt x="28" y="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45" name="Freeform 53">
                <a:extLst>
                  <a:ext uri="{FF2B5EF4-FFF2-40B4-BE49-F238E27FC236}">
                    <a16:creationId xmlns:a16="http://schemas.microsoft.com/office/drawing/2014/main" id="{C07D1226-C7FC-451B-925A-9CDA1F88B5D7}"/>
                  </a:ext>
                </a:extLst>
              </p:cNvPr>
              <p:cNvSpPr>
                <a:spLocks/>
              </p:cNvSpPr>
              <p:nvPr>
                <p:custDataLst>
                  <p:tags r:id="rId62"/>
                </p:custDataLst>
              </p:nvPr>
            </p:nvSpPr>
            <p:spPr bwMode="auto">
              <a:xfrm>
                <a:off x="4393742" y="5619653"/>
                <a:ext cx="95753" cy="75594"/>
              </a:xfrm>
              <a:custGeom>
                <a:avLst/>
                <a:gdLst/>
                <a:ahLst/>
                <a:cxnLst>
                  <a:cxn ang="0">
                    <a:pos x="76" y="16"/>
                  </a:cxn>
                  <a:cxn ang="0">
                    <a:pos x="76" y="16"/>
                  </a:cxn>
                  <a:cxn ang="0">
                    <a:pos x="76" y="16"/>
                  </a:cxn>
                  <a:cxn ang="0">
                    <a:pos x="76" y="16"/>
                  </a:cxn>
                  <a:cxn ang="0">
                    <a:pos x="70" y="10"/>
                  </a:cxn>
                  <a:cxn ang="0">
                    <a:pos x="64" y="4"/>
                  </a:cxn>
                  <a:cxn ang="0">
                    <a:pos x="56" y="0"/>
                  </a:cxn>
                  <a:cxn ang="0">
                    <a:pos x="52" y="0"/>
                  </a:cxn>
                  <a:cxn ang="0">
                    <a:pos x="46" y="2"/>
                  </a:cxn>
                  <a:cxn ang="0">
                    <a:pos x="46" y="2"/>
                  </a:cxn>
                  <a:cxn ang="0">
                    <a:pos x="38" y="4"/>
                  </a:cxn>
                  <a:cxn ang="0">
                    <a:pos x="20" y="12"/>
                  </a:cxn>
                  <a:cxn ang="0">
                    <a:pos x="10" y="16"/>
                  </a:cxn>
                  <a:cxn ang="0">
                    <a:pos x="4" y="22"/>
                  </a:cxn>
                  <a:cxn ang="0">
                    <a:pos x="0" y="30"/>
                  </a:cxn>
                  <a:cxn ang="0">
                    <a:pos x="0" y="34"/>
                  </a:cxn>
                  <a:cxn ang="0">
                    <a:pos x="2" y="38"/>
                  </a:cxn>
                  <a:cxn ang="0">
                    <a:pos x="2" y="38"/>
                  </a:cxn>
                  <a:cxn ang="0">
                    <a:pos x="10" y="48"/>
                  </a:cxn>
                  <a:cxn ang="0">
                    <a:pos x="20" y="56"/>
                  </a:cxn>
                  <a:cxn ang="0">
                    <a:pos x="32" y="60"/>
                  </a:cxn>
                  <a:cxn ang="0">
                    <a:pos x="44" y="60"/>
                  </a:cxn>
                  <a:cxn ang="0">
                    <a:pos x="44" y="60"/>
                  </a:cxn>
                  <a:cxn ang="0">
                    <a:pos x="54" y="58"/>
                  </a:cxn>
                  <a:cxn ang="0">
                    <a:pos x="62" y="54"/>
                  </a:cxn>
                  <a:cxn ang="0">
                    <a:pos x="62" y="54"/>
                  </a:cxn>
                  <a:cxn ang="0">
                    <a:pos x="68" y="50"/>
                  </a:cxn>
                  <a:cxn ang="0">
                    <a:pos x="70" y="44"/>
                  </a:cxn>
                  <a:cxn ang="0">
                    <a:pos x="72" y="32"/>
                  </a:cxn>
                  <a:cxn ang="0">
                    <a:pos x="72" y="32"/>
                  </a:cxn>
                  <a:cxn ang="0">
                    <a:pos x="74" y="24"/>
                  </a:cxn>
                  <a:cxn ang="0">
                    <a:pos x="76" y="18"/>
                  </a:cxn>
                  <a:cxn ang="0">
                    <a:pos x="76" y="16"/>
                  </a:cxn>
                  <a:cxn ang="0">
                    <a:pos x="76" y="16"/>
                  </a:cxn>
                </a:cxnLst>
                <a:rect l="0" t="0" r="r" b="b"/>
                <a:pathLst>
                  <a:path w="76" h="60">
                    <a:moveTo>
                      <a:pt x="76" y="16"/>
                    </a:moveTo>
                    <a:lnTo>
                      <a:pt x="76" y="16"/>
                    </a:lnTo>
                    <a:lnTo>
                      <a:pt x="76" y="16"/>
                    </a:lnTo>
                    <a:lnTo>
                      <a:pt x="76" y="16"/>
                    </a:lnTo>
                    <a:lnTo>
                      <a:pt x="70" y="10"/>
                    </a:lnTo>
                    <a:lnTo>
                      <a:pt x="64" y="4"/>
                    </a:lnTo>
                    <a:lnTo>
                      <a:pt x="56" y="0"/>
                    </a:lnTo>
                    <a:lnTo>
                      <a:pt x="52" y="0"/>
                    </a:lnTo>
                    <a:lnTo>
                      <a:pt x="46" y="2"/>
                    </a:lnTo>
                    <a:lnTo>
                      <a:pt x="46" y="2"/>
                    </a:lnTo>
                    <a:lnTo>
                      <a:pt x="38" y="4"/>
                    </a:lnTo>
                    <a:lnTo>
                      <a:pt x="20" y="12"/>
                    </a:lnTo>
                    <a:lnTo>
                      <a:pt x="10" y="16"/>
                    </a:lnTo>
                    <a:lnTo>
                      <a:pt x="4" y="22"/>
                    </a:lnTo>
                    <a:lnTo>
                      <a:pt x="0" y="30"/>
                    </a:lnTo>
                    <a:lnTo>
                      <a:pt x="0" y="34"/>
                    </a:lnTo>
                    <a:lnTo>
                      <a:pt x="2" y="38"/>
                    </a:lnTo>
                    <a:lnTo>
                      <a:pt x="2" y="38"/>
                    </a:lnTo>
                    <a:lnTo>
                      <a:pt x="10" y="48"/>
                    </a:lnTo>
                    <a:lnTo>
                      <a:pt x="20" y="56"/>
                    </a:lnTo>
                    <a:lnTo>
                      <a:pt x="32" y="60"/>
                    </a:lnTo>
                    <a:lnTo>
                      <a:pt x="44" y="60"/>
                    </a:lnTo>
                    <a:lnTo>
                      <a:pt x="44" y="60"/>
                    </a:lnTo>
                    <a:lnTo>
                      <a:pt x="54" y="58"/>
                    </a:lnTo>
                    <a:lnTo>
                      <a:pt x="62" y="54"/>
                    </a:lnTo>
                    <a:lnTo>
                      <a:pt x="62" y="54"/>
                    </a:lnTo>
                    <a:lnTo>
                      <a:pt x="68" y="50"/>
                    </a:lnTo>
                    <a:lnTo>
                      <a:pt x="70" y="44"/>
                    </a:lnTo>
                    <a:lnTo>
                      <a:pt x="72" y="32"/>
                    </a:lnTo>
                    <a:lnTo>
                      <a:pt x="72" y="32"/>
                    </a:lnTo>
                    <a:lnTo>
                      <a:pt x="74" y="24"/>
                    </a:lnTo>
                    <a:lnTo>
                      <a:pt x="76" y="18"/>
                    </a:lnTo>
                    <a:lnTo>
                      <a:pt x="76" y="16"/>
                    </a:lnTo>
                    <a:lnTo>
                      <a:pt x="76" y="1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46" name="Freeform 54">
                <a:extLst>
                  <a:ext uri="{FF2B5EF4-FFF2-40B4-BE49-F238E27FC236}">
                    <a16:creationId xmlns:a16="http://schemas.microsoft.com/office/drawing/2014/main" id="{73EA428E-AA59-4082-80AA-7C5D63714FBE}"/>
                  </a:ext>
                </a:extLst>
              </p:cNvPr>
              <p:cNvSpPr>
                <a:spLocks/>
              </p:cNvSpPr>
              <p:nvPr>
                <p:custDataLst>
                  <p:tags r:id="rId63"/>
                </p:custDataLst>
              </p:nvPr>
            </p:nvSpPr>
            <p:spPr bwMode="auto">
              <a:xfrm>
                <a:off x="4678481" y="5738084"/>
                <a:ext cx="113391" cy="98273"/>
              </a:xfrm>
              <a:custGeom>
                <a:avLst/>
                <a:gdLst/>
                <a:ahLst/>
                <a:cxnLst>
                  <a:cxn ang="0">
                    <a:pos x="90" y="68"/>
                  </a:cxn>
                  <a:cxn ang="0">
                    <a:pos x="90" y="68"/>
                  </a:cxn>
                  <a:cxn ang="0">
                    <a:pos x="84" y="58"/>
                  </a:cxn>
                  <a:cxn ang="0">
                    <a:pos x="84" y="52"/>
                  </a:cxn>
                  <a:cxn ang="0">
                    <a:pos x="82" y="46"/>
                  </a:cxn>
                  <a:cxn ang="0">
                    <a:pos x="76" y="44"/>
                  </a:cxn>
                  <a:cxn ang="0">
                    <a:pos x="70" y="44"/>
                  </a:cxn>
                  <a:cxn ang="0">
                    <a:pos x="66" y="42"/>
                  </a:cxn>
                  <a:cxn ang="0">
                    <a:pos x="64" y="36"/>
                  </a:cxn>
                  <a:cxn ang="0">
                    <a:pos x="58" y="22"/>
                  </a:cxn>
                  <a:cxn ang="0">
                    <a:pos x="54" y="10"/>
                  </a:cxn>
                  <a:cxn ang="0">
                    <a:pos x="54" y="8"/>
                  </a:cxn>
                  <a:cxn ang="0">
                    <a:pos x="48" y="0"/>
                  </a:cxn>
                  <a:cxn ang="0">
                    <a:pos x="40" y="0"/>
                  </a:cxn>
                  <a:cxn ang="0">
                    <a:pos x="36" y="4"/>
                  </a:cxn>
                  <a:cxn ang="0">
                    <a:pos x="24" y="18"/>
                  </a:cxn>
                  <a:cxn ang="0">
                    <a:pos x="20" y="20"/>
                  </a:cxn>
                  <a:cxn ang="0">
                    <a:pos x="4" y="20"/>
                  </a:cxn>
                  <a:cxn ang="0">
                    <a:pos x="0" y="22"/>
                  </a:cxn>
                  <a:cxn ang="0">
                    <a:pos x="2" y="34"/>
                  </a:cxn>
                  <a:cxn ang="0">
                    <a:pos x="10" y="46"/>
                  </a:cxn>
                  <a:cxn ang="0">
                    <a:pos x="24" y="64"/>
                  </a:cxn>
                  <a:cxn ang="0">
                    <a:pos x="32" y="70"/>
                  </a:cxn>
                  <a:cxn ang="0">
                    <a:pos x="38" y="72"/>
                  </a:cxn>
                  <a:cxn ang="0">
                    <a:pos x="40" y="68"/>
                  </a:cxn>
                  <a:cxn ang="0">
                    <a:pos x="42" y="64"/>
                  </a:cxn>
                  <a:cxn ang="0">
                    <a:pos x="46" y="62"/>
                  </a:cxn>
                  <a:cxn ang="0">
                    <a:pos x="52" y="64"/>
                  </a:cxn>
                  <a:cxn ang="0">
                    <a:pos x="74" y="74"/>
                  </a:cxn>
                  <a:cxn ang="0">
                    <a:pos x="86" y="78"/>
                  </a:cxn>
                  <a:cxn ang="0">
                    <a:pos x="90" y="74"/>
                  </a:cxn>
                  <a:cxn ang="0">
                    <a:pos x="90" y="68"/>
                  </a:cxn>
                </a:cxnLst>
                <a:rect l="0" t="0" r="r" b="b"/>
                <a:pathLst>
                  <a:path w="90" h="78">
                    <a:moveTo>
                      <a:pt x="90" y="68"/>
                    </a:moveTo>
                    <a:lnTo>
                      <a:pt x="90" y="68"/>
                    </a:lnTo>
                    <a:lnTo>
                      <a:pt x="90" y="68"/>
                    </a:lnTo>
                    <a:lnTo>
                      <a:pt x="90" y="68"/>
                    </a:lnTo>
                    <a:lnTo>
                      <a:pt x="86" y="64"/>
                    </a:lnTo>
                    <a:lnTo>
                      <a:pt x="84" y="58"/>
                    </a:lnTo>
                    <a:lnTo>
                      <a:pt x="84" y="58"/>
                    </a:lnTo>
                    <a:lnTo>
                      <a:pt x="84" y="52"/>
                    </a:lnTo>
                    <a:lnTo>
                      <a:pt x="82" y="46"/>
                    </a:lnTo>
                    <a:lnTo>
                      <a:pt x="82" y="46"/>
                    </a:lnTo>
                    <a:lnTo>
                      <a:pt x="80" y="44"/>
                    </a:lnTo>
                    <a:lnTo>
                      <a:pt x="76" y="44"/>
                    </a:lnTo>
                    <a:lnTo>
                      <a:pt x="74" y="46"/>
                    </a:lnTo>
                    <a:lnTo>
                      <a:pt x="70" y="44"/>
                    </a:lnTo>
                    <a:lnTo>
                      <a:pt x="70" y="44"/>
                    </a:lnTo>
                    <a:lnTo>
                      <a:pt x="66" y="42"/>
                    </a:lnTo>
                    <a:lnTo>
                      <a:pt x="64" y="36"/>
                    </a:lnTo>
                    <a:lnTo>
                      <a:pt x="64" y="36"/>
                    </a:lnTo>
                    <a:lnTo>
                      <a:pt x="58" y="22"/>
                    </a:lnTo>
                    <a:lnTo>
                      <a:pt x="58" y="22"/>
                    </a:lnTo>
                    <a:lnTo>
                      <a:pt x="54" y="16"/>
                    </a:lnTo>
                    <a:lnTo>
                      <a:pt x="54" y="10"/>
                    </a:lnTo>
                    <a:lnTo>
                      <a:pt x="54" y="10"/>
                    </a:lnTo>
                    <a:lnTo>
                      <a:pt x="54" y="8"/>
                    </a:lnTo>
                    <a:lnTo>
                      <a:pt x="54" y="4"/>
                    </a:lnTo>
                    <a:lnTo>
                      <a:pt x="48" y="0"/>
                    </a:lnTo>
                    <a:lnTo>
                      <a:pt x="42" y="0"/>
                    </a:lnTo>
                    <a:lnTo>
                      <a:pt x="40" y="0"/>
                    </a:lnTo>
                    <a:lnTo>
                      <a:pt x="36" y="4"/>
                    </a:lnTo>
                    <a:lnTo>
                      <a:pt x="36" y="4"/>
                    </a:lnTo>
                    <a:lnTo>
                      <a:pt x="30" y="12"/>
                    </a:lnTo>
                    <a:lnTo>
                      <a:pt x="24" y="18"/>
                    </a:lnTo>
                    <a:lnTo>
                      <a:pt x="24" y="18"/>
                    </a:lnTo>
                    <a:lnTo>
                      <a:pt x="20" y="20"/>
                    </a:lnTo>
                    <a:lnTo>
                      <a:pt x="12" y="20"/>
                    </a:lnTo>
                    <a:lnTo>
                      <a:pt x="4" y="20"/>
                    </a:lnTo>
                    <a:lnTo>
                      <a:pt x="0" y="22"/>
                    </a:lnTo>
                    <a:lnTo>
                      <a:pt x="0" y="22"/>
                    </a:lnTo>
                    <a:lnTo>
                      <a:pt x="0" y="28"/>
                    </a:lnTo>
                    <a:lnTo>
                      <a:pt x="2" y="34"/>
                    </a:lnTo>
                    <a:lnTo>
                      <a:pt x="10" y="46"/>
                    </a:lnTo>
                    <a:lnTo>
                      <a:pt x="10" y="46"/>
                    </a:lnTo>
                    <a:lnTo>
                      <a:pt x="18" y="58"/>
                    </a:lnTo>
                    <a:lnTo>
                      <a:pt x="24" y="64"/>
                    </a:lnTo>
                    <a:lnTo>
                      <a:pt x="32" y="70"/>
                    </a:lnTo>
                    <a:lnTo>
                      <a:pt x="32" y="70"/>
                    </a:lnTo>
                    <a:lnTo>
                      <a:pt x="34" y="72"/>
                    </a:lnTo>
                    <a:lnTo>
                      <a:pt x="38" y="72"/>
                    </a:lnTo>
                    <a:lnTo>
                      <a:pt x="38" y="72"/>
                    </a:lnTo>
                    <a:lnTo>
                      <a:pt x="40" y="68"/>
                    </a:lnTo>
                    <a:lnTo>
                      <a:pt x="40" y="66"/>
                    </a:lnTo>
                    <a:lnTo>
                      <a:pt x="42" y="64"/>
                    </a:lnTo>
                    <a:lnTo>
                      <a:pt x="42" y="64"/>
                    </a:lnTo>
                    <a:lnTo>
                      <a:pt x="46" y="62"/>
                    </a:lnTo>
                    <a:lnTo>
                      <a:pt x="52" y="64"/>
                    </a:lnTo>
                    <a:lnTo>
                      <a:pt x="52" y="64"/>
                    </a:lnTo>
                    <a:lnTo>
                      <a:pt x="74" y="74"/>
                    </a:lnTo>
                    <a:lnTo>
                      <a:pt x="74" y="74"/>
                    </a:lnTo>
                    <a:lnTo>
                      <a:pt x="78" y="76"/>
                    </a:lnTo>
                    <a:lnTo>
                      <a:pt x="86" y="78"/>
                    </a:lnTo>
                    <a:lnTo>
                      <a:pt x="86" y="78"/>
                    </a:lnTo>
                    <a:lnTo>
                      <a:pt x="90" y="74"/>
                    </a:lnTo>
                    <a:lnTo>
                      <a:pt x="90" y="72"/>
                    </a:lnTo>
                    <a:lnTo>
                      <a:pt x="90" y="68"/>
                    </a:lnTo>
                    <a:lnTo>
                      <a:pt x="90" y="6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grpSp>
        <p:sp>
          <p:nvSpPr>
            <p:cNvPr id="112" name="Freeform 59">
              <a:extLst>
                <a:ext uri="{FF2B5EF4-FFF2-40B4-BE49-F238E27FC236}">
                  <a16:creationId xmlns:a16="http://schemas.microsoft.com/office/drawing/2014/main" id="{8FE9149B-DCD6-447D-B9AA-2B562BA07C36}"/>
                </a:ext>
              </a:extLst>
            </p:cNvPr>
            <p:cNvSpPr>
              <a:spLocks/>
            </p:cNvSpPr>
            <p:nvPr>
              <p:custDataLst>
                <p:tags r:id="rId45"/>
              </p:custDataLst>
            </p:nvPr>
          </p:nvSpPr>
          <p:spPr bwMode="auto">
            <a:xfrm>
              <a:off x="2614757" y="5428148"/>
              <a:ext cx="75594" cy="78114"/>
            </a:xfrm>
            <a:custGeom>
              <a:avLst/>
              <a:gdLst/>
              <a:ahLst/>
              <a:cxnLst>
                <a:cxn ang="0">
                  <a:pos x="12" y="26"/>
                </a:cxn>
                <a:cxn ang="0">
                  <a:pos x="18" y="28"/>
                </a:cxn>
                <a:cxn ang="0">
                  <a:pos x="22" y="32"/>
                </a:cxn>
                <a:cxn ang="0">
                  <a:pos x="24" y="38"/>
                </a:cxn>
                <a:cxn ang="0">
                  <a:pos x="28" y="50"/>
                </a:cxn>
                <a:cxn ang="0">
                  <a:pos x="32" y="52"/>
                </a:cxn>
                <a:cxn ang="0">
                  <a:pos x="34" y="54"/>
                </a:cxn>
                <a:cxn ang="0">
                  <a:pos x="34" y="58"/>
                </a:cxn>
                <a:cxn ang="0">
                  <a:pos x="36" y="60"/>
                </a:cxn>
                <a:cxn ang="0">
                  <a:pos x="38" y="60"/>
                </a:cxn>
                <a:cxn ang="0">
                  <a:pos x="46" y="54"/>
                </a:cxn>
                <a:cxn ang="0">
                  <a:pos x="54" y="62"/>
                </a:cxn>
                <a:cxn ang="0">
                  <a:pos x="58" y="58"/>
                </a:cxn>
                <a:cxn ang="0">
                  <a:pos x="60" y="52"/>
                </a:cxn>
                <a:cxn ang="0">
                  <a:pos x="56" y="48"/>
                </a:cxn>
                <a:cxn ang="0">
                  <a:pos x="50" y="48"/>
                </a:cxn>
                <a:cxn ang="0">
                  <a:pos x="46" y="46"/>
                </a:cxn>
                <a:cxn ang="0">
                  <a:pos x="46" y="40"/>
                </a:cxn>
                <a:cxn ang="0">
                  <a:pos x="42" y="34"/>
                </a:cxn>
                <a:cxn ang="0">
                  <a:pos x="40" y="28"/>
                </a:cxn>
                <a:cxn ang="0">
                  <a:pos x="38" y="22"/>
                </a:cxn>
                <a:cxn ang="0">
                  <a:pos x="36" y="18"/>
                </a:cxn>
                <a:cxn ang="0">
                  <a:pos x="30" y="16"/>
                </a:cxn>
                <a:cxn ang="0">
                  <a:pos x="22" y="18"/>
                </a:cxn>
                <a:cxn ang="0">
                  <a:pos x="16" y="10"/>
                </a:cxn>
                <a:cxn ang="0">
                  <a:pos x="12" y="6"/>
                </a:cxn>
                <a:cxn ang="0">
                  <a:pos x="10" y="0"/>
                </a:cxn>
                <a:cxn ang="0">
                  <a:pos x="8" y="2"/>
                </a:cxn>
                <a:cxn ang="0">
                  <a:pos x="6" y="4"/>
                </a:cxn>
                <a:cxn ang="0">
                  <a:pos x="2" y="8"/>
                </a:cxn>
                <a:cxn ang="0">
                  <a:pos x="0" y="12"/>
                </a:cxn>
                <a:cxn ang="0">
                  <a:pos x="0" y="22"/>
                </a:cxn>
                <a:cxn ang="0">
                  <a:pos x="4" y="28"/>
                </a:cxn>
                <a:cxn ang="0">
                  <a:pos x="12" y="26"/>
                </a:cxn>
              </a:cxnLst>
              <a:rect l="0" t="0" r="r" b="b"/>
              <a:pathLst>
                <a:path w="60" h="62">
                  <a:moveTo>
                    <a:pt x="12" y="26"/>
                  </a:moveTo>
                  <a:lnTo>
                    <a:pt x="12" y="26"/>
                  </a:lnTo>
                  <a:lnTo>
                    <a:pt x="14" y="26"/>
                  </a:lnTo>
                  <a:lnTo>
                    <a:pt x="18" y="28"/>
                  </a:lnTo>
                  <a:lnTo>
                    <a:pt x="22" y="32"/>
                  </a:lnTo>
                  <a:lnTo>
                    <a:pt x="22" y="32"/>
                  </a:lnTo>
                  <a:lnTo>
                    <a:pt x="24" y="38"/>
                  </a:lnTo>
                  <a:lnTo>
                    <a:pt x="24" y="38"/>
                  </a:lnTo>
                  <a:lnTo>
                    <a:pt x="28" y="50"/>
                  </a:lnTo>
                  <a:lnTo>
                    <a:pt x="28" y="50"/>
                  </a:lnTo>
                  <a:lnTo>
                    <a:pt x="32" y="52"/>
                  </a:lnTo>
                  <a:lnTo>
                    <a:pt x="32" y="52"/>
                  </a:lnTo>
                  <a:lnTo>
                    <a:pt x="34" y="54"/>
                  </a:lnTo>
                  <a:lnTo>
                    <a:pt x="34" y="54"/>
                  </a:lnTo>
                  <a:lnTo>
                    <a:pt x="34" y="54"/>
                  </a:lnTo>
                  <a:lnTo>
                    <a:pt x="34" y="58"/>
                  </a:lnTo>
                  <a:lnTo>
                    <a:pt x="34" y="58"/>
                  </a:lnTo>
                  <a:lnTo>
                    <a:pt x="36" y="60"/>
                  </a:lnTo>
                  <a:lnTo>
                    <a:pt x="38" y="60"/>
                  </a:lnTo>
                  <a:lnTo>
                    <a:pt x="38" y="60"/>
                  </a:lnTo>
                  <a:lnTo>
                    <a:pt x="46" y="54"/>
                  </a:lnTo>
                  <a:lnTo>
                    <a:pt x="46" y="54"/>
                  </a:lnTo>
                  <a:lnTo>
                    <a:pt x="54" y="62"/>
                  </a:lnTo>
                  <a:lnTo>
                    <a:pt x="54" y="62"/>
                  </a:lnTo>
                  <a:lnTo>
                    <a:pt x="58" y="58"/>
                  </a:lnTo>
                  <a:lnTo>
                    <a:pt x="58" y="58"/>
                  </a:lnTo>
                  <a:lnTo>
                    <a:pt x="60" y="56"/>
                  </a:lnTo>
                  <a:lnTo>
                    <a:pt x="60" y="52"/>
                  </a:lnTo>
                  <a:lnTo>
                    <a:pt x="60" y="52"/>
                  </a:lnTo>
                  <a:lnTo>
                    <a:pt x="56" y="48"/>
                  </a:lnTo>
                  <a:lnTo>
                    <a:pt x="54" y="48"/>
                  </a:lnTo>
                  <a:lnTo>
                    <a:pt x="50" y="48"/>
                  </a:lnTo>
                  <a:lnTo>
                    <a:pt x="46" y="46"/>
                  </a:lnTo>
                  <a:lnTo>
                    <a:pt x="46" y="46"/>
                  </a:lnTo>
                  <a:lnTo>
                    <a:pt x="46" y="44"/>
                  </a:lnTo>
                  <a:lnTo>
                    <a:pt x="46" y="40"/>
                  </a:lnTo>
                  <a:lnTo>
                    <a:pt x="46" y="40"/>
                  </a:lnTo>
                  <a:lnTo>
                    <a:pt x="42" y="34"/>
                  </a:lnTo>
                  <a:lnTo>
                    <a:pt x="40" y="32"/>
                  </a:lnTo>
                  <a:lnTo>
                    <a:pt x="40" y="28"/>
                  </a:lnTo>
                  <a:lnTo>
                    <a:pt x="40" y="28"/>
                  </a:lnTo>
                  <a:lnTo>
                    <a:pt x="38" y="22"/>
                  </a:lnTo>
                  <a:lnTo>
                    <a:pt x="36" y="18"/>
                  </a:lnTo>
                  <a:lnTo>
                    <a:pt x="36" y="18"/>
                  </a:lnTo>
                  <a:lnTo>
                    <a:pt x="34" y="16"/>
                  </a:lnTo>
                  <a:lnTo>
                    <a:pt x="30" y="16"/>
                  </a:lnTo>
                  <a:lnTo>
                    <a:pt x="22" y="18"/>
                  </a:lnTo>
                  <a:lnTo>
                    <a:pt x="22" y="18"/>
                  </a:lnTo>
                  <a:lnTo>
                    <a:pt x="20" y="14"/>
                  </a:lnTo>
                  <a:lnTo>
                    <a:pt x="16" y="10"/>
                  </a:lnTo>
                  <a:lnTo>
                    <a:pt x="16" y="10"/>
                  </a:lnTo>
                  <a:lnTo>
                    <a:pt x="12" y="6"/>
                  </a:lnTo>
                  <a:lnTo>
                    <a:pt x="10" y="0"/>
                  </a:lnTo>
                  <a:lnTo>
                    <a:pt x="10" y="0"/>
                  </a:lnTo>
                  <a:lnTo>
                    <a:pt x="8" y="2"/>
                  </a:lnTo>
                  <a:lnTo>
                    <a:pt x="8" y="2"/>
                  </a:lnTo>
                  <a:lnTo>
                    <a:pt x="6" y="4"/>
                  </a:lnTo>
                  <a:lnTo>
                    <a:pt x="6" y="4"/>
                  </a:lnTo>
                  <a:lnTo>
                    <a:pt x="2" y="8"/>
                  </a:lnTo>
                  <a:lnTo>
                    <a:pt x="2" y="8"/>
                  </a:lnTo>
                  <a:lnTo>
                    <a:pt x="0" y="12"/>
                  </a:lnTo>
                  <a:lnTo>
                    <a:pt x="0" y="12"/>
                  </a:lnTo>
                  <a:lnTo>
                    <a:pt x="0" y="22"/>
                  </a:lnTo>
                  <a:lnTo>
                    <a:pt x="0" y="22"/>
                  </a:lnTo>
                  <a:lnTo>
                    <a:pt x="4" y="28"/>
                  </a:lnTo>
                  <a:lnTo>
                    <a:pt x="4" y="28"/>
                  </a:lnTo>
                  <a:lnTo>
                    <a:pt x="8" y="28"/>
                  </a:lnTo>
                  <a:lnTo>
                    <a:pt x="12" y="26"/>
                  </a:lnTo>
                  <a:lnTo>
                    <a:pt x="12" y="2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13" name="Freeform 60">
              <a:extLst>
                <a:ext uri="{FF2B5EF4-FFF2-40B4-BE49-F238E27FC236}">
                  <a16:creationId xmlns:a16="http://schemas.microsoft.com/office/drawing/2014/main" id="{64B2C039-29DE-4531-8923-66FBEE74CDAE}"/>
                </a:ext>
              </a:extLst>
            </p:cNvPr>
            <p:cNvSpPr>
              <a:spLocks noEditPoints="1"/>
            </p:cNvSpPr>
            <p:nvPr>
              <p:custDataLst>
                <p:tags r:id="rId46"/>
              </p:custDataLst>
            </p:nvPr>
          </p:nvSpPr>
          <p:spPr bwMode="auto">
            <a:xfrm>
              <a:off x="3362412" y="5103698"/>
              <a:ext cx="1259905" cy="1106196"/>
            </a:xfrm>
            <a:custGeom>
              <a:avLst/>
              <a:gdLst/>
              <a:ahLst/>
              <a:cxnLst>
                <a:cxn ang="0">
                  <a:pos x="910" y="748"/>
                </a:cxn>
                <a:cxn ang="0">
                  <a:pos x="812" y="626"/>
                </a:cxn>
                <a:cxn ang="0">
                  <a:pos x="774" y="668"/>
                </a:cxn>
                <a:cxn ang="0">
                  <a:pos x="730" y="628"/>
                </a:cxn>
                <a:cxn ang="0">
                  <a:pos x="690" y="618"/>
                </a:cxn>
                <a:cxn ang="0">
                  <a:pos x="672" y="406"/>
                </a:cxn>
                <a:cxn ang="0">
                  <a:pos x="642" y="94"/>
                </a:cxn>
                <a:cxn ang="0">
                  <a:pos x="522" y="62"/>
                </a:cxn>
                <a:cxn ang="0">
                  <a:pos x="472" y="28"/>
                </a:cxn>
                <a:cxn ang="0">
                  <a:pos x="424" y="0"/>
                </a:cxn>
                <a:cxn ang="0">
                  <a:pos x="370" y="6"/>
                </a:cxn>
                <a:cxn ang="0">
                  <a:pos x="296" y="44"/>
                </a:cxn>
                <a:cxn ang="0">
                  <a:pos x="224" y="68"/>
                </a:cxn>
                <a:cxn ang="0">
                  <a:pos x="202" y="90"/>
                </a:cxn>
                <a:cxn ang="0">
                  <a:pos x="228" y="174"/>
                </a:cxn>
                <a:cxn ang="0">
                  <a:pos x="250" y="244"/>
                </a:cxn>
                <a:cxn ang="0">
                  <a:pos x="214" y="218"/>
                </a:cxn>
                <a:cxn ang="0">
                  <a:pos x="178" y="210"/>
                </a:cxn>
                <a:cxn ang="0">
                  <a:pos x="154" y="212"/>
                </a:cxn>
                <a:cxn ang="0">
                  <a:pos x="116" y="228"/>
                </a:cxn>
                <a:cxn ang="0">
                  <a:pos x="130" y="288"/>
                </a:cxn>
                <a:cxn ang="0">
                  <a:pos x="216" y="338"/>
                </a:cxn>
                <a:cxn ang="0">
                  <a:pos x="218" y="384"/>
                </a:cxn>
                <a:cxn ang="0">
                  <a:pos x="152" y="392"/>
                </a:cxn>
                <a:cxn ang="0">
                  <a:pos x="96" y="424"/>
                </a:cxn>
                <a:cxn ang="0">
                  <a:pos x="90" y="488"/>
                </a:cxn>
                <a:cxn ang="0">
                  <a:pos x="86" y="512"/>
                </a:cxn>
                <a:cxn ang="0">
                  <a:pos x="106" y="556"/>
                </a:cxn>
                <a:cxn ang="0">
                  <a:pos x="130" y="574"/>
                </a:cxn>
                <a:cxn ang="0">
                  <a:pos x="150" y="592"/>
                </a:cxn>
                <a:cxn ang="0">
                  <a:pos x="130" y="640"/>
                </a:cxn>
                <a:cxn ang="0">
                  <a:pos x="178" y="636"/>
                </a:cxn>
                <a:cxn ang="0">
                  <a:pos x="222" y="664"/>
                </a:cxn>
                <a:cxn ang="0">
                  <a:pos x="254" y="672"/>
                </a:cxn>
                <a:cxn ang="0">
                  <a:pos x="164" y="770"/>
                </a:cxn>
                <a:cxn ang="0">
                  <a:pos x="66" y="812"/>
                </a:cxn>
                <a:cxn ang="0">
                  <a:pos x="8" y="848"/>
                </a:cxn>
                <a:cxn ang="0">
                  <a:pos x="56" y="830"/>
                </a:cxn>
                <a:cxn ang="0">
                  <a:pos x="124" y="834"/>
                </a:cxn>
                <a:cxn ang="0">
                  <a:pos x="152" y="808"/>
                </a:cxn>
                <a:cxn ang="0">
                  <a:pos x="184" y="808"/>
                </a:cxn>
                <a:cxn ang="0">
                  <a:pos x="208" y="784"/>
                </a:cxn>
                <a:cxn ang="0">
                  <a:pos x="250" y="764"/>
                </a:cxn>
                <a:cxn ang="0">
                  <a:pos x="350" y="684"/>
                </a:cxn>
                <a:cxn ang="0">
                  <a:pos x="340" y="660"/>
                </a:cxn>
                <a:cxn ang="0">
                  <a:pos x="356" y="640"/>
                </a:cxn>
                <a:cxn ang="0">
                  <a:pos x="430" y="554"/>
                </a:cxn>
                <a:cxn ang="0">
                  <a:pos x="426" y="576"/>
                </a:cxn>
                <a:cxn ang="0">
                  <a:pos x="402" y="624"/>
                </a:cxn>
                <a:cxn ang="0">
                  <a:pos x="420" y="634"/>
                </a:cxn>
                <a:cxn ang="0">
                  <a:pos x="406" y="662"/>
                </a:cxn>
                <a:cxn ang="0">
                  <a:pos x="460" y="622"/>
                </a:cxn>
                <a:cxn ang="0">
                  <a:pos x="504" y="580"/>
                </a:cxn>
                <a:cxn ang="0">
                  <a:pos x="554" y="612"/>
                </a:cxn>
                <a:cxn ang="0">
                  <a:pos x="680" y="640"/>
                </a:cxn>
                <a:cxn ang="0">
                  <a:pos x="786" y="708"/>
                </a:cxn>
                <a:cxn ang="0">
                  <a:pos x="824" y="756"/>
                </a:cxn>
                <a:cxn ang="0">
                  <a:pos x="866" y="806"/>
                </a:cxn>
                <a:cxn ang="0">
                  <a:pos x="912" y="868"/>
                </a:cxn>
                <a:cxn ang="0">
                  <a:pos x="952" y="862"/>
                </a:cxn>
                <a:cxn ang="0">
                  <a:pos x="998" y="836"/>
                </a:cxn>
                <a:cxn ang="0">
                  <a:pos x="392" y="16"/>
                </a:cxn>
              </a:cxnLst>
              <a:rect l="0" t="0" r="r" b="b"/>
              <a:pathLst>
                <a:path w="1000" h="878">
                  <a:moveTo>
                    <a:pt x="968" y="786"/>
                  </a:moveTo>
                  <a:lnTo>
                    <a:pt x="968" y="786"/>
                  </a:lnTo>
                  <a:lnTo>
                    <a:pt x="954" y="782"/>
                  </a:lnTo>
                  <a:lnTo>
                    <a:pt x="948" y="780"/>
                  </a:lnTo>
                  <a:lnTo>
                    <a:pt x="940" y="778"/>
                  </a:lnTo>
                  <a:lnTo>
                    <a:pt x="930" y="772"/>
                  </a:lnTo>
                  <a:lnTo>
                    <a:pt x="930" y="772"/>
                  </a:lnTo>
                  <a:lnTo>
                    <a:pt x="922" y="768"/>
                  </a:lnTo>
                  <a:lnTo>
                    <a:pt x="918" y="762"/>
                  </a:lnTo>
                  <a:lnTo>
                    <a:pt x="910" y="748"/>
                  </a:lnTo>
                  <a:lnTo>
                    <a:pt x="902" y="730"/>
                  </a:lnTo>
                  <a:lnTo>
                    <a:pt x="896" y="722"/>
                  </a:lnTo>
                  <a:lnTo>
                    <a:pt x="888" y="712"/>
                  </a:lnTo>
                  <a:lnTo>
                    <a:pt x="888" y="712"/>
                  </a:lnTo>
                  <a:lnTo>
                    <a:pt x="870" y="690"/>
                  </a:lnTo>
                  <a:lnTo>
                    <a:pt x="852" y="670"/>
                  </a:lnTo>
                  <a:lnTo>
                    <a:pt x="834" y="652"/>
                  </a:lnTo>
                  <a:lnTo>
                    <a:pt x="816" y="630"/>
                  </a:lnTo>
                  <a:lnTo>
                    <a:pt x="816" y="630"/>
                  </a:lnTo>
                  <a:lnTo>
                    <a:pt x="812" y="626"/>
                  </a:lnTo>
                  <a:lnTo>
                    <a:pt x="808" y="626"/>
                  </a:lnTo>
                  <a:lnTo>
                    <a:pt x="806" y="628"/>
                  </a:lnTo>
                  <a:lnTo>
                    <a:pt x="804" y="630"/>
                  </a:lnTo>
                  <a:lnTo>
                    <a:pt x="800" y="638"/>
                  </a:lnTo>
                  <a:lnTo>
                    <a:pt x="800" y="642"/>
                  </a:lnTo>
                  <a:lnTo>
                    <a:pt x="800" y="642"/>
                  </a:lnTo>
                  <a:lnTo>
                    <a:pt x="792" y="650"/>
                  </a:lnTo>
                  <a:lnTo>
                    <a:pt x="784" y="660"/>
                  </a:lnTo>
                  <a:lnTo>
                    <a:pt x="774" y="668"/>
                  </a:lnTo>
                  <a:lnTo>
                    <a:pt x="774" y="668"/>
                  </a:lnTo>
                  <a:lnTo>
                    <a:pt x="768" y="672"/>
                  </a:lnTo>
                  <a:lnTo>
                    <a:pt x="764" y="672"/>
                  </a:lnTo>
                  <a:lnTo>
                    <a:pt x="762" y="670"/>
                  </a:lnTo>
                  <a:lnTo>
                    <a:pt x="762" y="668"/>
                  </a:lnTo>
                  <a:lnTo>
                    <a:pt x="762" y="668"/>
                  </a:lnTo>
                  <a:lnTo>
                    <a:pt x="752" y="658"/>
                  </a:lnTo>
                  <a:lnTo>
                    <a:pt x="742" y="648"/>
                  </a:lnTo>
                  <a:lnTo>
                    <a:pt x="742" y="648"/>
                  </a:lnTo>
                  <a:lnTo>
                    <a:pt x="734" y="638"/>
                  </a:lnTo>
                  <a:lnTo>
                    <a:pt x="730" y="628"/>
                  </a:lnTo>
                  <a:lnTo>
                    <a:pt x="718" y="610"/>
                  </a:lnTo>
                  <a:lnTo>
                    <a:pt x="718" y="610"/>
                  </a:lnTo>
                  <a:lnTo>
                    <a:pt x="712" y="604"/>
                  </a:lnTo>
                  <a:lnTo>
                    <a:pt x="710" y="604"/>
                  </a:lnTo>
                  <a:lnTo>
                    <a:pt x="710" y="604"/>
                  </a:lnTo>
                  <a:lnTo>
                    <a:pt x="706" y="610"/>
                  </a:lnTo>
                  <a:lnTo>
                    <a:pt x="702" y="614"/>
                  </a:lnTo>
                  <a:lnTo>
                    <a:pt x="702" y="614"/>
                  </a:lnTo>
                  <a:lnTo>
                    <a:pt x="694" y="616"/>
                  </a:lnTo>
                  <a:lnTo>
                    <a:pt x="690" y="618"/>
                  </a:lnTo>
                  <a:lnTo>
                    <a:pt x="684" y="616"/>
                  </a:lnTo>
                  <a:lnTo>
                    <a:pt x="682" y="614"/>
                  </a:lnTo>
                  <a:lnTo>
                    <a:pt x="678" y="610"/>
                  </a:lnTo>
                  <a:lnTo>
                    <a:pt x="676" y="606"/>
                  </a:lnTo>
                  <a:lnTo>
                    <a:pt x="672" y="594"/>
                  </a:lnTo>
                  <a:lnTo>
                    <a:pt x="672" y="580"/>
                  </a:lnTo>
                  <a:lnTo>
                    <a:pt x="672" y="564"/>
                  </a:lnTo>
                  <a:lnTo>
                    <a:pt x="672" y="542"/>
                  </a:lnTo>
                  <a:lnTo>
                    <a:pt x="672" y="542"/>
                  </a:lnTo>
                  <a:lnTo>
                    <a:pt x="672" y="406"/>
                  </a:lnTo>
                  <a:lnTo>
                    <a:pt x="670" y="268"/>
                  </a:lnTo>
                  <a:lnTo>
                    <a:pt x="670" y="268"/>
                  </a:lnTo>
                  <a:lnTo>
                    <a:pt x="666" y="112"/>
                  </a:lnTo>
                  <a:lnTo>
                    <a:pt x="666" y="112"/>
                  </a:lnTo>
                  <a:lnTo>
                    <a:pt x="662" y="114"/>
                  </a:lnTo>
                  <a:lnTo>
                    <a:pt x="662" y="114"/>
                  </a:lnTo>
                  <a:lnTo>
                    <a:pt x="656" y="106"/>
                  </a:lnTo>
                  <a:lnTo>
                    <a:pt x="648" y="98"/>
                  </a:lnTo>
                  <a:lnTo>
                    <a:pt x="648" y="98"/>
                  </a:lnTo>
                  <a:lnTo>
                    <a:pt x="642" y="94"/>
                  </a:lnTo>
                  <a:lnTo>
                    <a:pt x="636" y="92"/>
                  </a:lnTo>
                  <a:lnTo>
                    <a:pt x="624" y="88"/>
                  </a:lnTo>
                  <a:lnTo>
                    <a:pt x="600" y="86"/>
                  </a:lnTo>
                  <a:lnTo>
                    <a:pt x="600" y="86"/>
                  </a:lnTo>
                  <a:lnTo>
                    <a:pt x="572" y="82"/>
                  </a:lnTo>
                  <a:lnTo>
                    <a:pt x="560" y="80"/>
                  </a:lnTo>
                  <a:lnTo>
                    <a:pt x="548" y="74"/>
                  </a:lnTo>
                  <a:lnTo>
                    <a:pt x="548" y="74"/>
                  </a:lnTo>
                  <a:lnTo>
                    <a:pt x="530" y="64"/>
                  </a:lnTo>
                  <a:lnTo>
                    <a:pt x="522" y="62"/>
                  </a:lnTo>
                  <a:lnTo>
                    <a:pt x="512" y="62"/>
                  </a:lnTo>
                  <a:lnTo>
                    <a:pt x="512" y="62"/>
                  </a:lnTo>
                  <a:lnTo>
                    <a:pt x="502" y="60"/>
                  </a:lnTo>
                  <a:lnTo>
                    <a:pt x="496" y="58"/>
                  </a:lnTo>
                  <a:lnTo>
                    <a:pt x="492" y="56"/>
                  </a:lnTo>
                  <a:lnTo>
                    <a:pt x="492" y="56"/>
                  </a:lnTo>
                  <a:lnTo>
                    <a:pt x="486" y="50"/>
                  </a:lnTo>
                  <a:lnTo>
                    <a:pt x="482" y="42"/>
                  </a:lnTo>
                  <a:lnTo>
                    <a:pt x="478" y="36"/>
                  </a:lnTo>
                  <a:lnTo>
                    <a:pt x="472" y="28"/>
                  </a:lnTo>
                  <a:lnTo>
                    <a:pt x="472" y="28"/>
                  </a:lnTo>
                  <a:lnTo>
                    <a:pt x="464" y="24"/>
                  </a:lnTo>
                  <a:lnTo>
                    <a:pt x="454" y="20"/>
                  </a:lnTo>
                  <a:lnTo>
                    <a:pt x="446" y="16"/>
                  </a:lnTo>
                  <a:lnTo>
                    <a:pt x="436" y="12"/>
                  </a:lnTo>
                  <a:lnTo>
                    <a:pt x="436" y="12"/>
                  </a:lnTo>
                  <a:lnTo>
                    <a:pt x="430" y="4"/>
                  </a:lnTo>
                  <a:lnTo>
                    <a:pt x="428" y="2"/>
                  </a:lnTo>
                  <a:lnTo>
                    <a:pt x="424" y="0"/>
                  </a:lnTo>
                  <a:lnTo>
                    <a:pt x="424" y="0"/>
                  </a:lnTo>
                  <a:lnTo>
                    <a:pt x="416" y="0"/>
                  </a:lnTo>
                  <a:lnTo>
                    <a:pt x="410" y="2"/>
                  </a:lnTo>
                  <a:lnTo>
                    <a:pt x="404" y="8"/>
                  </a:lnTo>
                  <a:lnTo>
                    <a:pt x="398" y="12"/>
                  </a:lnTo>
                  <a:lnTo>
                    <a:pt x="398" y="12"/>
                  </a:lnTo>
                  <a:lnTo>
                    <a:pt x="390" y="12"/>
                  </a:lnTo>
                  <a:lnTo>
                    <a:pt x="384" y="10"/>
                  </a:lnTo>
                  <a:lnTo>
                    <a:pt x="378" y="8"/>
                  </a:lnTo>
                  <a:lnTo>
                    <a:pt x="370" y="6"/>
                  </a:lnTo>
                  <a:lnTo>
                    <a:pt x="370" y="6"/>
                  </a:lnTo>
                  <a:lnTo>
                    <a:pt x="364" y="8"/>
                  </a:lnTo>
                  <a:lnTo>
                    <a:pt x="360" y="10"/>
                  </a:lnTo>
                  <a:lnTo>
                    <a:pt x="352" y="18"/>
                  </a:lnTo>
                  <a:lnTo>
                    <a:pt x="352" y="18"/>
                  </a:lnTo>
                  <a:lnTo>
                    <a:pt x="340" y="22"/>
                  </a:lnTo>
                  <a:lnTo>
                    <a:pt x="328" y="26"/>
                  </a:lnTo>
                  <a:lnTo>
                    <a:pt x="316" y="30"/>
                  </a:lnTo>
                  <a:lnTo>
                    <a:pt x="304" y="36"/>
                  </a:lnTo>
                  <a:lnTo>
                    <a:pt x="304" y="36"/>
                  </a:lnTo>
                  <a:lnTo>
                    <a:pt x="296" y="44"/>
                  </a:lnTo>
                  <a:lnTo>
                    <a:pt x="288" y="52"/>
                  </a:lnTo>
                  <a:lnTo>
                    <a:pt x="282" y="62"/>
                  </a:lnTo>
                  <a:lnTo>
                    <a:pt x="274" y="70"/>
                  </a:lnTo>
                  <a:lnTo>
                    <a:pt x="274" y="70"/>
                  </a:lnTo>
                  <a:lnTo>
                    <a:pt x="264" y="76"/>
                  </a:lnTo>
                  <a:lnTo>
                    <a:pt x="254" y="78"/>
                  </a:lnTo>
                  <a:lnTo>
                    <a:pt x="242" y="78"/>
                  </a:lnTo>
                  <a:lnTo>
                    <a:pt x="230" y="74"/>
                  </a:lnTo>
                  <a:lnTo>
                    <a:pt x="230" y="74"/>
                  </a:lnTo>
                  <a:lnTo>
                    <a:pt x="224" y="68"/>
                  </a:lnTo>
                  <a:lnTo>
                    <a:pt x="224" y="68"/>
                  </a:lnTo>
                  <a:lnTo>
                    <a:pt x="218" y="68"/>
                  </a:lnTo>
                  <a:lnTo>
                    <a:pt x="216" y="70"/>
                  </a:lnTo>
                  <a:lnTo>
                    <a:pt x="214" y="76"/>
                  </a:lnTo>
                  <a:lnTo>
                    <a:pt x="214" y="76"/>
                  </a:lnTo>
                  <a:lnTo>
                    <a:pt x="212" y="80"/>
                  </a:lnTo>
                  <a:lnTo>
                    <a:pt x="208" y="82"/>
                  </a:lnTo>
                  <a:lnTo>
                    <a:pt x="204" y="86"/>
                  </a:lnTo>
                  <a:lnTo>
                    <a:pt x="202" y="90"/>
                  </a:lnTo>
                  <a:lnTo>
                    <a:pt x="202" y="90"/>
                  </a:lnTo>
                  <a:lnTo>
                    <a:pt x="200" y="94"/>
                  </a:lnTo>
                  <a:lnTo>
                    <a:pt x="200" y="100"/>
                  </a:lnTo>
                  <a:lnTo>
                    <a:pt x="204" y="110"/>
                  </a:lnTo>
                  <a:lnTo>
                    <a:pt x="218" y="130"/>
                  </a:lnTo>
                  <a:lnTo>
                    <a:pt x="218" y="130"/>
                  </a:lnTo>
                  <a:lnTo>
                    <a:pt x="220" y="138"/>
                  </a:lnTo>
                  <a:lnTo>
                    <a:pt x="222" y="146"/>
                  </a:lnTo>
                  <a:lnTo>
                    <a:pt x="226" y="162"/>
                  </a:lnTo>
                  <a:lnTo>
                    <a:pt x="226" y="162"/>
                  </a:lnTo>
                  <a:lnTo>
                    <a:pt x="228" y="174"/>
                  </a:lnTo>
                  <a:lnTo>
                    <a:pt x="234" y="186"/>
                  </a:lnTo>
                  <a:lnTo>
                    <a:pt x="250" y="206"/>
                  </a:lnTo>
                  <a:lnTo>
                    <a:pt x="250" y="206"/>
                  </a:lnTo>
                  <a:lnTo>
                    <a:pt x="252" y="210"/>
                  </a:lnTo>
                  <a:lnTo>
                    <a:pt x="252" y="216"/>
                  </a:lnTo>
                  <a:lnTo>
                    <a:pt x="252" y="226"/>
                  </a:lnTo>
                  <a:lnTo>
                    <a:pt x="252" y="226"/>
                  </a:lnTo>
                  <a:lnTo>
                    <a:pt x="252" y="236"/>
                  </a:lnTo>
                  <a:lnTo>
                    <a:pt x="252" y="240"/>
                  </a:lnTo>
                  <a:lnTo>
                    <a:pt x="250" y="244"/>
                  </a:lnTo>
                  <a:lnTo>
                    <a:pt x="250" y="244"/>
                  </a:lnTo>
                  <a:lnTo>
                    <a:pt x="244" y="244"/>
                  </a:lnTo>
                  <a:lnTo>
                    <a:pt x="238" y="244"/>
                  </a:lnTo>
                  <a:lnTo>
                    <a:pt x="224" y="240"/>
                  </a:lnTo>
                  <a:lnTo>
                    <a:pt x="224" y="240"/>
                  </a:lnTo>
                  <a:lnTo>
                    <a:pt x="216" y="232"/>
                  </a:lnTo>
                  <a:lnTo>
                    <a:pt x="208" y="224"/>
                  </a:lnTo>
                  <a:lnTo>
                    <a:pt x="208" y="224"/>
                  </a:lnTo>
                  <a:lnTo>
                    <a:pt x="212" y="222"/>
                  </a:lnTo>
                  <a:lnTo>
                    <a:pt x="214" y="218"/>
                  </a:lnTo>
                  <a:lnTo>
                    <a:pt x="216" y="212"/>
                  </a:lnTo>
                  <a:lnTo>
                    <a:pt x="216" y="208"/>
                  </a:lnTo>
                  <a:lnTo>
                    <a:pt x="214" y="204"/>
                  </a:lnTo>
                  <a:lnTo>
                    <a:pt x="212" y="202"/>
                  </a:lnTo>
                  <a:lnTo>
                    <a:pt x="206" y="200"/>
                  </a:lnTo>
                  <a:lnTo>
                    <a:pt x="206" y="200"/>
                  </a:lnTo>
                  <a:lnTo>
                    <a:pt x="196" y="200"/>
                  </a:lnTo>
                  <a:lnTo>
                    <a:pt x="188" y="204"/>
                  </a:lnTo>
                  <a:lnTo>
                    <a:pt x="188" y="204"/>
                  </a:lnTo>
                  <a:lnTo>
                    <a:pt x="178" y="210"/>
                  </a:lnTo>
                  <a:lnTo>
                    <a:pt x="174" y="216"/>
                  </a:lnTo>
                  <a:lnTo>
                    <a:pt x="174" y="218"/>
                  </a:lnTo>
                  <a:lnTo>
                    <a:pt x="174" y="218"/>
                  </a:lnTo>
                  <a:lnTo>
                    <a:pt x="174" y="218"/>
                  </a:lnTo>
                  <a:lnTo>
                    <a:pt x="168" y="214"/>
                  </a:lnTo>
                  <a:lnTo>
                    <a:pt x="166" y="212"/>
                  </a:lnTo>
                  <a:lnTo>
                    <a:pt x="164" y="208"/>
                  </a:lnTo>
                  <a:lnTo>
                    <a:pt x="164" y="208"/>
                  </a:lnTo>
                  <a:lnTo>
                    <a:pt x="162" y="210"/>
                  </a:lnTo>
                  <a:lnTo>
                    <a:pt x="154" y="212"/>
                  </a:lnTo>
                  <a:lnTo>
                    <a:pt x="142" y="216"/>
                  </a:lnTo>
                  <a:lnTo>
                    <a:pt x="142" y="216"/>
                  </a:lnTo>
                  <a:lnTo>
                    <a:pt x="128" y="220"/>
                  </a:lnTo>
                  <a:lnTo>
                    <a:pt x="122" y="222"/>
                  </a:lnTo>
                  <a:lnTo>
                    <a:pt x="120" y="222"/>
                  </a:lnTo>
                  <a:lnTo>
                    <a:pt x="120" y="220"/>
                  </a:lnTo>
                  <a:lnTo>
                    <a:pt x="120" y="220"/>
                  </a:lnTo>
                  <a:lnTo>
                    <a:pt x="116" y="222"/>
                  </a:lnTo>
                  <a:lnTo>
                    <a:pt x="116" y="222"/>
                  </a:lnTo>
                  <a:lnTo>
                    <a:pt x="116" y="228"/>
                  </a:lnTo>
                  <a:lnTo>
                    <a:pt x="120" y="236"/>
                  </a:lnTo>
                  <a:lnTo>
                    <a:pt x="126" y="252"/>
                  </a:lnTo>
                  <a:lnTo>
                    <a:pt x="126" y="252"/>
                  </a:lnTo>
                  <a:lnTo>
                    <a:pt x="130" y="260"/>
                  </a:lnTo>
                  <a:lnTo>
                    <a:pt x="132" y="268"/>
                  </a:lnTo>
                  <a:lnTo>
                    <a:pt x="132" y="268"/>
                  </a:lnTo>
                  <a:lnTo>
                    <a:pt x="130" y="278"/>
                  </a:lnTo>
                  <a:lnTo>
                    <a:pt x="130" y="282"/>
                  </a:lnTo>
                  <a:lnTo>
                    <a:pt x="130" y="288"/>
                  </a:lnTo>
                  <a:lnTo>
                    <a:pt x="130" y="288"/>
                  </a:lnTo>
                  <a:lnTo>
                    <a:pt x="132" y="294"/>
                  </a:lnTo>
                  <a:lnTo>
                    <a:pt x="136" y="298"/>
                  </a:lnTo>
                  <a:lnTo>
                    <a:pt x="144" y="302"/>
                  </a:lnTo>
                  <a:lnTo>
                    <a:pt x="144" y="302"/>
                  </a:lnTo>
                  <a:lnTo>
                    <a:pt x="158" y="310"/>
                  </a:lnTo>
                  <a:lnTo>
                    <a:pt x="172" y="316"/>
                  </a:lnTo>
                  <a:lnTo>
                    <a:pt x="172" y="316"/>
                  </a:lnTo>
                  <a:lnTo>
                    <a:pt x="188" y="324"/>
                  </a:lnTo>
                  <a:lnTo>
                    <a:pt x="202" y="332"/>
                  </a:lnTo>
                  <a:lnTo>
                    <a:pt x="216" y="338"/>
                  </a:lnTo>
                  <a:lnTo>
                    <a:pt x="224" y="340"/>
                  </a:lnTo>
                  <a:lnTo>
                    <a:pt x="234" y="340"/>
                  </a:lnTo>
                  <a:lnTo>
                    <a:pt x="234" y="340"/>
                  </a:lnTo>
                  <a:lnTo>
                    <a:pt x="234" y="356"/>
                  </a:lnTo>
                  <a:lnTo>
                    <a:pt x="234" y="364"/>
                  </a:lnTo>
                  <a:lnTo>
                    <a:pt x="232" y="372"/>
                  </a:lnTo>
                  <a:lnTo>
                    <a:pt x="232" y="372"/>
                  </a:lnTo>
                  <a:lnTo>
                    <a:pt x="230" y="378"/>
                  </a:lnTo>
                  <a:lnTo>
                    <a:pt x="226" y="380"/>
                  </a:lnTo>
                  <a:lnTo>
                    <a:pt x="218" y="384"/>
                  </a:lnTo>
                  <a:lnTo>
                    <a:pt x="208" y="386"/>
                  </a:lnTo>
                  <a:lnTo>
                    <a:pt x="198" y="386"/>
                  </a:lnTo>
                  <a:lnTo>
                    <a:pt x="198" y="386"/>
                  </a:lnTo>
                  <a:lnTo>
                    <a:pt x="188" y="386"/>
                  </a:lnTo>
                  <a:lnTo>
                    <a:pt x="178" y="390"/>
                  </a:lnTo>
                  <a:lnTo>
                    <a:pt x="170" y="394"/>
                  </a:lnTo>
                  <a:lnTo>
                    <a:pt x="160" y="394"/>
                  </a:lnTo>
                  <a:lnTo>
                    <a:pt x="160" y="394"/>
                  </a:lnTo>
                  <a:lnTo>
                    <a:pt x="156" y="394"/>
                  </a:lnTo>
                  <a:lnTo>
                    <a:pt x="152" y="392"/>
                  </a:lnTo>
                  <a:lnTo>
                    <a:pt x="144" y="388"/>
                  </a:lnTo>
                  <a:lnTo>
                    <a:pt x="144" y="388"/>
                  </a:lnTo>
                  <a:lnTo>
                    <a:pt x="138" y="388"/>
                  </a:lnTo>
                  <a:lnTo>
                    <a:pt x="134" y="390"/>
                  </a:lnTo>
                  <a:lnTo>
                    <a:pt x="126" y="398"/>
                  </a:lnTo>
                  <a:lnTo>
                    <a:pt x="126" y="398"/>
                  </a:lnTo>
                  <a:lnTo>
                    <a:pt x="118" y="406"/>
                  </a:lnTo>
                  <a:lnTo>
                    <a:pt x="110" y="412"/>
                  </a:lnTo>
                  <a:lnTo>
                    <a:pt x="104" y="418"/>
                  </a:lnTo>
                  <a:lnTo>
                    <a:pt x="96" y="424"/>
                  </a:lnTo>
                  <a:lnTo>
                    <a:pt x="96" y="424"/>
                  </a:lnTo>
                  <a:lnTo>
                    <a:pt x="94" y="432"/>
                  </a:lnTo>
                  <a:lnTo>
                    <a:pt x="90" y="438"/>
                  </a:lnTo>
                  <a:lnTo>
                    <a:pt x="90" y="438"/>
                  </a:lnTo>
                  <a:lnTo>
                    <a:pt x="82" y="448"/>
                  </a:lnTo>
                  <a:lnTo>
                    <a:pt x="78" y="454"/>
                  </a:lnTo>
                  <a:lnTo>
                    <a:pt x="78" y="462"/>
                  </a:lnTo>
                  <a:lnTo>
                    <a:pt x="82" y="474"/>
                  </a:lnTo>
                  <a:lnTo>
                    <a:pt x="82" y="474"/>
                  </a:lnTo>
                  <a:lnTo>
                    <a:pt x="90" y="488"/>
                  </a:lnTo>
                  <a:lnTo>
                    <a:pt x="92" y="496"/>
                  </a:lnTo>
                  <a:lnTo>
                    <a:pt x="92" y="500"/>
                  </a:lnTo>
                  <a:lnTo>
                    <a:pt x="92" y="500"/>
                  </a:lnTo>
                  <a:lnTo>
                    <a:pt x="90" y="502"/>
                  </a:lnTo>
                  <a:lnTo>
                    <a:pt x="86" y="502"/>
                  </a:lnTo>
                  <a:lnTo>
                    <a:pt x="84" y="502"/>
                  </a:lnTo>
                  <a:lnTo>
                    <a:pt x="82" y="506"/>
                  </a:lnTo>
                  <a:lnTo>
                    <a:pt x="82" y="506"/>
                  </a:lnTo>
                  <a:lnTo>
                    <a:pt x="82" y="510"/>
                  </a:lnTo>
                  <a:lnTo>
                    <a:pt x="86" y="512"/>
                  </a:lnTo>
                  <a:lnTo>
                    <a:pt x="90" y="518"/>
                  </a:lnTo>
                  <a:lnTo>
                    <a:pt x="90" y="518"/>
                  </a:lnTo>
                  <a:lnTo>
                    <a:pt x="92" y="524"/>
                  </a:lnTo>
                  <a:lnTo>
                    <a:pt x="92" y="530"/>
                  </a:lnTo>
                  <a:lnTo>
                    <a:pt x="92" y="534"/>
                  </a:lnTo>
                  <a:lnTo>
                    <a:pt x="94" y="540"/>
                  </a:lnTo>
                  <a:lnTo>
                    <a:pt x="94" y="540"/>
                  </a:lnTo>
                  <a:lnTo>
                    <a:pt x="100" y="548"/>
                  </a:lnTo>
                  <a:lnTo>
                    <a:pt x="106" y="556"/>
                  </a:lnTo>
                  <a:lnTo>
                    <a:pt x="106" y="556"/>
                  </a:lnTo>
                  <a:lnTo>
                    <a:pt x="100" y="558"/>
                  </a:lnTo>
                  <a:lnTo>
                    <a:pt x="100" y="558"/>
                  </a:lnTo>
                  <a:lnTo>
                    <a:pt x="100" y="562"/>
                  </a:lnTo>
                  <a:lnTo>
                    <a:pt x="102" y="566"/>
                  </a:lnTo>
                  <a:lnTo>
                    <a:pt x="106" y="572"/>
                  </a:lnTo>
                  <a:lnTo>
                    <a:pt x="114" y="578"/>
                  </a:lnTo>
                  <a:lnTo>
                    <a:pt x="122" y="578"/>
                  </a:lnTo>
                  <a:lnTo>
                    <a:pt x="122" y="578"/>
                  </a:lnTo>
                  <a:lnTo>
                    <a:pt x="126" y="578"/>
                  </a:lnTo>
                  <a:lnTo>
                    <a:pt x="130" y="574"/>
                  </a:lnTo>
                  <a:lnTo>
                    <a:pt x="136" y="568"/>
                  </a:lnTo>
                  <a:lnTo>
                    <a:pt x="140" y="558"/>
                  </a:lnTo>
                  <a:lnTo>
                    <a:pt x="144" y="552"/>
                  </a:lnTo>
                  <a:lnTo>
                    <a:pt x="144" y="552"/>
                  </a:lnTo>
                  <a:lnTo>
                    <a:pt x="148" y="558"/>
                  </a:lnTo>
                  <a:lnTo>
                    <a:pt x="150" y="566"/>
                  </a:lnTo>
                  <a:lnTo>
                    <a:pt x="150" y="580"/>
                  </a:lnTo>
                  <a:lnTo>
                    <a:pt x="150" y="580"/>
                  </a:lnTo>
                  <a:lnTo>
                    <a:pt x="150" y="586"/>
                  </a:lnTo>
                  <a:lnTo>
                    <a:pt x="150" y="592"/>
                  </a:lnTo>
                  <a:lnTo>
                    <a:pt x="144" y="600"/>
                  </a:lnTo>
                  <a:lnTo>
                    <a:pt x="144" y="600"/>
                  </a:lnTo>
                  <a:lnTo>
                    <a:pt x="142" y="608"/>
                  </a:lnTo>
                  <a:lnTo>
                    <a:pt x="142" y="612"/>
                  </a:lnTo>
                  <a:lnTo>
                    <a:pt x="142" y="622"/>
                  </a:lnTo>
                  <a:lnTo>
                    <a:pt x="142" y="626"/>
                  </a:lnTo>
                  <a:lnTo>
                    <a:pt x="140" y="630"/>
                  </a:lnTo>
                  <a:lnTo>
                    <a:pt x="136" y="634"/>
                  </a:lnTo>
                  <a:lnTo>
                    <a:pt x="130" y="640"/>
                  </a:lnTo>
                  <a:lnTo>
                    <a:pt x="130" y="640"/>
                  </a:lnTo>
                  <a:lnTo>
                    <a:pt x="134" y="644"/>
                  </a:lnTo>
                  <a:lnTo>
                    <a:pt x="140" y="646"/>
                  </a:lnTo>
                  <a:lnTo>
                    <a:pt x="152" y="648"/>
                  </a:lnTo>
                  <a:lnTo>
                    <a:pt x="152" y="648"/>
                  </a:lnTo>
                  <a:lnTo>
                    <a:pt x="158" y="648"/>
                  </a:lnTo>
                  <a:lnTo>
                    <a:pt x="162" y="644"/>
                  </a:lnTo>
                  <a:lnTo>
                    <a:pt x="166" y="640"/>
                  </a:lnTo>
                  <a:lnTo>
                    <a:pt x="170" y="638"/>
                  </a:lnTo>
                  <a:lnTo>
                    <a:pt x="170" y="638"/>
                  </a:lnTo>
                  <a:lnTo>
                    <a:pt x="178" y="636"/>
                  </a:lnTo>
                  <a:lnTo>
                    <a:pt x="184" y="640"/>
                  </a:lnTo>
                  <a:lnTo>
                    <a:pt x="190" y="646"/>
                  </a:lnTo>
                  <a:lnTo>
                    <a:pt x="194" y="654"/>
                  </a:lnTo>
                  <a:lnTo>
                    <a:pt x="202" y="668"/>
                  </a:lnTo>
                  <a:lnTo>
                    <a:pt x="206" y="672"/>
                  </a:lnTo>
                  <a:lnTo>
                    <a:pt x="210" y="672"/>
                  </a:lnTo>
                  <a:lnTo>
                    <a:pt x="210" y="672"/>
                  </a:lnTo>
                  <a:lnTo>
                    <a:pt x="214" y="670"/>
                  </a:lnTo>
                  <a:lnTo>
                    <a:pt x="218" y="668"/>
                  </a:lnTo>
                  <a:lnTo>
                    <a:pt x="222" y="664"/>
                  </a:lnTo>
                  <a:lnTo>
                    <a:pt x="226" y="662"/>
                  </a:lnTo>
                  <a:lnTo>
                    <a:pt x="226" y="662"/>
                  </a:lnTo>
                  <a:lnTo>
                    <a:pt x="238" y="662"/>
                  </a:lnTo>
                  <a:lnTo>
                    <a:pt x="242" y="662"/>
                  </a:lnTo>
                  <a:lnTo>
                    <a:pt x="248" y="660"/>
                  </a:lnTo>
                  <a:lnTo>
                    <a:pt x="248" y="660"/>
                  </a:lnTo>
                  <a:lnTo>
                    <a:pt x="250" y="660"/>
                  </a:lnTo>
                  <a:lnTo>
                    <a:pt x="252" y="664"/>
                  </a:lnTo>
                  <a:lnTo>
                    <a:pt x="254" y="672"/>
                  </a:lnTo>
                  <a:lnTo>
                    <a:pt x="254" y="672"/>
                  </a:lnTo>
                  <a:lnTo>
                    <a:pt x="250" y="678"/>
                  </a:lnTo>
                  <a:lnTo>
                    <a:pt x="248" y="684"/>
                  </a:lnTo>
                  <a:lnTo>
                    <a:pt x="248" y="684"/>
                  </a:lnTo>
                  <a:lnTo>
                    <a:pt x="240" y="702"/>
                  </a:lnTo>
                  <a:lnTo>
                    <a:pt x="230" y="718"/>
                  </a:lnTo>
                  <a:lnTo>
                    <a:pt x="230" y="718"/>
                  </a:lnTo>
                  <a:lnTo>
                    <a:pt x="224" y="728"/>
                  </a:lnTo>
                  <a:lnTo>
                    <a:pt x="216" y="738"/>
                  </a:lnTo>
                  <a:lnTo>
                    <a:pt x="200" y="750"/>
                  </a:lnTo>
                  <a:lnTo>
                    <a:pt x="164" y="770"/>
                  </a:lnTo>
                  <a:lnTo>
                    <a:pt x="164" y="770"/>
                  </a:lnTo>
                  <a:lnTo>
                    <a:pt x="144" y="782"/>
                  </a:lnTo>
                  <a:lnTo>
                    <a:pt x="134" y="786"/>
                  </a:lnTo>
                  <a:lnTo>
                    <a:pt x="122" y="788"/>
                  </a:lnTo>
                  <a:lnTo>
                    <a:pt x="122" y="788"/>
                  </a:lnTo>
                  <a:lnTo>
                    <a:pt x="110" y="790"/>
                  </a:lnTo>
                  <a:lnTo>
                    <a:pt x="98" y="794"/>
                  </a:lnTo>
                  <a:lnTo>
                    <a:pt x="76" y="808"/>
                  </a:lnTo>
                  <a:lnTo>
                    <a:pt x="76" y="808"/>
                  </a:lnTo>
                  <a:lnTo>
                    <a:pt x="66" y="812"/>
                  </a:lnTo>
                  <a:lnTo>
                    <a:pt x="56" y="814"/>
                  </a:lnTo>
                  <a:lnTo>
                    <a:pt x="36" y="818"/>
                  </a:lnTo>
                  <a:lnTo>
                    <a:pt x="26" y="820"/>
                  </a:lnTo>
                  <a:lnTo>
                    <a:pt x="16" y="824"/>
                  </a:lnTo>
                  <a:lnTo>
                    <a:pt x="8" y="828"/>
                  </a:lnTo>
                  <a:lnTo>
                    <a:pt x="0" y="836"/>
                  </a:lnTo>
                  <a:lnTo>
                    <a:pt x="0" y="836"/>
                  </a:lnTo>
                  <a:lnTo>
                    <a:pt x="2" y="842"/>
                  </a:lnTo>
                  <a:lnTo>
                    <a:pt x="4" y="846"/>
                  </a:lnTo>
                  <a:lnTo>
                    <a:pt x="8" y="848"/>
                  </a:lnTo>
                  <a:lnTo>
                    <a:pt x="12" y="848"/>
                  </a:lnTo>
                  <a:lnTo>
                    <a:pt x="20" y="844"/>
                  </a:lnTo>
                  <a:lnTo>
                    <a:pt x="28" y="842"/>
                  </a:lnTo>
                  <a:lnTo>
                    <a:pt x="28" y="842"/>
                  </a:lnTo>
                  <a:lnTo>
                    <a:pt x="40" y="840"/>
                  </a:lnTo>
                  <a:lnTo>
                    <a:pt x="52" y="842"/>
                  </a:lnTo>
                  <a:lnTo>
                    <a:pt x="52" y="842"/>
                  </a:lnTo>
                  <a:lnTo>
                    <a:pt x="52" y="836"/>
                  </a:lnTo>
                  <a:lnTo>
                    <a:pt x="54" y="832"/>
                  </a:lnTo>
                  <a:lnTo>
                    <a:pt x="56" y="830"/>
                  </a:lnTo>
                  <a:lnTo>
                    <a:pt x="60" y="830"/>
                  </a:lnTo>
                  <a:lnTo>
                    <a:pt x="78" y="830"/>
                  </a:lnTo>
                  <a:lnTo>
                    <a:pt x="78" y="830"/>
                  </a:lnTo>
                  <a:lnTo>
                    <a:pt x="90" y="828"/>
                  </a:lnTo>
                  <a:lnTo>
                    <a:pt x="100" y="824"/>
                  </a:lnTo>
                  <a:lnTo>
                    <a:pt x="110" y="820"/>
                  </a:lnTo>
                  <a:lnTo>
                    <a:pt x="116" y="820"/>
                  </a:lnTo>
                  <a:lnTo>
                    <a:pt x="124" y="822"/>
                  </a:lnTo>
                  <a:lnTo>
                    <a:pt x="124" y="822"/>
                  </a:lnTo>
                  <a:lnTo>
                    <a:pt x="124" y="834"/>
                  </a:lnTo>
                  <a:lnTo>
                    <a:pt x="126" y="836"/>
                  </a:lnTo>
                  <a:lnTo>
                    <a:pt x="132" y="838"/>
                  </a:lnTo>
                  <a:lnTo>
                    <a:pt x="132" y="838"/>
                  </a:lnTo>
                  <a:lnTo>
                    <a:pt x="132" y="830"/>
                  </a:lnTo>
                  <a:lnTo>
                    <a:pt x="134" y="820"/>
                  </a:lnTo>
                  <a:lnTo>
                    <a:pt x="134" y="820"/>
                  </a:lnTo>
                  <a:lnTo>
                    <a:pt x="138" y="816"/>
                  </a:lnTo>
                  <a:lnTo>
                    <a:pt x="142" y="812"/>
                  </a:lnTo>
                  <a:lnTo>
                    <a:pt x="152" y="808"/>
                  </a:lnTo>
                  <a:lnTo>
                    <a:pt x="152" y="808"/>
                  </a:lnTo>
                  <a:lnTo>
                    <a:pt x="156" y="814"/>
                  </a:lnTo>
                  <a:lnTo>
                    <a:pt x="160" y="818"/>
                  </a:lnTo>
                  <a:lnTo>
                    <a:pt x="160" y="818"/>
                  </a:lnTo>
                  <a:lnTo>
                    <a:pt x="164" y="818"/>
                  </a:lnTo>
                  <a:lnTo>
                    <a:pt x="166" y="818"/>
                  </a:lnTo>
                  <a:lnTo>
                    <a:pt x="168" y="812"/>
                  </a:lnTo>
                  <a:lnTo>
                    <a:pt x="168" y="812"/>
                  </a:lnTo>
                  <a:lnTo>
                    <a:pt x="174" y="808"/>
                  </a:lnTo>
                  <a:lnTo>
                    <a:pt x="178" y="808"/>
                  </a:lnTo>
                  <a:lnTo>
                    <a:pt x="184" y="808"/>
                  </a:lnTo>
                  <a:lnTo>
                    <a:pt x="190" y="808"/>
                  </a:lnTo>
                  <a:lnTo>
                    <a:pt x="190" y="808"/>
                  </a:lnTo>
                  <a:lnTo>
                    <a:pt x="194" y="806"/>
                  </a:lnTo>
                  <a:lnTo>
                    <a:pt x="198" y="804"/>
                  </a:lnTo>
                  <a:lnTo>
                    <a:pt x="200" y="798"/>
                  </a:lnTo>
                  <a:lnTo>
                    <a:pt x="200" y="792"/>
                  </a:lnTo>
                  <a:lnTo>
                    <a:pt x="204" y="786"/>
                  </a:lnTo>
                  <a:lnTo>
                    <a:pt x="204" y="786"/>
                  </a:lnTo>
                  <a:lnTo>
                    <a:pt x="206" y="784"/>
                  </a:lnTo>
                  <a:lnTo>
                    <a:pt x="208" y="784"/>
                  </a:lnTo>
                  <a:lnTo>
                    <a:pt x="212" y="784"/>
                  </a:lnTo>
                  <a:lnTo>
                    <a:pt x="212" y="784"/>
                  </a:lnTo>
                  <a:lnTo>
                    <a:pt x="216" y="782"/>
                  </a:lnTo>
                  <a:lnTo>
                    <a:pt x="220" y="778"/>
                  </a:lnTo>
                  <a:lnTo>
                    <a:pt x="220" y="778"/>
                  </a:lnTo>
                  <a:lnTo>
                    <a:pt x="230" y="770"/>
                  </a:lnTo>
                  <a:lnTo>
                    <a:pt x="236" y="768"/>
                  </a:lnTo>
                  <a:lnTo>
                    <a:pt x="242" y="766"/>
                  </a:lnTo>
                  <a:lnTo>
                    <a:pt x="242" y="766"/>
                  </a:lnTo>
                  <a:lnTo>
                    <a:pt x="250" y="764"/>
                  </a:lnTo>
                  <a:lnTo>
                    <a:pt x="256" y="760"/>
                  </a:lnTo>
                  <a:lnTo>
                    <a:pt x="266" y="750"/>
                  </a:lnTo>
                  <a:lnTo>
                    <a:pt x="266" y="750"/>
                  </a:lnTo>
                  <a:lnTo>
                    <a:pt x="276" y="740"/>
                  </a:lnTo>
                  <a:lnTo>
                    <a:pt x="286" y="732"/>
                  </a:lnTo>
                  <a:lnTo>
                    <a:pt x="310" y="718"/>
                  </a:lnTo>
                  <a:lnTo>
                    <a:pt x="310" y="718"/>
                  </a:lnTo>
                  <a:lnTo>
                    <a:pt x="330" y="702"/>
                  </a:lnTo>
                  <a:lnTo>
                    <a:pt x="350" y="684"/>
                  </a:lnTo>
                  <a:lnTo>
                    <a:pt x="350" y="684"/>
                  </a:lnTo>
                  <a:lnTo>
                    <a:pt x="352" y="682"/>
                  </a:lnTo>
                  <a:lnTo>
                    <a:pt x="356" y="680"/>
                  </a:lnTo>
                  <a:lnTo>
                    <a:pt x="356" y="680"/>
                  </a:lnTo>
                  <a:lnTo>
                    <a:pt x="356" y="678"/>
                  </a:lnTo>
                  <a:lnTo>
                    <a:pt x="356" y="674"/>
                  </a:lnTo>
                  <a:lnTo>
                    <a:pt x="354" y="668"/>
                  </a:lnTo>
                  <a:lnTo>
                    <a:pt x="350" y="662"/>
                  </a:lnTo>
                  <a:lnTo>
                    <a:pt x="346" y="656"/>
                  </a:lnTo>
                  <a:lnTo>
                    <a:pt x="346" y="656"/>
                  </a:lnTo>
                  <a:lnTo>
                    <a:pt x="340" y="660"/>
                  </a:lnTo>
                  <a:lnTo>
                    <a:pt x="336" y="658"/>
                  </a:lnTo>
                  <a:lnTo>
                    <a:pt x="334" y="658"/>
                  </a:lnTo>
                  <a:lnTo>
                    <a:pt x="334" y="654"/>
                  </a:lnTo>
                  <a:lnTo>
                    <a:pt x="334" y="654"/>
                  </a:lnTo>
                  <a:lnTo>
                    <a:pt x="336" y="650"/>
                  </a:lnTo>
                  <a:lnTo>
                    <a:pt x="338" y="646"/>
                  </a:lnTo>
                  <a:lnTo>
                    <a:pt x="344" y="642"/>
                  </a:lnTo>
                  <a:lnTo>
                    <a:pt x="344" y="642"/>
                  </a:lnTo>
                  <a:lnTo>
                    <a:pt x="350" y="642"/>
                  </a:lnTo>
                  <a:lnTo>
                    <a:pt x="356" y="640"/>
                  </a:lnTo>
                  <a:lnTo>
                    <a:pt x="362" y="636"/>
                  </a:lnTo>
                  <a:lnTo>
                    <a:pt x="368" y="628"/>
                  </a:lnTo>
                  <a:lnTo>
                    <a:pt x="378" y="616"/>
                  </a:lnTo>
                  <a:lnTo>
                    <a:pt x="384" y="606"/>
                  </a:lnTo>
                  <a:lnTo>
                    <a:pt x="384" y="606"/>
                  </a:lnTo>
                  <a:lnTo>
                    <a:pt x="398" y="586"/>
                  </a:lnTo>
                  <a:lnTo>
                    <a:pt x="398" y="586"/>
                  </a:lnTo>
                  <a:lnTo>
                    <a:pt x="406" y="574"/>
                  </a:lnTo>
                  <a:lnTo>
                    <a:pt x="422" y="560"/>
                  </a:lnTo>
                  <a:lnTo>
                    <a:pt x="430" y="554"/>
                  </a:lnTo>
                  <a:lnTo>
                    <a:pt x="436" y="552"/>
                  </a:lnTo>
                  <a:lnTo>
                    <a:pt x="440" y="552"/>
                  </a:lnTo>
                  <a:lnTo>
                    <a:pt x="442" y="554"/>
                  </a:lnTo>
                  <a:lnTo>
                    <a:pt x="444" y="556"/>
                  </a:lnTo>
                  <a:lnTo>
                    <a:pt x="446" y="562"/>
                  </a:lnTo>
                  <a:lnTo>
                    <a:pt x="446" y="562"/>
                  </a:lnTo>
                  <a:lnTo>
                    <a:pt x="444" y="564"/>
                  </a:lnTo>
                  <a:lnTo>
                    <a:pt x="444" y="566"/>
                  </a:lnTo>
                  <a:lnTo>
                    <a:pt x="438" y="570"/>
                  </a:lnTo>
                  <a:lnTo>
                    <a:pt x="426" y="576"/>
                  </a:lnTo>
                  <a:lnTo>
                    <a:pt x="426" y="576"/>
                  </a:lnTo>
                  <a:lnTo>
                    <a:pt x="418" y="578"/>
                  </a:lnTo>
                  <a:lnTo>
                    <a:pt x="416" y="580"/>
                  </a:lnTo>
                  <a:lnTo>
                    <a:pt x="414" y="586"/>
                  </a:lnTo>
                  <a:lnTo>
                    <a:pt x="414" y="586"/>
                  </a:lnTo>
                  <a:lnTo>
                    <a:pt x="412" y="596"/>
                  </a:lnTo>
                  <a:lnTo>
                    <a:pt x="408" y="608"/>
                  </a:lnTo>
                  <a:lnTo>
                    <a:pt x="408" y="608"/>
                  </a:lnTo>
                  <a:lnTo>
                    <a:pt x="404" y="616"/>
                  </a:lnTo>
                  <a:lnTo>
                    <a:pt x="402" y="624"/>
                  </a:lnTo>
                  <a:lnTo>
                    <a:pt x="402" y="624"/>
                  </a:lnTo>
                  <a:lnTo>
                    <a:pt x="402" y="630"/>
                  </a:lnTo>
                  <a:lnTo>
                    <a:pt x="402" y="634"/>
                  </a:lnTo>
                  <a:lnTo>
                    <a:pt x="404" y="636"/>
                  </a:lnTo>
                  <a:lnTo>
                    <a:pt x="404" y="636"/>
                  </a:lnTo>
                  <a:lnTo>
                    <a:pt x="408" y="636"/>
                  </a:lnTo>
                  <a:lnTo>
                    <a:pt x="412" y="636"/>
                  </a:lnTo>
                  <a:lnTo>
                    <a:pt x="418" y="636"/>
                  </a:lnTo>
                  <a:lnTo>
                    <a:pt x="420" y="634"/>
                  </a:lnTo>
                  <a:lnTo>
                    <a:pt x="420" y="634"/>
                  </a:lnTo>
                  <a:lnTo>
                    <a:pt x="418" y="638"/>
                  </a:lnTo>
                  <a:lnTo>
                    <a:pt x="414" y="642"/>
                  </a:lnTo>
                  <a:lnTo>
                    <a:pt x="402" y="650"/>
                  </a:lnTo>
                  <a:lnTo>
                    <a:pt x="398" y="652"/>
                  </a:lnTo>
                  <a:lnTo>
                    <a:pt x="394" y="656"/>
                  </a:lnTo>
                  <a:lnTo>
                    <a:pt x="394" y="660"/>
                  </a:lnTo>
                  <a:lnTo>
                    <a:pt x="398" y="664"/>
                  </a:lnTo>
                  <a:lnTo>
                    <a:pt x="398" y="664"/>
                  </a:lnTo>
                  <a:lnTo>
                    <a:pt x="402" y="664"/>
                  </a:lnTo>
                  <a:lnTo>
                    <a:pt x="406" y="662"/>
                  </a:lnTo>
                  <a:lnTo>
                    <a:pt x="416" y="658"/>
                  </a:lnTo>
                  <a:lnTo>
                    <a:pt x="434" y="648"/>
                  </a:lnTo>
                  <a:lnTo>
                    <a:pt x="434" y="648"/>
                  </a:lnTo>
                  <a:lnTo>
                    <a:pt x="434" y="652"/>
                  </a:lnTo>
                  <a:lnTo>
                    <a:pt x="432" y="656"/>
                  </a:lnTo>
                  <a:lnTo>
                    <a:pt x="432" y="656"/>
                  </a:lnTo>
                  <a:lnTo>
                    <a:pt x="448" y="640"/>
                  </a:lnTo>
                  <a:lnTo>
                    <a:pt x="456" y="632"/>
                  </a:lnTo>
                  <a:lnTo>
                    <a:pt x="460" y="622"/>
                  </a:lnTo>
                  <a:lnTo>
                    <a:pt x="460" y="622"/>
                  </a:lnTo>
                  <a:lnTo>
                    <a:pt x="466" y="628"/>
                  </a:lnTo>
                  <a:lnTo>
                    <a:pt x="470" y="628"/>
                  </a:lnTo>
                  <a:lnTo>
                    <a:pt x="476" y="626"/>
                  </a:lnTo>
                  <a:lnTo>
                    <a:pt x="482" y="622"/>
                  </a:lnTo>
                  <a:lnTo>
                    <a:pt x="490" y="612"/>
                  </a:lnTo>
                  <a:lnTo>
                    <a:pt x="496" y="602"/>
                  </a:lnTo>
                  <a:lnTo>
                    <a:pt x="496" y="602"/>
                  </a:lnTo>
                  <a:lnTo>
                    <a:pt x="500" y="586"/>
                  </a:lnTo>
                  <a:lnTo>
                    <a:pt x="502" y="582"/>
                  </a:lnTo>
                  <a:lnTo>
                    <a:pt x="504" y="580"/>
                  </a:lnTo>
                  <a:lnTo>
                    <a:pt x="508" y="578"/>
                  </a:lnTo>
                  <a:lnTo>
                    <a:pt x="514" y="578"/>
                  </a:lnTo>
                  <a:lnTo>
                    <a:pt x="514" y="578"/>
                  </a:lnTo>
                  <a:lnTo>
                    <a:pt x="520" y="578"/>
                  </a:lnTo>
                  <a:lnTo>
                    <a:pt x="526" y="580"/>
                  </a:lnTo>
                  <a:lnTo>
                    <a:pt x="534" y="588"/>
                  </a:lnTo>
                  <a:lnTo>
                    <a:pt x="540" y="596"/>
                  </a:lnTo>
                  <a:lnTo>
                    <a:pt x="548" y="606"/>
                  </a:lnTo>
                  <a:lnTo>
                    <a:pt x="548" y="606"/>
                  </a:lnTo>
                  <a:lnTo>
                    <a:pt x="554" y="612"/>
                  </a:lnTo>
                  <a:lnTo>
                    <a:pt x="562" y="618"/>
                  </a:lnTo>
                  <a:lnTo>
                    <a:pt x="572" y="622"/>
                  </a:lnTo>
                  <a:lnTo>
                    <a:pt x="582" y="624"/>
                  </a:lnTo>
                  <a:lnTo>
                    <a:pt x="602" y="628"/>
                  </a:lnTo>
                  <a:lnTo>
                    <a:pt x="622" y="630"/>
                  </a:lnTo>
                  <a:lnTo>
                    <a:pt x="622" y="630"/>
                  </a:lnTo>
                  <a:lnTo>
                    <a:pt x="644" y="632"/>
                  </a:lnTo>
                  <a:lnTo>
                    <a:pt x="668" y="636"/>
                  </a:lnTo>
                  <a:lnTo>
                    <a:pt x="668" y="636"/>
                  </a:lnTo>
                  <a:lnTo>
                    <a:pt x="680" y="640"/>
                  </a:lnTo>
                  <a:lnTo>
                    <a:pt x="694" y="646"/>
                  </a:lnTo>
                  <a:lnTo>
                    <a:pt x="706" y="652"/>
                  </a:lnTo>
                  <a:lnTo>
                    <a:pt x="718" y="660"/>
                  </a:lnTo>
                  <a:lnTo>
                    <a:pt x="742" y="678"/>
                  </a:lnTo>
                  <a:lnTo>
                    <a:pt x="764" y="696"/>
                  </a:lnTo>
                  <a:lnTo>
                    <a:pt x="762" y="696"/>
                  </a:lnTo>
                  <a:lnTo>
                    <a:pt x="762" y="696"/>
                  </a:lnTo>
                  <a:lnTo>
                    <a:pt x="766" y="698"/>
                  </a:lnTo>
                  <a:lnTo>
                    <a:pt x="774" y="702"/>
                  </a:lnTo>
                  <a:lnTo>
                    <a:pt x="786" y="708"/>
                  </a:lnTo>
                  <a:lnTo>
                    <a:pt x="786" y="708"/>
                  </a:lnTo>
                  <a:lnTo>
                    <a:pt x="790" y="710"/>
                  </a:lnTo>
                  <a:lnTo>
                    <a:pt x="794" y="710"/>
                  </a:lnTo>
                  <a:lnTo>
                    <a:pt x="794" y="710"/>
                  </a:lnTo>
                  <a:lnTo>
                    <a:pt x="792" y="712"/>
                  </a:lnTo>
                  <a:lnTo>
                    <a:pt x="792" y="716"/>
                  </a:lnTo>
                  <a:lnTo>
                    <a:pt x="800" y="728"/>
                  </a:lnTo>
                  <a:lnTo>
                    <a:pt x="814" y="744"/>
                  </a:lnTo>
                  <a:lnTo>
                    <a:pt x="814" y="744"/>
                  </a:lnTo>
                  <a:lnTo>
                    <a:pt x="824" y="756"/>
                  </a:lnTo>
                  <a:lnTo>
                    <a:pt x="830" y="768"/>
                  </a:lnTo>
                  <a:lnTo>
                    <a:pt x="842" y="796"/>
                  </a:lnTo>
                  <a:lnTo>
                    <a:pt x="842" y="796"/>
                  </a:lnTo>
                  <a:lnTo>
                    <a:pt x="846" y="802"/>
                  </a:lnTo>
                  <a:lnTo>
                    <a:pt x="848" y="806"/>
                  </a:lnTo>
                  <a:lnTo>
                    <a:pt x="852" y="808"/>
                  </a:lnTo>
                  <a:lnTo>
                    <a:pt x="852" y="808"/>
                  </a:lnTo>
                  <a:lnTo>
                    <a:pt x="856" y="810"/>
                  </a:lnTo>
                  <a:lnTo>
                    <a:pt x="860" y="808"/>
                  </a:lnTo>
                  <a:lnTo>
                    <a:pt x="866" y="806"/>
                  </a:lnTo>
                  <a:lnTo>
                    <a:pt x="870" y="804"/>
                  </a:lnTo>
                  <a:lnTo>
                    <a:pt x="870" y="804"/>
                  </a:lnTo>
                  <a:lnTo>
                    <a:pt x="876" y="808"/>
                  </a:lnTo>
                  <a:lnTo>
                    <a:pt x="884" y="814"/>
                  </a:lnTo>
                  <a:lnTo>
                    <a:pt x="894" y="826"/>
                  </a:lnTo>
                  <a:lnTo>
                    <a:pt x="894" y="826"/>
                  </a:lnTo>
                  <a:lnTo>
                    <a:pt x="898" y="834"/>
                  </a:lnTo>
                  <a:lnTo>
                    <a:pt x="900" y="840"/>
                  </a:lnTo>
                  <a:lnTo>
                    <a:pt x="906" y="854"/>
                  </a:lnTo>
                  <a:lnTo>
                    <a:pt x="912" y="868"/>
                  </a:lnTo>
                  <a:lnTo>
                    <a:pt x="916" y="874"/>
                  </a:lnTo>
                  <a:lnTo>
                    <a:pt x="924" y="878"/>
                  </a:lnTo>
                  <a:lnTo>
                    <a:pt x="924" y="878"/>
                  </a:lnTo>
                  <a:lnTo>
                    <a:pt x="932" y="874"/>
                  </a:lnTo>
                  <a:lnTo>
                    <a:pt x="932" y="874"/>
                  </a:lnTo>
                  <a:lnTo>
                    <a:pt x="940" y="872"/>
                  </a:lnTo>
                  <a:lnTo>
                    <a:pt x="948" y="872"/>
                  </a:lnTo>
                  <a:lnTo>
                    <a:pt x="948" y="872"/>
                  </a:lnTo>
                  <a:lnTo>
                    <a:pt x="948" y="866"/>
                  </a:lnTo>
                  <a:lnTo>
                    <a:pt x="952" y="862"/>
                  </a:lnTo>
                  <a:lnTo>
                    <a:pt x="962" y="852"/>
                  </a:lnTo>
                  <a:lnTo>
                    <a:pt x="962" y="852"/>
                  </a:lnTo>
                  <a:lnTo>
                    <a:pt x="966" y="854"/>
                  </a:lnTo>
                  <a:lnTo>
                    <a:pt x="972" y="858"/>
                  </a:lnTo>
                  <a:lnTo>
                    <a:pt x="982" y="864"/>
                  </a:lnTo>
                  <a:lnTo>
                    <a:pt x="982" y="864"/>
                  </a:lnTo>
                  <a:lnTo>
                    <a:pt x="988" y="870"/>
                  </a:lnTo>
                  <a:lnTo>
                    <a:pt x="988" y="870"/>
                  </a:lnTo>
                  <a:lnTo>
                    <a:pt x="994" y="852"/>
                  </a:lnTo>
                  <a:lnTo>
                    <a:pt x="998" y="836"/>
                  </a:lnTo>
                  <a:lnTo>
                    <a:pt x="998" y="836"/>
                  </a:lnTo>
                  <a:lnTo>
                    <a:pt x="1000" y="828"/>
                  </a:lnTo>
                  <a:lnTo>
                    <a:pt x="998" y="818"/>
                  </a:lnTo>
                  <a:lnTo>
                    <a:pt x="996" y="812"/>
                  </a:lnTo>
                  <a:lnTo>
                    <a:pt x="992" y="806"/>
                  </a:lnTo>
                  <a:lnTo>
                    <a:pt x="988" y="800"/>
                  </a:lnTo>
                  <a:lnTo>
                    <a:pt x="982" y="794"/>
                  </a:lnTo>
                  <a:lnTo>
                    <a:pt x="968" y="786"/>
                  </a:lnTo>
                  <a:lnTo>
                    <a:pt x="968" y="786"/>
                  </a:lnTo>
                  <a:close/>
                  <a:moveTo>
                    <a:pt x="392" y="16"/>
                  </a:moveTo>
                  <a:lnTo>
                    <a:pt x="392" y="16"/>
                  </a:lnTo>
                  <a:lnTo>
                    <a:pt x="392" y="16"/>
                  </a:lnTo>
                  <a:lnTo>
                    <a:pt x="392" y="16"/>
                  </a:lnTo>
                  <a:lnTo>
                    <a:pt x="392" y="16"/>
                  </a:lnTo>
                  <a:lnTo>
                    <a:pt x="392" y="16"/>
                  </a:lnTo>
                  <a:close/>
                </a:path>
              </a:pathLst>
            </a:custGeom>
            <a:solidFill>
              <a:schemeClr val="bg2">
                <a:lumMod val="75000"/>
              </a:schemeClr>
            </a:solidFill>
            <a:ln w="3175">
              <a:solidFill>
                <a:schemeClr val="bg1"/>
              </a:solidFill>
            </a:ln>
            <a:effectLst/>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14" name="Freeform 61">
              <a:extLst>
                <a:ext uri="{FF2B5EF4-FFF2-40B4-BE49-F238E27FC236}">
                  <a16:creationId xmlns:a16="http://schemas.microsoft.com/office/drawing/2014/main" id="{62850674-F34F-47F2-95BF-D5BB1595DD5A}"/>
                </a:ext>
              </a:extLst>
            </p:cNvPr>
            <p:cNvSpPr>
              <a:spLocks/>
            </p:cNvSpPr>
            <p:nvPr>
              <p:custDataLst>
                <p:tags r:id="rId47"/>
              </p:custDataLst>
            </p:nvPr>
          </p:nvSpPr>
          <p:spPr bwMode="auto">
            <a:xfrm>
              <a:off x="2032681" y="2537926"/>
              <a:ext cx="841616" cy="1652995"/>
            </a:xfrm>
            <a:custGeom>
              <a:avLst/>
              <a:gdLst/>
              <a:ahLst/>
              <a:cxnLst>
                <a:cxn ang="0">
                  <a:pos x="612" y="1256"/>
                </a:cxn>
                <a:cxn ang="0">
                  <a:pos x="612" y="1238"/>
                </a:cxn>
                <a:cxn ang="0">
                  <a:pos x="622" y="1188"/>
                </a:cxn>
                <a:cxn ang="0">
                  <a:pos x="628" y="1172"/>
                </a:cxn>
                <a:cxn ang="0">
                  <a:pos x="646" y="1130"/>
                </a:cxn>
                <a:cxn ang="0">
                  <a:pos x="652" y="1104"/>
                </a:cxn>
                <a:cxn ang="0">
                  <a:pos x="656" y="1078"/>
                </a:cxn>
                <a:cxn ang="0">
                  <a:pos x="668" y="1044"/>
                </a:cxn>
                <a:cxn ang="0">
                  <a:pos x="402" y="124"/>
                </a:cxn>
                <a:cxn ang="0">
                  <a:pos x="72" y="0"/>
                </a:cxn>
                <a:cxn ang="0">
                  <a:pos x="68" y="56"/>
                </a:cxn>
                <a:cxn ang="0">
                  <a:pos x="62" y="96"/>
                </a:cxn>
                <a:cxn ang="0">
                  <a:pos x="54" y="108"/>
                </a:cxn>
                <a:cxn ang="0">
                  <a:pos x="24" y="152"/>
                </a:cxn>
                <a:cxn ang="0">
                  <a:pos x="6" y="182"/>
                </a:cxn>
                <a:cxn ang="0">
                  <a:pos x="0" y="210"/>
                </a:cxn>
                <a:cxn ang="0">
                  <a:pos x="4" y="228"/>
                </a:cxn>
                <a:cxn ang="0">
                  <a:pos x="18" y="264"/>
                </a:cxn>
                <a:cxn ang="0">
                  <a:pos x="20" y="284"/>
                </a:cxn>
                <a:cxn ang="0">
                  <a:pos x="20" y="310"/>
                </a:cxn>
                <a:cxn ang="0">
                  <a:pos x="18" y="362"/>
                </a:cxn>
                <a:cxn ang="0">
                  <a:pos x="18" y="390"/>
                </a:cxn>
                <a:cxn ang="0">
                  <a:pos x="28" y="510"/>
                </a:cxn>
                <a:cxn ang="0">
                  <a:pos x="40" y="578"/>
                </a:cxn>
                <a:cxn ang="0">
                  <a:pos x="54" y="612"/>
                </a:cxn>
                <a:cxn ang="0">
                  <a:pos x="60" y="618"/>
                </a:cxn>
                <a:cxn ang="0">
                  <a:pos x="62" y="628"/>
                </a:cxn>
                <a:cxn ang="0">
                  <a:pos x="82" y="648"/>
                </a:cxn>
                <a:cxn ang="0">
                  <a:pos x="86" y="654"/>
                </a:cxn>
                <a:cxn ang="0">
                  <a:pos x="94" y="678"/>
                </a:cxn>
                <a:cxn ang="0">
                  <a:pos x="94" y="718"/>
                </a:cxn>
                <a:cxn ang="0">
                  <a:pos x="92" y="760"/>
                </a:cxn>
                <a:cxn ang="0">
                  <a:pos x="96" y="790"/>
                </a:cxn>
                <a:cxn ang="0">
                  <a:pos x="100" y="798"/>
                </a:cxn>
                <a:cxn ang="0">
                  <a:pos x="122" y="856"/>
                </a:cxn>
                <a:cxn ang="0">
                  <a:pos x="136" y="916"/>
                </a:cxn>
                <a:cxn ang="0">
                  <a:pos x="142" y="942"/>
                </a:cxn>
                <a:cxn ang="0">
                  <a:pos x="152" y="964"/>
                </a:cxn>
                <a:cxn ang="0">
                  <a:pos x="168" y="982"/>
                </a:cxn>
                <a:cxn ang="0">
                  <a:pos x="190" y="996"/>
                </a:cxn>
                <a:cxn ang="0">
                  <a:pos x="220" y="1014"/>
                </a:cxn>
                <a:cxn ang="0">
                  <a:pos x="282" y="1060"/>
                </a:cxn>
                <a:cxn ang="0">
                  <a:pos x="340" y="1116"/>
                </a:cxn>
                <a:cxn ang="0">
                  <a:pos x="374" y="1162"/>
                </a:cxn>
                <a:cxn ang="0">
                  <a:pos x="390" y="1194"/>
                </a:cxn>
                <a:cxn ang="0">
                  <a:pos x="396" y="1210"/>
                </a:cxn>
                <a:cxn ang="0">
                  <a:pos x="404" y="1248"/>
                </a:cxn>
                <a:cxn ang="0">
                  <a:pos x="404" y="1266"/>
                </a:cxn>
                <a:cxn ang="0">
                  <a:pos x="394" y="1280"/>
                </a:cxn>
                <a:cxn ang="0">
                  <a:pos x="520" y="1302"/>
                </a:cxn>
                <a:cxn ang="0">
                  <a:pos x="590" y="1312"/>
                </a:cxn>
                <a:cxn ang="0">
                  <a:pos x="604" y="1294"/>
                </a:cxn>
                <a:cxn ang="0">
                  <a:pos x="618" y="1280"/>
                </a:cxn>
                <a:cxn ang="0">
                  <a:pos x="624" y="1272"/>
                </a:cxn>
                <a:cxn ang="0">
                  <a:pos x="618" y="1268"/>
                </a:cxn>
                <a:cxn ang="0">
                  <a:pos x="612" y="1256"/>
                </a:cxn>
              </a:cxnLst>
              <a:rect l="0" t="0" r="r" b="b"/>
              <a:pathLst>
                <a:path w="668" h="1312">
                  <a:moveTo>
                    <a:pt x="612" y="1256"/>
                  </a:moveTo>
                  <a:lnTo>
                    <a:pt x="612" y="1256"/>
                  </a:lnTo>
                  <a:lnTo>
                    <a:pt x="612" y="1246"/>
                  </a:lnTo>
                  <a:lnTo>
                    <a:pt x="612" y="1238"/>
                  </a:lnTo>
                  <a:lnTo>
                    <a:pt x="614" y="1220"/>
                  </a:lnTo>
                  <a:lnTo>
                    <a:pt x="622" y="1188"/>
                  </a:lnTo>
                  <a:lnTo>
                    <a:pt x="622" y="1188"/>
                  </a:lnTo>
                  <a:lnTo>
                    <a:pt x="628" y="1172"/>
                  </a:lnTo>
                  <a:lnTo>
                    <a:pt x="638" y="1152"/>
                  </a:lnTo>
                  <a:lnTo>
                    <a:pt x="646" y="1130"/>
                  </a:lnTo>
                  <a:lnTo>
                    <a:pt x="650" y="1118"/>
                  </a:lnTo>
                  <a:lnTo>
                    <a:pt x="652" y="1104"/>
                  </a:lnTo>
                  <a:lnTo>
                    <a:pt x="652" y="1104"/>
                  </a:lnTo>
                  <a:lnTo>
                    <a:pt x="656" y="1078"/>
                  </a:lnTo>
                  <a:lnTo>
                    <a:pt x="662" y="1060"/>
                  </a:lnTo>
                  <a:lnTo>
                    <a:pt x="668" y="1044"/>
                  </a:lnTo>
                  <a:lnTo>
                    <a:pt x="308" y="454"/>
                  </a:lnTo>
                  <a:lnTo>
                    <a:pt x="402" y="124"/>
                  </a:lnTo>
                  <a:lnTo>
                    <a:pt x="402" y="124"/>
                  </a:lnTo>
                  <a:lnTo>
                    <a:pt x="72" y="0"/>
                  </a:lnTo>
                  <a:lnTo>
                    <a:pt x="72" y="0"/>
                  </a:lnTo>
                  <a:lnTo>
                    <a:pt x="68" y="56"/>
                  </a:lnTo>
                  <a:lnTo>
                    <a:pt x="66" y="78"/>
                  </a:lnTo>
                  <a:lnTo>
                    <a:pt x="62" y="96"/>
                  </a:lnTo>
                  <a:lnTo>
                    <a:pt x="62" y="96"/>
                  </a:lnTo>
                  <a:lnTo>
                    <a:pt x="54" y="108"/>
                  </a:lnTo>
                  <a:lnTo>
                    <a:pt x="46" y="122"/>
                  </a:lnTo>
                  <a:lnTo>
                    <a:pt x="24" y="152"/>
                  </a:lnTo>
                  <a:lnTo>
                    <a:pt x="14" y="166"/>
                  </a:lnTo>
                  <a:lnTo>
                    <a:pt x="6" y="182"/>
                  </a:lnTo>
                  <a:lnTo>
                    <a:pt x="2" y="196"/>
                  </a:lnTo>
                  <a:lnTo>
                    <a:pt x="0" y="210"/>
                  </a:lnTo>
                  <a:lnTo>
                    <a:pt x="0" y="210"/>
                  </a:lnTo>
                  <a:lnTo>
                    <a:pt x="4" y="228"/>
                  </a:lnTo>
                  <a:lnTo>
                    <a:pt x="12" y="246"/>
                  </a:lnTo>
                  <a:lnTo>
                    <a:pt x="18" y="264"/>
                  </a:lnTo>
                  <a:lnTo>
                    <a:pt x="20" y="274"/>
                  </a:lnTo>
                  <a:lnTo>
                    <a:pt x="20" y="284"/>
                  </a:lnTo>
                  <a:lnTo>
                    <a:pt x="20" y="284"/>
                  </a:lnTo>
                  <a:lnTo>
                    <a:pt x="20" y="310"/>
                  </a:lnTo>
                  <a:lnTo>
                    <a:pt x="18" y="336"/>
                  </a:lnTo>
                  <a:lnTo>
                    <a:pt x="18" y="362"/>
                  </a:lnTo>
                  <a:lnTo>
                    <a:pt x="18" y="390"/>
                  </a:lnTo>
                  <a:lnTo>
                    <a:pt x="18" y="390"/>
                  </a:lnTo>
                  <a:lnTo>
                    <a:pt x="20" y="438"/>
                  </a:lnTo>
                  <a:lnTo>
                    <a:pt x="28" y="510"/>
                  </a:lnTo>
                  <a:lnTo>
                    <a:pt x="34" y="546"/>
                  </a:lnTo>
                  <a:lnTo>
                    <a:pt x="40" y="578"/>
                  </a:lnTo>
                  <a:lnTo>
                    <a:pt x="50" y="604"/>
                  </a:lnTo>
                  <a:lnTo>
                    <a:pt x="54" y="612"/>
                  </a:lnTo>
                  <a:lnTo>
                    <a:pt x="60" y="618"/>
                  </a:lnTo>
                  <a:lnTo>
                    <a:pt x="60" y="618"/>
                  </a:lnTo>
                  <a:lnTo>
                    <a:pt x="60" y="622"/>
                  </a:lnTo>
                  <a:lnTo>
                    <a:pt x="62" y="628"/>
                  </a:lnTo>
                  <a:lnTo>
                    <a:pt x="68" y="634"/>
                  </a:lnTo>
                  <a:lnTo>
                    <a:pt x="82" y="648"/>
                  </a:lnTo>
                  <a:lnTo>
                    <a:pt x="82" y="648"/>
                  </a:lnTo>
                  <a:lnTo>
                    <a:pt x="86" y="654"/>
                  </a:lnTo>
                  <a:lnTo>
                    <a:pt x="90" y="662"/>
                  </a:lnTo>
                  <a:lnTo>
                    <a:pt x="94" y="678"/>
                  </a:lnTo>
                  <a:lnTo>
                    <a:pt x="94" y="698"/>
                  </a:lnTo>
                  <a:lnTo>
                    <a:pt x="94" y="718"/>
                  </a:lnTo>
                  <a:lnTo>
                    <a:pt x="92" y="740"/>
                  </a:lnTo>
                  <a:lnTo>
                    <a:pt x="92" y="760"/>
                  </a:lnTo>
                  <a:lnTo>
                    <a:pt x="94" y="780"/>
                  </a:lnTo>
                  <a:lnTo>
                    <a:pt x="96" y="790"/>
                  </a:lnTo>
                  <a:lnTo>
                    <a:pt x="100" y="798"/>
                  </a:lnTo>
                  <a:lnTo>
                    <a:pt x="100" y="798"/>
                  </a:lnTo>
                  <a:lnTo>
                    <a:pt x="112" y="826"/>
                  </a:lnTo>
                  <a:lnTo>
                    <a:pt x="122" y="856"/>
                  </a:lnTo>
                  <a:lnTo>
                    <a:pt x="130" y="886"/>
                  </a:lnTo>
                  <a:lnTo>
                    <a:pt x="136" y="916"/>
                  </a:lnTo>
                  <a:lnTo>
                    <a:pt x="136" y="916"/>
                  </a:lnTo>
                  <a:lnTo>
                    <a:pt x="142" y="942"/>
                  </a:lnTo>
                  <a:lnTo>
                    <a:pt x="146" y="952"/>
                  </a:lnTo>
                  <a:lnTo>
                    <a:pt x="152" y="964"/>
                  </a:lnTo>
                  <a:lnTo>
                    <a:pt x="160" y="972"/>
                  </a:lnTo>
                  <a:lnTo>
                    <a:pt x="168" y="982"/>
                  </a:lnTo>
                  <a:lnTo>
                    <a:pt x="178" y="990"/>
                  </a:lnTo>
                  <a:lnTo>
                    <a:pt x="190" y="996"/>
                  </a:lnTo>
                  <a:lnTo>
                    <a:pt x="190" y="996"/>
                  </a:lnTo>
                  <a:lnTo>
                    <a:pt x="220" y="1014"/>
                  </a:lnTo>
                  <a:lnTo>
                    <a:pt x="250" y="1036"/>
                  </a:lnTo>
                  <a:lnTo>
                    <a:pt x="282" y="1060"/>
                  </a:lnTo>
                  <a:lnTo>
                    <a:pt x="312" y="1086"/>
                  </a:lnTo>
                  <a:lnTo>
                    <a:pt x="340" y="1116"/>
                  </a:lnTo>
                  <a:lnTo>
                    <a:pt x="364" y="1146"/>
                  </a:lnTo>
                  <a:lnTo>
                    <a:pt x="374" y="1162"/>
                  </a:lnTo>
                  <a:lnTo>
                    <a:pt x="384" y="1178"/>
                  </a:lnTo>
                  <a:lnTo>
                    <a:pt x="390" y="1194"/>
                  </a:lnTo>
                  <a:lnTo>
                    <a:pt x="396" y="1210"/>
                  </a:lnTo>
                  <a:lnTo>
                    <a:pt x="396" y="1210"/>
                  </a:lnTo>
                  <a:lnTo>
                    <a:pt x="400" y="1226"/>
                  </a:lnTo>
                  <a:lnTo>
                    <a:pt x="404" y="1248"/>
                  </a:lnTo>
                  <a:lnTo>
                    <a:pt x="404" y="1258"/>
                  </a:lnTo>
                  <a:lnTo>
                    <a:pt x="404" y="1266"/>
                  </a:lnTo>
                  <a:lnTo>
                    <a:pt x="400" y="1274"/>
                  </a:lnTo>
                  <a:lnTo>
                    <a:pt x="394" y="1280"/>
                  </a:lnTo>
                  <a:lnTo>
                    <a:pt x="394" y="1280"/>
                  </a:lnTo>
                  <a:lnTo>
                    <a:pt x="520" y="1302"/>
                  </a:lnTo>
                  <a:lnTo>
                    <a:pt x="520" y="1302"/>
                  </a:lnTo>
                  <a:lnTo>
                    <a:pt x="590" y="1312"/>
                  </a:lnTo>
                  <a:lnTo>
                    <a:pt x="590" y="1312"/>
                  </a:lnTo>
                  <a:lnTo>
                    <a:pt x="604" y="1294"/>
                  </a:lnTo>
                  <a:lnTo>
                    <a:pt x="618" y="1280"/>
                  </a:lnTo>
                  <a:lnTo>
                    <a:pt x="618" y="1280"/>
                  </a:lnTo>
                  <a:lnTo>
                    <a:pt x="624" y="1274"/>
                  </a:lnTo>
                  <a:lnTo>
                    <a:pt x="624" y="1272"/>
                  </a:lnTo>
                  <a:lnTo>
                    <a:pt x="622" y="1272"/>
                  </a:lnTo>
                  <a:lnTo>
                    <a:pt x="618" y="1268"/>
                  </a:lnTo>
                  <a:lnTo>
                    <a:pt x="616" y="1264"/>
                  </a:lnTo>
                  <a:lnTo>
                    <a:pt x="612" y="1256"/>
                  </a:lnTo>
                  <a:lnTo>
                    <a:pt x="612" y="125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1" name="Freeform 62">
              <a:extLst>
                <a:ext uri="{FF2B5EF4-FFF2-40B4-BE49-F238E27FC236}">
                  <a16:creationId xmlns:a16="http://schemas.microsoft.com/office/drawing/2014/main" id="{F4D77B65-4CFC-4141-B655-9560486F870E}"/>
                </a:ext>
              </a:extLst>
            </p:cNvPr>
            <p:cNvSpPr>
              <a:spLocks/>
            </p:cNvSpPr>
            <p:nvPr>
              <p:custDataLst>
                <p:tags r:id="rId48"/>
              </p:custDataLst>
            </p:nvPr>
          </p:nvSpPr>
          <p:spPr bwMode="auto">
            <a:xfrm>
              <a:off x="2776025" y="3583647"/>
              <a:ext cx="793740" cy="924770"/>
            </a:xfrm>
            <a:custGeom>
              <a:avLst/>
              <a:gdLst/>
              <a:ahLst/>
              <a:cxnLst>
                <a:cxn ang="0">
                  <a:pos x="630" y="78"/>
                </a:cxn>
                <a:cxn ang="0">
                  <a:pos x="184" y="0"/>
                </a:cxn>
                <a:cxn ang="0">
                  <a:pos x="184" y="0"/>
                </a:cxn>
                <a:cxn ang="0">
                  <a:pos x="162" y="94"/>
                </a:cxn>
                <a:cxn ang="0">
                  <a:pos x="162" y="94"/>
                </a:cxn>
                <a:cxn ang="0">
                  <a:pos x="160" y="98"/>
                </a:cxn>
                <a:cxn ang="0">
                  <a:pos x="158" y="100"/>
                </a:cxn>
                <a:cxn ang="0">
                  <a:pos x="152" y="102"/>
                </a:cxn>
                <a:cxn ang="0">
                  <a:pos x="146" y="100"/>
                </a:cxn>
                <a:cxn ang="0">
                  <a:pos x="144" y="100"/>
                </a:cxn>
                <a:cxn ang="0">
                  <a:pos x="144" y="100"/>
                </a:cxn>
                <a:cxn ang="0">
                  <a:pos x="136" y="94"/>
                </a:cxn>
                <a:cxn ang="0">
                  <a:pos x="126" y="90"/>
                </a:cxn>
                <a:cxn ang="0">
                  <a:pos x="112" y="88"/>
                </a:cxn>
                <a:cxn ang="0">
                  <a:pos x="112" y="88"/>
                </a:cxn>
                <a:cxn ang="0">
                  <a:pos x="104" y="90"/>
                </a:cxn>
                <a:cxn ang="0">
                  <a:pos x="100" y="94"/>
                </a:cxn>
                <a:cxn ang="0">
                  <a:pos x="98" y="98"/>
                </a:cxn>
                <a:cxn ang="0">
                  <a:pos x="96" y="104"/>
                </a:cxn>
                <a:cxn ang="0">
                  <a:pos x="96" y="116"/>
                </a:cxn>
                <a:cxn ang="0">
                  <a:pos x="96" y="122"/>
                </a:cxn>
                <a:cxn ang="0">
                  <a:pos x="90" y="196"/>
                </a:cxn>
                <a:cxn ang="0">
                  <a:pos x="78" y="214"/>
                </a:cxn>
                <a:cxn ang="0">
                  <a:pos x="78" y="214"/>
                </a:cxn>
                <a:cxn ang="0">
                  <a:pos x="72" y="230"/>
                </a:cxn>
                <a:cxn ang="0">
                  <a:pos x="66" y="248"/>
                </a:cxn>
                <a:cxn ang="0">
                  <a:pos x="62" y="274"/>
                </a:cxn>
                <a:cxn ang="0">
                  <a:pos x="62" y="274"/>
                </a:cxn>
                <a:cxn ang="0">
                  <a:pos x="60" y="288"/>
                </a:cxn>
                <a:cxn ang="0">
                  <a:pos x="56" y="300"/>
                </a:cxn>
                <a:cxn ang="0">
                  <a:pos x="48" y="322"/>
                </a:cxn>
                <a:cxn ang="0">
                  <a:pos x="38" y="342"/>
                </a:cxn>
                <a:cxn ang="0">
                  <a:pos x="32" y="358"/>
                </a:cxn>
                <a:cxn ang="0">
                  <a:pos x="32" y="358"/>
                </a:cxn>
                <a:cxn ang="0">
                  <a:pos x="24" y="390"/>
                </a:cxn>
                <a:cxn ang="0">
                  <a:pos x="22" y="408"/>
                </a:cxn>
                <a:cxn ang="0">
                  <a:pos x="22" y="416"/>
                </a:cxn>
                <a:cxn ang="0">
                  <a:pos x="22" y="426"/>
                </a:cxn>
                <a:cxn ang="0">
                  <a:pos x="22" y="426"/>
                </a:cxn>
                <a:cxn ang="0">
                  <a:pos x="26" y="434"/>
                </a:cxn>
                <a:cxn ang="0">
                  <a:pos x="28" y="438"/>
                </a:cxn>
                <a:cxn ang="0">
                  <a:pos x="32" y="442"/>
                </a:cxn>
                <a:cxn ang="0">
                  <a:pos x="34" y="442"/>
                </a:cxn>
                <a:cxn ang="0">
                  <a:pos x="34" y="444"/>
                </a:cxn>
                <a:cxn ang="0">
                  <a:pos x="28" y="450"/>
                </a:cxn>
                <a:cxn ang="0">
                  <a:pos x="28" y="450"/>
                </a:cxn>
                <a:cxn ang="0">
                  <a:pos x="14" y="464"/>
                </a:cxn>
                <a:cxn ang="0">
                  <a:pos x="0" y="482"/>
                </a:cxn>
                <a:cxn ang="0">
                  <a:pos x="0" y="482"/>
                </a:cxn>
                <a:cxn ang="0">
                  <a:pos x="14" y="484"/>
                </a:cxn>
                <a:cxn ang="0">
                  <a:pos x="18" y="498"/>
                </a:cxn>
                <a:cxn ang="0">
                  <a:pos x="358" y="708"/>
                </a:cxn>
                <a:cxn ang="0">
                  <a:pos x="534" y="734"/>
                </a:cxn>
                <a:cxn ang="0">
                  <a:pos x="630" y="78"/>
                </a:cxn>
                <a:cxn ang="0">
                  <a:pos x="630" y="78"/>
                </a:cxn>
              </a:cxnLst>
              <a:rect l="0" t="0" r="r" b="b"/>
              <a:pathLst>
                <a:path w="630" h="734">
                  <a:moveTo>
                    <a:pt x="630" y="78"/>
                  </a:moveTo>
                  <a:lnTo>
                    <a:pt x="184" y="0"/>
                  </a:lnTo>
                  <a:lnTo>
                    <a:pt x="184" y="0"/>
                  </a:lnTo>
                  <a:lnTo>
                    <a:pt x="162" y="94"/>
                  </a:lnTo>
                  <a:lnTo>
                    <a:pt x="162" y="94"/>
                  </a:lnTo>
                  <a:lnTo>
                    <a:pt x="160" y="98"/>
                  </a:lnTo>
                  <a:lnTo>
                    <a:pt x="158" y="100"/>
                  </a:lnTo>
                  <a:lnTo>
                    <a:pt x="152" y="102"/>
                  </a:lnTo>
                  <a:lnTo>
                    <a:pt x="146" y="100"/>
                  </a:lnTo>
                  <a:lnTo>
                    <a:pt x="144" y="100"/>
                  </a:lnTo>
                  <a:lnTo>
                    <a:pt x="144" y="100"/>
                  </a:lnTo>
                  <a:lnTo>
                    <a:pt x="136" y="94"/>
                  </a:lnTo>
                  <a:lnTo>
                    <a:pt x="126" y="90"/>
                  </a:lnTo>
                  <a:lnTo>
                    <a:pt x="112" y="88"/>
                  </a:lnTo>
                  <a:lnTo>
                    <a:pt x="112" y="88"/>
                  </a:lnTo>
                  <a:lnTo>
                    <a:pt x="104" y="90"/>
                  </a:lnTo>
                  <a:lnTo>
                    <a:pt x="100" y="94"/>
                  </a:lnTo>
                  <a:lnTo>
                    <a:pt x="98" y="98"/>
                  </a:lnTo>
                  <a:lnTo>
                    <a:pt x="96" y="104"/>
                  </a:lnTo>
                  <a:lnTo>
                    <a:pt x="96" y="116"/>
                  </a:lnTo>
                  <a:lnTo>
                    <a:pt x="96" y="122"/>
                  </a:lnTo>
                  <a:lnTo>
                    <a:pt x="90" y="196"/>
                  </a:lnTo>
                  <a:lnTo>
                    <a:pt x="78" y="214"/>
                  </a:lnTo>
                  <a:lnTo>
                    <a:pt x="78" y="214"/>
                  </a:lnTo>
                  <a:lnTo>
                    <a:pt x="72" y="230"/>
                  </a:lnTo>
                  <a:lnTo>
                    <a:pt x="66" y="248"/>
                  </a:lnTo>
                  <a:lnTo>
                    <a:pt x="62" y="274"/>
                  </a:lnTo>
                  <a:lnTo>
                    <a:pt x="62" y="274"/>
                  </a:lnTo>
                  <a:lnTo>
                    <a:pt x="60" y="288"/>
                  </a:lnTo>
                  <a:lnTo>
                    <a:pt x="56" y="300"/>
                  </a:lnTo>
                  <a:lnTo>
                    <a:pt x="48" y="322"/>
                  </a:lnTo>
                  <a:lnTo>
                    <a:pt x="38" y="342"/>
                  </a:lnTo>
                  <a:lnTo>
                    <a:pt x="32" y="358"/>
                  </a:lnTo>
                  <a:lnTo>
                    <a:pt x="32" y="358"/>
                  </a:lnTo>
                  <a:lnTo>
                    <a:pt x="24" y="390"/>
                  </a:lnTo>
                  <a:lnTo>
                    <a:pt x="22" y="408"/>
                  </a:lnTo>
                  <a:lnTo>
                    <a:pt x="22" y="416"/>
                  </a:lnTo>
                  <a:lnTo>
                    <a:pt x="22" y="426"/>
                  </a:lnTo>
                  <a:lnTo>
                    <a:pt x="22" y="426"/>
                  </a:lnTo>
                  <a:lnTo>
                    <a:pt x="26" y="434"/>
                  </a:lnTo>
                  <a:lnTo>
                    <a:pt x="28" y="438"/>
                  </a:lnTo>
                  <a:lnTo>
                    <a:pt x="32" y="442"/>
                  </a:lnTo>
                  <a:lnTo>
                    <a:pt x="34" y="442"/>
                  </a:lnTo>
                  <a:lnTo>
                    <a:pt x="34" y="444"/>
                  </a:lnTo>
                  <a:lnTo>
                    <a:pt x="28" y="450"/>
                  </a:lnTo>
                  <a:lnTo>
                    <a:pt x="28" y="450"/>
                  </a:lnTo>
                  <a:lnTo>
                    <a:pt x="14" y="464"/>
                  </a:lnTo>
                  <a:lnTo>
                    <a:pt x="0" y="482"/>
                  </a:lnTo>
                  <a:lnTo>
                    <a:pt x="0" y="482"/>
                  </a:lnTo>
                  <a:lnTo>
                    <a:pt x="14" y="484"/>
                  </a:lnTo>
                  <a:lnTo>
                    <a:pt x="18" y="498"/>
                  </a:lnTo>
                  <a:lnTo>
                    <a:pt x="358" y="708"/>
                  </a:lnTo>
                  <a:lnTo>
                    <a:pt x="534" y="734"/>
                  </a:lnTo>
                  <a:lnTo>
                    <a:pt x="630" y="78"/>
                  </a:lnTo>
                  <a:lnTo>
                    <a:pt x="630" y="7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2" name="Freeform 63">
              <a:extLst>
                <a:ext uri="{FF2B5EF4-FFF2-40B4-BE49-F238E27FC236}">
                  <a16:creationId xmlns:a16="http://schemas.microsoft.com/office/drawing/2014/main" id="{C7760354-C8ED-4F02-BE30-9C290C30A8AC}"/>
                </a:ext>
              </a:extLst>
            </p:cNvPr>
            <p:cNvSpPr>
              <a:spLocks/>
            </p:cNvSpPr>
            <p:nvPr>
              <p:custDataLst>
                <p:tags r:id="rId49"/>
              </p:custDataLst>
            </p:nvPr>
          </p:nvSpPr>
          <p:spPr bwMode="auto">
            <a:xfrm>
              <a:off x="7379717" y="2308624"/>
              <a:ext cx="201585" cy="360333"/>
            </a:xfrm>
            <a:custGeom>
              <a:avLst/>
              <a:gdLst/>
              <a:ahLst/>
              <a:cxnLst>
                <a:cxn ang="0">
                  <a:pos x="134" y="180"/>
                </a:cxn>
                <a:cxn ang="0">
                  <a:pos x="134" y="180"/>
                </a:cxn>
                <a:cxn ang="0">
                  <a:pos x="140" y="154"/>
                </a:cxn>
                <a:cxn ang="0">
                  <a:pos x="146" y="140"/>
                </a:cxn>
                <a:cxn ang="0">
                  <a:pos x="152" y="128"/>
                </a:cxn>
                <a:cxn ang="0">
                  <a:pos x="158" y="110"/>
                </a:cxn>
                <a:cxn ang="0">
                  <a:pos x="158" y="110"/>
                </a:cxn>
                <a:cxn ang="0">
                  <a:pos x="160" y="100"/>
                </a:cxn>
                <a:cxn ang="0">
                  <a:pos x="160" y="88"/>
                </a:cxn>
                <a:cxn ang="0">
                  <a:pos x="156" y="74"/>
                </a:cxn>
                <a:cxn ang="0">
                  <a:pos x="152" y="62"/>
                </a:cxn>
                <a:cxn ang="0">
                  <a:pos x="140" y="36"/>
                </a:cxn>
                <a:cxn ang="0">
                  <a:pos x="128" y="12"/>
                </a:cxn>
                <a:cxn ang="0">
                  <a:pos x="128" y="12"/>
                </a:cxn>
                <a:cxn ang="0">
                  <a:pos x="126" y="0"/>
                </a:cxn>
                <a:cxn ang="0">
                  <a:pos x="126" y="0"/>
                </a:cxn>
                <a:cxn ang="0">
                  <a:pos x="76" y="12"/>
                </a:cxn>
                <a:cxn ang="0">
                  <a:pos x="0" y="28"/>
                </a:cxn>
                <a:cxn ang="0">
                  <a:pos x="6" y="76"/>
                </a:cxn>
                <a:cxn ang="0">
                  <a:pos x="14" y="86"/>
                </a:cxn>
                <a:cxn ang="0">
                  <a:pos x="14" y="86"/>
                </a:cxn>
                <a:cxn ang="0">
                  <a:pos x="12" y="102"/>
                </a:cxn>
                <a:cxn ang="0">
                  <a:pos x="14" y="124"/>
                </a:cxn>
                <a:cxn ang="0">
                  <a:pos x="14" y="124"/>
                </a:cxn>
                <a:cxn ang="0">
                  <a:pos x="16" y="136"/>
                </a:cxn>
                <a:cxn ang="0">
                  <a:pos x="22" y="152"/>
                </a:cxn>
                <a:cxn ang="0">
                  <a:pos x="30" y="172"/>
                </a:cxn>
                <a:cxn ang="0">
                  <a:pos x="30" y="186"/>
                </a:cxn>
                <a:cxn ang="0">
                  <a:pos x="44" y="196"/>
                </a:cxn>
                <a:cxn ang="0">
                  <a:pos x="68" y="284"/>
                </a:cxn>
                <a:cxn ang="0">
                  <a:pos x="68" y="286"/>
                </a:cxn>
                <a:cxn ang="0">
                  <a:pos x="120" y="270"/>
                </a:cxn>
                <a:cxn ang="0">
                  <a:pos x="120" y="270"/>
                </a:cxn>
                <a:cxn ang="0">
                  <a:pos x="120" y="262"/>
                </a:cxn>
                <a:cxn ang="0">
                  <a:pos x="120" y="262"/>
                </a:cxn>
                <a:cxn ang="0">
                  <a:pos x="120" y="246"/>
                </a:cxn>
                <a:cxn ang="0">
                  <a:pos x="124" y="228"/>
                </a:cxn>
                <a:cxn ang="0">
                  <a:pos x="134" y="180"/>
                </a:cxn>
                <a:cxn ang="0">
                  <a:pos x="134" y="180"/>
                </a:cxn>
              </a:cxnLst>
              <a:rect l="0" t="0" r="r" b="b"/>
              <a:pathLst>
                <a:path w="160" h="286">
                  <a:moveTo>
                    <a:pt x="134" y="180"/>
                  </a:moveTo>
                  <a:lnTo>
                    <a:pt x="134" y="180"/>
                  </a:lnTo>
                  <a:lnTo>
                    <a:pt x="140" y="154"/>
                  </a:lnTo>
                  <a:lnTo>
                    <a:pt x="146" y="140"/>
                  </a:lnTo>
                  <a:lnTo>
                    <a:pt x="152" y="128"/>
                  </a:lnTo>
                  <a:lnTo>
                    <a:pt x="158" y="110"/>
                  </a:lnTo>
                  <a:lnTo>
                    <a:pt x="158" y="110"/>
                  </a:lnTo>
                  <a:lnTo>
                    <a:pt x="160" y="100"/>
                  </a:lnTo>
                  <a:lnTo>
                    <a:pt x="160" y="88"/>
                  </a:lnTo>
                  <a:lnTo>
                    <a:pt x="156" y="74"/>
                  </a:lnTo>
                  <a:lnTo>
                    <a:pt x="152" y="62"/>
                  </a:lnTo>
                  <a:lnTo>
                    <a:pt x="140" y="36"/>
                  </a:lnTo>
                  <a:lnTo>
                    <a:pt x="128" y="12"/>
                  </a:lnTo>
                  <a:lnTo>
                    <a:pt x="128" y="12"/>
                  </a:lnTo>
                  <a:lnTo>
                    <a:pt x="126" y="0"/>
                  </a:lnTo>
                  <a:lnTo>
                    <a:pt x="126" y="0"/>
                  </a:lnTo>
                  <a:lnTo>
                    <a:pt x="76" y="12"/>
                  </a:lnTo>
                  <a:lnTo>
                    <a:pt x="0" y="28"/>
                  </a:lnTo>
                  <a:lnTo>
                    <a:pt x="6" y="76"/>
                  </a:lnTo>
                  <a:lnTo>
                    <a:pt x="14" y="86"/>
                  </a:lnTo>
                  <a:lnTo>
                    <a:pt x="14" y="86"/>
                  </a:lnTo>
                  <a:lnTo>
                    <a:pt x="12" y="102"/>
                  </a:lnTo>
                  <a:lnTo>
                    <a:pt x="14" y="124"/>
                  </a:lnTo>
                  <a:lnTo>
                    <a:pt x="14" y="124"/>
                  </a:lnTo>
                  <a:lnTo>
                    <a:pt x="16" y="136"/>
                  </a:lnTo>
                  <a:lnTo>
                    <a:pt x="22" y="152"/>
                  </a:lnTo>
                  <a:lnTo>
                    <a:pt x="30" y="172"/>
                  </a:lnTo>
                  <a:lnTo>
                    <a:pt x="30" y="186"/>
                  </a:lnTo>
                  <a:lnTo>
                    <a:pt x="44" y="196"/>
                  </a:lnTo>
                  <a:lnTo>
                    <a:pt x="68" y="284"/>
                  </a:lnTo>
                  <a:lnTo>
                    <a:pt x="68" y="286"/>
                  </a:lnTo>
                  <a:lnTo>
                    <a:pt x="120" y="270"/>
                  </a:lnTo>
                  <a:lnTo>
                    <a:pt x="120" y="270"/>
                  </a:lnTo>
                  <a:lnTo>
                    <a:pt x="120" y="262"/>
                  </a:lnTo>
                  <a:lnTo>
                    <a:pt x="120" y="262"/>
                  </a:lnTo>
                  <a:lnTo>
                    <a:pt x="120" y="246"/>
                  </a:lnTo>
                  <a:lnTo>
                    <a:pt x="124" y="228"/>
                  </a:lnTo>
                  <a:lnTo>
                    <a:pt x="134" y="180"/>
                  </a:lnTo>
                  <a:lnTo>
                    <a:pt x="134" y="18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3" name="Freeform 64">
              <a:extLst>
                <a:ext uri="{FF2B5EF4-FFF2-40B4-BE49-F238E27FC236}">
                  <a16:creationId xmlns:a16="http://schemas.microsoft.com/office/drawing/2014/main" id="{CD113B8D-4378-462E-9A0A-281D0A7F3AD6}"/>
                </a:ext>
              </a:extLst>
            </p:cNvPr>
            <p:cNvSpPr>
              <a:spLocks/>
            </p:cNvSpPr>
            <p:nvPr>
              <p:custDataLst>
                <p:tags r:id="rId50"/>
              </p:custDataLst>
            </p:nvPr>
          </p:nvSpPr>
          <p:spPr bwMode="auto">
            <a:xfrm>
              <a:off x="7530906" y="2225470"/>
              <a:ext cx="181426" cy="423328"/>
            </a:xfrm>
            <a:custGeom>
              <a:avLst/>
              <a:gdLst/>
              <a:ahLst/>
              <a:cxnLst>
                <a:cxn ang="0">
                  <a:pos x="144" y="270"/>
                </a:cxn>
                <a:cxn ang="0">
                  <a:pos x="144" y="270"/>
                </a:cxn>
                <a:cxn ang="0">
                  <a:pos x="140" y="260"/>
                </a:cxn>
                <a:cxn ang="0">
                  <a:pos x="140" y="260"/>
                </a:cxn>
                <a:cxn ang="0">
                  <a:pos x="140" y="254"/>
                </a:cxn>
                <a:cxn ang="0">
                  <a:pos x="128" y="252"/>
                </a:cxn>
                <a:cxn ang="0">
                  <a:pos x="128" y="232"/>
                </a:cxn>
                <a:cxn ang="0">
                  <a:pos x="110" y="220"/>
                </a:cxn>
                <a:cxn ang="0">
                  <a:pos x="104" y="202"/>
                </a:cxn>
                <a:cxn ang="0">
                  <a:pos x="38" y="0"/>
                </a:cxn>
                <a:cxn ang="0">
                  <a:pos x="38" y="0"/>
                </a:cxn>
                <a:cxn ang="0">
                  <a:pos x="28" y="10"/>
                </a:cxn>
                <a:cxn ang="0">
                  <a:pos x="28" y="10"/>
                </a:cxn>
                <a:cxn ang="0">
                  <a:pos x="20" y="18"/>
                </a:cxn>
                <a:cxn ang="0">
                  <a:pos x="14" y="26"/>
                </a:cxn>
                <a:cxn ang="0">
                  <a:pos x="12" y="36"/>
                </a:cxn>
                <a:cxn ang="0">
                  <a:pos x="12" y="44"/>
                </a:cxn>
                <a:cxn ang="0">
                  <a:pos x="12" y="58"/>
                </a:cxn>
                <a:cxn ang="0">
                  <a:pos x="14" y="64"/>
                </a:cxn>
                <a:cxn ang="0">
                  <a:pos x="14" y="64"/>
                </a:cxn>
                <a:cxn ang="0">
                  <a:pos x="6" y="66"/>
                </a:cxn>
                <a:cxn ang="0">
                  <a:pos x="6" y="66"/>
                </a:cxn>
                <a:cxn ang="0">
                  <a:pos x="8" y="78"/>
                </a:cxn>
                <a:cxn ang="0">
                  <a:pos x="8" y="78"/>
                </a:cxn>
                <a:cxn ang="0">
                  <a:pos x="20" y="102"/>
                </a:cxn>
                <a:cxn ang="0">
                  <a:pos x="32" y="128"/>
                </a:cxn>
                <a:cxn ang="0">
                  <a:pos x="36" y="140"/>
                </a:cxn>
                <a:cxn ang="0">
                  <a:pos x="40" y="154"/>
                </a:cxn>
                <a:cxn ang="0">
                  <a:pos x="40" y="166"/>
                </a:cxn>
                <a:cxn ang="0">
                  <a:pos x="38" y="176"/>
                </a:cxn>
                <a:cxn ang="0">
                  <a:pos x="38" y="176"/>
                </a:cxn>
                <a:cxn ang="0">
                  <a:pos x="32" y="194"/>
                </a:cxn>
                <a:cxn ang="0">
                  <a:pos x="26" y="206"/>
                </a:cxn>
                <a:cxn ang="0">
                  <a:pos x="20" y="220"/>
                </a:cxn>
                <a:cxn ang="0">
                  <a:pos x="14" y="246"/>
                </a:cxn>
                <a:cxn ang="0">
                  <a:pos x="14" y="246"/>
                </a:cxn>
                <a:cxn ang="0">
                  <a:pos x="4" y="294"/>
                </a:cxn>
                <a:cxn ang="0">
                  <a:pos x="0" y="312"/>
                </a:cxn>
                <a:cxn ang="0">
                  <a:pos x="0" y="328"/>
                </a:cxn>
                <a:cxn ang="0">
                  <a:pos x="0" y="328"/>
                </a:cxn>
                <a:cxn ang="0">
                  <a:pos x="0" y="336"/>
                </a:cxn>
                <a:cxn ang="0">
                  <a:pos x="106" y="306"/>
                </a:cxn>
                <a:cxn ang="0">
                  <a:pos x="144" y="270"/>
                </a:cxn>
              </a:cxnLst>
              <a:rect l="0" t="0" r="r" b="b"/>
              <a:pathLst>
                <a:path w="144" h="336">
                  <a:moveTo>
                    <a:pt x="144" y="270"/>
                  </a:moveTo>
                  <a:lnTo>
                    <a:pt x="144" y="270"/>
                  </a:lnTo>
                  <a:lnTo>
                    <a:pt x="140" y="260"/>
                  </a:lnTo>
                  <a:lnTo>
                    <a:pt x="140" y="260"/>
                  </a:lnTo>
                  <a:lnTo>
                    <a:pt x="140" y="254"/>
                  </a:lnTo>
                  <a:lnTo>
                    <a:pt x="128" y="252"/>
                  </a:lnTo>
                  <a:lnTo>
                    <a:pt x="128" y="232"/>
                  </a:lnTo>
                  <a:lnTo>
                    <a:pt x="110" y="220"/>
                  </a:lnTo>
                  <a:lnTo>
                    <a:pt x="104" y="202"/>
                  </a:lnTo>
                  <a:lnTo>
                    <a:pt x="38" y="0"/>
                  </a:lnTo>
                  <a:lnTo>
                    <a:pt x="38" y="0"/>
                  </a:lnTo>
                  <a:lnTo>
                    <a:pt x="28" y="10"/>
                  </a:lnTo>
                  <a:lnTo>
                    <a:pt x="28" y="10"/>
                  </a:lnTo>
                  <a:lnTo>
                    <a:pt x="20" y="18"/>
                  </a:lnTo>
                  <a:lnTo>
                    <a:pt x="14" y="26"/>
                  </a:lnTo>
                  <a:lnTo>
                    <a:pt x="12" y="36"/>
                  </a:lnTo>
                  <a:lnTo>
                    <a:pt x="12" y="44"/>
                  </a:lnTo>
                  <a:lnTo>
                    <a:pt x="12" y="58"/>
                  </a:lnTo>
                  <a:lnTo>
                    <a:pt x="14" y="64"/>
                  </a:lnTo>
                  <a:lnTo>
                    <a:pt x="14" y="64"/>
                  </a:lnTo>
                  <a:lnTo>
                    <a:pt x="6" y="66"/>
                  </a:lnTo>
                  <a:lnTo>
                    <a:pt x="6" y="66"/>
                  </a:lnTo>
                  <a:lnTo>
                    <a:pt x="8" y="78"/>
                  </a:lnTo>
                  <a:lnTo>
                    <a:pt x="8" y="78"/>
                  </a:lnTo>
                  <a:lnTo>
                    <a:pt x="20" y="102"/>
                  </a:lnTo>
                  <a:lnTo>
                    <a:pt x="32" y="128"/>
                  </a:lnTo>
                  <a:lnTo>
                    <a:pt x="36" y="140"/>
                  </a:lnTo>
                  <a:lnTo>
                    <a:pt x="40" y="154"/>
                  </a:lnTo>
                  <a:lnTo>
                    <a:pt x="40" y="166"/>
                  </a:lnTo>
                  <a:lnTo>
                    <a:pt x="38" y="176"/>
                  </a:lnTo>
                  <a:lnTo>
                    <a:pt x="38" y="176"/>
                  </a:lnTo>
                  <a:lnTo>
                    <a:pt x="32" y="194"/>
                  </a:lnTo>
                  <a:lnTo>
                    <a:pt x="26" y="206"/>
                  </a:lnTo>
                  <a:lnTo>
                    <a:pt x="20" y="220"/>
                  </a:lnTo>
                  <a:lnTo>
                    <a:pt x="14" y="246"/>
                  </a:lnTo>
                  <a:lnTo>
                    <a:pt x="14" y="246"/>
                  </a:lnTo>
                  <a:lnTo>
                    <a:pt x="4" y="294"/>
                  </a:lnTo>
                  <a:lnTo>
                    <a:pt x="0" y="312"/>
                  </a:lnTo>
                  <a:lnTo>
                    <a:pt x="0" y="328"/>
                  </a:lnTo>
                  <a:lnTo>
                    <a:pt x="0" y="328"/>
                  </a:lnTo>
                  <a:lnTo>
                    <a:pt x="0" y="336"/>
                  </a:lnTo>
                  <a:lnTo>
                    <a:pt x="106" y="306"/>
                  </a:lnTo>
                  <a:lnTo>
                    <a:pt x="144" y="27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4" name="Freeform 65">
              <a:extLst>
                <a:ext uri="{FF2B5EF4-FFF2-40B4-BE49-F238E27FC236}">
                  <a16:creationId xmlns:a16="http://schemas.microsoft.com/office/drawing/2014/main" id="{76EC1BF9-5820-4A42-B4FD-5035D0F7C1B4}"/>
                </a:ext>
              </a:extLst>
            </p:cNvPr>
            <p:cNvSpPr>
              <a:spLocks/>
            </p:cNvSpPr>
            <p:nvPr>
              <p:custDataLst>
                <p:tags r:id="rId51"/>
              </p:custDataLst>
            </p:nvPr>
          </p:nvSpPr>
          <p:spPr bwMode="auto">
            <a:xfrm>
              <a:off x="2851619" y="1771904"/>
              <a:ext cx="695467" cy="1146513"/>
            </a:xfrm>
            <a:custGeom>
              <a:avLst/>
              <a:gdLst/>
              <a:ahLst/>
              <a:cxnLst>
                <a:cxn ang="0">
                  <a:pos x="454" y="570"/>
                </a:cxn>
                <a:cxn ang="0">
                  <a:pos x="448" y="556"/>
                </a:cxn>
                <a:cxn ang="0">
                  <a:pos x="430" y="522"/>
                </a:cxn>
                <a:cxn ang="0">
                  <a:pos x="420" y="496"/>
                </a:cxn>
                <a:cxn ang="0">
                  <a:pos x="416" y="484"/>
                </a:cxn>
                <a:cxn ang="0">
                  <a:pos x="400" y="450"/>
                </a:cxn>
                <a:cxn ang="0">
                  <a:pos x="374" y="420"/>
                </a:cxn>
                <a:cxn ang="0">
                  <a:pos x="364" y="412"/>
                </a:cxn>
                <a:cxn ang="0">
                  <a:pos x="358" y="424"/>
                </a:cxn>
                <a:cxn ang="0">
                  <a:pos x="352" y="444"/>
                </a:cxn>
                <a:cxn ang="0">
                  <a:pos x="342" y="452"/>
                </a:cxn>
                <a:cxn ang="0">
                  <a:pos x="332" y="454"/>
                </a:cxn>
                <a:cxn ang="0">
                  <a:pos x="324" y="452"/>
                </a:cxn>
                <a:cxn ang="0">
                  <a:pos x="322" y="446"/>
                </a:cxn>
                <a:cxn ang="0">
                  <a:pos x="326" y="434"/>
                </a:cxn>
                <a:cxn ang="0">
                  <a:pos x="324" y="412"/>
                </a:cxn>
                <a:cxn ang="0">
                  <a:pos x="324" y="392"/>
                </a:cxn>
                <a:cxn ang="0">
                  <a:pos x="328" y="376"/>
                </a:cxn>
                <a:cxn ang="0">
                  <a:pos x="328" y="360"/>
                </a:cxn>
                <a:cxn ang="0">
                  <a:pos x="326" y="352"/>
                </a:cxn>
                <a:cxn ang="0">
                  <a:pos x="310" y="326"/>
                </a:cxn>
                <a:cxn ang="0">
                  <a:pos x="292" y="310"/>
                </a:cxn>
                <a:cxn ang="0">
                  <a:pos x="284" y="296"/>
                </a:cxn>
                <a:cxn ang="0">
                  <a:pos x="282" y="290"/>
                </a:cxn>
                <a:cxn ang="0">
                  <a:pos x="286" y="276"/>
                </a:cxn>
                <a:cxn ang="0">
                  <a:pos x="290" y="264"/>
                </a:cxn>
                <a:cxn ang="0">
                  <a:pos x="286" y="250"/>
                </a:cxn>
                <a:cxn ang="0">
                  <a:pos x="274" y="208"/>
                </a:cxn>
                <a:cxn ang="0">
                  <a:pos x="268" y="180"/>
                </a:cxn>
                <a:cxn ang="0">
                  <a:pos x="264" y="150"/>
                </a:cxn>
                <a:cxn ang="0">
                  <a:pos x="266" y="110"/>
                </a:cxn>
                <a:cxn ang="0">
                  <a:pos x="272" y="70"/>
                </a:cxn>
                <a:cxn ang="0">
                  <a:pos x="274" y="58"/>
                </a:cxn>
                <a:cxn ang="0">
                  <a:pos x="288" y="22"/>
                </a:cxn>
                <a:cxn ang="0">
                  <a:pos x="208" y="0"/>
                </a:cxn>
                <a:cxn ang="0">
                  <a:pos x="126" y="272"/>
                </a:cxn>
                <a:cxn ang="0">
                  <a:pos x="130" y="302"/>
                </a:cxn>
                <a:cxn ang="0">
                  <a:pos x="128" y="316"/>
                </a:cxn>
                <a:cxn ang="0">
                  <a:pos x="122" y="336"/>
                </a:cxn>
                <a:cxn ang="0">
                  <a:pos x="126" y="340"/>
                </a:cxn>
                <a:cxn ang="0">
                  <a:pos x="142" y="372"/>
                </a:cxn>
                <a:cxn ang="0">
                  <a:pos x="142" y="386"/>
                </a:cxn>
                <a:cxn ang="0">
                  <a:pos x="130" y="418"/>
                </a:cxn>
                <a:cxn ang="0">
                  <a:pos x="46" y="510"/>
                </a:cxn>
                <a:cxn ang="0">
                  <a:pos x="50" y="514"/>
                </a:cxn>
                <a:cxn ang="0">
                  <a:pos x="60" y="532"/>
                </a:cxn>
                <a:cxn ang="0">
                  <a:pos x="64" y="550"/>
                </a:cxn>
                <a:cxn ang="0">
                  <a:pos x="62" y="558"/>
                </a:cxn>
                <a:cxn ang="0">
                  <a:pos x="40" y="610"/>
                </a:cxn>
                <a:cxn ang="0">
                  <a:pos x="242" y="856"/>
                </a:cxn>
                <a:cxn ang="0">
                  <a:pos x="552" y="596"/>
                </a:cxn>
                <a:cxn ang="0">
                  <a:pos x="524" y="584"/>
                </a:cxn>
                <a:cxn ang="0">
                  <a:pos x="490" y="584"/>
                </a:cxn>
                <a:cxn ang="0">
                  <a:pos x="468" y="580"/>
                </a:cxn>
                <a:cxn ang="0">
                  <a:pos x="456" y="572"/>
                </a:cxn>
                <a:cxn ang="0">
                  <a:pos x="454" y="570"/>
                </a:cxn>
              </a:cxnLst>
              <a:rect l="0" t="0" r="r" b="b"/>
              <a:pathLst>
                <a:path w="552" h="910">
                  <a:moveTo>
                    <a:pt x="454" y="570"/>
                  </a:moveTo>
                  <a:lnTo>
                    <a:pt x="454" y="570"/>
                  </a:lnTo>
                  <a:lnTo>
                    <a:pt x="452" y="562"/>
                  </a:lnTo>
                  <a:lnTo>
                    <a:pt x="448" y="556"/>
                  </a:lnTo>
                  <a:lnTo>
                    <a:pt x="440" y="542"/>
                  </a:lnTo>
                  <a:lnTo>
                    <a:pt x="430" y="522"/>
                  </a:lnTo>
                  <a:lnTo>
                    <a:pt x="424" y="510"/>
                  </a:lnTo>
                  <a:lnTo>
                    <a:pt x="420" y="496"/>
                  </a:lnTo>
                  <a:lnTo>
                    <a:pt x="420" y="496"/>
                  </a:lnTo>
                  <a:lnTo>
                    <a:pt x="416" y="484"/>
                  </a:lnTo>
                  <a:lnTo>
                    <a:pt x="412" y="472"/>
                  </a:lnTo>
                  <a:lnTo>
                    <a:pt x="400" y="450"/>
                  </a:lnTo>
                  <a:lnTo>
                    <a:pt x="384" y="428"/>
                  </a:lnTo>
                  <a:lnTo>
                    <a:pt x="374" y="420"/>
                  </a:lnTo>
                  <a:lnTo>
                    <a:pt x="364" y="412"/>
                  </a:lnTo>
                  <a:lnTo>
                    <a:pt x="364" y="412"/>
                  </a:lnTo>
                  <a:lnTo>
                    <a:pt x="360" y="418"/>
                  </a:lnTo>
                  <a:lnTo>
                    <a:pt x="358" y="424"/>
                  </a:lnTo>
                  <a:lnTo>
                    <a:pt x="354" y="438"/>
                  </a:lnTo>
                  <a:lnTo>
                    <a:pt x="352" y="444"/>
                  </a:lnTo>
                  <a:lnTo>
                    <a:pt x="348" y="450"/>
                  </a:lnTo>
                  <a:lnTo>
                    <a:pt x="342" y="452"/>
                  </a:lnTo>
                  <a:lnTo>
                    <a:pt x="332" y="454"/>
                  </a:lnTo>
                  <a:lnTo>
                    <a:pt x="332" y="454"/>
                  </a:lnTo>
                  <a:lnTo>
                    <a:pt x="326" y="454"/>
                  </a:lnTo>
                  <a:lnTo>
                    <a:pt x="324" y="452"/>
                  </a:lnTo>
                  <a:lnTo>
                    <a:pt x="322" y="450"/>
                  </a:lnTo>
                  <a:lnTo>
                    <a:pt x="322" y="446"/>
                  </a:lnTo>
                  <a:lnTo>
                    <a:pt x="326" y="434"/>
                  </a:lnTo>
                  <a:lnTo>
                    <a:pt x="326" y="434"/>
                  </a:lnTo>
                  <a:lnTo>
                    <a:pt x="326" y="422"/>
                  </a:lnTo>
                  <a:lnTo>
                    <a:pt x="324" y="412"/>
                  </a:lnTo>
                  <a:lnTo>
                    <a:pt x="322" y="402"/>
                  </a:lnTo>
                  <a:lnTo>
                    <a:pt x="324" y="392"/>
                  </a:lnTo>
                  <a:lnTo>
                    <a:pt x="324" y="392"/>
                  </a:lnTo>
                  <a:lnTo>
                    <a:pt x="328" y="376"/>
                  </a:lnTo>
                  <a:lnTo>
                    <a:pt x="328" y="370"/>
                  </a:lnTo>
                  <a:lnTo>
                    <a:pt x="328" y="360"/>
                  </a:lnTo>
                  <a:lnTo>
                    <a:pt x="328" y="360"/>
                  </a:lnTo>
                  <a:lnTo>
                    <a:pt x="326" y="352"/>
                  </a:lnTo>
                  <a:lnTo>
                    <a:pt x="320" y="342"/>
                  </a:lnTo>
                  <a:lnTo>
                    <a:pt x="310" y="326"/>
                  </a:lnTo>
                  <a:lnTo>
                    <a:pt x="310" y="326"/>
                  </a:lnTo>
                  <a:lnTo>
                    <a:pt x="292" y="310"/>
                  </a:lnTo>
                  <a:lnTo>
                    <a:pt x="286" y="300"/>
                  </a:lnTo>
                  <a:lnTo>
                    <a:pt x="284" y="296"/>
                  </a:lnTo>
                  <a:lnTo>
                    <a:pt x="282" y="290"/>
                  </a:lnTo>
                  <a:lnTo>
                    <a:pt x="282" y="290"/>
                  </a:lnTo>
                  <a:lnTo>
                    <a:pt x="284" y="282"/>
                  </a:lnTo>
                  <a:lnTo>
                    <a:pt x="286" y="276"/>
                  </a:lnTo>
                  <a:lnTo>
                    <a:pt x="288" y="270"/>
                  </a:lnTo>
                  <a:lnTo>
                    <a:pt x="290" y="264"/>
                  </a:lnTo>
                  <a:lnTo>
                    <a:pt x="290" y="264"/>
                  </a:lnTo>
                  <a:lnTo>
                    <a:pt x="286" y="250"/>
                  </a:lnTo>
                  <a:lnTo>
                    <a:pt x="282" y="236"/>
                  </a:lnTo>
                  <a:lnTo>
                    <a:pt x="274" y="208"/>
                  </a:lnTo>
                  <a:lnTo>
                    <a:pt x="274" y="208"/>
                  </a:lnTo>
                  <a:lnTo>
                    <a:pt x="268" y="180"/>
                  </a:lnTo>
                  <a:lnTo>
                    <a:pt x="264" y="150"/>
                  </a:lnTo>
                  <a:lnTo>
                    <a:pt x="264" y="150"/>
                  </a:lnTo>
                  <a:lnTo>
                    <a:pt x="264" y="130"/>
                  </a:lnTo>
                  <a:lnTo>
                    <a:pt x="266" y="110"/>
                  </a:lnTo>
                  <a:lnTo>
                    <a:pt x="270" y="90"/>
                  </a:lnTo>
                  <a:lnTo>
                    <a:pt x="272" y="70"/>
                  </a:lnTo>
                  <a:lnTo>
                    <a:pt x="272" y="70"/>
                  </a:lnTo>
                  <a:lnTo>
                    <a:pt x="274" y="58"/>
                  </a:lnTo>
                  <a:lnTo>
                    <a:pt x="278" y="46"/>
                  </a:lnTo>
                  <a:lnTo>
                    <a:pt x="288" y="22"/>
                  </a:lnTo>
                  <a:lnTo>
                    <a:pt x="288" y="22"/>
                  </a:lnTo>
                  <a:lnTo>
                    <a:pt x="208" y="0"/>
                  </a:lnTo>
                  <a:lnTo>
                    <a:pt x="126" y="272"/>
                  </a:lnTo>
                  <a:lnTo>
                    <a:pt x="126" y="272"/>
                  </a:lnTo>
                  <a:lnTo>
                    <a:pt x="128" y="280"/>
                  </a:lnTo>
                  <a:lnTo>
                    <a:pt x="130" y="302"/>
                  </a:lnTo>
                  <a:lnTo>
                    <a:pt x="130" y="302"/>
                  </a:lnTo>
                  <a:lnTo>
                    <a:pt x="128" y="316"/>
                  </a:lnTo>
                  <a:lnTo>
                    <a:pt x="126" y="326"/>
                  </a:lnTo>
                  <a:lnTo>
                    <a:pt x="122" y="336"/>
                  </a:lnTo>
                  <a:lnTo>
                    <a:pt x="122" y="336"/>
                  </a:lnTo>
                  <a:lnTo>
                    <a:pt x="126" y="340"/>
                  </a:lnTo>
                  <a:lnTo>
                    <a:pt x="134" y="354"/>
                  </a:lnTo>
                  <a:lnTo>
                    <a:pt x="142" y="372"/>
                  </a:lnTo>
                  <a:lnTo>
                    <a:pt x="144" y="380"/>
                  </a:lnTo>
                  <a:lnTo>
                    <a:pt x="142" y="386"/>
                  </a:lnTo>
                  <a:lnTo>
                    <a:pt x="142" y="386"/>
                  </a:lnTo>
                  <a:lnTo>
                    <a:pt x="130" y="418"/>
                  </a:lnTo>
                  <a:lnTo>
                    <a:pt x="122" y="434"/>
                  </a:lnTo>
                  <a:lnTo>
                    <a:pt x="46" y="510"/>
                  </a:lnTo>
                  <a:lnTo>
                    <a:pt x="46" y="510"/>
                  </a:lnTo>
                  <a:lnTo>
                    <a:pt x="50" y="514"/>
                  </a:lnTo>
                  <a:lnTo>
                    <a:pt x="58" y="526"/>
                  </a:lnTo>
                  <a:lnTo>
                    <a:pt x="60" y="532"/>
                  </a:lnTo>
                  <a:lnTo>
                    <a:pt x="62" y="540"/>
                  </a:lnTo>
                  <a:lnTo>
                    <a:pt x="64" y="550"/>
                  </a:lnTo>
                  <a:lnTo>
                    <a:pt x="62" y="558"/>
                  </a:lnTo>
                  <a:lnTo>
                    <a:pt x="62" y="558"/>
                  </a:lnTo>
                  <a:lnTo>
                    <a:pt x="48" y="594"/>
                  </a:lnTo>
                  <a:lnTo>
                    <a:pt x="40" y="610"/>
                  </a:lnTo>
                  <a:lnTo>
                    <a:pt x="0" y="794"/>
                  </a:lnTo>
                  <a:lnTo>
                    <a:pt x="242" y="856"/>
                  </a:lnTo>
                  <a:lnTo>
                    <a:pt x="494" y="910"/>
                  </a:lnTo>
                  <a:lnTo>
                    <a:pt x="552" y="596"/>
                  </a:lnTo>
                  <a:lnTo>
                    <a:pt x="524" y="584"/>
                  </a:lnTo>
                  <a:lnTo>
                    <a:pt x="524" y="584"/>
                  </a:lnTo>
                  <a:lnTo>
                    <a:pt x="514" y="584"/>
                  </a:lnTo>
                  <a:lnTo>
                    <a:pt x="490" y="584"/>
                  </a:lnTo>
                  <a:lnTo>
                    <a:pt x="478" y="582"/>
                  </a:lnTo>
                  <a:lnTo>
                    <a:pt x="468" y="580"/>
                  </a:lnTo>
                  <a:lnTo>
                    <a:pt x="458" y="576"/>
                  </a:lnTo>
                  <a:lnTo>
                    <a:pt x="456" y="572"/>
                  </a:lnTo>
                  <a:lnTo>
                    <a:pt x="454" y="570"/>
                  </a:lnTo>
                  <a:lnTo>
                    <a:pt x="454" y="57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5" name="Freeform 66">
              <a:extLst>
                <a:ext uri="{FF2B5EF4-FFF2-40B4-BE49-F238E27FC236}">
                  <a16:creationId xmlns:a16="http://schemas.microsoft.com/office/drawing/2014/main" id="{B30C9E34-EEE7-4ECC-82E1-5F0DD17C5D19}"/>
                </a:ext>
              </a:extLst>
            </p:cNvPr>
            <p:cNvSpPr>
              <a:spLocks/>
            </p:cNvSpPr>
            <p:nvPr>
              <p:custDataLst>
                <p:tags r:id="rId52"/>
              </p:custDataLst>
            </p:nvPr>
          </p:nvSpPr>
          <p:spPr bwMode="auto">
            <a:xfrm>
              <a:off x="3184234" y="1799622"/>
              <a:ext cx="1138954" cy="786180"/>
            </a:xfrm>
            <a:custGeom>
              <a:avLst/>
              <a:gdLst/>
              <a:ahLst/>
              <a:cxnLst>
                <a:cxn ang="0">
                  <a:pos x="904" y="154"/>
                </a:cxn>
                <a:cxn ang="0">
                  <a:pos x="784" y="138"/>
                </a:cxn>
                <a:cxn ang="0">
                  <a:pos x="430" y="80"/>
                </a:cxn>
                <a:cxn ang="0">
                  <a:pos x="94" y="18"/>
                </a:cxn>
                <a:cxn ang="0">
                  <a:pos x="24" y="0"/>
                </a:cxn>
                <a:cxn ang="0">
                  <a:pos x="14" y="24"/>
                </a:cxn>
                <a:cxn ang="0">
                  <a:pos x="8" y="48"/>
                </a:cxn>
                <a:cxn ang="0">
                  <a:pos x="6" y="68"/>
                </a:cxn>
                <a:cxn ang="0">
                  <a:pos x="0" y="108"/>
                </a:cxn>
                <a:cxn ang="0">
                  <a:pos x="0" y="128"/>
                </a:cxn>
                <a:cxn ang="0">
                  <a:pos x="10" y="186"/>
                </a:cxn>
                <a:cxn ang="0">
                  <a:pos x="18" y="214"/>
                </a:cxn>
                <a:cxn ang="0">
                  <a:pos x="26" y="242"/>
                </a:cxn>
                <a:cxn ang="0">
                  <a:pos x="24" y="248"/>
                </a:cxn>
                <a:cxn ang="0">
                  <a:pos x="20" y="260"/>
                </a:cxn>
                <a:cxn ang="0">
                  <a:pos x="18" y="268"/>
                </a:cxn>
                <a:cxn ang="0">
                  <a:pos x="22" y="278"/>
                </a:cxn>
                <a:cxn ang="0">
                  <a:pos x="46" y="304"/>
                </a:cxn>
                <a:cxn ang="0">
                  <a:pos x="56" y="320"/>
                </a:cxn>
                <a:cxn ang="0">
                  <a:pos x="64" y="338"/>
                </a:cxn>
                <a:cxn ang="0">
                  <a:pos x="64" y="348"/>
                </a:cxn>
                <a:cxn ang="0">
                  <a:pos x="60" y="370"/>
                </a:cxn>
                <a:cxn ang="0">
                  <a:pos x="58" y="380"/>
                </a:cxn>
                <a:cxn ang="0">
                  <a:pos x="62" y="400"/>
                </a:cxn>
                <a:cxn ang="0">
                  <a:pos x="62" y="412"/>
                </a:cxn>
                <a:cxn ang="0">
                  <a:pos x="58" y="428"/>
                </a:cxn>
                <a:cxn ang="0">
                  <a:pos x="62" y="432"/>
                </a:cxn>
                <a:cxn ang="0">
                  <a:pos x="68" y="432"/>
                </a:cxn>
                <a:cxn ang="0">
                  <a:pos x="84" y="428"/>
                </a:cxn>
                <a:cxn ang="0">
                  <a:pos x="90" y="416"/>
                </a:cxn>
                <a:cxn ang="0">
                  <a:pos x="96" y="396"/>
                </a:cxn>
                <a:cxn ang="0">
                  <a:pos x="100" y="390"/>
                </a:cxn>
                <a:cxn ang="0">
                  <a:pos x="120" y="406"/>
                </a:cxn>
                <a:cxn ang="0">
                  <a:pos x="148" y="450"/>
                </a:cxn>
                <a:cxn ang="0">
                  <a:pos x="156" y="474"/>
                </a:cxn>
                <a:cxn ang="0">
                  <a:pos x="160" y="488"/>
                </a:cxn>
                <a:cxn ang="0">
                  <a:pos x="176" y="520"/>
                </a:cxn>
                <a:cxn ang="0">
                  <a:pos x="188" y="540"/>
                </a:cxn>
                <a:cxn ang="0">
                  <a:pos x="190" y="548"/>
                </a:cxn>
                <a:cxn ang="0">
                  <a:pos x="194" y="554"/>
                </a:cxn>
                <a:cxn ang="0">
                  <a:pos x="214" y="560"/>
                </a:cxn>
                <a:cxn ang="0">
                  <a:pos x="250" y="562"/>
                </a:cxn>
                <a:cxn ang="0">
                  <a:pos x="288" y="574"/>
                </a:cxn>
                <a:cxn ang="0">
                  <a:pos x="858" y="624"/>
                </a:cxn>
              </a:cxnLst>
              <a:rect l="0" t="0" r="r" b="b"/>
              <a:pathLst>
                <a:path w="904" h="624">
                  <a:moveTo>
                    <a:pt x="858" y="624"/>
                  </a:moveTo>
                  <a:lnTo>
                    <a:pt x="904" y="154"/>
                  </a:lnTo>
                  <a:lnTo>
                    <a:pt x="904" y="154"/>
                  </a:lnTo>
                  <a:lnTo>
                    <a:pt x="784" y="138"/>
                  </a:lnTo>
                  <a:lnTo>
                    <a:pt x="664" y="120"/>
                  </a:lnTo>
                  <a:lnTo>
                    <a:pt x="430" y="80"/>
                  </a:lnTo>
                  <a:lnTo>
                    <a:pt x="230" y="44"/>
                  </a:lnTo>
                  <a:lnTo>
                    <a:pt x="94" y="18"/>
                  </a:lnTo>
                  <a:lnTo>
                    <a:pt x="94" y="18"/>
                  </a:lnTo>
                  <a:lnTo>
                    <a:pt x="24" y="0"/>
                  </a:lnTo>
                  <a:lnTo>
                    <a:pt x="24" y="0"/>
                  </a:lnTo>
                  <a:lnTo>
                    <a:pt x="14" y="24"/>
                  </a:lnTo>
                  <a:lnTo>
                    <a:pt x="10" y="36"/>
                  </a:lnTo>
                  <a:lnTo>
                    <a:pt x="8" y="48"/>
                  </a:lnTo>
                  <a:lnTo>
                    <a:pt x="8" y="48"/>
                  </a:lnTo>
                  <a:lnTo>
                    <a:pt x="6" y="68"/>
                  </a:lnTo>
                  <a:lnTo>
                    <a:pt x="2" y="88"/>
                  </a:lnTo>
                  <a:lnTo>
                    <a:pt x="0" y="108"/>
                  </a:lnTo>
                  <a:lnTo>
                    <a:pt x="0" y="128"/>
                  </a:lnTo>
                  <a:lnTo>
                    <a:pt x="0" y="128"/>
                  </a:lnTo>
                  <a:lnTo>
                    <a:pt x="4" y="158"/>
                  </a:lnTo>
                  <a:lnTo>
                    <a:pt x="10" y="186"/>
                  </a:lnTo>
                  <a:lnTo>
                    <a:pt x="10" y="186"/>
                  </a:lnTo>
                  <a:lnTo>
                    <a:pt x="18" y="214"/>
                  </a:lnTo>
                  <a:lnTo>
                    <a:pt x="22" y="228"/>
                  </a:lnTo>
                  <a:lnTo>
                    <a:pt x="26" y="242"/>
                  </a:lnTo>
                  <a:lnTo>
                    <a:pt x="26" y="242"/>
                  </a:lnTo>
                  <a:lnTo>
                    <a:pt x="24" y="248"/>
                  </a:lnTo>
                  <a:lnTo>
                    <a:pt x="22" y="254"/>
                  </a:lnTo>
                  <a:lnTo>
                    <a:pt x="20" y="260"/>
                  </a:lnTo>
                  <a:lnTo>
                    <a:pt x="18" y="268"/>
                  </a:lnTo>
                  <a:lnTo>
                    <a:pt x="18" y="268"/>
                  </a:lnTo>
                  <a:lnTo>
                    <a:pt x="20" y="274"/>
                  </a:lnTo>
                  <a:lnTo>
                    <a:pt x="22" y="278"/>
                  </a:lnTo>
                  <a:lnTo>
                    <a:pt x="28" y="288"/>
                  </a:lnTo>
                  <a:lnTo>
                    <a:pt x="46" y="304"/>
                  </a:lnTo>
                  <a:lnTo>
                    <a:pt x="46" y="304"/>
                  </a:lnTo>
                  <a:lnTo>
                    <a:pt x="56" y="320"/>
                  </a:lnTo>
                  <a:lnTo>
                    <a:pt x="62" y="330"/>
                  </a:lnTo>
                  <a:lnTo>
                    <a:pt x="64" y="338"/>
                  </a:lnTo>
                  <a:lnTo>
                    <a:pt x="64" y="338"/>
                  </a:lnTo>
                  <a:lnTo>
                    <a:pt x="64" y="348"/>
                  </a:lnTo>
                  <a:lnTo>
                    <a:pt x="64" y="354"/>
                  </a:lnTo>
                  <a:lnTo>
                    <a:pt x="60" y="370"/>
                  </a:lnTo>
                  <a:lnTo>
                    <a:pt x="60" y="370"/>
                  </a:lnTo>
                  <a:lnTo>
                    <a:pt x="58" y="380"/>
                  </a:lnTo>
                  <a:lnTo>
                    <a:pt x="60" y="390"/>
                  </a:lnTo>
                  <a:lnTo>
                    <a:pt x="62" y="400"/>
                  </a:lnTo>
                  <a:lnTo>
                    <a:pt x="62" y="412"/>
                  </a:lnTo>
                  <a:lnTo>
                    <a:pt x="62" y="412"/>
                  </a:lnTo>
                  <a:lnTo>
                    <a:pt x="58" y="424"/>
                  </a:lnTo>
                  <a:lnTo>
                    <a:pt x="58" y="428"/>
                  </a:lnTo>
                  <a:lnTo>
                    <a:pt x="60" y="430"/>
                  </a:lnTo>
                  <a:lnTo>
                    <a:pt x="62" y="432"/>
                  </a:lnTo>
                  <a:lnTo>
                    <a:pt x="68" y="432"/>
                  </a:lnTo>
                  <a:lnTo>
                    <a:pt x="68" y="432"/>
                  </a:lnTo>
                  <a:lnTo>
                    <a:pt x="78" y="430"/>
                  </a:lnTo>
                  <a:lnTo>
                    <a:pt x="84" y="428"/>
                  </a:lnTo>
                  <a:lnTo>
                    <a:pt x="88" y="422"/>
                  </a:lnTo>
                  <a:lnTo>
                    <a:pt x="90" y="416"/>
                  </a:lnTo>
                  <a:lnTo>
                    <a:pt x="94" y="402"/>
                  </a:lnTo>
                  <a:lnTo>
                    <a:pt x="96" y="396"/>
                  </a:lnTo>
                  <a:lnTo>
                    <a:pt x="100" y="390"/>
                  </a:lnTo>
                  <a:lnTo>
                    <a:pt x="100" y="390"/>
                  </a:lnTo>
                  <a:lnTo>
                    <a:pt x="110" y="398"/>
                  </a:lnTo>
                  <a:lnTo>
                    <a:pt x="120" y="406"/>
                  </a:lnTo>
                  <a:lnTo>
                    <a:pt x="136" y="428"/>
                  </a:lnTo>
                  <a:lnTo>
                    <a:pt x="148" y="450"/>
                  </a:lnTo>
                  <a:lnTo>
                    <a:pt x="152" y="462"/>
                  </a:lnTo>
                  <a:lnTo>
                    <a:pt x="156" y="474"/>
                  </a:lnTo>
                  <a:lnTo>
                    <a:pt x="156" y="474"/>
                  </a:lnTo>
                  <a:lnTo>
                    <a:pt x="160" y="488"/>
                  </a:lnTo>
                  <a:lnTo>
                    <a:pt x="166" y="500"/>
                  </a:lnTo>
                  <a:lnTo>
                    <a:pt x="176" y="520"/>
                  </a:lnTo>
                  <a:lnTo>
                    <a:pt x="184" y="534"/>
                  </a:lnTo>
                  <a:lnTo>
                    <a:pt x="188" y="540"/>
                  </a:lnTo>
                  <a:lnTo>
                    <a:pt x="190" y="548"/>
                  </a:lnTo>
                  <a:lnTo>
                    <a:pt x="190" y="548"/>
                  </a:lnTo>
                  <a:lnTo>
                    <a:pt x="192" y="550"/>
                  </a:lnTo>
                  <a:lnTo>
                    <a:pt x="194" y="554"/>
                  </a:lnTo>
                  <a:lnTo>
                    <a:pt x="204" y="558"/>
                  </a:lnTo>
                  <a:lnTo>
                    <a:pt x="214" y="560"/>
                  </a:lnTo>
                  <a:lnTo>
                    <a:pt x="226" y="562"/>
                  </a:lnTo>
                  <a:lnTo>
                    <a:pt x="250" y="562"/>
                  </a:lnTo>
                  <a:lnTo>
                    <a:pt x="260" y="562"/>
                  </a:lnTo>
                  <a:lnTo>
                    <a:pt x="288" y="574"/>
                  </a:lnTo>
                  <a:lnTo>
                    <a:pt x="294" y="542"/>
                  </a:lnTo>
                  <a:lnTo>
                    <a:pt x="858" y="62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6" name="Freeform 67">
              <a:extLst>
                <a:ext uri="{FF2B5EF4-FFF2-40B4-BE49-F238E27FC236}">
                  <a16:creationId xmlns:a16="http://schemas.microsoft.com/office/drawing/2014/main" id="{1F4D5274-26A9-4773-BF2D-2A5D4C23B33A}"/>
                </a:ext>
              </a:extLst>
            </p:cNvPr>
            <p:cNvSpPr>
              <a:spLocks/>
            </p:cNvSpPr>
            <p:nvPr>
              <p:custDataLst>
                <p:tags r:id="rId53"/>
              </p:custDataLst>
            </p:nvPr>
          </p:nvSpPr>
          <p:spPr bwMode="auto">
            <a:xfrm>
              <a:off x="2420732" y="2694155"/>
              <a:ext cx="743344" cy="1159112"/>
            </a:xfrm>
            <a:custGeom>
              <a:avLst/>
              <a:gdLst/>
              <a:ahLst/>
              <a:cxnLst>
                <a:cxn ang="0">
                  <a:pos x="584" y="124"/>
                </a:cxn>
                <a:cxn ang="0">
                  <a:pos x="342" y="62"/>
                </a:cxn>
                <a:cxn ang="0">
                  <a:pos x="338" y="62"/>
                </a:cxn>
                <a:cxn ang="0">
                  <a:pos x="332" y="60"/>
                </a:cxn>
                <a:cxn ang="0">
                  <a:pos x="332" y="60"/>
                </a:cxn>
                <a:cxn ang="0">
                  <a:pos x="94" y="0"/>
                </a:cxn>
                <a:cxn ang="0">
                  <a:pos x="0" y="330"/>
                </a:cxn>
                <a:cxn ang="0">
                  <a:pos x="360" y="920"/>
                </a:cxn>
                <a:cxn ang="0">
                  <a:pos x="372" y="902"/>
                </a:cxn>
                <a:cxn ang="0">
                  <a:pos x="378" y="828"/>
                </a:cxn>
                <a:cxn ang="0">
                  <a:pos x="378" y="828"/>
                </a:cxn>
                <a:cxn ang="0">
                  <a:pos x="378" y="822"/>
                </a:cxn>
                <a:cxn ang="0">
                  <a:pos x="378" y="810"/>
                </a:cxn>
                <a:cxn ang="0">
                  <a:pos x="380" y="804"/>
                </a:cxn>
                <a:cxn ang="0">
                  <a:pos x="382" y="800"/>
                </a:cxn>
                <a:cxn ang="0">
                  <a:pos x="386" y="796"/>
                </a:cxn>
                <a:cxn ang="0">
                  <a:pos x="394" y="794"/>
                </a:cxn>
                <a:cxn ang="0">
                  <a:pos x="394" y="794"/>
                </a:cxn>
                <a:cxn ang="0">
                  <a:pos x="408" y="796"/>
                </a:cxn>
                <a:cxn ang="0">
                  <a:pos x="418" y="800"/>
                </a:cxn>
                <a:cxn ang="0">
                  <a:pos x="426" y="806"/>
                </a:cxn>
                <a:cxn ang="0">
                  <a:pos x="426" y="806"/>
                </a:cxn>
                <a:cxn ang="0">
                  <a:pos x="428" y="806"/>
                </a:cxn>
                <a:cxn ang="0">
                  <a:pos x="434" y="808"/>
                </a:cxn>
                <a:cxn ang="0">
                  <a:pos x="440" y="806"/>
                </a:cxn>
                <a:cxn ang="0">
                  <a:pos x="442" y="804"/>
                </a:cxn>
                <a:cxn ang="0">
                  <a:pos x="444" y="800"/>
                </a:cxn>
                <a:cxn ang="0">
                  <a:pos x="444" y="800"/>
                </a:cxn>
                <a:cxn ang="0">
                  <a:pos x="466" y="710"/>
                </a:cxn>
                <a:cxn ang="0">
                  <a:pos x="508" y="512"/>
                </a:cxn>
                <a:cxn ang="0">
                  <a:pos x="590" y="126"/>
                </a:cxn>
                <a:cxn ang="0">
                  <a:pos x="584" y="124"/>
                </a:cxn>
              </a:cxnLst>
              <a:rect l="0" t="0" r="r" b="b"/>
              <a:pathLst>
                <a:path w="590" h="920">
                  <a:moveTo>
                    <a:pt x="584" y="124"/>
                  </a:moveTo>
                  <a:lnTo>
                    <a:pt x="342" y="62"/>
                  </a:lnTo>
                  <a:lnTo>
                    <a:pt x="338" y="62"/>
                  </a:lnTo>
                  <a:lnTo>
                    <a:pt x="332" y="60"/>
                  </a:lnTo>
                  <a:lnTo>
                    <a:pt x="332" y="60"/>
                  </a:lnTo>
                  <a:lnTo>
                    <a:pt x="94" y="0"/>
                  </a:lnTo>
                  <a:lnTo>
                    <a:pt x="0" y="330"/>
                  </a:lnTo>
                  <a:lnTo>
                    <a:pt x="360" y="920"/>
                  </a:lnTo>
                  <a:lnTo>
                    <a:pt x="372" y="902"/>
                  </a:lnTo>
                  <a:lnTo>
                    <a:pt x="378" y="828"/>
                  </a:lnTo>
                  <a:lnTo>
                    <a:pt x="378" y="828"/>
                  </a:lnTo>
                  <a:lnTo>
                    <a:pt x="378" y="822"/>
                  </a:lnTo>
                  <a:lnTo>
                    <a:pt x="378" y="810"/>
                  </a:lnTo>
                  <a:lnTo>
                    <a:pt x="380" y="804"/>
                  </a:lnTo>
                  <a:lnTo>
                    <a:pt x="382" y="800"/>
                  </a:lnTo>
                  <a:lnTo>
                    <a:pt x="386" y="796"/>
                  </a:lnTo>
                  <a:lnTo>
                    <a:pt x="394" y="794"/>
                  </a:lnTo>
                  <a:lnTo>
                    <a:pt x="394" y="794"/>
                  </a:lnTo>
                  <a:lnTo>
                    <a:pt x="408" y="796"/>
                  </a:lnTo>
                  <a:lnTo>
                    <a:pt x="418" y="800"/>
                  </a:lnTo>
                  <a:lnTo>
                    <a:pt x="426" y="806"/>
                  </a:lnTo>
                  <a:lnTo>
                    <a:pt x="426" y="806"/>
                  </a:lnTo>
                  <a:lnTo>
                    <a:pt x="428" y="806"/>
                  </a:lnTo>
                  <a:lnTo>
                    <a:pt x="434" y="808"/>
                  </a:lnTo>
                  <a:lnTo>
                    <a:pt x="440" y="806"/>
                  </a:lnTo>
                  <a:lnTo>
                    <a:pt x="442" y="804"/>
                  </a:lnTo>
                  <a:lnTo>
                    <a:pt x="444" y="800"/>
                  </a:lnTo>
                  <a:lnTo>
                    <a:pt x="444" y="800"/>
                  </a:lnTo>
                  <a:lnTo>
                    <a:pt x="466" y="710"/>
                  </a:lnTo>
                  <a:lnTo>
                    <a:pt x="508" y="512"/>
                  </a:lnTo>
                  <a:lnTo>
                    <a:pt x="590" y="126"/>
                  </a:lnTo>
                  <a:lnTo>
                    <a:pt x="584" y="124"/>
                  </a:lnTo>
                  <a:close/>
                </a:path>
              </a:pathLst>
            </a:custGeom>
            <a:solidFill>
              <a:schemeClr val="bg2">
                <a:lumMod val="90000"/>
              </a:schemeClr>
            </a:solid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7" name="Freeform 68">
              <a:extLst>
                <a:ext uri="{FF2B5EF4-FFF2-40B4-BE49-F238E27FC236}">
                  <a16:creationId xmlns:a16="http://schemas.microsoft.com/office/drawing/2014/main" id="{BF7C8AB8-C984-4F43-B3EE-D857BC9BE94E}"/>
                </a:ext>
              </a:extLst>
            </p:cNvPr>
            <p:cNvSpPr>
              <a:spLocks/>
            </p:cNvSpPr>
            <p:nvPr>
              <p:custDataLst>
                <p:tags r:id="rId54"/>
              </p:custDataLst>
            </p:nvPr>
          </p:nvSpPr>
          <p:spPr bwMode="auto">
            <a:xfrm>
              <a:off x="4275311" y="1993648"/>
              <a:ext cx="745864" cy="529160"/>
            </a:xfrm>
            <a:custGeom>
              <a:avLst/>
              <a:gdLst/>
              <a:ahLst/>
              <a:cxnLst>
                <a:cxn ang="0">
                  <a:pos x="592" y="400"/>
                </a:cxn>
                <a:cxn ang="0">
                  <a:pos x="592" y="400"/>
                </a:cxn>
                <a:cxn ang="0">
                  <a:pos x="590" y="376"/>
                </a:cxn>
                <a:cxn ang="0">
                  <a:pos x="586" y="356"/>
                </a:cxn>
                <a:cxn ang="0">
                  <a:pos x="582" y="340"/>
                </a:cxn>
                <a:cxn ang="0">
                  <a:pos x="582" y="340"/>
                </a:cxn>
                <a:cxn ang="0">
                  <a:pos x="580" y="328"/>
                </a:cxn>
                <a:cxn ang="0">
                  <a:pos x="578" y="318"/>
                </a:cxn>
                <a:cxn ang="0">
                  <a:pos x="580" y="294"/>
                </a:cxn>
                <a:cxn ang="0">
                  <a:pos x="580" y="294"/>
                </a:cxn>
                <a:cxn ang="0">
                  <a:pos x="572" y="202"/>
                </a:cxn>
                <a:cxn ang="0">
                  <a:pos x="564" y="122"/>
                </a:cxn>
                <a:cxn ang="0">
                  <a:pos x="554" y="96"/>
                </a:cxn>
                <a:cxn ang="0">
                  <a:pos x="560" y="72"/>
                </a:cxn>
                <a:cxn ang="0">
                  <a:pos x="554" y="40"/>
                </a:cxn>
                <a:cxn ang="0">
                  <a:pos x="554" y="40"/>
                </a:cxn>
                <a:cxn ang="0">
                  <a:pos x="448" y="34"/>
                </a:cxn>
                <a:cxn ang="0">
                  <a:pos x="304" y="26"/>
                </a:cxn>
                <a:cxn ang="0">
                  <a:pos x="304" y="26"/>
                </a:cxn>
                <a:cxn ang="0">
                  <a:pos x="244" y="22"/>
                </a:cxn>
                <a:cxn ang="0">
                  <a:pos x="178" y="16"/>
                </a:cxn>
                <a:cxn ang="0">
                  <a:pos x="38" y="0"/>
                </a:cxn>
                <a:cxn ang="0">
                  <a:pos x="0" y="380"/>
                </a:cxn>
                <a:cxn ang="0">
                  <a:pos x="576" y="420"/>
                </a:cxn>
                <a:cxn ang="0">
                  <a:pos x="576" y="420"/>
                </a:cxn>
                <a:cxn ang="0">
                  <a:pos x="586" y="406"/>
                </a:cxn>
                <a:cxn ang="0">
                  <a:pos x="592" y="400"/>
                </a:cxn>
                <a:cxn ang="0">
                  <a:pos x="592" y="400"/>
                </a:cxn>
              </a:cxnLst>
              <a:rect l="0" t="0" r="r" b="b"/>
              <a:pathLst>
                <a:path w="592" h="420">
                  <a:moveTo>
                    <a:pt x="592" y="400"/>
                  </a:moveTo>
                  <a:lnTo>
                    <a:pt x="592" y="400"/>
                  </a:lnTo>
                  <a:lnTo>
                    <a:pt x="590" y="376"/>
                  </a:lnTo>
                  <a:lnTo>
                    <a:pt x="586" y="356"/>
                  </a:lnTo>
                  <a:lnTo>
                    <a:pt x="582" y="340"/>
                  </a:lnTo>
                  <a:lnTo>
                    <a:pt x="582" y="340"/>
                  </a:lnTo>
                  <a:lnTo>
                    <a:pt x="580" y="328"/>
                  </a:lnTo>
                  <a:lnTo>
                    <a:pt x="578" y="318"/>
                  </a:lnTo>
                  <a:lnTo>
                    <a:pt x="580" y="294"/>
                  </a:lnTo>
                  <a:lnTo>
                    <a:pt x="580" y="294"/>
                  </a:lnTo>
                  <a:lnTo>
                    <a:pt x="572" y="202"/>
                  </a:lnTo>
                  <a:lnTo>
                    <a:pt x="564" y="122"/>
                  </a:lnTo>
                  <a:lnTo>
                    <a:pt x="554" y="96"/>
                  </a:lnTo>
                  <a:lnTo>
                    <a:pt x="560" y="72"/>
                  </a:lnTo>
                  <a:lnTo>
                    <a:pt x="554" y="40"/>
                  </a:lnTo>
                  <a:lnTo>
                    <a:pt x="554" y="40"/>
                  </a:lnTo>
                  <a:lnTo>
                    <a:pt x="448" y="34"/>
                  </a:lnTo>
                  <a:lnTo>
                    <a:pt x="304" y="26"/>
                  </a:lnTo>
                  <a:lnTo>
                    <a:pt x="304" y="26"/>
                  </a:lnTo>
                  <a:lnTo>
                    <a:pt x="244" y="22"/>
                  </a:lnTo>
                  <a:lnTo>
                    <a:pt x="178" y="16"/>
                  </a:lnTo>
                  <a:lnTo>
                    <a:pt x="38" y="0"/>
                  </a:lnTo>
                  <a:lnTo>
                    <a:pt x="0" y="380"/>
                  </a:lnTo>
                  <a:lnTo>
                    <a:pt x="576" y="420"/>
                  </a:lnTo>
                  <a:lnTo>
                    <a:pt x="576" y="420"/>
                  </a:lnTo>
                  <a:lnTo>
                    <a:pt x="586" y="406"/>
                  </a:lnTo>
                  <a:lnTo>
                    <a:pt x="592" y="400"/>
                  </a:lnTo>
                  <a:lnTo>
                    <a:pt x="592" y="40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8" name="Freeform 69">
              <a:extLst>
                <a:ext uri="{FF2B5EF4-FFF2-40B4-BE49-F238E27FC236}">
                  <a16:creationId xmlns:a16="http://schemas.microsoft.com/office/drawing/2014/main" id="{7A6F2FC5-1C10-48F6-A9F8-6998B158B230}"/>
                </a:ext>
              </a:extLst>
            </p:cNvPr>
            <p:cNvSpPr>
              <a:spLocks/>
            </p:cNvSpPr>
            <p:nvPr>
              <p:custDataLst>
                <p:tags r:id="rId55"/>
              </p:custDataLst>
            </p:nvPr>
          </p:nvSpPr>
          <p:spPr bwMode="auto">
            <a:xfrm>
              <a:off x="4234994" y="2472411"/>
              <a:ext cx="808859" cy="496402"/>
            </a:xfrm>
            <a:custGeom>
              <a:avLst/>
              <a:gdLst/>
              <a:ahLst/>
              <a:cxnLst>
                <a:cxn ang="0">
                  <a:pos x="602" y="58"/>
                </a:cxn>
                <a:cxn ang="0">
                  <a:pos x="602" y="58"/>
                </a:cxn>
                <a:cxn ang="0">
                  <a:pos x="604" y="50"/>
                </a:cxn>
                <a:cxn ang="0">
                  <a:pos x="608" y="40"/>
                </a:cxn>
                <a:cxn ang="0">
                  <a:pos x="32" y="0"/>
                </a:cxn>
                <a:cxn ang="0">
                  <a:pos x="0" y="326"/>
                </a:cxn>
                <a:cxn ang="0">
                  <a:pos x="446" y="350"/>
                </a:cxn>
                <a:cxn ang="0">
                  <a:pos x="496" y="378"/>
                </a:cxn>
                <a:cxn ang="0">
                  <a:pos x="550" y="368"/>
                </a:cxn>
                <a:cxn ang="0">
                  <a:pos x="620" y="394"/>
                </a:cxn>
                <a:cxn ang="0">
                  <a:pos x="630" y="342"/>
                </a:cxn>
                <a:cxn ang="0">
                  <a:pos x="618" y="300"/>
                </a:cxn>
                <a:cxn ang="0">
                  <a:pos x="634" y="294"/>
                </a:cxn>
                <a:cxn ang="0">
                  <a:pos x="634" y="294"/>
                </a:cxn>
                <a:cxn ang="0">
                  <a:pos x="638" y="214"/>
                </a:cxn>
                <a:cxn ang="0">
                  <a:pos x="642" y="114"/>
                </a:cxn>
                <a:cxn ang="0">
                  <a:pos x="642" y="114"/>
                </a:cxn>
                <a:cxn ang="0">
                  <a:pos x="640" y="104"/>
                </a:cxn>
                <a:cxn ang="0">
                  <a:pos x="636" y="96"/>
                </a:cxn>
                <a:cxn ang="0">
                  <a:pos x="630" y="88"/>
                </a:cxn>
                <a:cxn ang="0">
                  <a:pos x="624" y="82"/>
                </a:cxn>
                <a:cxn ang="0">
                  <a:pos x="610" y="70"/>
                </a:cxn>
                <a:cxn ang="0">
                  <a:pos x="606" y="64"/>
                </a:cxn>
                <a:cxn ang="0">
                  <a:pos x="602" y="58"/>
                </a:cxn>
                <a:cxn ang="0">
                  <a:pos x="602" y="58"/>
                </a:cxn>
              </a:cxnLst>
              <a:rect l="0" t="0" r="r" b="b"/>
              <a:pathLst>
                <a:path w="642" h="394">
                  <a:moveTo>
                    <a:pt x="602" y="58"/>
                  </a:moveTo>
                  <a:lnTo>
                    <a:pt x="602" y="58"/>
                  </a:lnTo>
                  <a:lnTo>
                    <a:pt x="604" y="50"/>
                  </a:lnTo>
                  <a:lnTo>
                    <a:pt x="608" y="40"/>
                  </a:lnTo>
                  <a:lnTo>
                    <a:pt x="32" y="0"/>
                  </a:lnTo>
                  <a:lnTo>
                    <a:pt x="0" y="326"/>
                  </a:lnTo>
                  <a:lnTo>
                    <a:pt x="446" y="350"/>
                  </a:lnTo>
                  <a:lnTo>
                    <a:pt x="496" y="378"/>
                  </a:lnTo>
                  <a:lnTo>
                    <a:pt x="550" y="368"/>
                  </a:lnTo>
                  <a:lnTo>
                    <a:pt x="620" y="394"/>
                  </a:lnTo>
                  <a:lnTo>
                    <a:pt x="630" y="342"/>
                  </a:lnTo>
                  <a:lnTo>
                    <a:pt x="618" y="300"/>
                  </a:lnTo>
                  <a:lnTo>
                    <a:pt x="634" y="294"/>
                  </a:lnTo>
                  <a:lnTo>
                    <a:pt x="634" y="294"/>
                  </a:lnTo>
                  <a:lnTo>
                    <a:pt x="638" y="214"/>
                  </a:lnTo>
                  <a:lnTo>
                    <a:pt x="642" y="114"/>
                  </a:lnTo>
                  <a:lnTo>
                    <a:pt x="642" y="114"/>
                  </a:lnTo>
                  <a:lnTo>
                    <a:pt x="640" y="104"/>
                  </a:lnTo>
                  <a:lnTo>
                    <a:pt x="636" y="96"/>
                  </a:lnTo>
                  <a:lnTo>
                    <a:pt x="630" y="88"/>
                  </a:lnTo>
                  <a:lnTo>
                    <a:pt x="624" y="82"/>
                  </a:lnTo>
                  <a:lnTo>
                    <a:pt x="610" y="70"/>
                  </a:lnTo>
                  <a:lnTo>
                    <a:pt x="606" y="64"/>
                  </a:lnTo>
                  <a:lnTo>
                    <a:pt x="602" y="58"/>
                  </a:lnTo>
                  <a:lnTo>
                    <a:pt x="602" y="5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grpSp>
      <p:sp>
        <p:nvSpPr>
          <p:cNvPr id="10" name="文本框 9">
            <a:extLst>
              <a:ext uri="{FF2B5EF4-FFF2-40B4-BE49-F238E27FC236}">
                <a16:creationId xmlns:a16="http://schemas.microsoft.com/office/drawing/2014/main" id="{D872A698-D770-50BE-337C-2537D92A0EC1}"/>
              </a:ext>
            </a:extLst>
          </p:cNvPr>
          <p:cNvSpPr txBox="1"/>
          <p:nvPr/>
        </p:nvSpPr>
        <p:spPr>
          <a:xfrm>
            <a:off x="339870" y="1231259"/>
            <a:ext cx="4609805" cy="452431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  美国最高法院对凯西案的判决，依据遵循先例原则，罗伊案的核心教义继续有效</a:t>
            </a:r>
            <a:r>
              <a:rPr lang="en-US" altLang="zh-CN" sz="2400"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胎动之前，女性有权选择是否终止怀孕。</a:t>
            </a:r>
            <a:endParaRPr lang="en-US" altLang="zh-CN" sz="2400" b="1"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  但是，法院认为，罗伊案提出的三阶段标准过于僵化，转而采取以“</a:t>
            </a:r>
            <a:r>
              <a:rPr lang="zh-CN" altLang="en-US" sz="2400" b="1" dirty="0">
                <a:latin typeface="宋体" panose="02010600030101010101" pitchFamily="2" charset="-122"/>
                <a:ea typeface="宋体" panose="02010600030101010101" pitchFamily="2" charset="-122"/>
              </a:rPr>
              <a:t>过度负担</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 undue burden) </a:t>
            </a:r>
            <a:r>
              <a:rPr lang="zh-CN" altLang="en-US" sz="2400" dirty="0">
                <a:latin typeface="宋体" panose="02010600030101010101" pitchFamily="2" charset="-122"/>
                <a:ea typeface="宋体" panose="02010600030101010101" pitchFamily="2" charset="-122"/>
              </a:rPr>
              <a:t>为标准来判断州的管制措施是否违宪。</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具体的做法是，衡量法律相关条款是否对在胎动之前的堕胎行为构成了实质障碍。</a:t>
            </a:r>
            <a:endParaRPr lang="en-US" altLang="zh-CN" sz="2400" dirty="0">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69F24542-68DE-E21C-D71A-2B14A96CED0E}"/>
              </a:ext>
            </a:extLst>
          </p:cNvPr>
          <p:cNvSpPr txBox="1"/>
          <p:nvPr/>
        </p:nvSpPr>
        <p:spPr>
          <a:xfrm>
            <a:off x="2893745" y="6155799"/>
            <a:ext cx="11433710" cy="40011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凯西案对于罗伊案的态度是</a:t>
            </a:r>
            <a:r>
              <a:rPr lang="zh-CN" altLang="en-US" sz="2000" b="1" dirty="0">
                <a:solidFill>
                  <a:srgbClr val="FF0000"/>
                </a:solidFill>
                <a:latin typeface="宋体" panose="02010600030101010101" pitchFamily="2" charset="-122"/>
                <a:ea typeface="宋体" panose="02010600030101010101" pitchFamily="2" charset="-122"/>
              </a:rPr>
              <a:t>“抽象肯定，具体否定”</a:t>
            </a:r>
            <a:endParaRPr lang="zh-CN" altLang="en-US" sz="2000" dirty="0">
              <a:solidFill>
                <a:srgbClr val="FF0000"/>
              </a:solidFill>
            </a:endParaRPr>
          </a:p>
        </p:txBody>
      </p:sp>
    </p:spTree>
    <p:extLst>
      <p:ext uri="{BB962C8B-B14F-4D97-AF65-F5344CB8AC3E}">
        <p14:creationId xmlns:p14="http://schemas.microsoft.com/office/powerpoint/2010/main" val="1553120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E4D9497-D6ED-4F5D-9AF8-723FC8208BDE}"/>
              </a:ext>
            </a:extLst>
          </p:cNvPr>
          <p:cNvSpPr>
            <a:spLocks noGrp="1"/>
          </p:cNvSpPr>
          <p:nvPr>
            <p:ph type="sldNum" sz="quarter" idx="12"/>
          </p:nvPr>
        </p:nvSpPr>
        <p:spPr/>
        <p:txBody>
          <a:bodyPr/>
          <a:lstStyle/>
          <a:p>
            <a:fld id="{C0C94304-9D7D-4EDB-90E1-FCA55F75F38C}" type="slidenum">
              <a:rPr lang="en-US" sz="1000" smtClean="0">
                <a:solidFill>
                  <a:schemeClr val="tx1"/>
                </a:solidFill>
              </a:rPr>
              <a:t>9</a:t>
            </a:fld>
            <a:endParaRPr lang="en-US" sz="1000">
              <a:solidFill>
                <a:schemeClr val="tx1"/>
              </a:solidFill>
            </a:endParaRPr>
          </a:p>
        </p:txBody>
      </p:sp>
      <p:sp>
        <p:nvSpPr>
          <p:cNvPr id="4" name="Rectangle 70">
            <a:extLst>
              <a:ext uri="{FF2B5EF4-FFF2-40B4-BE49-F238E27FC236}">
                <a16:creationId xmlns:a16="http://schemas.microsoft.com/office/drawing/2014/main" id="{2C7F6899-AA89-4ACF-BBC6-9182A564A0B3}"/>
              </a:ext>
            </a:extLst>
          </p:cNvPr>
          <p:cNvSpPr/>
          <p:nvPr/>
        </p:nvSpPr>
        <p:spPr>
          <a:xfrm>
            <a:off x="205437" y="245049"/>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70">
            <a:extLst>
              <a:ext uri="{FF2B5EF4-FFF2-40B4-BE49-F238E27FC236}">
                <a16:creationId xmlns:a16="http://schemas.microsoft.com/office/drawing/2014/main" id="{46EBEB8D-01EC-4B1A-B44A-BDF60EEB1BDB}"/>
              </a:ext>
            </a:extLst>
          </p:cNvPr>
          <p:cNvSpPr/>
          <p:nvPr/>
        </p:nvSpPr>
        <p:spPr>
          <a:xfrm rot="10800000">
            <a:off x="11483037" y="6109425"/>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70">
            <a:extLst>
              <a:ext uri="{FF2B5EF4-FFF2-40B4-BE49-F238E27FC236}">
                <a16:creationId xmlns:a16="http://schemas.microsoft.com/office/drawing/2014/main" id="{68FA4209-A2EF-480B-BBDC-DE5322790CE7}"/>
              </a:ext>
            </a:extLst>
          </p:cNvPr>
          <p:cNvSpPr/>
          <p:nvPr/>
        </p:nvSpPr>
        <p:spPr>
          <a:xfrm rot="10800000" flipV="1">
            <a:off x="11483037" y="245049"/>
            <a:ext cx="503526" cy="503526"/>
          </a:xfrm>
          <a:custGeom>
            <a:avLst/>
            <a:gdLst>
              <a:gd name="connsiteX0" fmla="*/ 0 w 854357"/>
              <a:gd name="connsiteY0" fmla="*/ 0 h 854357"/>
              <a:gd name="connsiteX1" fmla="*/ 854357 w 854357"/>
              <a:gd name="connsiteY1" fmla="*/ 0 h 854357"/>
              <a:gd name="connsiteX2" fmla="*/ 854357 w 854357"/>
              <a:gd name="connsiteY2" fmla="*/ 854357 h 854357"/>
              <a:gd name="connsiteX3" fmla="*/ 0 w 854357"/>
              <a:gd name="connsiteY3" fmla="*/ 854357 h 854357"/>
              <a:gd name="connsiteX4" fmla="*/ 0 w 854357"/>
              <a:gd name="connsiteY4" fmla="*/ 0 h 854357"/>
              <a:gd name="connsiteX0" fmla="*/ 854357 w 945797"/>
              <a:gd name="connsiteY0" fmla="*/ 854357 h 945797"/>
              <a:gd name="connsiteX1" fmla="*/ 0 w 945797"/>
              <a:gd name="connsiteY1" fmla="*/ 854357 h 945797"/>
              <a:gd name="connsiteX2" fmla="*/ 0 w 945797"/>
              <a:gd name="connsiteY2" fmla="*/ 0 h 945797"/>
              <a:gd name="connsiteX3" fmla="*/ 854357 w 945797"/>
              <a:gd name="connsiteY3" fmla="*/ 0 h 945797"/>
              <a:gd name="connsiteX4" fmla="*/ 945797 w 945797"/>
              <a:gd name="connsiteY4" fmla="*/ 945797 h 945797"/>
              <a:gd name="connsiteX0" fmla="*/ 854357 w 854357"/>
              <a:gd name="connsiteY0" fmla="*/ 854357 h 854357"/>
              <a:gd name="connsiteX1" fmla="*/ 0 w 854357"/>
              <a:gd name="connsiteY1" fmla="*/ 854357 h 854357"/>
              <a:gd name="connsiteX2" fmla="*/ 0 w 854357"/>
              <a:gd name="connsiteY2" fmla="*/ 0 h 854357"/>
              <a:gd name="connsiteX3" fmla="*/ 854357 w 854357"/>
              <a:gd name="connsiteY3" fmla="*/ 0 h 854357"/>
              <a:gd name="connsiteX0" fmla="*/ 0 w 854357"/>
              <a:gd name="connsiteY0" fmla="*/ 854357 h 854357"/>
              <a:gd name="connsiteX1" fmla="*/ 0 w 854357"/>
              <a:gd name="connsiteY1" fmla="*/ 0 h 854357"/>
              <a:gd name="connsiteX2" fmla="*/ 854357 w 854357"/>
              <a:gd name="connsiteY2" fmla="*/ 0 h 854357"/>
            </a:gdLst>
            <a:ahLst/>
            <a:cxnLst>
              <a:cxn ang="0">
                <a:pos x="connsiteX0" y="connsiteY0"/>
              </a:cxn>
              <a:cxn ang="0">
                <a:pos x="connsiteX1" y="connsiteY1"/>
              </a:cxn>
              <a:cxn ang="0">
                <a:pos x="connsiteX2" y="connsiteY2"/>
              </a:cxn>
            </a:cxnLst>
            <a:rect l="l" t="t" r="r" b="b"/>
            <a:pathLst>
              <a:path w="854357" h="854357">
                <a:moveTo>
                  <a:pt x="0" y="854357"/>
                </a:moveTo>
                <a:lnTo>
                  <a:pt x="0" y="0"/>
                </a:lnTo>
                <a:lnTo>
                  <a:pt x="854357" y="0"/>
                </a:lnTo>
              </a:path>
            </a:pathLst>
          </a:custGeom>
          <a:noFill/>
          <a:ln w="127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3FE3DD1-8761-4FA2-A00F-4C407ED92CBC}"/>
              </a:ext>
            </a:extLst>
          </p:cNvPr>
          <p:cNvSpPr txBox="1"/>
          <p:nvPr/>
        </p:nvSpPr>
        <p:spPr>
          <a:xfrm>
            <a:off x="708963" y="250833"/>
            <a:ext cx="10774074" cy="677108"/>
          </a:xfrm>
          <a:prstGeom prst="rect">
            <a:avLst/>
          </a:prstGeom>
          <a:noFill/>
        </p:spPr>
        <p:txBody>
          <a:bodyPr wrap="square" lIns="0" tIns="0" rIns="0" bIns="0" rtlCol="0" anchor="t">
            <a:spAutoFit/>
          </a:bodyPr>
          <a:lstStyle/>
          <a:p>
            <a:r>
              <a:rPr lang="zh-CN" altLang="en-US" sz="4400" dirty="0"/>
              <a:t>案例分析</a:t>
            </a:r>
            <a:r>
              <a:rPr lang="en-US" altLang="zh-CN" sz="4400" dirty="0"/>
              <a:t>:</a:t>
            </a:r>
            <a:r>
              <a:rPr lang="zh-CN" altLang="en-US" sz="4400" dirty="0"/>
              <a:t>凯西案明确“堕胎权”规则</a:t>
            </a:r>
            <a:endParaRPr lang="en-US" sz="4400" dirty="0"/>
          </a:p>
        </p:txBody>
      </p:sp>
      <p:grpSp>
        <p:nvGrpSpPr>
          <p:cNvPr id="66" name="Group 65">
            <a:extLst>
              <a:ext uri="{FF2B5EF4-FFF2-40B4-BE49-F238E27FC236}">
                <a16:creationId xmlns:a16="http://schemas.microsoft.com/office/drawing/2014/main" id="{7BB8AD2D-3B0D-47D1-BBC8-FF9B9CEE809A}"/>
              </a:ext>
            </a:extLst>
          </p:cNvPr>
          <p:cNvGrpSpPr/>
          <p:nvPr/>
        </p:nvGrpSpPr>
        <p:grpSpPr>
          <a:xfrm>
            <a:off x="5235961" y="1186829"/>
            <a:ext cx="6224416" cy="4947924"/>
            <a:chOff x="1982501" y="1605597"/>
            <a:chExt cx="6044807" cy="4805148"/>
          </a:xfrm>
          <a:solidFill>
            <a:schemeClr val="bg1">
              <a:lumMod val="85000"/>
            </a:schemeClr>
          </a:solidFill>
          <a:effectLst/>
        </p:grpSpPr>
        <p:sp>
          <p:nvSpPr>
            <p:cNvPr id="67" name="Freeform 55">
              <a:extLst>
                <a:ext uri="{FF2B5EF4-FFF2-40B4-BE49-F238E27FC236}">
                  <a16:creationId xmlns:a16="http://schemas.microsoft.com/office/drawing/2014/main" id="{75A0357B-5F15-45B7-8E50-24852681EB9B}"/>
                </a:ext>
              </a:extLst>
            </p:cNvPr>
            <p:cNvSpPr>
              <a:spLocks/>
            </p:cNvSpPr>
            <p:nvPr>
              <p:custDataLst>
                <p:tags r:id="rId1"/>
              </p:custDataLst>
            </p:nvPr>
          </p:nvSpPr>
          <p:spPr bwMode="auto">
            <a:xfrm>
              <a:off x="3737181" y="6056409"/>
              <a:ext cx="95753" cy="123471"/>
            </a:xfrm>
            <a:custGeom>
              <a:avLst/>
              <a:gdLst/>
              <a:ahLst/>
              <a:cxnLst>
                <a:cxn ang="0">
                  <a:pos x="0" y="8"/>
                </a:cxn>
                <a:cxn ang="0">
                  <a:pos x="0" y="12"/>
                </a:cxn>
                <a:cxn ang="0">
                  <a:pos x="12" y="30"/>
                </a:cxn>
                <a:cxn ang="0">
                  <a:pos x="16" y="36"/>
                </a:cxn>
                <a:cxn ang="0">
                  <a:pos x="22" y="38"/>
                </a:cxn>
                <a:cxn ang="0">
                  <a:pos x="28" y="46"/>
                </a:cxn>
                <a:cxn ang="0">
                  <a:pos x="30" y="54"/>
                </a:cxn>
                <a:cxn ang="0">
                  <a:pos x="36" y="68"/>
                </a:cxn>
                <a:cxn ang="0">
                  <a:pos x="52" y="82"/>
                </a:cxn>
                <a:cxn ang="0">
                  <a:pos x="60" y="92"/>
                </a:cxn>
                <a:cxn ang="0">
                  <a:pos x="68" y="96"/>
                </a:cxn>
                <a:cxn ang="0">
                  <a:pos x="76" y="98"/>
                </a:cxn>
                <a:cxn ang="0">
                  <a:pos x="74" y="94"/>
                </a:cxn>
                <a:cxn ang="0">
                  <a:pos x="72" y="92"/>
                </a:cxn>
                <a:cxn ang="0">
                  <a:pos x="66" y="84"/>
                </a:cxn>
                <a:cxn ang="0">
                  <a:pos x="58" y="80"/>
                </a:cxn>
                <a:cxn ang="0">
                  <a:pos x="52" y="76"/>
                </a:cxn>
                <a:cxn ang="0">
                  <a:pos x="50" y="72"/>
                </a:cxn>
                <a:cxn ang="0">
                  <a:pos x="50" y="66"/>
                </a:cxn>
                <a:cxn ang="0">
                  <a:pos x="54" y="64"/>
                </a:cxn>
                <a:cxn ang="0">
                  <a:pos x="58" y="60"/>
                </a:cxn>
                <a:cxn ang="0">
                  <a:pos x="56" y="58"/>
                </a:cxn>
                <a:cxn ang="0">
                  <a:pos x="54" y="54"/>
                </a:cxn>
                <a:cxn ang="0">
                  <a:pos x="44" y="38"/>
                </a:cxn>
                <a:cxn ang="0">
                  <a:pos x="44" y="26"/>
                </a:cxn>
                <a:cxn ang="0">
                  <a:pos x="44" y="12"/>
                </a:cxn>
                <a:cxn ang="0">
                  <a:pos x="40" y="2"/>
                </a:cxn>
                <a:cxn ang="0">
                  <a:pos x="38" y="0"/>
                </a:cxn>
                <a:cxn ang="0">
                  <a:pos x="32" y="10"/>
                </a:cxn>
                <a:cxn ang="0">
                  <a:pos x="22" y="6"/>
                </a:cxn>
                <a:cxn ang="0">
                  <a:pos x="12" y="6"/>
                </a:cxn>
                <a:cxn ang="0">
                  <a:pos x="0" y="8"/>
                </a:cxn>
              </a:cxnLst>
              <a:rect l="0" t="0" r="r" b="b"/>
              <a:pathLst>
                <a:path w="76" h="98">
                  <a:moveTo>
                    <a:pt x="0" y="8"/>
                  </a:moveTo>
                  <a:lnTo>
                    <a:pt x="0" y="8"/>
                  </a:lnTo>
                  <a:lnTo>
                    <a:pt x="0" y="8"/>
                  </a:lnTo>
                  <a:lnTo>
                    <a:pt x="0" y="12"/>
                  </a:lnTo>
                  <a:lnTo>
                    <a:pt x="4" y="18"/>
                  </a:lnTo>
                  <a:lnTo>
                    <a:pt x="12" y="30"/>
                  </a:lnTo>
                  <a:lnTo>
                    <a:pt x="12" y="30"/>
                  </a:lnTo>
                  <a:lnTo>
                    <a:pt x="16" y="36"/>
                  </a:lnTo>
                  <a:lnTo>
                    <a:pt x="22" y="38"/>
                  </a:lnTo>
                  <a:lnTo>
                    <a:pt x="22" y="38"/>
                  </a:lnTo>
                  <a:lnTo>
                    <a:pt x="26" y="42"/>
                  </a:lnTo>
                  <a:lnTo>
                    <a:pt x="28" y="46"/>
                  </a:lnTo>
                  <a:lnTo>
                    <a:pt x="30" y="54"/>
                  </a:lnTo>
                  <a:lnTo>
                    <a:pt x="30" y="54"/>
                  </a:lnTo>
                  <a:lnTo>
                    <a:pt x="34" y="62"/>
                  </a:lnTo>
                  <a:lnTo>
                    <a:pt x="36" y="68"/>
                  </a:lnTo>
                  <a:lnTo>
                    <a:pt x="36" y="68"/>
                  </a:lnTo>
                  <a:lnTo>
                    <a:pt x="52" y="82"/>
                  </a:lnTo>
                  <a:lnTo>
                    <a:pt x="52" y="82"/>
                  </a:lnTo>
                  <a:lnTo>
                    <a:pt x="60" y="92"/>
                  </a:lnTo>
                  <a:lnTo>
                    <a:pt x="60" y="92"/>
                  </a:lnTo>
                  <a:lnTo>
                    <a:pt x="68" y="96"/>
                  </a:lnTo>
                  <a:lnTo>
                    <a:pt x="74" y="98"/>
                  </a:lnTo>
                  <a:lnTo>
                    <a:pt x="76" y="98"/>
                  </a:lnTo>
                  <a:lnTo>
                    <a:pt x="76" y="98"/>
                  </a:lnTo>
                  <a:lnTo>
                    <a:pt x="74" y="94"/>
                  </a:lnTo>
                  <a:lnTo>
                    <a:pt x="72" y="92"/>
                  </a:lnTo>
                  <a:lnTo>
                    <a:pt x="72" y="92"/>
                  </a:lnTo>
                  <a:lnTo>
                    <a:pt x="70" y="88"/>
                  </a:lnTo>
                  <a:lnTo>
                    <a:pt x="66" y="84"/>
                  </a:lnTo>
                  <a:lnTo>
                    <a:pt x="66" y="84"/>
                  </a:lnTo>
                  <a:lnTo>
                    <a:pt x="58" y="80"/>
                  </a:lnTo>
                  <a:lnTo>
                    <a:pt x="54" y="78"/>
                  </a:lnTo>
                  <a:lnTo>
                    <a:pt x="52" y="76"/>
                  </a:lnTo>
                  <a:lnTo>
                    <a:pt x="52" y="76"/>
                  </a:lnTo>
                  <a:lnTo>
                    <a:pt x="50" y="72"/>
                  </a:lnTo>
                  <a:lnTo>
                    <a:pt x="50" y="70"/>
                  </a:lnTo>
                  <a:lnTo>
                    <a:pt x="50" y="66"/>
                  </a:lnTo>
                  <a:lnTo>
                    <a:pt x="50" y="66"/>
                  </a:lnTo>
                  <a:lnTo>
                    <a:pt x="54" y="64"/>
                  </a:lnTo>
                  <a:lnTo>
                    <a:pt x="56" y="62"/>
                  </a:lnTo>
                  <a:lnTo>
                    <a:pt x="58" y="60"/>
                  </a:lnTo>
                  <a:lnTo>
                    <a:pt x="58" y="60"/>
                  </a:lnTo>
                  <a:lnTo>
                    <a:pt x="56" y="58"/>
                  </a:lnTo>
                  <a:lnTo>
                    <a:pt x="54" y="54"/>
                  </a:lnTo>
                  <a:lnTo>
                    <a:pt x="54" y="54"/>
                  </a:lnTo>
                  <a:lnTo>
                    <a:pt x="44" y="38"/>
                  </a:lnTo>
                  <a:lnTo>
                    <a:pt x="44" y="38"/>
                  </a:lnTo>
                  <a:lnTo>
                    <a:pt x="42" y="32"/>
                  </a:lnTo>
                  <a:lnTo>
                    <a:pt x="44" y="26"/>
                  </a:lnTo>
                  <a:lnTo>
                    <a:pt x="44" y="26"/>
                  </a:lnTo>
                  <a:lnTo>
                    <a:pt x="44" y="12"/>
                  </a:lnTo>
                  <a:lnTo>
                    <a:pt x="42" y="4"/>
                  </a:lnTo>
                  <a:lnTo>
                    <a:pt x="40" y="2"/>
                  </a:lnTo>
                  <a:lnTo>
                    <a:pt x="38" y="0"/>
                  </a:lnTo>
                  <a:lnTo>
                    <a:pt x="38" y="0"/>
                  </a:lnTo>
                  <a:lnTo>
                    <a:pt x="32" y="10"/>
                  </a:lnTo>
                  <a:lnTo>
                    <a:pt x="32" y="10"/>
                  </a:lnTo>
                  <a:lnTo>
                    <a:pt x="28" y="6"/>
                  </a:lnTo>
                  <a:lnTo>
                    <a:pt x="22" y="6"/>
                  </a:lnTo>
                  <a:lnTo>
                    <a:pt x="22" y="6"/>
                  </a:lnTo>
                  <a:lnTo>
                    <a:pt x="12" y="6"/>
                  </a:lnTo>
                  <a:lnTo>
                    <a:pt x="0" y="8"/>
                  </a:lnTo>
                  <a:lnTo>
                    <a:pt x="0" y="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68" name="Freeform 56">
              <a:extLst>
                <a:ext uri="{FF2B5EF4-FFF2-40B4-BE49-F238E27FC236}">
                  <a16:creationId xmlns:a16="http://schemas.microsoft.com/office/drawing/2014/main" id="{829E763F-51C9-414C-9CE5-A71948771BB6}"/>
                </a:ext>
              </a:extLst>
            </p:cNvPr>
            <p:cNvSpPr>
              <a:spLocks/>
            </p:cNvSpPr>
            <p:nvPr>
              <p:custDataLst>
                <p:tags r:id="rId2"/>
              </p:custDataLst>
            </p:nvPr>
          </p:nvSpPr>
          <p:spPr bwMode="auto">
            <a:xfrm>
              <a:off x="2580234" y="6350270"/>
              <a:ext cx="148669" cy="60475"/>
            </a:xfrm>
            <a:custGeom>
              <a:avLst/>
              <a:gdLst/>
              <a:ahLst/>
              <a:cxnLst>
                <a:cxn ang="0">
                  <a:pos x="112" y="0"/>
                </a:cxn>
                <a:cxn ang="0">
                  <a:pos x="102" y="4"/>
                </a:cxn>
                <a:cxn ang="0">
                  <a:pos x="90" y="6"/>
                </a:cxn>
                <a:cxn ang="0">
                  <a:pos x="88" y="8"/>
                </a:cxn>
                <a:cxn ang="0">
                  <a:pos x="86" y="6"/>
                </a:cxn>
                <a:cxn ang="0">
                  <a:pos x="74" y="6"/>
                </a:cxn>
                <a:cxn ang="0">
                  <a:pos x="62" y="26"/>
                </a:cxn>
                <a:cxn ang="0">
                  <a:pos x="56" y="28"/>
                </a:cxn>
                <a:cxn ang="0">
                  <a:pos x="50" y="28"/>
                </a:cxn>
                <a:cxn ang="0">
                  <a:pos x="48" y="22"/>
                </a:cxn>
                <a:cxn ang="0">
                  <a:pos x="44" y="18"/>
                </a:cxn>
                <a:cxn ang="0">
                  <a:pos x="40" y="16"/>
                </a:cxn>
                <a:cxn ang="0">
                  <a:pos x="30" y="18"/>
                </a:cxn>
                <a:cxn ang="0">
                  <a:pos x="30" y="22"/>
                </a:cxn>
                <a:cxn ang="0">
                  <a:pos x="28" y="24"/>
                </a:cxn>
                <a:cxn ang="0">
                  <a:pos x="20" y="22"/>
                </a:cxn>
                <a:cxn ang="0">
                  <a:pos x="8" y="36"/>
                </a:cxn>
                <a:cxn ang="0">
                  <a:pos x="2" y="42"/>
                </a:cxn>
                <a:cxn ang="0">
                  <a:pos x="0" y="46"/>
                </a:cxn>
                <a:cxn ang="0">
                  <a:pos x="2" y="48"/>
                </a:cxn>
                <a:cxn ang="0">
                  <a:pos x="10" y="44"/>
                </a:cxn>
                <a:cxn ang="0">
                  <a:pos x="32" y="32"/>
                </a:cxn>
                <a:cxn ang="0">
                  <a:pos x="40" y="30"/>
                </a:cxn>
                <a:cxn ang="0">
                  <a:pos x="48" y="34"/>
                </a:cxn>
                <a:cxn ang="0">
                  <a:pos x="52" y="36"/>
                </a:cxn>
                <a:cxn ang="0">
                  <a:pos x="58" y="36"/>
                </a:cxn>
                <a:cxn ang="0">
                  <a:pos x="66" y="34"/>
                </a:cxn>
                <a:cxn ang="0">
                  <a:pos x="80" y="30"/>
                </a:cxn>
                <a:cxn ang="0">
                  <a:pos x="90" y="28"/>
                </a:cxn>
                <a:cxn ang="0">
                  <a:pos x="90" y="26"/>
                </a:cxn>
                <a:cxn ang="0">
                  <a:pos x="94" y="18"/>
                </a:cxn>
                <a:cxn ang="0">
                  <a:pos x="96" y="16"/>
                </a:cxn>
                <a:cxn ang="0">
                  <a:pos x="106" y="12"/>
                </a:cxn>
                <a:cxn ang="0">
                  <a:pos x="110" y="12"/>
                </a:cxn>
                <a:cxn ang="0">
                  <a:pos x="114" y="12"/>
                </a:cxn>
                <a:cxn ang="0">
                  <a:pos x="118" y="6"/>
                </a:cxn>
                <a:cxn ang="0">
                  <a:pos x="116" y="0"/>
                </a:cxn>
                <a:cxn ang="0">
                  <a:pos x="112" y="0"/>
                </a:cxn>
              </a:cxnLst>
              <a:rect l="0" t="0" r="r" b="b"/>
              <a:pathLst>
                <a:path w="118" h="48">
                  <a:moveTo>
                    <a:pt x="112" y="0"/>
                  </a:moveTo>
                  <a:lnTo>
                    <a:pt x="112" y="0"/>
                  </a:lnTo>
                  <a:lnTo>
                    <a:pt x="108" y="0"/>
                  </a:lnTo>
                  <a:lnTo>
                    <a:pt x="102" y="4"/>
                  </a:lnTo>
                  <a:lnTo>
                    <a:pt x="102" y="4"/>
                  </a:lnTo>
                  <a:lnTo>
                    <a:pt x="90" y="6"/>
                  </a:lnTo>
                  <a:lnTo>
                    <a:pt x="90" y="6"/>
                  </a:lnTo>
                  <a:lnTo>
                    <a:pt x="88" y="8"/>
                  </a:lnTo>
                  <a:lnTo>
                    <a:pt x="86" y="6"/>
                  </a:lnTo>
                  <a:lnTo>
                    <a:pt x="86" y="6"/>
                  </a:lnTo>
                  <a:lnTo>
                    <a:pt x="80" y="6"/>
                  </a:lnTo>
                  <a:lnTo>
                    <a:pt x="74" y="6"/>
                  </a:lnTo>
                  <a:lnTo>
                    <a:pt x="72" y="20"/>
                  </a:lnTo>
                  <a:lnTo>
                    <a:pt x="62" y="26"/>
                  </a:lnTo>
                  <a:lnTo>
                    <a:pt x="62" y="26"/>
                  </a:lnTo>
                  <a:lnTo>
                    <a:pt x="56" y="28"/>
                  </a:lnTo>
                  <a:lnTo>
                    <a:pt x="52" y="28"/>
                  </a:lnTo>
                  <a:lnTo>
                    <a:pt x="50" y="28"/>
                  </a:lnTo>
                  <a:lnTo>
                    <a:pt x="50" y="28"/>
                  </a:lnTo>
                  <a:lnTo>
                    <a:pt x="48" y="22"/>
                  </a:lnTo>
                  <a:lnTo>
                    <a:pt x="48" y="22"/>
                  </a:lnTo>
                  <a:lnTo>
                    <a:pt x="44" y="18"/>
                  </a:lnTo>
                  <a:lnTo>
                    <a:pt x="40" y="16"/>
                  </a:lnTo>
                  <a:lnTo>
                    <a:pt x="40" y="16"/>
                  </a:lnTo>
                  <a:lnTo>
                    <a:pt x="36" y="16"/>
                  </a:lnTo>
                  <a:lnTo>
                    <a:pt x="30" y="18"/>
                  </a:lnTo>
                  <a:lnTo>
                    <a:pt x="30" y="18"/>
                  </a:lnTo>
                  <a:lnTo>
                    <a:pt x="30" y="22"/>
                  </a:lnTo>
                  <a:lnTo>
                    <a:pt x="28" y="24"/>
                  </a:lnTo>
                  <a:lnTo>
                    <a:pt x="28" y="24"/>
                  </a:lnTo>
                  <a:lnTo>
                    <a:pt x="20" y="22"/>
                  </a:lnTo>
                  <a:lnTo>
                    <a:pt x="20" y="22"/>
                  </a:lnTo>
                  <a:lnTo>
                    <a:pt x="8" y="36"/>
                  </a:lnTo>
                  <a:lnTo>
                    <a:pt x="8" y="36"/>
                  </a:lnTo>
                  <a:lnTo>
                    <a:pt x="2" y="42"/>
                  </a:lnTo>
                  <a:lnTo>
                    <a:pt x="2" y="42"/>
                  </a:lnTo>
                  <a:lnTo>
                    <a:pt x="0" y="46"/>
                  </a:lnTo>
                  <a:lnTo>
                    <a:pt x="0" y="46"/>
                  </a:lnTo>
                  <a:lnTo>
                    <a:pt x="2" y="48"/>
                  </a:lnTo>
                  <a:lnTo>
                    <a:pt x="2" y="48"/>
                  </a:lnTo>
                  <a:lnTo>
                    <a:pt x="6" y="46"/>
                  </a:lnTo>
                  <a:lnTo>
                    <a:pt x="10" y="44"/>
                  </a:lnTo>
                  <a:lnTo>
                    <a:pt x="10" y="44"/>
                  </a:lnTo>
                  <a:lnTo>
                    <a:pt x="32" y="32"/>
                  </a:lnTo>
                  <a:lnTo>
                    <a:pt x="32" y="32"/>
                  </a:lnTo>
                  <a:lnTo>
                    <a:pt x="40" y="30"/>
                  </a:lnTo>
                  <a:lnTo>
                    <a:pt x="46" y="32"/>
                  </a:lnTo>
                  <a:lnTo>
                    <a:pt x="48" y="34"/>
                  </a:lnTo>
                  <a:lnTo>
                    <a:pt x="48" y="34"/>
                  </a:lnTo>
                  <a:lnTo>
                    <a:pt x="52" y="36"/>
                  </a:lnTo>
                  <a:lnTo>
                    <a:pt x="52" y="36"/>
                  </a:lnTo>
                  <a:lnTo>
                    <a:pt x="58" y="36"/>
                  </a:lnTo>
                  <a:lnTo>
                    <a:pt x="66" y="34"/>
                  </a:lnTo>
                  <a:lnTo>
                    <a:pt x="66" y="34"/>
                  </a:lnTo>
                  <a:lnTo>
                    <a:pt x="80" y="30"/>
                  </a:lnTo>
                  <a:lnTo>
                    <a:pt x="80" y="30"/>
                  </a:lnTo>
                  <a:lnTo>
                    <a:pt x="86" y="30"/>
                  </a:lnTo>
                  <a:lnTo>
                    <a:pt x="90" y="28"/>
                  </a:lnTo>
                  <a:lnTo>
                    <a:pt x="90" y="26"/>
                  </a:lnTo>
                  <a:lnTo>
                    <a:pt x="90" y="26"/>
                  </a:lnTo>
                  <a:lnTo>
                    <a:pt x="92" y="20"/>
                  </a:lnTo>
                  <a:lnTo>
                    <a:pt x="94" y="18"/>
                  </a:lnTo>
                  <a:lnTo>
                    <a:pt x="96" y="16"/>
                  </a:lnTo>
                  <a:lnTo>
                    <a:pt x="96" y="16"/>
                  </a:lnTo>
                  <a:lnTo>
                    <a:pt x="100" y="12"/>
                  </a:lnTo>
                  <a:lnTo>
                    <a:pt x="106" y="12"/>
                  </a:lnTo>
                  <a:lnTo>
                    <a:pt x="106" y="12"/>
                  </a:lnTo>
                  <a:lnTo>
                    <a:pt x="110" y="12"/>
                  </a:lnTo>
                  <a:lnTo>
                    <a:pt x="114" y="12"/>
                  </a:lnTo>
                  <a:lnTo>
                    <a:pt x="114" y="12"/>
                  </a:lnTo>
                  <a:lnTo>
                    <a:pt x="116" y="10"/>
                  </a:lnTo>
                  <a:lnTo>
                    <a:pt x="118" y="6"/>
                  </a:lnTo>
                  <a:lnTo>
                    <a:pt x="118" y="2"/>
                  </a:lnTo>
                  <a:lnTo>
                    <a:pt x="116" y="0"/>
                  </a:lnTo>
                  <a:lnTo>
                    <a:pt x="116" y="0"/>
                  </a:lnTo>
                  <a:lnTo>
                    <a:pt x="112" y="0"/>
                  </a:lnTo>
                  <a:lnTo>
                    <a:pt x="112" y="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69" name="Freeform 57">
              <a:extLst>
                <a:ext uri="{FF2B5EF4-FFF2-40B4-BE49-F238E27FC236}">
                  <a16:creationId xmlns:a16="http://schemas.microsoft.com/office/drawing/2014/main" id="{700B5352-801C-4140-883B-A29376770845}"/>
                </a:ext>
              </a:extLst>
            </p:cNvPr>
            <p:cNvSpPr>
              <a:spLocks/>
            </p:cNvSpPr>
            <p:nvPr>
              <p:custDataLst>
                <p:tags r:id="rId3"/>
              </p:custDataLst>
            </p:nvPr>
          </p:nvSpPr>
          <p:spPr bwMode="auto">
            <a:xfrm>
              <a:off x="3149711" y="6156245"/>
              <a:ext cx="100792" cy="118431"/>
            </a:xfrm>
            <a:custGeom>
              <a:avLst/>
              <a:gdLst/>
              <a:ahLst/>
              <a:cxnLst>
                <a:cxn ang="0">
                  <a:pos x="66" y="2"/>
                </a:cxn>
                <a:cxn ang="0">
                  <a:pos x="68" y="6"/>
                </a:cxn>
                <a:cxn ang="0">
                  <a:pos x="62" y="10"/>
                </a:cxn>
                <a:cxn ang="0">
                  <a:pos x="52" y="20"/>
                </a:cxn>
                <a:cxn ang="0">
                  <a:pos x="38" y="26"/>
                </a:cxn>
                <a:cxn ang="0">
                  <a:pos x="32" y="30"/>
                </a:cxn>
                <a:cxn ang="0">
                  <a:pos x="26" y="32"/>
                </a:cxn>
                <a:cxn ang="0">
                  <a:pos x="10" y="48"/>
                </a:cxn>
                <a:cxn ang="0">
                  <a:pos x="0" y="60"/>
                </a:cxn>
                <a:cxn ang="0">
                  <a:pos x="0" y="60"/>
                </a:cxn>
                <a:cxn ang="0">
                  <a:pos x="0" y="60"/>
                </a:cxn>
                <a:cxn ang="0">
                  <a:pos x="6" y="72"/>
                </a:cxn>
                <a:cxn ang="0">
                  <a:pos x="6" y="78"/>
                </a:cxn>
                <a:cxn ang="0">
                  <a:pos x="8" y="82"/>
                </a:cxn>
                <a:cxn ang="0">
                  <a:pos x="16" y="94"/>
                </a:cxn>
                <a:cxn ang="0">
                  <a:pos x="20" y="94"/>
                </a:cxn>
                <a:cxn ang="0">
                  <a:pos x="24" y="94"/>
                </a:cxn>
                <a:cxn ang="0">
                  <a:pos x="28" y="92"/>
                </a:cxn>
                <a:cxn ang="0">
                  <a:pos x="46" y="82"/>
                </a:cxn>
                <a:cxn ang="0">
                  <a:pos x="52" y="80"/>
                </a:cxn>
                <a:cxn ang="0">
                  <a:pos x="58" y="78"/>
                </a:cxn>
                <a:cxn ang="0">
                  <a:pos x="66" y="68"/>
                </a:cxn>
                <a:cxn ang="0">
                  <a:pos x="66" y="66"/>
                </a:cxn>
                <a:cxn ang="0">
                  <a:pos x="68" y="62"/>
                </a:cxn>
                <a:cxn ang="0">
                  <a:pos x="68" y="62"/>
                </a:cxn>
                <a:cxn ang="0">
                  <a:pos x="70" y="56"/>
                </a:cxn>
                <a:cxn ang="0">
                  <a:pos x="68" y="50"/>
                </a:cxn>
                <a:cxn ang="0">
                  <a:pos x="66" y="42"/>
                </a:cxn>
                <a:cxn ang="0">
                  <a:pos x="72" y="34"/>
                </a:cxn>
                <a:cxn ang="0">
                  <a:pos x="80" y="24"/>
                </a:cxn>
                <a:cxn ang="0">
                  <a:pos x="80" y="20"/>
                </a:cxn>
                <a:cxn ang="0">
                  <a:pos x="72" y="8"/>
                </a:cxn>
                <a:cxn ang="0">
                  <a:pos x="72" y="2"/>
                </a:cxn>
                <a:cxn ang="0">
                  <a:pos x="68" y="0"/>
                </a:cxn>
              </a:cxnLst>
              <a:rect l="0" t="0" r="r" b="b"/>
              <a:pathLst>
                <a:path w="80" h="94">
                  <a:moveTo>
                    <a:pt x="68" y="0"/>
                  </a:moveTo>
                  <a:lnTo>
                    <a:pt x="66" y="2"/>
                  </a:lnTo>
                  <a:lnTo>
                    <a:pt x="66" y="2"/>
                  </a:lnTo>
                  <a:lnTo>
                    <a:pt x="68" y="6"/>
                  </a:lnTo>
                  <a:lnTo>
                    <a:pt x="66" y="6"/>
                  </a:lnTo>
                  <a:lnTo>
                    <a:pt x="62" y="10"/>
                  </a:lnTo>
                  <a:lnTo>
                    <a:pt x="62" y="10"/>
                  </a:lnTo>
                  <a:lnTo>
                    <a:pt x="52" y="20"/>
                  </a:lnTo>
                  <a:lnTo>
                    <a:pt x="52" y="20"/>
                  </a:lnTo>
                  <a:lnTo>
                    <a:pt x="38" y="26"/>
                  </a:lnTo>
                  <a:lnTo>
                    <a:pt x="38" y="26"/>
                  </a:lnTo>
                  <a:lnTo>
                    <a:pt x="32" y="30"/>
                  </a:lnTo>
                  <a:lnTo>
                    <a:pt x="26" y="32"/>
                  </a:lnTo>
                  <a:lnTo>
                    <a:pt x="26" y="32"/>
                  </a:lnTo>
                  <a:lnTo>
                    <a:pt x="18" y="40"/>
                  </a:lnTo>
                  <a:lnTo>
                    <a:pt x="10" y="48"/>
                  </a:lnTo>
                  <a:lnTo>
                    <a:pt x="10" y="48"/>
                  </a:lnTo>
                  <a:lnTo>
                    <a:pt x="0" y="60"/>
                  </a:lnTo>
                  <a:lnTo>
                    <a:pt x="0" y="60"/>
                  </a:lnTo>
                  <a:lnTo>
                    <a:pt x="0" y="60"/>
                  </a:lnTo>
                  <a:lnTo>
                    <a:pt x="0" y="60"/>
                  </a:lnTo>
                  <a:lnTo>
                    <a:pt x="0" y="60"/>
                  </a:lnTo>
                  <a:lnTo>
                    <a:pt x="4" y="66"/>
                  </a:lnTo>
                  <a:lnTo>
                    <a:pt x="6" y="72"/>
                  </a:lnTo>
                  <a:lnTo>
                    <a:pt x="6" y="72"/>
                  </a:lnTo>
                  <a:lnTo>
                    <a:pt x="6" y="78"/>
                  </a:lnTo>
                  <a:lnTo>
                    <a:pt x="8" y="82"/>
                  </a:lnTo>
                  <a:lnTo>
                    <a:pt x="8" y="82"/>
                  </a:lnTo>
                  <a:lnTo>
                    <a:pt x="12" y="90"/>
                  </a:lnTo>
                  <a:lnTo>
                    <a:pt x="16" y="94"/>
                  </a:lnTo>
                  <a:lnTo>
                    <a:pt x="20" y="94"/>
                  </a:lnTo>
                  <a:lnTo>
                    <a:pt x="20" y="94"/>
                  </a:lnTo>
                  <a:lnTo>
                    <a:pt x="22" y="94"/>
                  </a:lnTo>
                  <a:lnTo>
                    <a:pt x="24" y="94"/>
                  </a:lnTo>
                  <a:lnTo>
                    <a:pt x="28" y="92"/>
                  </a:lnTo>
                  <a:lnTo>
                    <a:pt x="28" y="92"/>
                  </a:lnTo>
                  <a:lnTo>
                    <a:pt x="38" y="86"/>
                  </a:lnTo>
                  <a:lnTo>
                    <a:pt x="46" y="82"/>
                  </a:lnTo>
                  <a:lnTo>
                    <a:pt x="46" y="82"/>
                  </a:lnTo>
                  <a:lnTo>
                    <a:pt x="52" y="80"/>
                  </a:lnTo>
                  <a:lnTo>
                    <a:pt x="58" y="78"/>
                  </a:lnTo>
                  <a:lnTo>
                    <a:pt x="58" y="78"/>
                  </a:lnTo>
                  <a:lnTo>
                    <a:pt x="62" y="74"/>
                  </a:lnTo>
                  <a:lnTo>
                    <a:pt x="66" y="68"/>
                  </a:lnTo>
                  <a:lnTo>
                    <a:pt x="66" y="68"/>
                  </a:lnTo>
                  <a:lnTo>
                    <a:pt x="66" y="66"/>
                  </a:lnTo>
                  <a:lnTo>
                    <a:pt x="68" y="62"/>
                  </a:lnTo>
                  <a:lnTo>
                    <a:pt x="68" y="62"/>
                  </a:lnTo>
                  <a:lnTo>
                    <a:pt x="68" y="62"/>
                  </a:lnTo>
                  <a:lnTo>
                    <a:pt x="68" y="62"/>
                  </a:lnTo>
                  <a:lnTo>
                    <a:pt x="70" y="60"/>
                  </a:lnTo>
                  <a:lnTo>
                    <a:pt x="70" y="56"/>
                  </a:lnTo>
                  <a:lnTo>
                    <a:pt x="68" y="50"/>
                  </a:lnTo>
                  <a:lnTo>
                    <a:pt x="68" y="50"/>
                  </a:lnTo>
                  <a:lnTo>
                    <a:pt x="66" y="42"/>
                  </a:lnTo>
                  <a:lnTo>
                    <a:pt x="66" y="42"/>
                  </a:lnTo>
                  <a:lnTo>
                    <a:pt x="68" y="38"/>
                  </a:lnTo>
                  <a:lnTo>
                    <a:pt x="72" y="34"/>
                  </a:lnTo>
                  <a:lnTo>
                    <a:pt x="76" y="30"/>
                  </a:lnTo>
                  <a:lnTo>
                    <a:pt x="80" y="24"/>
                  </a:lnTo>
                  <a:lnTo>
                    <a:pt x="80" y="24"/>
                  </a:lnTo>
                  <a:lnTo>
                    <a:pt x="80" y="20"/>
                  </a:lnTo>
                  <a:lnTo>
                    <a:pt x="78" y="16"/>
                  </a:lnTo>
                  <a:lnTo>
                    <a:pt x="72" y="8"/>
                  </a:lnTo>
                  <a:lnTo>
                    <a:pt x="72" y="8"/>
                  </a:lnTo>
                  <a:lnTo>
                    <a:pt x="72" y="2"/>
                  </a:lnTo>
                  <a:lnTo>
                    <a:pt x="70" y="0"/>
                  </a:lnTo>
                  <a:lnTo>
                    <a:pt x="68" y="0"/>
                  </a:lnTo>
                  <a:lnTo>
                    <a:pt x="68" y="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0" name="Freeform 58">
              <a:extLst>
                <a:ext uri="{FF2B5EF4-FFF2-40B4-BE49-F238E27FC236}">
                  <a16:creationId xmlns:a16="http://schemas.microsoft.com/office/drawing/2014/main" id="{F6ECF33B-C2D5-4462-908C-B9ECB405C160}"/>
                </a:ext>
              </a:extLst>
            </p:cNvPr>
            <p:cNvSpPr>
              <a:spLocks/>
            </p:cNvSpPr>
            <p:nvPr>
              <p:custDataLst>
                <p:tags r:id="rId4"/>
              </p:custDataLst>
            </p:nvPr>
          </p:nvSpPr>
          <p:spPr bwMode="auto">
            <a:xfrm>
              <a:off x="2813468" y="6310462"/>
              <a:ext cx="57956" cy="45357"/>
            </a:xfrm>
            <a:custGeom>
              <a:avLst/>
              <a:gdLst/>
              <a:ahLst/>
              <a:cxnLst>
                <a:cxn ang="0">
                  <a:pos x="8" y="20"/>
                </a:cxn>
                <a:cxn ang="0">
                  <a:pos x="10" y="22"/>
                </a:cxn>
                <a:cxn ang="0">
                  <a:pos x="12" y="26"/>
                </a:cxn>
                <a:cxn ang="0">
                  <a:pos x="16" y="28"/>
                </a:cxn>
                <a:cxn ang="0">
                  <a:pos x="20" y="32"/>
                </a:cxn>
                <a:cxn ang="0">
                  <a:pos x="22" y="34"/>
                </a:cxn>
                <a:cxn ang="0">
                  <a:pos x="26" y="32"/>
                </a:cxn>
                <a:cxn ang="0">
                  <a:pos x="28" y="32"/>
                </a:cxn>
                <a:cxn ang="0">
                  <a:pos x="30" y="30"/>
                </a:cxn>
                <a:cxn ang="0">
                  <a:pos x="36" y="30"/>
                </a:cxn>
                <a:cxn ang="0">
                  <a:pos x="40" y="30"/>
                </a:cxn>
                <a:cxn ang="0">
                  <a:pos x="44" y="26"/>
                </a:cxn>
                <a:cxn ang="0">
                  <a:pos x="42" y="26"/>
                </a:cxn>
                <a:cxn ang="0">
                  <a:pos x="42" y="22"/>
                </a:cxn>
                <a:cxn ang="0">
                  <a:pos x="42" y="20"/>
                </a:cxn>
                <a:cxn ang="0">
                  <a:pos x="46" y="14"/>
                </a:cxn>
                <a:cxn ang="0">
                  <a:pos x="44" y="12"/>
                </a:cxn>
                <a:cxn ang="0">
                  <a:pos x="42" y="10"/>
                </a:cxn>
                <a:cxn ang="0">
                  <a:pos x="40" y="10"/>
                </a:cxn>
                <a:cxn ang="0">
                  <a:pos x="36" y="8"/>
                </a:cxn>
                <a:cxn ang="0">
                  <a:pos x="32" y="4"/>
                </a:cxn>
                <a:cxn ang="0">
                  <a:pos x="28" y="2"/>
                </a:cxn>
                <a:cxn ang="0">
                  <a:pos x="24" y="2"/>
                </a:cxn>
                <a:cxn ang="0">
                  <a:pos x="20" y="2"/>
                </a:cxn>
                <a:cxn ang="0">
                  <a:pos x="18" y="4"/>
                </a:cxn>
                <a:cxn ang="0">
                  <a:pos x="14" y="2"/>
                </a:cxn>
                <a:cxn ang="0">
                  <a:pos x="6" y="0"/>
                </a:cxn>
                <a:cxn ang="0">
                  <a:pos x="0" y="0"/>
                </a:cxn>
                <a:cxn ang="0">
                  <a:pos x="0" y="2"/>
                </a:cxn>
                <a:cxn ang="0">
                  <a:pos x="0" y="8"/>
                </a:cxn>
                <a:cxn ang="0">
                  <a:pos x="0" y="14"/>
                </a:cxn>
                <a:cxn ang="0">
                  <a:pos x="4" y="18"/>
                </a:cxn>
                <a:cxn ang="0">
                  <a:pos x="8" y="20"/>
                </a:cxn>
              </a:cxnLst>
              <a:rect l="0" t="0" r="r" b="b"/>
              <a:pathLst>
                <a:path w="46" h="36">
                  <a:moveTo>
                    <a:pt x="8" y="20"/>
                  </a:moveTo>
                  <a:lnTo>
                    <a:pt x="8" y="20"/>
                  </a:lnTo>
                  <a:lnTo>
                    <a:pt x="10" y="22"/>
                  </a:lnTo>
                  <a:lnTo>
                    <a:pt x="10" y="22"/>
                  </a:lnTo>
                  <a:lnTo>
                    <a:pt x="12" y="24"/>
                  </a:lnTo>
                  <a:lnTo>
                    <a:pt x="12" y="26"/>
                  </a:lnTo>
                  <a:lnTo>
                    <a:pt x="14" y="28"/>
                  </a:lnTo>
                  <a:lnTo>
                    <a:pt x="16" y="28"/>
                  </a:lnTo>
                  <a:lnTo>
                    <a:pt x="16" y="28"/>
                  </a:lnTo>
                  <a:lnTo>
                    <a:pt x="20" y="32"/>
                  </a:lnTo>
                  <a:lnTo>
                    <a:pt x="20" y="32"/>
                  </a:lnTo>
                  <a:lnTo>
                    <a:pt x="22" y="34"/>
                  </a:lnTo>
                  <a:lnTo>
                    <a:pt x="24" y="36"/>
                  </a:lnTo>
                  <a:lnTo>
                    <a:pt x="26" y="32"/>
                  </a:lnTo>
                  <a:lnTo>
                    <a:pt x="26" y="32"/>
                  </a:lnTo>
                  <a:lnTo>
                    <a:pt x="28" y="32"/>
                  </a:lnTo>
                  <a:lnTo>
                    <a:pt x="28" y="32"/>
                  </a:lnTo>
                  <a:lnTo>
                    <a:pt x="30" y="30"/>
                  </a:lnTo>
                  <a:lnTo>
                    <a:pt x="30" y="30"/>
                  </a:lnTo>
                  <a:lnTo>
                    <a:pt x="36" y="30"/>
                  </a:lnTo>
                  <a:lnTo>
                    <a:pt x="36" y="30"/>
                  </a:lnTo>
                  <a:lnTo>
                    <a:pt x="40" y="30"/>
                  </a:lnTo>
                  <a:lnTo>
                    <a:pt x="40" y="30"/>
                  </a:lnTo>
                  <a:lnTo>
                    <a:pt x="44" y="26"/>
                  </a:lnTo>
                  <a:lnTo>
                    <a:pt x="44" y="26"/>
                  </a:lnTo>
                  <a:lnTo>
                    <a:pt x="42" y="26"/>
                  </a:lnTo>
                  <a:lnTo>
                    <a:pt x="42" y="26"/>
                  </a:lnTo>
                  <a:lnTo>
                    <a:pt x="42" y="22"/>
                  </a:lnTo>
                  <a:lnTo>
                    <a:pt x="42" y="20"/>
                  </a:lnTo>
                  <a:lnTo>
                    <a:pt x="42" y="20"/>
                  </a:lnTo>
                  <a:lnTo>
                    <a:pt x="44" y="16"/>
                  </a:lnTo>
                  <a:lnTo>
                    <a:pt x="46" y="14"/>
                  </a:lnTo>
                  <a:lnTo>
                    <a:pt x="46" y="14"/>
                  </a:lnTo>
                  <a:lnTo>
                    <a:pt x="44" y="12"/>
                  </a:lnTo>
                  <a:lnTo>
                    <a:pt x="44" y="12"/>
                  </a:lnTo>
                  <a:lnTo>
                    <a:pt x="42" y="10"/>
                  </a:lnTo>
                  <a:lnTo>
                    <a:pt x="40" y="10"/>
                  </a:lnTo>
                  <a:lnTo>
                    <a:pt x="40" y="10"/>
                  </a:lnTo>
                  <a:lnTo>
                    <a:pt x="36" y="8"/>
                  </a:lnTo>
                  <a:lnTo>
                    <a:pt x="36" y="8"/>
                  </a:lnTo>
                  <a:lnTo>
                    <a:pt x="32" y="4"/>
                  </a:lnTo>
                  <a:lnTo>
                    <a:pt x="32" y="4"/>
                  </a:lnTo>
                  <a:lnTo>
                    <a:pt x="32" y="2"/>
                  </a:lnTo>
                  <a:lnTo>
                    <a:pt x="28" y="2"/>
                  </a:lnTo>
                  <a:lnTo>
                    <a:pt x="28" y="2"/>
                  </a:lnTo>
                  <a:lnTo>
                    <a:pt x="24" y="2"/>
                  </a:lnTo>
                  <a:lnTo>
                    <a:pt x="24" y="2"/>
                  </a:lnTo>
                  <a:lnTo>
                    <a:pt x="20" y="2"/>
                  </a:lnTo>
                  <a:lnTo>
                    <a:pt x="20" y="2"/>
                  </a:lnTo>
                  <a:lnTo>
                    <a:pt x="18" y="4"/>
                  </a:lnTo>
                  <a:lnTo>
                    <a:pt x="14" y="2"/>
                  </a:lnTo>
                  <a:lnTo>
                    <a:pt x="14" y="2"/>
                  </a:lnTo>
                  <a:lnTo>
                    <a:pt x="6" y="0"/>
                  </a:lnTo>
                  <a:lnTo>
                    <a:pt x="6" y="0"/>
                  </a:lnTo>
                  <a:lnTo>
                    <a:pt x="0" y="0"/>
                  </a:lnTo>
                  <a:lnTo>
                    <a:pt x="0" y="0"/>
                  </a:lnTo>
                  <a:lnTo>
                    <a:pt x="0" y="2"/>
                  </a:lnTo>
                  <a:lnTo>
                    <a:pt x="0" y="2"/>
                  </a:lnTo>
                  <a:lnTo>
                    <a:pt x="0" y="8"/>
                  </a:lnTo>
                  <a:lnTo>
                    <a:pt x="0" y="8"/>
                  </a:lnTo>
                  <a:lnTo>
                    <a:pt x="0" y="14"/>
                  </a:lnTo>
                  <a:lnTo>
                    <a:pt x="0" y="14"/>
                  </a:lnTo>
                  <a:lnTo>
                    <a:pt x="4" y="18"/>
                  </a:lnTo>
                  <a:lnTo>
                    <a:pt x="4" y="18"/>
                  </a:lnTo>
                  <a:lnTo>
                    <a:pt x="8" y="20"/>
                  </a:lnTo>
                  <a:lnTo>
                    <a:pt x="8" y="2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1" name="Freeform 5">
              <a:extLst>
                <a:ext uri="{FF2B5EF4-FFF2-40B4-BE49-F238E27FC236}">
                  <a16:creationId xmlns:a16="http://schemas.microsoft.com/office/drawing/2014/main" id="{C6069DA6-B646-4371-9F61-7746ECC34C64}"/>
                </a:ext>
              </a:extLst>
            </p:cNvPr>
            <p:cNvSpPr>
              <a:spLocks/>
            </p:cNvSpPr>
            <p:nvPr>
              <p:custDataLst>
                <p:tags r:id="rId5"/>
              </p:custDataLst>
            </p:nvPr>
          </p:nvSpPr>
          <p:spPr bwMode="auto">
            <a:xfrm>
              <a:off x="4207276" y="2883140"/>
              <a:ext cx="937369" cy="481284"/>
            </a:xfrm>
            <a:custGeom>
              <a:avLst/>
              <a:gdLst/>
              <a:ahLst/>
              <a:cxnLst>
                <a:cxn ang="0">
                  <a:pos x="744" y="382"/>
                </a:cxn>
                <a:cxn ang="0">
                  <a:pos x="734" y="362"/>
                </a:cxn>
                <a:cxn ang="0">
                  <a:pos x="716" y="338"/>
                </a:cxn>
                <a:cxn ang="0">
                  <a:pos x="714" y="314"/>
                </a:cxn>
                <a:cxn ang="0">
                  <a:pos x="698" y="294"/>
                </a:cxn>
                <a:cxn ang="0">
                  <a:pos x="702" y="270"/>
                </a:cxn>
                <a:cxn ang="0">
                  <a:pos x="686" y="258"/>
                </a:cxn>
                <a:cxn ang="0">
                  <a:pos x="696" y="224"/>
                </a:cxn>
                <a:cxn ang="0">
                  <a:pos x="680" y="202"/>
                </a:cxn>
                <a:cxn ang="0">
                  <a:pos x="676" y="164"/>
                </a:cxn>
                <a:cxn ang="0">
                  <a:pos x="658" y="100"/>
                </a:cxn>
                <a:cxn ang="0">
                  <a:pos x="644" y="98"/>
                </a:cxn>
                <a:cxn ang="0">
                  <a:pos x="640" y="74"/>
                </a:cxn>
                <a:cxn ang="0">
                  <a:pos x="642" y="68"/>
                </a:cxn>
                <a:cxn ang="0">
                  <a:pos x="572" y="42"/>
                </a:cxn>
                <a:cxn ang="0">
                  <a:pos x="518" y="52"/>
                </a:cxn>
                <a:cxn ang="0">
                  <a:pos x="468" y="24"/>
                </a:cxn>
                <a:cxn ang="0">
                  <a:pos x="22" y="0"/>
                </a:cxn>
                <a:cxn ang="0">
                  <a:pos x="0" y="220"/>
                </a:cxn>
                <a:cxn ang="0">
                  <a:pos x="170" y="246"/>
                </a:cxn>
                <a:cxn ang="0">
                  <a:pos x="164" y="356"/>
                </a:cxn>
                <a:cxn ang="0">
                  <a:pos x="744" y="382"/>
                </a:cxn>
              </a:cxnLst>
              <a:rect l="0" t="0" r="r" b="b"/>
              <a:pathLst>
                <a:path w="744" h="382">
                  <a:moveTo>
                    <a:pt x="744" y="382"/>
                  </a:moveTo>
                  <a:lnTo>
                    <a:pt x="734" y="362"/>
                  </a:lnTo>
                  <a:lnTo>
                    <a:pt x="716" y="338"/>
                  </a:lnTo>
                  <a:lnTo>
                    <a:pt x="714" y="314"/>
                  </a:lnTo>
                  <a:lnTo>
                    <a:pt x="698" y="294"/>
                  </a:lnTo>
                  <a:lnTo>
                    <a:pt x="702" y="270"/>
                  </a:lnTo>
                  <a:lnTo>
                    <a:pt x="686" y="258"/>
                  </a:lnTo>
                  <a:lnTo>
                    <a:pt x="696" y="224"/>
                  </a:lnTo>
                  <a:lnTo>
                    <a:pt x="680" y="202"/>
                  </a:lnTo>
                  <a:lnTo>
                    <a:pt x="676" y="164"/>
                  </a:lnTo>
                  <a:lnTo>
                    <a:pt x="658" y="100"/>
                  </a:lnTo>
                  <a:lnTo>
                    <a:pt x="644" y="98"/>
                  </a:lnTo>
                  <a:lnTo>
                    <a:pt x="640" y="74"/>
                  </a:lnTo>
                  <a:lnTo>
                    <a:pt x="642" y="68"/>
                  </a:lnTo>
                  <a:lnTo>
                    <a:pt x="572" y="42"/>
                  </a:lnTo>
                  <a:lnTo>
                    <a:pt x="518" y="52"/>
                  </a:lnTo>
                  <a:lnTo>
                    <a:pt x="468" y="24"/>
                  </a:lnTo>
                  <a:lnTo>
                    <a:pt x="22" y="0"/>
                  </a:lnTo>
                  <a:lnTo>
                    <a:pt x="0" y="220"/>
                  </a:lnTo>
                  <a:lnTo>
                    <a:pt x="170" y="246"/>
                  </a:lnTo>
                  <a:lnTo>
                    <a:pt x="164" y="356"/>
                  </a:lnTo>
                  <a:lnTo>
                    <a:pt x="744" y="38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2" name="Freeform 6">
              <a:extLst>
                <a:ext uri="{FF2B5EF4-FFF2-40B4-BE49-F238E27FC236}">
                  <a16:creationId xmlns:a16="http://schemas.microsoft.com/office/drawing/2014/main" id="{F1EC18DC-D094-4DD4-9A26-133016428832}"/>
                </a:ext>
              </a:extLst>
            </p:cNvPr>
            <p:cNvSpPr>
              <a:spLocks/>
            </p:cNvSpPr>
            <p:nvPr>
              <p:custDataLst>
                <p:tags r:id="rId6"/>
              </p:custDataLst>
            </p:nvPr>
          </p:nvSpPr>
          <p:spPr bwMode="auto">
            <a:xfrm>
              <a:off x="4383663" y="3331666"/>
              <a:ext cx="851696" cy="473724"/>
            </a:xfrm>
            <a:custGeom>
              <a:avLst/>
              <a:gdLst/>
              <a:ahLst/>
              <a:cxnLst>
                <a:cxn ang="0">
                  <a:pos x="676" y="376"/>
                </a:cxn>
                <a:cxn ang="0">
                  <a:pos x="670" y="138"/>
                </a:cxn>
                <a:cxn ang="0">
                  <a:pos x="628" y="88"/>
                </a:cxn>
                <a:cxn ang="0">
                  <a:pos x="648" y="46"/>
                </a:cxn>
                <a:cxn ang="0">
                  <a:pos x="610" y="40"/>
                </a:cxn>
                <a:cxn ang="0">
                  <a:pos x="604" y="26"/>
                </a:cxn>
                <a:cxn ang="0">
                  <a:pos x="24" y="0"/>
                </a:cxn>
                <a:cxn ang="0">
                  <a:pos x="0" y="346"/>
                </a:cxn>
                <a:cxn ang="0">
                  <a:pos x="676" y="376"/>
                </a:cxn>
              </a:cxnLst>
              <a:rect l="0" t="0" r="r" b="b"/>
              <a:pathLst>
                <a:path w="676" h="376">
                  <a:moveTo>
                    <a:pt x="676" y="376"/>
                  </a:moveTo>
                  <a:lnTo>
                    <a:pt x="670" y="138"/>
                  </a:lnTo>
                  <a:lnTo>
                    <a:pt x="628" y="88"/>
                  </a:lnTo>
                  <a:lnTo>
                    <a:pt x="648" y="46"/>
                  </a:lnTo>
                  <a:lnTo>
                    <a:pt x="610" y="40"/>
                  </a:lnTo>
                  <a:lnTo>
                    <a:pt x="604" y="26"/>
                  </a:lnTo>
                  <a:lnTo>
                    <a:pt x="24" y="0"/>
                  </a:lnTo>
                  <a:lnTo>
                    <a:pt x="0" y="346"/>
                  </a:lnTo>
                  <a:lnTo>
                    <a:pt x="676" y="37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3" name="Freeform 7">
              <a:extLst>
                <a:ext uri="{FF2B5EF4-FFF2-40B4-BE49-F238E27FC236}">
                  <a16:creationId xmlns:a16="http://schemas.microsoft.com/office/drawing/2014/main" id="{64671924-D063-4E27-936B-D89C15D7619A}"/>
                </a:ext>
              </a:extLst>
            </p:cNvPr>
            <p:cNvSpPr>
              <a:spLocks/>
            </p:cNvSpPr>
            <p:nvPr>
              <p:custDataLst>
                <p:tags r:id="rId7"/>
              </p:custDataLst>
            </p:nvPr>
          </p:nvSpPr>
          <p:spPr bwMode="auto">
            <a:xfrm>
              <a:off x="3756231" y="3843188"/>
              <a:ext cx="1607638" cy="1587480"/>
            </a:xfrm>
            <a:custGeom>
              <a:avLst/>
              <a:gdLst/>
              <a:ahLst/>
              <a:cxnLst>
                <a:cxn ang="0">
                  <a:pos x="1252" y="604"/>
                </a:cxn>
                <a:cxn ang="0">
                  <a:pos x="1234" y="396"/>
                </a:cxn>
                <a:cxn ang="0">
                  <a:pos x="1182" y="360"/>
                </a:cxn>
                <a:cxn ang="0">
                  <a:pos x="1122" y="318"/>
                </a:cxn>
                <a:cxn ang="0">
                  <a:pos x="1056" y="332"/>
                </a:cxn>
                <a:cxn ang="0">
                  <a:pos x="962" y="326"/>
                </a:cxn>
                <a:cxn ang="0">
                  <a:pos x="936" y="338"/>
                </a:cxn>
                <a:cxn ang="0">
                  <a:pos x="920" y="332"/>
                </a:cxn>
                <a:cxn ang="0">
                  <a:pos x="868" y="334"/>
                </a:cxn>
                <a:cxn ang="0">
                  <a:pos x="854" y="326"/>
                </a:cxn>
                <a:cxn ang="0">
                  <a:pos x="838" y="310"/>
                </a:cxn>
                <a:cxn ang="0">
                  <a:pos x="838" y="300"/>
                </a:cxn>
                <a:cxn ang="0">
                  <a:pos x="768" y="292"/>
                </a:cxn>
                <a:cxn ang="0">
                  <a:pos x="744" y="288"/>
                </a:cxn>
                <a:cxn ang="0">
                  <a:pos x="730" y="262"/>
                </a:cxn>
                <a:cxn ang="0">
                  <a:pos x="688" y="258"/>
                </a:cxn>
                <a:cxn ang="0">
                  <a:pos x="678" y="246"/>
                </a:cxn>
                <a:cxn ang="0">
                  <a:pos x="674" y="20"/>
                </a:cxn>
                <a:cxn ang="0">
                  <a:pos x="4" y="480"/>
                </a:cxn>
                <a:cxn ang="0">
                  <a:pos x="12" y="514"/>
                </a:cxn>
                <a:cxn ang="0">
                  <a:pos x="44" y="538"/>
                </a:cxn>
                <a:cxn ang="0">
                  <a:pos x="98" y="592"/>
                </a:cxn>
                <a:cxn ang="0">
                  <a:pos x="146" y="652"/>
                </a:cxn>
                <a:cxn ang="0">
                  <a:pos x="156" y="686"/>
                </a:cxn>
                <a:cxn ang="0">
                  <a:pos x="166" y="718"/>
                </a:cxn>
                <a:cxn ang="0">
                  <a:pos x="196" y="776"/>
                </a:cxn>
                <a:cxn ang="0">
                  <a:pos x="270" y="860"/>
                </a:cxn>
                <a:cxn ang="0">
                  <a:pos x="366" y="784"/>
                </a:cxn>
                <a:cxn ang="0">
                  <a:pos x="416" y="786"/>
                </a:cxn>
                <a:cxn ang="0">
                  <a:pos x="466" y="788"/>
                </a:cxn>
                <a:cxn ang="0">
                  <a:pos x="518" y="812"/>
                </a:cxn>
                <a:cxn ang="0">
                  <a:pos x="558" y="864"/>
                </a:cxn>
                <a:cxn ang="0">
                  <a:pos x="572" y="894"/>
                </a:cxn>
                <a:cxn ang="0">
                  <a:pos x="590" y="962"/>
                </a:cxn>
                <a:cxn ang="0">
                  <a:pos x="616" y="1008"/>
                </a:cxn>
                <a:cxn ang="0">
                  <a:pos x="636" y="1030"/>
                </a:cxn>
                <a:cxn ang="0">
                  <a:pos x="660" y="1064"/>
                </a:cxn>
                <a:cxn ang="0">
                  <a:pos x="686" y="1128"/>
                </a:cxn>
                <a:cxn ang="0">
                  <a:pos x="722" y="1178"/>
                </a:cxn>
                <a:cxn ang="0">
                  <a:pos x="772" y="1220"/>
                </a:cxn>
                <a:cxn ang="0">
                  <a:pos x="806" y="1234"/>
                </a:cxn>
                <a:cxn ang="0">
                  <a:pos x="920" y="1260"/>
                </a:cxn>
                <a:cxn ang="0">
                  <a:pos x="908" y="1174"/>
                </a:cxn>
                <a:cxn ang="0">
                  <a:pos x="930" y="1104"/>
                </a:cxn>
                <a:cxn ang="0">
                  <a:pos x="976" y="1044"/>
                </a:cxn>
                <a:cxn ang="0">
                  <a:pos x="1078" y="954"/>
                </a:cxn>
                <a:cxn ang="0">
                  <a:pos x="1158" y="884"/>
                </a:cxn>
                <a:cxn ang="0">
                  <a:pos x="1222" y="836"/>
                </a:cxn>
                <a:cxn ang="0">
                  <a:pos x="1258" y="822"/>
                </a:cxn>
                <a:cxn ang="0">
                  <a:pos x="1260" y="784"/>
                </a:cxn>
                <a:cxn ang="0">
                  <a:pos x="1268" y="766"/>
                </a:cxn>
                <a:cxn ang="0">
                  <a:pos x="1268" y="738"/>
                </a:cxn>
                <a:cxn ang="0">
                  <a:pos x="1270" y="708"/>
                </a:cxn>
                <a:cxn ang="0">
                  <a:pos x="1276" y="664"/>
                </a:cxn>
              </a:cxnLst>
              <a:rect l="0" t="0" r="r" b="b"/>
              <a:pathLst>
                <a:path w="1276" h="1260">
                  <a:moveTo>
                    <a:pt x="1276" y="664"/>
                  </a:moveTo>
                  <a:lnTo>
                    <a:pt x="1272" y="628"/>
                  </a:lnTo>
                  <a:lnTo>
                    <a:pt x="1252" y="604"/>
                  </a:lnTo>
                  <a:lnTo>
                    <a:pt x="1252" y="580"/>
                  </a:lnTo>
                  <a:lnTo>
                    <a:pt x="1230" y="552"/>
                  </a:lnTo>
                  <a:lnTo>
                    <a:pt x="1234" y="396"/>
                  </a:lnTo>
                  <a:lnTo>
                    <a:pt x="1228" y="368"/>
                  </a:lnTo>
                  <a:lnTo>
                    <a:pt x="1212" y="368"/>
                  </a:lnTo>
                  <a:lnTo>
                    <a:pt x="1182" y="360"/>
                  </a:lnTo>
                  <a:lnTo>
                    <a:pt x="1182" y="350"/>
                  </a:lnTo>
                  <a:lnTo>
                    <a:pt x="1160" y="354"/>
                  </a:lnTo>
                  <a:lnTo>
                    <a:pt x="1122" y="318"/>
                  </a:lnTo>
                  <a:lnTo>
                    <a:pt x="1104" y="332"/>
                  </a:lnTo>
                  <a:lnTo>
                    <a:pt x="1092" y="320"/>
                  </a:lnTo>
                  <a:lnTo>
                    <a:pt x="1056" y="332"/>
                  </a:lnTo>
                  <a:lnTo>
                    <a:pt x="1008" y="342"/>
                  </a:lnTo>
                  <a:lnTo>
                    <a:pt x="962" y="326"/>
                  </a:lnTo>
                  <a:lnTo>
                    <a:pt x="962" y="326"/>
                  </a:lnTo>
                  <a:lnTo>
                    <a:pt x="950" y="334"/>
                  </a:lnTo>
                  <a:lnTo>
                    <a:pt x="940" y="338"/>
                  </a:lnTo>
                  <a:lnTo>
                    <a:pt x="936" y="338"/>
                  </a:lnTo>
                  <a:lnTo>
                    <a:pt x="932" y="336"/>
                  </a:lnTo>
                  <a:lnTo>
                    <a:pt x="932" y="336"/>
                  </a:lnTo>
                  <a:lnTo>
                    <a:pt x="920" y="332"/>
                  </a:lnTo>
                  <a:lnTo>
                    <a:pt x="906" y="326"/>
                  </a:lnTo>
                  <a:lnTo>
                    <a:pt x="886" y="322"/>
                  </a:lnTo>
                  <a:lnTo>
                    <a:pt x="868" y="334"/>
                  </a:lnTo>
                  <a:lnTo>
                    <a:pt x="868" y="334"/>
                  </a:lnTo>
                  <a:lnTo>
                    <a:pt x="860" y="330"/>
                  </a:lnTo>
                  <a:lnTo>
                    <a:pt x="854" y="326"/>
                  </a:lnTo>
                  <a:lnTo>
                    <a:pt x="844" y="318"/>
                  </a:lnTo>
                  <a:lnTo>
                    <a:pt x="844" y="318"/>
                  </a:lnTo>
                  <a:lnTo>
                    <a:pt x="838" y="310"/>
                  </a:lnTo>
                  <a:lnTo>
                    <a:pt x="836" y="304"/>
                  </a:lnTo>
                  <a:lnTo>
                    <a:pt x="838" y="302"/>
                  </a:lnTo>
                  <a:lnTo>
                    <a:pt x="838" y="300"/>
                  </a:lnTo>
                  <a:lnTo>
                    <a:pt x="812" y="306"/>
                  </a:lnTo>
                  <a:lnTo>
                    <a:pt x="812" y="306"/>
                  </a:lnTo>
                  <a:lnTo>
                    <a:pt x="768" y="292"/>
                  </a:lnTo>
                  <a:lnTo>
                    <a:pt x="768" y="292"/>
                  </a:lnTo>
                  <a:lnTo>
                    <a:pt x="756" y="288"/>
                  </a:lnTo>
                  <a:lnTo>
                    <a:pt x="744" y="288"/>
                  </a:lnTo>
                  <a:lnTo>
                    <a:pt x="732" y="288"/>
                  </a:lnTo>
                  <a:lnTo>
                    <a:pt x="730" y="262"/>
                  </a:lnTo>
                  <a:lnTo>
                    <a:pt x="730" y="262"/>
                  </a:lnTo>
                  <a:lnTo>
                    <a:pt x="710" y="262"/>
                  </a:lnTo>
                  <a:lnTo>
                    <a:pt x="694" y="262"/>
                  </a:lnTo>
                  <a:lnTo>
                    <a:pt x="688" y="258"/>
                  </a:lnTo>
                  <a:lnTo>
                    <a:pt x="684" y="256"/>
                  </a:lnTo>
                  <a:lnTo>
                    <a:pt x="684" y="256"/>
                  </a:lnTo>
                  <a:lnTo>
                    <a:pt x="678" y="246"/>
                  </a:lnTo>
                  <a:lnTo>
                    <a:pt x="670" y="240"/>
                  </a:lnTo>
                  <a:lnTo>
                    <a:pt x="660" y="234"/>
                  </a:lnTo>
                  <a:lnTo>
                    <a:pt x="674" y="20"/>
                  </a:lnTo>
                  <a:lnTo>
                    <a:pt x="388" y="0"/>
                  </a:lnTo>
                  <a:lnTo>
                    <a:pt x="350" y="522"/>
                  </a:lnTo>
                  <a:lnTo>
                    <a:pt x="4" y="480"/>
                  </a:lnTo>
                  <a:lnTo>
                    <a:pt x="0" y="510"/>
                  </a:lnTo>
                  <a:lnTo>
                    <a:pt x="0" y="510"/>
                  </a:lnTo>
                  <a:lnTo>
                    <a:pt x="12" y="514"/>
                  </a:lnTo>
                  <a:lnTo>
                    <a:pt x="24" y="522"/>
                  </a:lnTo>
                  <a:lnTo>
                    <a:pt x="34" y="528"/>
                  </a:lnTo>
                  <a:lnTo>
                    <a:pt x="44" y="538"/>
                  </a:lnTo>
                  <a:lnTo>
                    <a:pt x="44" y="538"/>
                  </a:lnTo>
                  <a:lnTo>
                    <a:pt x="70" y="564"/>
                  </a:lnTo>
                  <a:lnTo>
                    <a:pt x="98" y="592"/>
                  </a:lnTo>
                  <a:lnTo>
                    <a:pt x="124" y="620"/>
                  </a:lnTo>
                  <a:lnTo>
                    <a:pt x="136" y="636"/>
                  </a:lnTo>
                  <a:lnTo>
                    <a:pt x="146" y="652"/>
                  </a:lnTo>
                  <a:lnTo>
                    <a:pt x="146" y="652"/>
                  </a:lnTo>
                  <a:lnTo>
                    <a:pt x="152" y="668"/>
                  </a:lnTo>
                  <a:lnTo>
                    <a:pt x="156" y="686"/>
                  </a:lnTo>
                  <a:lnTo>
                    <a:pt x="160" y="702"/>
                  </a:lnTo>
                  <a:lnTo>
                    <a:pt x="166" y="718"/>
                  </a:lnTo>
                  <a:lnTo>
                    <a:pt x="166" y="718"/>
                  </a:lnTo>
                  <a:lnTo>
                    <a:pt x="174" y="738"/>
                  </a:lnTo>
                  <a:lnTo>
                    <a:pt x="184" y="758"/>
                  </a:lnTo>
                  <a:lnTo>
                    <a:pt x="196" y="776"/>
                  </a:lnTo>
                  <a:lnTo>
                    <a:pt x="210" y="794"/>
                  </a:lnTo>
                  <a:lnTo>
                    <a:pt x="240" y="828"/>
                  </a:lnTo>
                  <a:lnTo>
                    <a:pt x="270" y="860"/>
                  </a:lnTo>
                  <a:lnTo>
                    <a:pt x="312" y="870"/>
                  </a:lnTo>
                  <a:lnTo>
                    <a:pt x="366" y="784"/>
                  </a:lnTo>
                  <a:lnTo>
                    <a:pt x="366" y="784"/>
                  </a:lnTo>
                  <a:lnTo>
                    <a:pt x="378" y="784"/>
                  </a:lnTo>
                  <a:lnTo>
                    <a:pt x="396" y="784"/>
                  </a:lnTo>
                  <a:lnTo>
                    <a:pt x="416" y="786"/>
                  </a:lnTo>
                  <a:lnTo>
                    <a:pt x="416" y="786"/>
                  </a:lnTo>
                  <a:lnTo>
                    <a:pt x="442" y="788"/>
                  </a:lnTo>
                  <a:lnTo>
                    <a:pt x="466" y="788"/>
                  </a:lnTo>
                  <a:lnTo>
                    <a:pt x="492" y="786"/>
                  </a:lnTo>
                  <a:lnTo>
                    <a:pt x="492" y="786"/>
                  </a:lnTo>
                  <a:lnTo>
                    <a:pt x="518" y="812"/>
                  </a:lnTo>
                  <a:lnTo>
                    <a:pt x="540" y="838"/>
                  </a:lnTo>
                  <a:lnTo>
                    <a:pt x="550" y="850"/>
                  </a:lnTo>
                  <a:lnTo>
                    <a:pt x="558" y="864"/>
                  </a:lnTo>
                  <a:lnTo>
                    <a:pt x="558" y="864"/>
                  </a:lnTo>
                  <a:lnTo>
                    <a:pt x="566" y="878"/>
                  </a:lnTo>
                  <a:lnTo>
                    <a:pt x="572" y="894"/>
                  </a:lnTo>
                  <a:lnTo>
                    <a:pt x="582" y="926"/>
                  </a:lnTo>
                  <a:lnTo>
                    <a:pt x="590" y="962"/>
                  </a:lnTo>
                  <a:lnTo>
                    <a:pt x="590" y="962"/>
                  </a:lnTo>
                  <a:lnTo>
                    <a:pt x="594" y="968"/>
                  </a:lnTo>
                  <a:lnTo>
                    <a:pt x="602" y="986"/>
                  </a:lnTo>
                  <a:lnTo>
                    <a:pt x="616" y="1008"/>
                  </a:lnTo>
                  <a:lnTo>
                    <a:pt x="626" y="1018"/>
                  </a:lnTo>
                  <a:lnTo>
                    <a:pt x="636" y="1030"/>
                  </a:lnTo>
                  <a:lnTo>
                    <a:pt x="636" y="1030"/>
                  </a:lnTo>
                  <a:lnTo>
                    <a:pt x="646" y="1040"/>
                  </a:lnTo>
                  <a:lnTo>
                    <a:pt x="654" y="1052"/>
                  </a:lnTo>
                  <a:lnTo>
                    <a:pt x="660" y="1064"/>
                  </a:lnTo>
                  <a:lnTo>
                    <a:pt x="666" y="1078"/>
                  </a:lnTo>
                  <a:lnTo>
                    <a:pt x="676" y="1104"/>
                  </a:lnTo>
                  <a:lnTo>
                    <a:pt x="686" y="1128"/>
                  </a:lnTo>
                  <a:lnTo>
                    <a:pt x="686" y="1128"/>
                  </a:lnTo>
                  <a:lnTo>
                    <a:pt x="700" y="1152"/>
                  </a:lnTo>
                  <a:lnTo>
                    <a:pt x="722" y="1178"/>
                  </a:lnTo>
                  <a:lnTo>
                    <a:pt x="746" y="1202"/>
                  </a:lnTo>
                  <a:lnTo>
                    <a:pt x="758" y="1212"/>
                  </a:lnTo>
                  <a:lnTo>
                    <a:pt x="772" y="1220"/>
                  </a:lnTo>
                  <a:lnTo>
                    <a:pt x="772" y="1220"/>
                  </a:lnTo>
                  <a:lnTo>
                    <a:pt x="786" y="1228"/>
                  </a:lnTo>
                  <a:lnTo>
                    <a:pt x="806" y="1234"/>
                  </a:lnTo>
                  <a:lnTo>
                    <a:pt x="850" y="1244"/>
                  </a:lnTo>
                  <a:lnTo>
                    <a:pt x="920" y="1260"/>
                  </a:lnTo>
                  <a:lnTo>
                    <a:pt x="920" y="1260"/>
                  </a:lnTo>
                  <a:lnTo>
                    <a:pt x="912" y="1230"/>
                  </a:lnTo>
                  <a:lnTo>
                    <a:pt x="908" y="1200"/>
                  </a:lnTo>
                  <a:lnTo>
                    <a:pt x="908" y="1174"/>
                  </a:lnTo>
                  <a:lnTo>
                    <a:pt x="912" y="1148"/>
                  </a:lnTo>
                  <a:lnTo>
                    <a:pt x="920" y="1126"/>
                  </a:lnTo>
                  <a:lnTo>
                    <a:pt x="930" y="1104"/>
                  </a:lnTo>
                  <a:lnTo>
                    <a:pt x="942" y="1082"/>
                  </a:lnTo>
                  <a:lnTo>
                    <a:pt x="958" y="1062"/>
                  </a:lnTo>
                  <a:lnTo>
                    <a:pt x="976" y="1044"/>
                  </a:lnTo>
                  <a:lnTo>
                    <a:pt x="994" y="1024"/>
                  </a:lnTo>
                  <a:lnTo>
                    <a:pt x="1036" y="990"/>
                  </a:lnTo>
                  <a:lnTo>
                    <a:pt x="1078" y="954"/>
                  </a:lnTo>
                  <a:lnTo>
                    <a:pt x="1122" y="916"/>
                  </a:lnTo>
                  <a:lnTo>
                    <a:pt x="1122" y="916"/>
                  </a:lnTo>
                  <a:lnTo>
                    <a:pt x="1158" y="884"/>
                  </a:lnTo>
                  <a:lnTo>
                    <a:pt x="1190" y="858"/>
                  </a:lnTo>
                  <a:lnTo>
                    <a:pt x="1206" y="846"/>
                  </a:lnTo>
                  <a:lnTo>
                    <a:pt x="1222" y="836"/>
                  </a:lnTo>
                  <a:lnTo>
                    <a:pt x="1240" y="828"/>
                  </a:lnTo>
                  <a:lnTo>
                    <a:pt x="1258" y="822"/>
                  </a:lnTo>
                  <a:lnTo>
                    <a:pt x="1258" y="822"/>
                  </a:lnTo>
                  <a:lnTo>
                    <a:pt x="1258" y="796"/>
                  </a:lnTo>
                  <a:lnTo>
                    <a:pt x="1258" y="796"/>
                  </a:lnTo>
                  <a:lnTo>
                    <a:pt x="1260" y="784"/>
                  </a:lnTo>
                  <a:lnTo>
                    <a:pt x="1262" y="778"/>
                  </a:lnTo>
                  <a:lnTo>
                    <a:pt x="1264" y="774"/>
                  </a:lnTo>
                  <a:lnTo>
                    <a:pt x="1268" y="766"/>
                  </a:lnTo>
                  <a:lnTo>
                    <a:pt x="1268" y="766"/>
                  </a:lnTo>
                  <a:lnTo>
                    <a:pt x="1268" y="752"/>
                  </a:lnTo>
                  <a:lnTo>
                    <a:pt x="1268" y="738"/>
                  </a:lnTo>
                  <a:lnTo>
                    <a:pt x="1268" y="722"/>
                  </a:lnTo>
                  <a:lnTo>
                    <a:pt x="1270" y="708"/>
                  </a:lnTo>
                  <a:lnTo>
                    <a:pt x="1270" y="708"/>
                  </a:lnTo>
                  <a:lnTo>
                    <a:pt x="1274" y="696"/>
                  </a:lnTo>
                  <a:lnTo>
                    <a:pt x="1276" y="680"/>
                  </a:lnTo>
                  <a:lnTo>
                    <a:pt x="1276" y="664"/>
                  </a:lnTo>
                  <a:lnTo>
                    <a:pt x="1276" y="664"/>
                  </a:lnTo>
                  <a:close/>
                </a:path>
              </a:pathLst>
            </a:custGeom>
            <a:solidFill>
              <a:schemeClr val="bg2">
                <a:lumMod val="90000"/>
              </a:schemeClr>
            </a:solidFill>
            <a:ln w="3175">
              <a:solidFill>
                <a:schemeClr val="bg1"/>
              </a:solidFill>
            </a:ln>
            <a:effectLst/>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4" name="Freeform 8">
              <a:extLst>
                <a:ext uri="{FF2B5EF4-FFF2-40B4-BE49-F238E27FC236}">
                  <a16:creationId xmlns:a16="http://schemas.microsoft.com/office/drawing/2014/main" id="{3E1C892F-D499-44FF-A70F-0A4DAFB6E91C}"/>
                </a:ext>
              </a:extLst>
            </p:cNvPr>
            <p:cNvSpPr>
              <a:spLocks/>
            </p:cNvSpPr>
            <p:nvPr>
              <p:custDataLst>
                <p:tags r:id="rId8"/>
              </p:custDataLst>
            </p:nvPr>
          </p:nvSpPr>
          <p:spPr bwMode="auto">
            <a:xfrm>
              <a:off x="6286120" y="4006975"/>
              <a:ext cx="637512" cy="650111"/>
            </a:xfrm>
            <a:custGeom>
              <a:avLst/>
              <a:gdLst/>
              <a:ahLst/>
              <a:cxnLst>
                <a:cxn ang="0">
                  <a:pos x="506" y="316"/>
                </a:cxn>
                <a:cxn ang="0">
                  <a:pos x="506" y="316"/>
                </a:cxn>
                <a:cxn ang="0">
                  <a:pos x="482" y="306"/>
                </a:cxn>
                <a:cxn ang="0">
                  <a:pos x="474" y="300"/>
                </a:cxn>
                <a:cxn ang="0">
                  <a:pos x="472" y="294"/>
                </a:cxn>
                <a:cxn ang="0">
                  <a:pos x="472" y="294"/>
                </a:cxn>
                <a:cxn ang="0">
                  <a:pos x="468" y="286"/>
                </a:cxn>
                <a:cxn ang="0">
                  <a:pos x="464" y="274"/>
                </a:cxn>
                <a:cxn ang="0">
                  <a:pos x="456" y="260"/>
                </a:cxn>
                <a:cxn ang="0">
                  <a:pos x="438" y="256"/>
                </a:cxn>
                <a:cxn ang="0">
                  <a:pos x="436" y="238"/>
                </a:cxn>
                <a:cxn ang="0">
                  <a:pos x="422" y="206"/>
                </a:cxn>
                <a:cxn ang="0">
                  <a:pos x="386" y="180"/>
                </a:cxn>
                <a:cxn ang="0">
                  <a:pos x="380" y="170"/>
                </a:cxn>
                <a:cxn ang="0">
                  <a:pos x="332" y="124"/>
                </a:cxn>
                <a:cxn ang="0">
                  <a:pos x="308" y="112"/>
                </a:cxn>
                <a:cxn ang="0">
                  <a:pos x="266" y="56"/>
                </a:cxn>
                <a:cxn ang="0">
                  <a:pos x="256" y="58"/>
                </a:cxn>
                <a:cxn ang="0">
                  <a:pos x="224" y="38"/>
                </a:cxn>
                <a:cxn ang="0">
                  <a:pos x="224" y="38"/>
                </a:cxn>
                <a:cxn ang="0">
                  <a:pos x="230" y="32"/>
                </a:cxn>
                <a:cxn ang="0">
                  <a:pos x="238" y="20"/>
                </a:cxn>
                <a:cxn ang="0">
                  <a:pos x="238" y="20"/>
                </a:cxn>
                <a:cxn ang="0">
                  <a:pos x="240" y="12"/>
                </a:cxn>
                <a:cxn ang="0">
                  <a:pos x="242" y="0"/>
                </a:cxn>
                <a:cxn ang="0">
                  <a:pos x="0" y="22"/>
                </a:cxn>
                <a:cxn ang="0">
                  <a:pos x="78" y="292"/>
                </a:cxn>
                <a:cxn ang="0">
                  <a:pos x="78" y="292"/>
                </a:cxn>
                <a:cxn ang="0">
                  <a:pos x="88" y="304"/>
                </a:cxn>
                <a:cxn ang="0">
                  <a:pos x="96" y="312"/>
                </a:cxn>
                <a:cxn ang="0">
                  <a:pos x="98" y="320"/>
                </a:cxn>
                <a:cxn ang="0">
                  <a:pos x="98" y="320"/>
                </a:cxn>
                <a:cxn ang="0">
                  <a:pos x="98" y="332"/>
                </a:cxn>
                <a:cxn ang="0">
                  <a:pos x="106" y="342"/>
                </a:cxn>
                <a:cxn ang="0">
                  <a:pos x="104" y="352"/>
                </a:cxn>
                <a:cxn ang="0">
                  <a:pos x="92" y="358"/>
                </a:cxn>
                <a:cxn ang="0">
                  <a:pos x="90" y="374"/>
                </a:cxn>
                <a:cxn ang="0">
                  <a:pos x="106" y="410"/>
                </a:cxn>
                <a:cxn ang="0">
                  <a:pos x="106" y="482"/>
                </a:cxn>
                <a:cxn ang="0">
                  <a:pos x="126" y="510"/>
                </a:cxn>
                <a:cxn ang="0">
                  <a:pos x="388" y="504"/>
                </a:cxn>
                <a:cxn ang="0">
                  <a:pos x="390" y="514"/>
                </a:cxn>
                <a:cxn ang="0">
                  <a:pos x="410" y="516"/>
                </a:cxn>
                <a:cxn ang="0">
                  <a:pos x="410" y="492"/>
                </a:cxn>
                <a:cxn ang="0">
                  <a:pos x="404" y="474"/>
                </a:cxn>
                <a:cxn ang="0">
                  <a:pos x="448" y="472"/>
                </a:cxn>
                <a:cxn ang="0">
                  <a:pos x="448" y="472"/>
                </a:cxn>
                <a:cxn ang="0">
                  <a:pos x="448" y="464"/>
                </a:cxn>
                <a:cxn ang="0">
                  <a:pos x="446" y="454"/>
                </a:cxn>
                <a:cxn ang="0">
                  <a:pos x="450" y="434"/>
                </a:cxn>
                <a:cxn ang="0">
                  <a:pos x="456" y="414"/>
                </a:cxn>
                <a:cxn ang="0">
                  <a:pos x="464" y="394"/>
                </a:cxn>
                <a:cxn ang="0">
                  <a:pos x="486" y="356"/>
                </a:cxn>
                <a:cxn ang="0">
                  <a:pos x="498" y="336"/>
                </a:cxn>
                <a:cxn ang="0">
                  <a:pos x="506" y="316"/>
                </a:cxn>
                <a:cxn ang="0">
                  <a:pos x="506" y="316"/>
                </a:cxn>
              </a:cxnLst>
              <a:rect l="0" t="0" r="r" b="b"/>
              <a:pathLst>
                <a:path w="506" h="516">
                  <a:moveTo>
                    <a:pt x="506" y="316"/>
                  </a:moveTo>
                  <a:lnTo>
                    <a:pt x="506" y="316"/>
                  </a:lnTo>
                  <a:lnTo>
                    <a:pt x="482" y="306"/>
                  </a:lnTo>
                  <a:lnTo>
                    <a:pt x="474" y="300"/>
                  </a:lnTo>
                  <a:lnTo>
                    <a:pt x="472" y="294"/>
                  </a:lnTo>
                  <a:lnTo>
                    <a:pt x="472" y="294"/>
                  </a:lnTo>
                  <a:lnTo>
                    <a:pt x="468" y="286"/>
                  </a:lnTo>
                  <a:lnTo>
                    <a:pt x="464" y="274"/>
                  </a:lnTo>
                  <a:lnTo>
                    <a:pt x="456" y="260"/>
                  </a:lnTo>
                  <a:lnTo>
                    <a:pt x="438" y="256"/>
                  </a:lnTo>
                  <a:lnTo>
                    <a:pt x="436" y="238"/>
                  </a:lnTo>
                  <a:lnTo>
                    <a:pt x="422" y="206"/>
                  </a:lnTo>
                  <a:lnTo>
                    <a:pt x="386" y="180"/>
                  </a:lnTo>
                  <a:lnTo>
                    <a:pt x="380" y="170"/>
                  </a:lnTo>
                  <a:lnTo>
                    <a:pt x="332" y="124"/>
                  </a:lnTo>
                  <a:lnTo>
                    <a:pt x="308" y="112"/>
                  </a:lnTo>
                  <a:lnTo>
                    <a:pt x="266" y="56"/>
                  </a:lnTo>
                  <a:lnTo>
                    <a:pt x="256" y="58"/>
                  </a:lnTo>
                  <a:lnTo>
                    <a:pt x="224" y="38"/>
                  </a:lnTo>
                  <a:lnTo>
                    <a:pt x="224" y="38"/>
                  </a:lnTo>
                  <a:lnTo>
                    <a:pt x="230" y="32"/>
                  </a:lnTo>
                  <a:lnTo>
                    <a:pt x="238" y="20"/>
                  </a:lnTo>
                  <a:lnTo>
                    <a:pt x="238" y="20"/>
                  </a:lnTo>
                  <a:lnTo>
                    <a:pt x="240" y="12"/>
                  </a:lnTo>
                  <a:lnTo>
                    <a:pt x="242" y="0"/>
                  </a:lnTo>
                  <a:lnTo>
                    <a:pt x="0" y="22"/>
                  </a:lnTo>
                  <a:lnTo>
                    <a:pt x="78" y="292"/>
                  </a:lnTo>
                  <a:lnTo>
                    <a:pt x="78" y="292"/>
                  </a:lnTo>
                  <a:lnTo>
                    <a:pt x="88" y="304"/>
                  </a:lnTo>
                  <a:lnTo>
                    <a:pt x="96" y="312"/>
                  </a:lnTo>
                  <a:lnTo>
                    <a:pt x="98" y="320"/>
                  </a:lnTo>
                  <a:lnTo>
                    <a:pt x="98" y="320"/>
                  </a:lnTo>
                  <a:lnTo>
                    <a:pt x="98" y="332"/>
                  </a:lnTo>
                  <a:lnTo>
                    <a:pt x="106" y="342"/>
                  </a:lnTo>
                  <a:lnTo>
                    <a:pt x="104" y="352"/>
                  </a:lnTo>
                  <a:lnTo>
                    <a:pt x="92" y="358"/>
                  </a:lnTo>
                  <a:lnTo>
                    <a:pt x="90" y="374"/>
                  </a:lnTo>
                  <a:lnTo>
                    <a:pt x="106" y="410"/>
                  </a:lnTo>
                  <a:lnTo>
                    <a:pt x="106" y="482"/>
                  </a:lnTo>
                  <a:lnTo>
                    <a:pt x="126" y="510"/>
                  </a:lnTo>
                  <a:lnTo>
                    <a:pt x="388" y="504"/>
                  </a:lnTo>
                  <a:lnTo>
                    <a:pt x="390" y="514"/>
                  </a:lnTo>
                  <a:lnTo>
                    <a:pt x="410" y="516"/>
                  </a:lnTo>
                  <a:lnTo>
                    <a:pt x="410" y="492"/>
                  </a:lnTo>
                  <a:lnTo>
                    <a:pt x="404" y="474"/>
                  </a:lnTo>
                  <a:lnTo>
                    <a:pt x="448" y="472"/>
                  </a:lnTo>
                  <a:lnTo>
                    <a:pt x="448" y="472"/>
                  </a:lnTo>
                  <a:lnTo>
                    <a:pt x="448" y="464"/>
                  </a:lnTo>
                  <a:lnTo>
                    <a:pt x="446" y="454"/>
                  </a:lnTo>
                  <a:lnTo>
                    <a:pt x="450" y="434"/>
                  </a:lnTo>
                  <a:lnTo>
                    <a:pt x="456" y="414"/>
                  </a:lnTo>
                  <a:lnTo>
                    <a:pt x="464" y="394"/>
                  </a:lnTo>
                  <a:lnTo>
                    <a:pt x="486" y="356"/>
                  </a:lnTo>
                  <a:lnTo>
                    <a:pt x="498" y="336"/>
                  </a:lnTo>
                  <a:lnTo>
                    <a:pt x="506" y="316"/>
                  </a:lnTo>
                  <a:lnTo>
                    <a:pt x="506" y="31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5" name="Freeform 9">
              <a:extLst>
                <a:ext uri="{FF2B5EF4-FFF2-40B4-BE49-F238E27FC236}">
                  <a16:creationId xmlns:a16="http://schemas.microsoft.com/office/drawing/2014/main" id="{81359206-9EDE-4367-B921-5DA69FE48F9D}"/>
                </a:ext>
              </a:extLst>
            </p:cNvPr>
            <p:cNvSpPr>
              <a:spLocks/>
            </p:cNvSpPr>
            <p:nvPr>
              <p:custDataLst>
                <p:tags r:id="rId9"/>
              </p:custDataLst>
            </p:nvPr>
          </p:nvSpPr>
          <p:spPr bwMode="auto">
            <a:xfrm>
              <a:off x="6568338" y="3951539"/>
              <a:ext cx="584596" cy="453566"/>
            </a:xfrm>
            <a:custGeom>
              <a:avLst/>
              <a:gdLst/>
              <a:ahLst/>
              <a:cxnLst>
                <a:cxn ang="0">
                  <a:pos x="0" y="82"/>
                </a:cxn>
                <a:cxn ang="0">
                  <a:pos x="32" y="102"/>
                </a:cxn>
                <a:cxn ang="0">
                  <a:pos x="42" y="100"/>
                </a:cxn>
                <a:cxn ang="0">
                  <a:pos x="84" y="156"/>
                </a:cxn>
                <a:cxn ang="0">
                  <a:pos x="108" y="168"/>
                </a:cxn>
                <a:cxn ang="0">
                  <a:pos x="156" y="214"/>
                </a:cxn>
                <a:cxn ang="0">
                  <a:pos x="162" y="224"/>
                </a:cxn>
                <a:cxn ang="0">
                  <a:pos x="198" y="250"/>
                </a:cxn>
                <a:cxn ang="0">
                  <a:pos x="212" y="282"/>
                </a:cxn>
                <a:cxn ang="0">
                  <a:pos x="214" y="300"/>
                </a:cxn>
                <a:cxn ang="0">
                  <a:pos x="232" y="304"/>
                </a:cxn>
                <a:cxn ang="0">
                  <a:pos x="232" y="304"/>
                </a:cxn>
                <a:cxn ang="0">
                  <a:pos x="240" y="318"/>
                </a:cxn>
                <a:cxn ang="0">
                  <a:pos x="244" y="330"/>
                </a:cxn>
                <a:cxn ang="0">
                  <a:pos x="248" y="338"/>
                </a:cxn>
                <a:cxn ang="0">
                  <a:pos x="248" y="338"/>
                </a:cxn>
                <a:cxn ang="0">
                  <a:pos x="250" y="344"/>
                </a:cxn>
                <a:cxn ang="0">
                  <a:pos x="258" y="350"/>
                </a:cxn>
                <a:cxn ang="0">
                  <a:pos x="282" y="360"/>
                </a:cxn>
                <a:cxn ang="0">
                  <a:pos x="282" y="360"/>
                </a:cxn>
                <a:cxn ang="0">
                  <a:pos x="288" y="344"/>
                </a:cxn>
                <a:cxn ang="0">
                  <a:pos x="292" y="326"/>
                </a:cxn>
                <a:cxn ang="0">
                  <a:pos x="292" y="310"/>
                </a:cxn>
                <a:cxn ang="0">
                  <a:pos x="288" y="292"/>
                </a:cxn>
                <a:cxn ang="0">
                  <a:pos x="288" y="292"/>
                </a:cxn>
                <a:cxn ang="0">
                  <a:pos x="298" y="292"/>
                </a:cxn>
                <a:cxn ang="0">
                  <a:pos x="308" y="290"/>
                </a:cxn>
                <a:cxn ang="0">
                  <a:pos x="316" y="286"/>
                </a:cxn>
                <a:cxn ang="0">
                  <a:pos x="326" y="280"/>
                </a:cxn>
                <a:cxn ang="0">
                  <a:pos x="336" y="270"/>
                </a:cxn>
                <a:cxn ang="0">
                  <a:pos x="344" y="260"/>
                </a:cxn>
                <a:cxn ang="0">
                  <a:pos x="362" y="236"/>
                </a:cxn>
                <a:cxn ang="0">
                  <a:pos x="396" y="182"/>
                </a:cxn>
                <a:cxn ang="0">
                  <a:pos x="410" y="158"/>
                </a:cxn>
                <a:cxn ang="0">
                  <a:pos x="424" y="140"/>
                </a:cxn>
                <a:cxn ang="0">
                  <a:pos x="424" y="140"/>
                </a:cxn>
                <a:cxn ang="0">
                  <a:pos x="434" y="132"/>
                </a:cxn>
                <a:cxn ang="0">
                  <a:pos x="444" y="124"/>
                </a:cxn>
                <a:cxn ang="0">
                  <a:pos x="464" y="112"/>
                </a:cxn>
                <a:cxn ang="0">
                  <a:pos x="344" y="12"/>
                </a:cxn>
                <a:cxn ang="0">
                  <a:pos x="234" y="34"/>
                </a:cxn>
                <a:cxn ang="0">
                  <a:pos x="234" y="18"/>
                </a:cxn>
                <a:cxn ang="0">
                  <a:pos x="208" y="0"/>
                </a:cxn>
                <a:cxn ang="0">
                  <a:pos x="74" y="8"/>
                </a:cxn>
                <a:cxn ang="0">
                  <a:pos x="20" y="44"/>
                </a:cxn>
                <a:cxn ang="0">
                  <a:pos x="18" y="44"/>
                </a:cxn>
                <a:cxn ang="0">
                  <a:pos x="18" y="44"/>
                </a:cxn>
                <a:cxn ang="0">
                  <a:pos x="16" y="56"/>
                </a:cxn>
                <a:cxn ang="0">
                  <a:pos x="14" y="64"/>
                </a:cxn>
                <a:cxn ang="0">
                  <a:pos x="14" y="64"/>
                </a:cxn>
                <a:cxn ang="0">
                  <a:pos x="6" y="76"/>
                </a:cxn>
                <a:cxn ang="0">
                  <a:pos x="0" y="82"/>
                </a:cxn>
                <a:cxn ang="0">
                  <a:pos x="0" y="82"/>
                </a:cxn>
              </a:cxnLst>
              <a:rect l="0" t="0" r="r" b="b"/>
              <a:pathLst>
                <a:path w="464" h="360">
                  <a:moveTo>
                    <a:pt x="0" y="82"/>
                  </a:moveTo>
                  <a:lnTo>
                    <a:pt x="32" y="102"/>
                  </a:lnTo>
                  <a:lnTo>
                    <a:pt x="42" y="100"/>
                  </a:lnTo>
                  <a:lnTo>
                    <a:pt x="84" y="156"/>
                  </a:lnTo>
                  <a:lnTo>
                    <a:pt x="108" y="168"/>
                  </a:lnTo>
                  <a:lnTo>
                    <a:pt x="156" y="214"/>
                  </a:lnTo>
                  <a:lnTo>
                    <a:pt x="162" y="224"/>
                  </a:lnTo>
                  <a:lnTo>
                    <a:pt x="198" y="250"/>
                  </a:lnTo>
                  <a:lnTo>
                    <a:pt x="212" y="282"/>
                  </a:lnTo>
                  <a:lnTo>
                    <a:pt x="214" y="300"/>
                  </a:lnTo>
                  <a:lnTo>
                    <a:pt x="232" y="304"/>
                  </a:lnTo>
                  <a:lnTo>
                    <a:pt x="232" y="304"/>
                  </a:lnTo>
                  <a:lnTo>
                    <a:pt x="240" y="318"/>
                  </a:lnTo>
                  <a:lnTo>
                    <a:pt x="244" y="330"/>
                  </a:lnTo>
                  <a:lnTo>
                    <a:pt x="248" y="338"/>
                  </a:lnTo>
                  <a:lnTo>
                    <a:pt x="248" y="338"/>
                  </a:lnTo>
                  <a:lnTo>
                    <a:pt x="250" y="344"/>
                  </a:lnTo>
                  <a:lnTo>
                    <a:pt x="258" y="350"/>
                  </a:lnTo>
                  <a:lnTo>
                    <a:pt x="282" y="360"/>
                  </a:lnTo>
                  <a:lnTo>
                    <a:pt x="282" y="360"/>
                  </a:lnTo>
                  <a:lnTo>
                    <a:pt x="288" y="344"/>
                  </a:lnTo>
                  <a:lnTo>
                    <a:pt x="292" y="326"/>
                  </a:lnTo>
                  <a:lnTo>
                    <a:pt x="292" y="310"/>
                  </a:lnTo>
                  <a:lnTo>
                    <a:pt x="288" y="292"/>
                  </a:lnTo>
                  <a:lnTo>
                    <a:pt x="288" y="292"/>
                  </a:lnTo>
                  <a:lnTo>
                    <a:pt x="298" y="292"/>
                  </a:lnTo>
                  <a:lnTo>
                    <a:pt x="308" y="290"/>
                  </a:lnTo>
                  <a:lnTo>
                    <a:pt x="316" y="286"/>
                  </a:lnTo>
                  <a:lnTo>
                    <a:pt x="326" y="280"/>
                  </a:lnTo>
                  <a:lnTo>
                    <a:pt x="336" y="270"/>
                  </a:lnTo>
                  <a:lnTo>
                    <a:pt x="344" y="260"/>
                  </a:lnTo>
                  <a:lnTo>
                    <a:pt x="362" y="236"/>
                  </a:lnTo>
                  <a:lnTo>
                    <a:pt x="396" y="182"/>
                  </a:lnTo>
                  <a:lnTo>
                    <a:pt x="410" y="158"/>
                  </a:lnTo>
                  <a:lnTo>
                    <a:pt x="424" y="140"/>
                  </a:lnTo>
                  <a:lnTo>
                    <a:pt x="424" y="140"/>
                  </a:lnTo>
                  <a:lnTo>
                    <a:pt x="434" y="132"/>
                  </a:lnTo>
                  <a:lnTo>
                    <a:pt x="444" y="124"/>
                  </a:lnTo>
                  <a:lnTo>
                    <a:pt x="464" y="112"/>
                  </a:lnTo>
                  <a:lnTo>
                    <a:pt x="344" y="12"/>
                  </a:lnTo>
                  <a:lnTo>
                    <a:pt x="234" y="34"/>
                  </a:lnTo>
                  <a:lnTo>
                    <a:pt x="234" y="18"/>
                  </a:lnTo>
                  <a:lnTo>
                    <a:pt x="208" y="0"/>
                  </a:lnTo>
                  <a:lnTo>
                    <a:pt x="74" y="8"/>
                  </a:lnTo>
                  <a:lnTo>
                    <a:pt x="20" y="44"/>
                  </a:lnTo>
                  <a:lnTo>
                    <a:pt x="18" y="44"/>
                  </a:lnTo>
                  <a:lnTo>
                    <a:pt x="18" y="44"/>
                  </a:lnTo>
                  <a:lnTo>
                    <a:pt x="16" y="56"/>
                  </a:lnTo>
                  <a:lnTo>
                    <a:pt x="14" y="64"/>
                  </a:lnTo>
                  <a:lnTo>
                    <a:pt x="14" y="64"/>
                  </a:lnTo>
                  <a:lnTo>
                    <a:pt x="6" y="76"/>
                  </a:lnTo>
                  <a:lnTo>
                    <a:pt x="0" y="82"/>
                  </a:lnTo>
                  <a:lnTo>
                    <a:pt x="0" y="8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6" name="Freeform 10">
              <a:extLst>
                <a:ext uri="{FF2B5EF4-FFF2-40B4-BE49-F238E27FC236}">
                  <a16:creationId xmlns:a16="http://schemas.microsoft.com/office/drawing/2014/main" id="{0C7B82D5-91AA-4EC2-83C0-721D35E4C55D}"/>
                </a:ext>
              </a:extLst>
            </p:cNvPr>
            <p:cNvSpPr>
              <a:spLocks/>
            </p:cNvSpPr>
            <p:nvPr>
              <p:custDataLst>
                <p:tags r:id="rId10"/>
              </p:custDataLst>
            </p:nvPr>
          </p:nvSpPr>
          <p:spPr bwMode="auto">
            <a:xfrm>
              <a:off x="5396627" y="2341381"/>
              <a:ext cx="561917" cy="645071"/>
            </a:xfrm>
            <a:custGeom>
              <a:avLst/>
              <a:gdLst/>
              <a:ahLst/>
              <a:cxnLst>
                <a:cxn ang="0">
                  <a:pos x="428" y="428"/>
                </a:cxn>
                <a:cxn ang="0">
                  <a:pos x="432" y="364"/>
                </a:cxn>
                <a:cxn ang="0">
                  <a:pos x="436" y="302"/>
                </a:cxn>
                <a:cxn ang="0">
                  <a:pos x="436" y="270"/>
                </a:cxn>
                <a:cxn ang="0">
                  <a:pos x="446" y="196"/>
                </a:cxn>
                <a:cxn ang="0">
                  <a:pos x="432" y="170"/>
                </a:cxn>
                <a:cxn ang="0">
                  <a:pos x="412" y="124"/>
                </a:cxn>
                <a:cxn ang="0">
                  <a:pos x="390" y="112"/>
                </a:cxn>
                <a:cxn ang="0">
                  <a:pos x="376" y="94"/>
                </a:cxn>
                <a:cxn ang="0">
                  <a:pos x="372" y="92"/>
                </a:cxn>
                <a:cxn ang="0">
                  <a:pos x="356" y="94"/>
                </a:cxn>
                <a:cxn ang="0">
                  <a:pos x="218" y="64"/>
                </a:cxn>
                <a:cxn ang="0">
                  <a:pos x="210" y="26"/>
                </a:cxn>
                <a:cxn ang="0">
                  <a:pos x="184" y="22"/>
                </a:cxn>
                <a:cxn ang="0">
                  <a:pos x="154" y="4"/>
                </a:cxn>
                <a:cxn ang="0">
                  <a:pos x="150" y="0"/>
                </a:cxn>
                <a:cxn ang="0">
                  <a:pos x="140" y="4"/>
                </a:cxn>
                <a:cxn ang="0">
                  <a:pos x="124" y="18"/>
                </a:cxn>
                <a:cxn ang="0">
                  <a:pos x="102" y="30"/>
                </a:cxn>
                <a:cxn ang="0">
                  <a:pos x="86" y="36"/>
                </a:cxn>
                <a:cxn ang="0">
                  <a:pos x="62" y="38"/>
                </a:cxn>
                <a:cxn ang="0">
                  <a:pos x="50" y="34"/>
                </a:cxn>
                <a:cxn ang="0">
                  <a:pos x="46" y="100"/>
                </a:cxn>
                <a:cxn ang="0">
                  <a:pos x="22" y="174"/>
                </a:cxn>
                <a:cxn ang="0">
                  <a:pos x="12" y="258"/>
                </a:cxn>
                <a:cxn ang="0">
                  <a:pos x="84" y="304"/>
                </a:cxn>
                <a:cxn ang="0">
                  <a:pos x="146" y="358"/>
                </a:cxn>
                <a:cxn ang="0">
                  <a:pos x="160" y="452"/>
                </a:cxn>
                <a:cxn ang="0">
                  <a:pos x="194" y="504"/>
                </a:cxn>
                <a:cxn ang="0">
                  <a:pos x="446" y="502"/>
                </a:cxn>
                <a:cxn ang="0">
                  <a:pos x="434" y="466"/>
                </a:cxn>
                <a:cxn ang="0">
                  <a:pos x="428" y="428"/>
                </a:cxn>
              </a:cxnLst>
              <a:rect l="0" t="0" r="r" b="b"/>
              <a:pathLst>
                <a:path w="446" h="512">
                  <a:moveTo>
                    <a:pt x="428" y="428"/>
                  </a:moveTo>
                  <a:lnTo>
                    <a:pt x="428" y="428"/>
                  </a:lnTo>
                  <a:lnTo>
                    <a:pt x="428" y="396"/>
                  </a:lnTo>
                  <a:lnTo>
                    <a:pt x="432" y="364"/>
                  </a:lnTo>
                  <a:lnTo>
                    <a:pt x="434" y="332"/>
                  </a:lnTo>
                  <a:lnTo>
                    <a:pt x="436" y="302"/>
                  </a:lnTo>
                  <a:lnTo>
                    <a:pt x="436" y="302"/>
                  </a:lnTo>
                  <a:lnTo>
                    <a:pt x="436" y="270"/>
                  </a:lnTo>
                  <a:lnTo>
                    <a:pt x="438" y="242"/>
                  </a:lnTo>
                  <a:lnTo>
                    <a:pt x="446" y="196"/>
                  </a:lnTo>
                  <a:lnTo>
                    <a:pt x="432" y="188"/>
                  </a:lnTo>
                  <a:lnTo>
                    <a:pt x="432" y="170"/>
                  </a:lnTo>
                  <a:lnTo>
                    <a:pt x="404" y="162"/>
                  </a:lnTo>
                  <a:lnTo>
                    <a:pt x="412" y="124"/>
                  </a:lnTo>
                  <a:lnTo>
                    <a:pt x="390" y="112"/>
                  </a:lnTo>
                  <a:lnTo>
                    <a:pt x="390" y="112"/>
                  </a:lnTo>
                  <a:lnTo>
                    <a:pt x="386" y="108"/>
                  </a:lnTo>
                  <a:lnTo>
                    <a:pt x="376" y="94"/>
                  </a:lnTo>
                  <a:lnTo>
                    <a:pt x="376" y="94"/>
                  </a:lnTo>
                  <a:lnTo>
                    <a:pt x="372" y="92"/>
                  </a:lnTo>
                  <a:lnTo>
                    <a:pt x="368" y="92"/>
                  </a:lnTo>
                  <a:lnTo>
                    <a:pt x="356" y="94"/>
                  </a:lnTo>
                  <a:lnTo>
                    <a:pt x="340" y="102"/>
                  </a:lnTo>
                  <a:lnTo>
                    <a:pt x="218" y="64"/>
                  </a:lnTo>
                  <a:lnTo>
                    <a:pt x="210" y="26"/>
                  </a:lnTo>
                  <a:lnTo>
                    <a:pt x="210" y="26"/>
                  </a:lnTo>
                  <a:lnTo>
                    <a:pt x="196" y="26"/>
                  </a:lnTo>
                  <a:lnTo>
                    <a:pt x="184" y="22"/>
                  </a:lnTo>
                  <a:lnTo>
                    <a:pt x="170" y="16"/>
                  </a:lnTo>
                  <a:lnTo>
                    <a:pt x="154" y="4"/>
                  </a:lnTo>
                  <a:lnTo>
                    <a:pt x="154" y="4"/>
                  </a:lnTo>
                  <a:lnTo>
                    <a:pt x="150" y="0"/>
                  </a:lnTo>
                  <a:lnTo>
                    <a:pt x="144" y="2"/>
                  </a:lnTo>
                  <a:lnTo>
                    <a:pt x="140" y="4"/>
                  </a:lnTo>
                  <a:lnTo>
                    <a:pt x="132" y="10"/>
                  </a:lnTo>
                  <a:lnTo>
                    <a:pt x="124" y="18"/>
                  </a:lnTo>
                  <a:lnTo>
                    <a:pt x="114" y="24"/>
                  </a:lnTo>
                  <a:lnTo>
                    <a:pt x="102" y="30"/>
                  </a:lnTo>
                  <a:lnTo>
                    <a:pt x="86" y="36"/>
                  </a:lnTo>
                  <a:lnTo>
                    <a:pt x="86" y="36"/>
                  </a:lnTo>
                  <a:lnTo>
                    <a:pt x="72" y="38"/>
                  </a:lnTo>
                  <a:lnTo>
                    <a:pt x="62" y="38"/>
                  </a:lnTo>
                  <a:lnTo>
                    <a:pt x="54" y="36"/>
                  </a:lnTo>
                  <a:lnTo>
                    <a:pt x="50" y="34"/>
                  </a:lnTo>
                  <a:lnTo>
                    <a:pt x="48" y="34"/>
                  </a:lnTo>
                  <a:lnTo>
                    <a:pt x="46" y="100"/>
                  </a:lnTo>
                  <a:lnTo>
                    <a:pt x="0" y="148"/>
                  </a:lnTo>
                  <a:lnTo>
                    <a:pt x="22" y="174"/>
                  </a:lnTo>
                  <a:lnTo>
                    <a:pt x="14" y="214"/>
                  </a:lnTo>
                  <a:lnTo>
                    <a:pt x="12" y="258"/>
                  </a:lnTo>
                  <a:lnTo>
                    <a:pt x="54" y="288"/>
                  </a:lnTo>
                  <a:lnTo>
                    <a:pt x="84" y="304"/>
                  </a:lnTo>
                  <a:lnTo>
                    <a:pt x="98" y="326"/>
                  </a:lnTo>
                  <a:lnTo>
                    <a:pt x="146" y="358"/>
                  </a:lnTo>
                  <a:lnTo>
                    <a:pt x="146" y="412"/>
                  </a:lnTo>
                  <a:lnTo>
                    <a:pt x="160" y="452"/>
                  </a:lnTo>
                  <a:lnTo>
                    <a:pt x="160" y="486"/>
                  </a:lnTo>
                  <a:lnTo>
                    <a:pt x="194" y="504"/>
                  </a:lnTo>
                  <a:lnTo>
                    <a:pt x="200" y="512"/>
                  </a:lnTo>
                  <a:lnTo>
                    <a:pt x="446" y="502"/>
                  </a:lnTo>
                  <a:lnTo>
                    <a:pt x="446" y="502"/>
                  </a:lnTo>
                  <a:lnTo>
                    <a:pt x="434" y="466"/>
                  </a:lnTo>
                  <a:lnTo>
                    <a:pt x="430" y="446"/>
                  </a:lnTo>
                  <a:lnTo>
                    <a:pt x="428" y="428"/>
                  </a:lnTo>
                  <a:lnTo>
                    <a:pt x="428" y="428"/>
                  </a:lnTo>
                  <a:close/>
                </a:path>
              </a:pathLst>
            </a:custGeom>
            <a:solidFill>
              <a:schemeClr val="bg2">
                <a:lumMod val="75000"/>
              </a:schemeClr>
            </a:solid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7" name="Freeform 11">
              <a:extLst>
                <a:ext uri="{FF2B5EF4-FFF2-40B4-BE49-F238E27FC236}">
                  <a16:creationId xmlns:a16="http://schemas.microsoft.com/office/drawing/2014/main" id="{304AA25B-39D4-4B73-9A78-6955EC1EAA19}"/>
                </a:ext>
              </a:extLst>
            </p:cNvPr>
            <p:cNvSpPr>
              <a:spLocks/>
            </p:cNvSpPr>
            <p:nvPr>
              <p:custDataLst>
                <p:tags r:id="rId11"/>
              </p:custDataLst>
            </p:nvPr>
          </p:nvSpPr>
          <p:spPr bwMode="auto">
            <a:xfrm>
              <a:off x="6588497" y="3137641"/>
              <a:ext cx="511521" cy="519081"/>
            </a:xfrm>
            <a:custGeom>
              <a:avLst/>
              <a:gdLst/>
              <a:ahLst/>
              <a:cxnLst>
                <a:cxn ang="0">
                  <a:pos x="138" y="40"/>
                </a:cxn>
                <a:cxn ang="0">
                  <a:pos x="132" y="88"/>
                </a:cxn>
                <a:cxn ang="0">
                  <a:pos x="130" y="116"/>
                </a:cxn>
                <a:cxn ang="0">
                  <a:pos x="110" y="138"/>
                </a:cxn>
                <a:cxn ang="0">
                  <a:pos x="82" y="162"/>
                </a:cxn>
                <a:cxn ang="0">
                  <a:pos x="72" y="168"/>
                </a:cxn>
                <a:cxn ang="0">
                  <a:pos x="56" y="190"/>
                </a:cxn>
                <a:cxn ang="0">
                  <a:pos x="60" y="200"/>
                </a:cxn>
                <a:cxn ang="0">
                  <a:pos x="60" y="210"/>
                </a:cxn>
                <a:cxn ang="0">
                  <a:pos x="56" y="212"/>
                </a:cxn>
                <a:cxn ang="0">
                  <a:pos x="46" y="214"/>
                </a:cxn>
                <a:cxn ang="0">
                  <a:pos x="32" y="216"/>
                </a:cxn>
                <a:cxn ang="0">
                  <a:pos x="28" y="220"/>
                </a:cxn>
                <a:cxn ang="0">
                  <a:pos x="26" y="238"/>
                </a:cxn>
                <a:cxn ang="0">
                  <a:pos x="30" y="254"/>
                </a:cxn>
                <a:cxn ang="0">
                  <a:pos x="0" y="314"/>
                </a:cxn>
                <a:cxn ang="0">
                  <a:pos x="54" y="376"/>
                </a:cxn>
                <a:cxn ang="0">
                  <a:pos x="84" y="408"/>
                </a:cxn>
                <a:cxn ang="0">
                  <a:pos x="130" y="390"/>
                </a:cxn>
                <a:cxn ang="0">
                  <a:pos x="166" y="390"/>
                </a:cxn>
                <a:cxn ang="0">
                  <a:pos x="214" y="364"/>
                </a:cxn>
                <a:cxn ang="0">
                  <a:pos x="254" y="226"/>
                </a:cxn>
                <a:cxn ang="0">
                  <a:pos x="304" y="188"/>
                </a:cxn>
                <a:cxn ang="0">
                  <a:pos x="340" y="160"/>
                </a:cxn>
                <a:cxn ang="0">
                  <a:pos x="354" y="102"/>
                </a:cxn>
                <a:cxn ang="0">
                  <a:pos x="406" y="92"/>
                </a:cxn>
                <a:cxn ang="0">
                  <a:pos x="400" y="88"/>
                </a:cxn>
                <a:cxn ang="0">
                  <a:pos x="374" y="80"/>
                </a:cxn>
                <a:cxn ang="0">
                  <a:pos x="364" y="80"/>
                </a:cxn>
                <a:cxn ang="0">
                  <a:pos x="348" y="82"/>
                </a:cxn>
                <a:cxn ang="0">
                  <a:pos x="336" y="90"/>
                </a:cxn>
                <a:cxn ang="0">
                  <a:pos x="308" y="92"/>
                </a:cxn>
                <a:cxn ang="0">
                  <a:pos x="282" y="116"/>
                </a:cxn>
                <a:cxn ang="0">
                  <a:pos x="248" y="88"/>
                </a:cxn>
                <a:cxn ang="0">
                  <a:pos x="152" y="0"/>
                </a:cxn>
                <a:cxn ang="0">
                  <a:pos x="126" y="12"/>
                </a:cxn>
              </a:cxnLst>
              <a:rect l="0" t="0" r="r" b="b"/>
              <a:pathLst>
                <a:path w="406" h="412">
                  <a:moveTo>
                    <a:pt x="126" y="12"/>
                  </a:moveTo>
                  <a:lnTo>
                    <a:pt x="138" y="40"/>
                  </a:lnTo>
                  <a:lnTo>
                    <a:pt x="128" y="58"/>
                  </a:lnTo>
                  <a:lnTo>
                    <a:pt x="132" y="88"/>
                  </a:lnTo>
                  <a:lnTo>
                    <a:pt x="120" y="96"/>
                  </a:lnTo>
                  <a:lnTo>
                    <a:pt x="130" y="116"/>
                  </a:lnTo>
                  <a:lnTo>
                    <a:pt x="130" y="116"/>
                  </a:lnTo>
                  <a:lnTo>
                    <a:pt x="110" y="138"/>
                  </a:lnTo>
                  <a:lnTo>
                    <a:pt x="94" y="152"/>
                  </a:lnTo>
                  <a:lnTo>
                    <a:pt x="82" y="162"/>
                  </a:lnTo>
                  <a:lnTo>
                    <a:pt x="82" y="162"/>
                  </a:lnTo>
                  <a:lnTo>
                    <a:pt x="72" y="168"/>
                  </a:lnTo>
                  <a:lnTo>
                    <a:pt x="64" y="178"/>
                  </a:lnTo>
                  <a:lnTo>
                    <a:pt x="56" y="190"/>
                  </a:lnTo>
                  <a:lnTo>
                    <a:pt x="56" y="190"/>
                  </a:lnTo>
                  <a:lnTo>
                    <a:pt x="60" y="200"/>
                  </a:lnTo>
                  <a:lnTo>
                    <a:pt x="60" y="208"/>
                  </a:lnTo>
                  <a:lnTo>
                    <a:pt x="60" y="210"/>
                  </a:lnTo>
                  <a:lnTo>
                    <a:pt x="56" y="212"/>
                  </a:lnTo>
                  <a:lnTo>
                    <a:pt x="56" y="212"/>
                  </a:lnTo>
                  <a:lnTo>
                    <a:pt x="50" y="214"/>
                  </a:lnTo>
                  <a:lnTo>
                    <a:pt x="46" y="214"/>
                  </a:lnTo>
                  <a:lnTo>
                    <a:pt x="40" y="214"/>
                  </a:lnTo>
                  <a:lnTo>
                    <a:pt x="32" y="216"/>
                  </a:lnTo>
                  <a:lnTo>
                    <a:pt x="32" y="216"/>
                  </a:lnTo>
                  <a:lnTo>
                    <a:pt x="28" y="220"/>
                  </a:lnTo>
                  <a:lnTo>
                    <a:pt x="26" y="224"/>
                  </a:lnTo>
                  <a:lnTo>
                    <a:pt x="26" y="238"/>
                  </a:lnTo>
                  <a:lnTo>
                    <a:pt x="28" y="250"/>
                  </a:lnTo>
                  <a:lnTo>
                    <a:pt x="30" y="254"/>
                  </a:lnTo>
                  <a:lnTo>
                    <a:pt x="0" y="282"/>
                  </a:lnTo>
                  <a:lnTo>
                    <a:pt x="0" y="314"/>
                  </a:lnTo>
                  <a:lnTo>
                    <a:pt x="38" y="368"/>
                  </a:lnTo>
                  <a:lnTo>
                    <a:pt x="54" y="376"/>
                  </a:lnTo>
                  <a:lnTo>
                    <a:pt x="64" y="388"/>
                  </a:lnTo>
                  <a:lnTo>
                    <a:pt x="84" y="408"/>
                  </a:lnTo>
                  <a:lnTo>
                    <a:pt x="108" y="412"/>
                  </a:lnTo>
                  <a:lnTo>
                    <a:pt x="130" y="390"/>
                  </a:lnTo>
                  <a:lnTo>
                    <a:pt x="144" y="404"/>
                  </a:lnTo>
                  <a:lnTo>
                    <a:pt x="166" y="390"/>
                  </a:lnTo>
                  <a:lnTo>
                    <a:pt x="176" y="376"/>
                  </a:lnTo>
                  <a:lnTo>
                    <a:pt x="214" y="364"/>
                  </a:lnTo>
                  <a:lnTo>
                    <a:pt x="248" y="262"/>
                  </a:lnTo>
                  <a:lnTo>
                    <a:pt x="254" y="226"/>
                  </a:lnTo>
                  <a:lnTo>
                    <a:pt x="284" y="236"/>
                  </a:lnTo>
                  <a:lnTo>
                    <a:pt x="304" y="188"/>
                  </a:lnTo>
                  <a:lnTo>
                    <a:pt x="320" y="180"/>
                  </a:lnTo>
                  <a:lnTo>
                    <a:pt x="340" y="160"/>
                  </a:lnTo>
                  <a:lnTo>
                    <a:pt x="352" y="136"/>
                  </a:lnTo>
                  <a:lnTo>
                    <a:pt x="354" y="102"/>
                  </a:lnTo>
                  <a:lnTo>
                    <a:pt x="402" y="128"/>
                  </a:lnTo>
                  <a:lnTo>
                    <a:pt x="406" y="92"/>
                  </a:lnTo>
                  <a:lnTo>
                    <a:pt x="406" y="92"/>
                  </a:lnTo>
                  <a:lnTo>
                    <a:pt x="400" y="88"/>
                  </a:lnTo>
                  <a:lnTo>
                    <a:pt x="390" y="84"/>
                  </a:lnTo>
                  <a:lnTo>
                    <a:pt x="374" y="80"/>
                  </a:lnTo>
                  <a:lnTo>
                    <a:pt x="374" y="80"/>
                  </a:lnTo>
                  <a:lnTo>
                    <a:pt x="364" y="80"/>
                  </a:lnTo>
                  <a:lnTo>
                    <a:pt x="356" y="80"/>
                  </a:lnTo>
                  <a:lnTo>
                    <a:pt x="348" y="82"/>
                  </a:lnTo>
                  <a:lnTo>
                    <a:pt x="344" y="84"/>
                  </a:lnTo>
                  <a:lnTo>
                    <a:pt x="336" y="90"/>
                  </a:lnTo>
                  <a:lnTo>
                    <a:pt x="332" y="92"/>
                  </a:lnTo>
                  <a:lnTo>
                    <a:pt x="308" y="92"/>
                  </a:lnTo>
                  <a:lnTo>
                    <a:pt x="300" y="106"/>
                  </a:lnTo>
                  <a:lnTo>
                    <a:pt x="282" y="116"/>
                  </a:lnTo>
                  <a:lnTo>
                    <a:pt x="254" y="150"/>
                  </a:lnTo>
                  <a:lnTo>
                    <a:pt x="248" y="88"/>
                  </a:lnTo>
                  <a:lnTo>
                    <a:pt x="162" y="104"/>
                  </a:lnTo>
                  <a:lnTo>
                    <a:pt x="152" y="0"/>
                  </a:lnTo>
                  <a:lnTo>
                    <a:pt x="138" y="0"/>
                  </a:lnTo>
                  <a:lnTo>
                    <a:pt x="126" y="1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8" name="Freeform 12">
              <a:extLst>
                <a:ext uri="{FF2B5EF4-FFF2-40B4-BE49-F238E27FC236}">
                  <a16:creationId xmlns:a16="http://schemas.microsoft.com/office/drawing/2014/main" id="{561839D3-77D9-46DD-9227-D5EBA5589470}"/>
                </a:ext>
              </a:extLst>
            </p:cNvPr>
            <p:cNvSpPr>
              <a:spLocks/>
            </p:cNvSpPr>
            <p:nvPr>
              <p:custDataLst>
                <p:tags r:id="rId12"/>
              </p:custDataLst>
            </p:nvPr>
          </p:nvSpPr>
          <p:spPr bwMode="auto">
            <a:xfrm>
              <a:off x="4260192" y="3767593"/>
              <a:ext cx="985245" cy="521601"/>
            </a:xfrm>
            <a:custGeom>
              <a:avLst/>
              <a:gdLst/>
              <a:ahLst/>
              <a:cxnLst>
                <a:cxn ang="0">
                  <a:pos x="98" y="0"/>
                </a:cxn>
                <a:cxn ang="0">
                  <a:pos x="4" y="2"/>
                </a:cxn>
                <a:cxn ang="0">
                  <a:pos x="0" y="60"/>
                </a:cxn>
                <a:cxn ang="0">
                  <a:pos x="274" y="80"/>
                </a:cxn>
                <a:cxn ang="0">
                  <a:pos x="260" y="294"/>
                </a:cxn>
                <a:cxn ang="0">
                  <a:pos x="260" y="294"/>
                </a:cxn>
                <a:cxn ang="0">
                  <a:pos x="270" y="300"/>
                </a:cxn>
                <a:cxn ang="0">
                  <a:pos x="278" y="306"/>
                </a:cxn>
                <a:cxn ang="0">
                  <a:pos x="284" y="316"/>
                </a:cxn>
                <a:cxn ang="0">
                  <a:pos x="284" y="316"/>
                </a:cxn>
                <a:cxn ang="0">
                  <a:pos x="288" y="318"/>
                </a:cxn>
                <a:cxn ang="0">
                  <a:pos x="294" y="322"/>
                </a:cxn>
                <a:cxn ang="0">
                  <a:pos x="310" y="322"/>
                </a:cxn>
                <a:cxn ang="0">
                  <a:pos x="330" y="322"/>
                </a:cxn>
                <a:cxn ang="0">
                  <a:pos x="332" y="348"/>
                </a:cxn>
                <a:cxn ang="0">
                  <a:pos x="332" y="348"/>
                </a:cxn>
                <a:cxn ang="0">
                  <a:pos x="344" y="348"/>
                </a:cxn>
                <a:cxn ang="0">
                  <a:pos x="356" y="348"/>
                </a:cxn>
                <a:cxn ang="0">
                  <a:pos x="368" y="352"/>
                </a:cxn>
                <a:cxn ang="0">
                  <a:pos x="368" y="352"/>
                </a:cxn>
                <a:cxn ang="0">
                  <a:pos x="412" y="366"/>
                </a:cxn>
                <a:cxn ang="0">
                  <a:pos x="438" y="360"/>
                </a:cxn>
                <a:cxn ang="0">
                  <a:pos x="438" y="360"/>
                </a:cxn>
                <a:cxn ang="0">
                  <a:pos x="438" y="362"/>
                </a:cxn>
                <a:cxn ang="0">
                  <a:pos x="436" y="364"/>
                </a:cxn>
                <a:cxn ang="0">
                  <a:pos x="438" y="370"/>
                </a:cxn>
                <a:cxn ang="0">
                  <a:pos x="444" y="378"/>
                </a:cxn>
                <a:cxn ang="0">
                  <a:pos x="444" y="378"/>
                </a:cxn>
                <a:cxn ang="0">
                  <a:pos x="454" y="386"/>
                </a:cxn>
                <a:cxn ang="0">
                  <a:pos x="460" y="390"/>
                </a:cxn>
                <a:cxn ang="0">
                  <a:pos x="468" y="394"/>
                </a:cxn>
                <a:cxn ang="0">
                  <a:pos x="486" y="382"/>
                </a:cxn>
                <a:cxn ang="0">
                  <a:pos x="486" y="382"/>
                </a:cxn>
                <a:cxn ang="0">
                  <a:pos x="506" y="386"/>
                </a:cxn>
                <a:cxn ang="0">
                  <a:pos x="520" y="392"/>
                </a:cxn>
                <a:cxn ang="0">
                  <a:pos x="532" y="396"/>
                </a:cxn>
                <a:cxn ang="0">
                  <a:pos x="532" y="396"/>
                </a:cxn>
                <a:cxn ang="0">
                  <a:pos x="536" y="398"/>
                </a:cxn>
                <a:cxn ang="0">
                  <a:pos x="540" y="398"/>
                </a:cxn>
                <a:cxn ang="0">
                  <a:pos x="550" y="394"/>
                </a:cxn>
                <a:cxn ang="0">
                  <a:pos x="562" y="386"/>
                </a:cxn>
                <a:cxn ang="0">
                  <a:pos x="608" y="402"/>
                </a:cxn>
                <a:cxn ang="0">
                  <a:pos x="656" y="392"/>
                </a:cxn>
                <a:cxn ang="0">
                  <a:pos x="692" y="380"/>
                </a:cxn>
                <a:cxn ang="0">
                  <a:pos x="704" y="392"/>
                </a:cxn>
                <a:cxn ang="0">
                  <a:pos x="722" y="378"/>
                </a:cxn>
                <a:cxn ang="0">
                  <a:pos x="760" y="414"/>
                </a:cxn>
                <a:cxn ang="0">
                  <a:pos x="782" y="410"/>
                </a:cxn>
                <a:cxn ang="0">
                  <a:pos x="774" y="30"/>
                </a:cxn>
                <a:cxn ang="0">
                  <a:pos x="98" y="0"/>
                </a:cxn>
              </a:cxnLst>
              <a:rect l="0" t="0" r="r" b="b"/>
              <a:pathLst>
                <a:path w="782" h="414">
                  <a:moveTo>
                    <a:pt x="98" y="0"/>
                  </a:moveTo>
                  <a:lnTo>
                    <a:pt x="4" y="2"/>
                  </a:lnTo>
                  <a:lnTo>
                    <a:pt x="0" y="60"/>
                  </a:lnTo>
                  <a:lnTo>
                    <a:pt x="274" y="80"/>
                  </a:lnTo>
                  <a:lnTo>
                    <a:pt x="260" y="294"/>
                  </a:lnTo>
                  <a:lnTo>
                    <a:pt x="260" y="294"/>
                  </a:lnTo>
                  <a:lnTo>
                    <a:pt x="270" y="300"/>
                  </a:lnTo>
                  <a:lnTo>
                    <a:pt x="278" y="306"/>
                  </a:lnTo>
                  <a:lnTo>
                    <a:pt x="284" y="316"/>
                  </a:lnTo>
                  <a:lnTo>
                    <a:pt x="284" y="316"/>
                  </a:lnTo>
                  <a:lnTo>
                    <a:pt x="288" y="318"/>
                  </a:lnTo>
                  <a:lnTo>
                    <a:pt x="294" y="322"/>
                  </a:lnTo>
                  <a:lnTo>
                    <a:pt x="310" y="322"/>
                  </a:lnTo>
                  <a:lnTo>
                    <a:pt x="330" y="322"/>
                  </a:lnTo>
                  <a:lnTo>
                    <a:pt x="332" y="348"/>
                  </a:lnTo>
                  <a:lnTo>
                    <a:pt x="332" y="348"/>
                  </a:lnTo>
                  <a:lnTo>
                    <a:pt x="344" y="348"/>
                  </a:lnTo>
                  <a:lnTo>
                    <a:pt x="356" y="348"/>
                  </a:lnTo>
                  <a:lnTo>
                    <a:pt x="368" y="352"/>
                  </a:lnTo>
                  <a:lnTo>
                    <a:pt x="368" y="352"/>
                  </a:lnTo>
                  <a:lnTo>
                    <a:pt x="412" y="366"/>
                  </a:lnTo>
                  <a:lnTo>
                    <a:pt x="438" y="360"/>
                  </a:lnTo>
                  <a:lnTo>
                    <a:pt x="438" y="360"/>
                  </a:lnTo>
                  <a:lnTo>
                    <a:pt x="438" y="362"/>
                  </a:lnTo>
                  <a:lnTo>
                    <a:pt x="436" y="364"/>
                  </a:lnTo>
                  <a:lnTo>
                    <a:pt x="438" y="370"/>
                  </a:lnTo>
                  <a:lnTo>
                    <a:pt x="444" y="378"/>
                  </a:lnTo>
                  <a:lnTo>
                    <a:pt x="444" y="378"/>
                  </a:lnTo>
                  <a:lnTo>
                    <a:pt x="454" y="386"/>
                  </a:lnTo>
                  <a:lnTo>
                    <a:pt x="460" y="390"/>
                  </a:lnTo>
                  <a:lnTo>
                    <a:pt x="468" y="394"/>
                  </a:lnTo>
                  <a:lnTo>
                    <a:pt x="486" y="382"/>
                  </a:lnTo>
                  <a:lnTo>
                    <a:pt x="486" y="382"/>
                  </a:lnTo>
                  <a:lnTo>
                    <a:pt x="506" y="386"/>
                  </a:lnTo>
                  <a:lnTo>
                    <a:pt x="520" y="392"/>
                  </a:lnTo>
                  <a:lnTo>
                    <a:pt x="532" y="396"/>
                  </a:lnTo>
                  <a:lnTo>
                    <a:pt x="532" y="396"/>
                  </a:lnTo>
                  <a:lnTo>
                    <a:pt x="536" y="398"/>
                  </a:lnTo>
                  <a:lnTo>
                    <a:pt x="540" y="398"/>
                  </a:lnTo>
                  <a:lnTo>
                    <a:pt x="550" y="394"/>
                  </a:lnTo>
                  <a:lnTo>
                    <a:pt x="562" y="386"/>
                  </a:lnTo>
                  <a:lnTo>
                    <a:pt x="608" y="402"/>
                  </a:lnTo>
                  <a:lnTo>
                    <a:pt x="656" y="392"/>
                  </a:lnTo>
                  <a:lnTo>
                    <a:pt x="692" y="380"/>
                  </a:lnTo>
                  <a:lnTo>
                    <a:pt x="704" y="392"/>
                  </a:lnTo>
                  <a:lnTo>
                    <a:pt x="722" y="378"/>
                  </a:lnTo>
                  <a:lnTo>
                    <a:pt x="760" y="414"/>
                  </a:lnTo>
                  <a:lnTo>
                    <a:pt x="782" y="410"/>
                  </a:lnTo>
                  <a:lnTo>
                    <a:pt x="774" y="30"/>
                  </a:lnTo>
                  <a:lnTo>
                    <a:pt x="98" y="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79" name="Freeform 13">
              <a:extLst>
                <a:ext uri="{FF2B5EF4-FFF2-40B4-BE49-F238E27FC236}">
                  <a16:creationId xmlns:a16="http://schemas.microsoft.com/office/drawing/2014/main" id="{EDB315A5-2C0E-4EAB-BF8B-03BDB89EB842}"/>
                </a:ext>
              </a:extLst>
            </p:cNvPr>
            <p:cNvSpPr>
              <a:spLocks/>
            </p:cNvSpPr>
            <p:nvPr>
              <p:custDataLst>
                <p:tags r:id="rId13"/>
              </p:custDataLst>
            </p:nvPr>
          </p:nvSpPr>
          <p:spPr bwMode="auto">
            <a:xfrm>
              <a:off x="3443774" y="2482491"/>
              <a:ext cx="821458" cy="677829"/>
            </a:xfrm>
            <a:custGeom>
              <a:avLst/>
              <a:gdLst/>
              <a:ahLst/>
              <a:cxnLst>
                <a:cxn ang="0">
                  <a:pos x="606" y="538"/>
                </a:cxn>
                <a:cxn ang="0">
                  <a:pos x="652" y="82"/>
                </a:cxn>
                <a:cxn ang="0">
                  <a:pos x="88" y="0"/>
                </a:cxn>
                <a:cxn ang="0">
                  <a:pos x="24" y="346"/>
                </a:cxn>
                <a:cxn ang="0">
                  <a:pos x="0" y="466"/>
                </a:cxn>
                <a:cxn ang="0">
                  <a:pos x="606" y="538"/>
                </a:cxn>
              </a:cxnLst>
              <a:rect l="0" t="0" r="r" b="b"/>
              <a:pathLst>
                <a:path w="652" h="538">
                  <a:moveTo>
                    <a:pt x="606" y="538"/>
                  </a:moveTo>
                  <a:lnTo>
                    <a:pt x="652" y="82"/>
                  </a:lnTo>
                  <a:lnTo>
                    <a:pt x="88" y="0"/>
                  </a:lnTo>
                  <a:lnTo>
                    <a:pt x="24" y="346"/>
                  </a:lnTo>
                  <a:lnTo>
                    <a:pt x="0" y="466"/>
                  </a:lnTo>
                  <a:lnTo>
                    <a:pt x="606" y="53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0" name="Freeform 14">
              <a:extLst>
                <a:ext uri="{FF2B5EF4-FFF2-40B4-BE49-F238E27FC236}">
                  <a16:creationId xmlns:a16="http://schemas.microsoft.com/office/drawing/2014/main" id="{45A6B27D-7A5E-4DBF-B996-6305854F4F13}"/>
                </a:ext>
              </a:extLst>
            </p:cNvPr>
            <p:cNvSpPr>
              <a:spLocks/>
            </p:cNvSpPr>
            <p:nvPr>
              <p:custDataLst>
                <p:tags r:id="rId14"/>
              </p:custDataLst>
            </p:nvPr>
          </p:nvSpPr>
          <p:spPr bwMode="auto">
            <a:xfrm>
              <a:off x="3448814" y="3681920"/>
              <a:ext cx="816418" cy="841616"/>
            </a:xfrm>
            <a:custGeom>
              <a:avLst/>
              <a:gdLst/>
              <a:ahLst/>
              <a:cxnLst>
                <a:cxn ang="0">
                  <a:pos x="96" y="0"/>
                </a:cxn>
                <a:cxn ang="0">
                  <a:pos x="0" y="656"/>
                </a:cxn>
                <a:cxn ang="0">
                  <a:pos x="82" y="668"/>
                </a:cxn>
                <a:cxn ang="0">
                  <a:pos x="94" y="614"/>
                </a:cxn>
                <a:cxn ang="0">
                  <a:pos x="94" y="614"/>
                </a:cxn>
                <a:cxn ang="0">
                  <a:pos x="130" y="618"/>
                </a:cxn>
                <a:cxn ang="0">
                  <a:pos x="168" y="622"/>
                </a:cxn>
                <a:cxn ang="0">
                  <a:pos x="208" y="628"/>
                </a:cxn>
                <a:cxn ang="0">
                  <a:pos x="226" y="632"/>
                </a:cxn>
                <a:cxn ang="0">
                  <a:pos x="244" y="638"/>
                </a:cxn>
                <a:cxn ang="0">
                  <a:pos x="248" y="608"/>
                </a:cxn>
                <a:cxn ang="0">
                  <a:pos x="594" y="650"/>
                </a:cxn>
                <a:cxn ang="0">
                  <a:pos x="632" y="128"/>
                </a:cxn>
                <a:cxn ang="0">
                  <a:pos x="644" y="128"/>
                </a:cxn>
                <a:cxn ang="0">
                  <a:pos x="648" y="70"/>
                </a:cxn>
                <a:cxn ang="0">
                  <a:pos x="96" y="0"/>
                </a:cxn>
              </a:cxnLst>
              <a:rect l="0" t="0" r="r" b="b"/>
              <a:pathLst>
                <a:path w="648" h="668">
                  <a:moveTo>
                    <a:pt x="96" y="0"/>
                  </a:moveTo>
                  <a:lnTo>
                    <a:pt x="0" y="656"/>
                  </a:lnTo>
                  <a:lnTo>
                    <a:pt x="82" y="668"/>
                  </a:lnTo>
                  <a:lnTo>
                    <a:pt x="94" y="614"/>
                  </a:lnTo>
                  <a:lnTo>
                    <a:pt x="94" y="614"/>
                  </a:lnTo>
                  <a:lnTo>
                    <a:pt x="130" y="618"/>
                  </a:lnTo>
                  <a:lnTo>
                    <a:pt x="168" y="622"/>
                  </a:lnTo>
                  <a:lnTo>
                    <a:pt x="208" y="628"/>
                  </a:lnTo>
                  <a:lnTo>
                    <a:pt x="226" y="632"/>
                  </a:lnTo>
                  <a:lnTo>
                    <a:pt x="244" y="638"/>
                  </a:lnTo>
                  <a:lnTo>
                    <a:pt x="248" y="608"/>
                  </a:lnTo>
                  <a:lnTo>
                    <a:pt x="594" y="650"/>
                  </a:lnTo>
                  <a:lnTo>
                    <a:pt x="632" y="128"/>
                  </a:lnTo>
                  <a:lnTo>
                    <a:pt x="644" y="128"/>
                  </a:lnTo>
                  <a:lnTo>
                    <a:pt x="648" y="70"/>
                  </a:lnTo>
                  <a:lnTo>
                    <a:pt x="96" y="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1" name="Freeform 15">
              <a:extLst>
                <a:ext uri="{FF2B5EF4-FFF2-40B4-BE49-F238E27FC236}">
                  <a16:creationId xmlns:a16="http://schemas.microsoft.com/office/drawing/2014/main" id="{E8BC68BE-E981-4A30-A54D-9FDF852E34F4}"/>
                </a:ext>
              </a:extLst>
            </p:cNvPr>
            <p:cNvSpPr>
              <a:spLocks/>
            </p:cNvSpPr>
            <p:nvPr>
              <p:custDataLst>
                <p:tags r:id="rId15"/>
              </p:custDataLst>
            </p:nvPr>
          </p:nvSpPr>
          <p:spPr bwMode="auto">
            <a:xfrm>
              <a:off x="3007847" y="2852903"/>
              <a:ext cx="650111" cy="829017"/>
            </a:xfrm>
            <a:custGeom>
              <a:avLst/>
              <a:gdLst/>
              <a:ahLst/>
              <a:cxnLst>
                <a:cxn ang="0">
                  <a:pos x="346" y="172"/>
                </a:cxn>
                <a:cxn ang="0">
                  <a:pos x="370" y="52"/>
                </a:cxn>
                <a:cxn ang="0">
                  <a:pos x="124" y="0"/>
                </a:cxn>
                <a:cxn ang="0">
                  <a:pos x="124" y="0"/>
                </a:cxn>
                <a:cxn ang="0">
                  <a:pos x="66" y="270"/>
                </a:cxn>
                <a:cxn ang="0">
                  <a:pos x="0" y="580"/>
                </a:cxn>
                <a:cxn ang="0">
                  <a:pos x="446" y="658"/>
                </a:cxn>
                <a:cxn ang="0">
                  <a:pos x="446" y="658"/>
                </a:cxn>
                <a:cxn ang="0">
                  <a:pos x="516" y="192"/>
                </a:cxn>
                <a:cxn ang="0">
                  <a:pos x="346" y="172"/>
                </a:cxn>
              </a:cxnLst>
              <a:rect l="0" t="0" r="r" b="b"/>
              <a:pathLst>
                <a:path w="516" h="658">
                  <a:moveTo>
                    <a:pt x="346" y="172"/>
                  </a:moveTo>
                  <a:lnTo>
                    <a:pt x="370" y="52"/>
                  </a:lnTo>
                  <a:lnTo>
                    <a:pt x="124" y="0"/>
                  </a:lnTo>
                  <a:lnTo>
                    <a:pt x="124" y="0"/>
                  </a:lnTo>
                  <a:lnTo>
                    <a:pt x="66" y="270"/>
                  </a:lnTo>
                  <a:lnTo>
                    <a:pt x="0" y="580"/>
                  </a:lnTo>
                  <a:lnTo>
                    <a:pt x="446" y="658"/>
                  </a:lnTo>
                  <a:lnTo>
                    <a:pt x="446" y="658"/>
                  </a:lnTo>
                  <a:lnTo>
                    <a:pt x="516" y="192"/>
                  </a:lnTo>
                  <a:lnTo>
                    <a:pt x="346" y="17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2" name="Freeform 16">
              <a:extLst>
                <a:ext uri="{FF2B5EF4-FFF2-40B4-BE49-F238E27FC236}">
                  <a16:creationId xmlns:a16="http://schemas.microsoft.com/office/drawing/2014/main" id="{624C8902-ED99-4BCC-96F5-0B9457B13075}"/>
                </a:ext>
              </a:extLst>
            </p:cNvPr>
            <p:cNvSpPr>
              <a:spLocks/>
            </p:cNvSpPr>
            <p:nvPr>
              <p:custDataLst>
                <p:tags r:id="rId16"/>
              </p:custDataLst>
            </p:nvPr>
          </p:nvSpPr>
          <p:spPr bwMode="auto">
            <a:xfrm>
              <a:off x="3569765" y="3094804"/>
              <a:ext cx="851696" cy="675309"/>
            </a:xfrm>
            <a:custGeom>
              <a:avLst/>
              <a:gdLst/>
              <a:ahLst/>
              <a:cxnLst>
                <a:cxn ang="0">
                  <a:pos x="506" y="52"/>
                </a:cxn>
                <a:cxn ang="0">
                  <a:pos x="70" y="0"/>
                </a:cxn>
                <a:cxn ang="0">
                  <a:pos x="0" y="466"/>
                </a:cxn>
                <a:cxn ang="0">
                  <a:pos x="552" y="536"/>
                </a:cxn>
                <a:cxn ang="0">
                  <a:pos x="646" y="534"/>
                </a:cxn>
                <a:cxn ang="0">
                  <a:pos x="676" y="78"/>
                </a:cxn>
                <a:cxn ang="0">
                  <a:pos x="506" y="52"/>
                </a:cxn>
              </a:cxnLst>
              <a:rect l="0" t="0" r="r" b="b"/>
              <a:pathLst>
                <a:path w="676" h="536">
                  <a:moveTo>
                    <a:pt x="506" y="52"/>
                  </a:moveTo>
                  <a:lnTo>
                    <a:pt x="70" y="0"/>
                  </a:lnTo>
                  <a:lnTo>
                    <a:pt x="0" y="466"/>
                  </a:lnTo>
                  <a:lnTo>
                    <a:pt x="552" y="536"/>
                  </a:lnTo>
                  <a:lnTo>
                    <a:pt x="646" y="534"/>
                  </a:lnTo>
                  <a:lnTo>
                    <a:pt x="676" y="78"/>
                  </a:lnTo>
                  <a:lnTo>
                    <a:pt x="506" y="5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3" name="Freeform 17">
              <a:extLst>
                <a:ext uri="{FF2B5EF4-FFF2-40B4-BE49-F238E27FC236}">
                  <a16:creationId xmlns:a16="http://schemas.microsoft.com/office/drawing/2014/main" id="{ECAFB9AC-4961-425E-B72C-A696A7E7D3D0}"/>
                </a:ext>
              </a:extLst>
            </p:cNvPr>
            <p:cNvSpPr>
              <a:spLocks/>
            </p:cNvSpPr>
            <p:nvPr>
              <p:custDataLst>
                <p:tags r:id="rId17"/>
              </p:custDataLst>
            </p:nvPr>
          </p:nvSpPr>
          <p:spPr bwMode="auto">
            <a:xfrm>
              <a:off x="2123394" y="1963410"/>
              <a:ext cx="909651" cy="808859"/>
            </a:xfrm>
            <a:custGeom>
              <a:avLst/>
              <a:gdLst/>
              <a:ahLst/>
              <a:cxnLst>
                <a:cxn ang="0">
                  <a:pos x="500" y="136"/>
                </a:cxn>
                <a:cxn ang="0">
                  <a:pos x="474" y="138"/>
                </a:cxn>
                <a:cxn ang="0">
                  <a:pos x="416" y="126"/>
                </a:cxn>
                <a:cxn ang="0">
                  <a:pos x="362" y="136"/>
                </a:cxn>
                <a:cxn ang="0">
                  <a:pos x="328" y="116"/>
                </a:cxn>
                <a:cxn ang="0">
                  <a:pos x="316" y="112"/>
                </a:cxn>
                <a:cxn ang="0">
                  <a:pos x="290" y="108"/>
                </a:cxn>
                <a:cxn ang="0">
                  <a:pos x="274" y="104"/>
                </a:cxn>
                <a:cxn ang="0">
                  <a:pos x="260" y="92"/>
                </a:cxn>
                <a:cxn ang="0">
                  <a:pos x="252" y="74"/>
                </a:cxn>
                <a:cxn ang="0">
                  <a:pos x="244" y="34"/>
                </a:cxn>
                <a:cxn ang="0">
                  <a:pos x="242" y="30"/>
                </a:cxn>
                <a:cxn ang="0">
                  <a:pos x="222" y="16"/>
                </a:cxn>
                <a:cxn ang="0">
                  <a:pos x="180" y="0"/>
                </a:cxn>
                <a:cxn ang="0">
                  <a:pos x="174" y="24"/>
                </a:cxn>
                <a:cxn ang="0">
                  <a:pos x="162" y="60"/>
                </a:cxn>
                <a:cxn ang="0">
                  <a:pos x="118" y="170"/>
                </a:cxn>
                <a:cxn ang="0">
                  <a:pos x="102" y="204"/>
                </a:cxn>
                <a:cxn ang="0">
                  <a:pos x="70" y="272"/>
                </a:cxn>
                <a:cxn ang="0">
                  <a:pos x="60" y="308"/>
                </a:cxn>
                <a:cxn ang="0">
                  <a:pos x="50" y="310"/>
                </a:cxn>
                <a:cxn ang="0">
                  <a:pos x="36" y="316"/>
                </a:cxn>
                <a:cxn ang="0">
                  <a:pos x="24" y="330"/>
                </a:cxn>
                <a:cxn ang="0">
                  <a:pos x="12" y="358"/>
                </a:cxn>
                <a:cxn ang="0">
                  <a:pos x="4" y="404"/>
                </a:cxn>
                <a:cxn ang="0">
                  <a:pos x="330" y="580"/>
                </a:cxn>
                <a:cxn ang="0">
                  <a:pos x="618" y="458"/>
                </a:cxn>
                <a:cxn ang="0">
                  <a:pos x="626" y="442"/>
                </a:cxn>
                <a:cxn ang="0">
                  <a:pos x="640" y="406"/>
                </a:cxn>
                <a:cxn ang="0">
                  <a:pos x="640" y="388"/>
                </a:cxn>
                <a:cxn ang="0">
                  <a:pos x="636" y="374"/>
                </a:cxn>
                <a:cxn ang="0">
                  <a:pos x="624" y="358"/>
                </a:cxn>
                <a:cxn ang="0">
                  <a:pos x="700" y="282"/>
                </a:cxn>
                <a:cxn ang="0">
                  <a:pos x="720" y="234"/>
                </a:cxn>
                <a:cxn ang="0">
                  <a:pos x="722" y="226"/>
                </a:cxn>
                <a:cxn ang="0">
                  <a:pos x="714" y="206"/>
                </a:cxn>
                <a:cxn ang="0">
                  <a:pos x="548" y="142"/>
                </a:cxn>
              </a:cxnLst>
              <a:rect l="0" t="0" r="r" b="b"/>
              <a:pathLst>
                <a:path w="722" h="642">
                  <a:moveTo>
                    <a:pt x="530" y="142"/>
                  </a:moveTo>
                  <a:lnTo>
                    <a:pt x="500" y="136"/>
                  </a:lnTo>
                  <a:lnTo>
                    <a:pt x="486" y="144"/>
                  </a:lnTo>
                  <a:lnTo>
                    <a:pt x="474" y="138"/>
                  </a:lnTo>
                  <a:lnTo>
                    <a:pt x="428" y="142"/>
                  </a:lnTo>
                  <a:lnTo>
                    <a:pt x="416" y="126"/>
                  </a:lnTo>
                  <a:lnTo>
                    <a:pt x="362" y="136"/>
                  </a:lnTo>
                  <a:lnTo>
                    <a:pt x="362" y="136"/>
                  </a:lnTo>
                  <a:lnTo>
                    <a:pt x="342" y="124"/>
                  </a:lnTo>
                  <a:lnTo>
                    <a:pt x="328" y="116"/>
                  </a:lnTo>
                  <a:lnTo>
                    <a:pt x="316" y="112"/>
                  </a:lnTo>
                  <a:lnTo>
                    <a:pt x="316" y="112"/>
                  </a:lnTo>
                  <a:lnTo>
                    <a:pt x="300" y="112"/>
                  </a:lnTo>
                  <a:lnTo>
                    <a:pt x="290" y="108"/>
                  </a:lnTo>
                  <a:lnTo>
                    <a:pt x="274" y="104"/>
                  </a:lnTo>
                  <a:lnTo>
                    <a:pt x="274" y="104"/>
                  </a:lnTo>
                  <a:lnTo>
                    <a:pt x="266" y="98"/>
                  </a:lnTo>
                  <a:lnTo>
                    <a:pt x="260" y="92"/>
                  </a:lnTo>
                  <a:lnTo>
                    <a:pt x="254" y="82"/>
                  </a:lnTo>
                  <a:lnTo>
                    <a:pt x="252" y="74"/>
                  </a:lnTo>
                  <a:lnTo>
                    <a:pt x="246" y="52"/>
                  </a:lnTo>
                  <a:lnTo>
                    <a:pt x="244" y="34"/>
                  </a:lnTo>
                  <a:lnTo>
                    <a:pt x="244" y="34"/>
                  </a:lnTo>
                  <a:lnTo>
                    <a:pt x="242" y="30"/>
                  </a:lnTo>
                  <a:lnTo>
                    <a:pt x="236" y="24"/>
                  </a:lnTo>
                  <a:lnTo>
                    <a:pt x="222" y="16"/>
                  </a:lnTo>
                  <a:lnTo>
                    <a:pt x="202" y="6"/>
                  </a:lnTo>
                  <a:lnTo>
                    <a:pt x="180" y="0"/>
                  </a:lnTo>
                  <a:lnTo>
                    <a:pt x="180" y="0"/>
                  </a:lnTo>
                  <a:lnTo>
                    <a:pt x="174" y="24"/>
                  </a:lnTo>
                  <a:lnTo>
                    <a:pt x="174" y="24"/>
                  </a:lnTo>
                  <a:lnTo>
                    <a:pt x="162" y="60"/>
                  </a:lnTo>
                  <a:lnTo>
                    <a:pt x="148" y="98"/>
                  </a:lnTo>
                  <a:lnTo>
                    <a:pt x="118" y="170"/>
                  </a:lnTo>
                  <a:lnTo>
                    <a:pt x="118" y="170"/>
                  </a:lnTo>
                  <a:lnTo>
                    <a:pt x="102" y="204"/>
                  </a:lnTo>
                  <a:lnTo>
                    <a:pt x="86" y="238"/>
                  </a:lnTo>
                  <a:lnTo>
                    <a:pt x="70" y="272"/>
                  </a:lnTo>
                  <a:lnTo>
                    <a:pt x="64" y="290"/>
                  </a:lnTo>
                  <a:lnTo>
                    <a:pt x="60" y="308"/>
                  </a:lnTo>
                  <a:lnTo>
                    <a:pt x="60" y="308"/>
                  </a:lnTo>
                  <a:lnTo>
                    <a:pt x="50" y="310"/>
                  </a:lnTo>
                  <a:lnTo>
                    <a:pt x="42" y="312"/>
                  </a:lnTo>
                  <a:lnTo>
                    <a:pt x="36" y="316"/>
                  </a:lnTo>
                  <a:lnTo>
                    <a:pt x="30" y="322"/>
                  </a:lnTo>
                  <a:lnTo>
                    <a:pt x="24" y="330"/>
                  </a:lnTo>
                  <a:lnTo>
                    <a:pt x="20" y="338"/>
                  </a:lnTo>
                  <a:lnTo>
                    <a:pt x="12" y="358"/>
                  </a:lnTo>
                  <a:lnTo>
                    <a:pt x="6" y="380"/>
                  </a:lnTo>
                  <a:lnTo>
                    <a:pt x="4" y="404"/>
                  </a:lnTo>
                  <a:lnTo>
                    <a:pt x="0" y="456"/>
                  </a:lnTo>
                  <a:lnTo>
                    <a:pt x="330" y="580"/>
                  </a:lnTo>
                  <a:lnTo>
                    <a:pt x="578" y="642"/>
                  </a:lnTo>
                  <a:lnTo>
                    <a:pt x="618" y="458"/>
                  </a:lnTo>
                  <a:lnTo>
                    <a:pt x="618" y="458"/>
                  </a:lnTo>
                  <a:lnTo>
                    <a:pt x="626" y="442"/>
                  </a:lnTo>
                  <a:lnTo>
                    <a:pt x="640" y="406"/>
                  </a:lnTo>
                  <a:lnTo>
                    <a:pt x="640" y="406"/>
                  </a:lnTo>
                  <a:lnTo>
                    <a:pt x="642" y="398"/>
                  </a:lnTo>
                  <a:lnTo>
                    <a:pt x="640" y="388"/>
                  </a:lnTo>
                  <a:lnTo>
                    <a:pt x="638" y="380"/>
                  </a:lnTo>
                  <a:lnTo>
                    <a:pt x="636" y="374"/>
                  </a:lnTo>
                  <a:lnTo>
                    <a:pt x="628" y="362"/>
                  </a:lnTo>
                  <a:lnTo>
                    <a:pt x="624" y="358"/>
                  </a:lnTo>
                  <a:lnTo>
                    <a:pt x="700" y="282"/>
                  </a:lnTo>
                  <a:lnTo>
                    <a:pt x="700" y="282"/>
                  </a:lnTo>
                  <a:lnTo>
                    <a:pt x="708" y="266"/>
                  </a:lnTo>
                  <a:lnTo>
                    <a:pt x="720" y="234"/>
                  </a:lnTo>
                  <a:lnTo>
                    <a:pt x="720" y="234"/>
                  </a:lnTo>
                  <a:lnTo>
                    <a:pt x="722" y="226"/>
                  </a:lnTo>
                  <a:lnTo>
                    <a:pt x="718" y="216"/>
                  </a:lnTo>
                  <a:lnTo>
                    <a:pt x="714" y="206"/>
                  </a:lnTo>
                  <a:lnTo>
                    <a:pt x="710" y="198"/>
                  </a:lnTo>
                  <a:lnTo>
                    <a:pt x="548" y="142"/>
                  </a:lnTo>
                  <a:lnTo>
                    <a:pt x="530" y="14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4" name="Freeform 18">
              <a:extLst>
                <a:ext uri="{FF2B5EF4-FFF2-40B4-BE49-F238E27FC236}">
                  <a16:creationId xmlns:a16="http://schemas.microsoft.com/office/drawing/2014/main" id="{8F5CE246-277D-46D3-8259-733A24B41C5D}"/>
                </a:ext>
              </a:extLst>
            </p:cNvPr>
            <p:cNvSpPr>
              <a:spLocks/>
            </p:cNvSpPr>
            <p:nvPr>
              <p:custDataLst>
                <p:tags r:id="rId18"/>
              </p:custDataLst>
            </p:nvPr>
          </p:nvSpPr>
          <p:spPr bwMode="auto">
            <a:xfrm>
              <a:off x="2350177" y="1605597"/>
              <a:ext cx="763502" cy="607274"/>
            </a:xfrm>
            <a:custGeom>
              <a:avLst/>
              <a:gdLst/>
              <a:ahLst/>
              <a:cxnLst>
                <a:cxn ang="0">
                  <a:pos x="528" y="434"/>
                </a:cxn>
                <a:cxn ang="0">
                  <a:pos x="524" y="404"/>
                </a:cxn>
                <a:cxn ang="0">
                  <a:pos x="606" y="132"/>
                </a:cxn>
                <a:cxn ang="0">
                  <a:pos x="336" y="46"/>
                </a:cxn>
                <a:cxn ang="0">
                  <a:pos x="202" y="0"/>
                </a:cxn>
                <a:cxn ang="0">
                  <a:pos x="202" y="36"/>
                </a:cxn>
                <a:cxn ang="0">
                  <a:pos x="198" y="66"/>
                </a:cxn>
                <a:cxn ang="0">
                  <a:pos x="188" y="86"/>
                </a:cxn>
                <a:cxn ang="0">
                  <a:pos x="182" y="92"/>
                </a:cxn>
                <a:cxn ang="0">
                  <a:pos x="166" y="94"/>
                </a:cxn>
                <a:cxn ang="0">
                  <a:pos x="132" y="78"/>
                </a:cxn>
                <a:cxn ang="0">
                  <a:pos x="96" y="58"/>
                </a:cxn>
                <a:cxn ang="0">
                  <a:pos x="36" y="28"/>
                </a:cxn>
                <a:cxn ang="0">
                  <a:pos x="32" y="48"/>
                </a:cxn>
                <a:cxn ang="0">
                  <a:pos x="26" y="106"/>
                </a:cxn>
                <a:cxn ang="0">
                  <a:pos x="28" y="184"/>
                </a:cxn>
                <a:cxn ang="0">
                  <a:pos x="26" y="200"/>
                </a:cxn>
                <a:cxn ang="0">
                  <a:pos x="12" y="242"/>
                </a:cxn>
                <a:cxn ang="0">
                  <a:pos x="0" y="284"/>
                </a:cxn>
                <a:cxn ang="0">
                  <a:pos x="22" y="290"/>
                </a:cxn>
                <a:cxn ang="0">
                  <a:pos x="56" y="308"/>
                </a:cxn>
                <a:cxn ang="0">
                  <a:pos x="64" y="318"/>
                </a:cxn>
                <a:cxn ang="0">
                  <a:pos x="66" y="336"/>
                </a:cxn>
                <a:cxn ang="0">
                  <a:pos x="74" y="366"/>
                </a:cxn>
                <a:cxn ang="0">
                  <a:pos x="86" y="382"/>
                </a:cxn>
                <a:cxn ang="0">
                  <a:pos x="94" y="388"/>
                </a:cxn>
                <a:cxn ang="0">
                  <a:pos x="120" y="396"/>
                </a:cxn>
                <a:cxn ang="0">
                  <a:pos x="136" y="396"/>
                </a:cxn>
                <a:cxn ang="0">
                  <a:pos x="162" y="408"/>
                </a:cxn>
                <a:cxn ang="0">
                  <a:pos x="236" y="410"/>
                </a:cxn>
                <a:cxn ang="0">
                  <a:pos x="294" y="422"/>
                </a:cxn>
                <a:cxn ang="0">
                  <a:pos x="320" y="420"/>
                </a:cxn>
                <a:cxn ang="0">
                  <a:pos x="368" y="426"/>
                </a:cxn>
                <a:cxn ang="0">
                  <a:pos x="530" y="482"/>
                </a:cxn>
                <a:cxn ang="0">
                  <a:pos x="520" y="468"/>
                </a:cxn>
                <a:cxn ang="0">
                  <a:pos x="526" y="448"/>
                </a:cxn>
                <a:cxn ang="0">
                  <a:pos x="528" y="434"/>
                </a:cxn>
              </a:cxnLst>
              <a:rect l="0" t="0" r="r" b="b"/>
              <a:pathLst>
                <a:path w="606" h="482">
                  <a:moveTo>
                    <a:pt x="528" y="434"/>
                  </a:moveTo>
                  <a:lnTo>
                    <a:pt x="528" y="434"/>
                  </a:lnTo>
                  <a:lnTo>
                    <a:pt x="526" y="412"/>
                  </a:lnTo>
                  <a:lnTo>
                    <a:pt x="524" y="404"/>
                  </a:lnTo>
                  <a:lnTo>
                    <a:pt x="606" y="132"/>
                  </a:lnTo>
                  <a:lnTo>
                    <a:pt x="606" y="132"/>
                  </a:lnTo>
                  <a:lnTo>
                    <a:pt x="468" y="88"/>
                  </a:lnTo>
                  <a:lnTo>
                    <a:pt x="336" y="46"/>
                  </a:lnTo>
                  <a:lnTo>
                    <a:pt x="202" y="0"/>
                  </a:lnTo>
                  <a:lnTo>
                    <a:pt x="202" y="0"/>
                  </a:lnTo>
                  <a:lnTo>
                    <a:pt x="204" y="12"/>
                  </a:lnTo>
                  <a:lnTo>
                    <a:pt x="202" y="36"/>
                  </a:lnTo>
                  <a:lnTo>
                    <a:pt x="200" y="52"/>
                  </a:lnTo>
                  <a:lnTo>
                    <a:pt x="198" y="66"/>
                  </a:lnTo>
                  <a:lnTo>
                    <a:pt x="194" y="78"/>
                  </a:lnTo>
                  <a:lnTo>
                    <a:pt x="188" y="86"/>
                  </a:lnTo>
                  <a:lnTo>
                    <a:pt x="188" y="86"/>
                  </a:lnTo>
                  <a:lnTo>
                    <a:pt x="182" y="92"/>
                  </a:lnTo>
                  <a:lnTo>
                    <a:pt x="174" y="94"/>
                  </a:lnTo>
                  <a:lnTo>
                    <a:pt x="166" y="94"/>
                  </a:lnTo>
                  <a:lnTo>
                    <a:pt x="156" y="92"/>
                  </a:lnTo>
                  <a:lnTo>
                    <a:pt x="132" y="78"/>
                  </a:lnTo>
                  <a:lnTo>
                    <a:pt x="96" y="58"/>
                  </a:lnTo>
                  <a:lnTo>
                    <a:pt x="96" y="58"/>
                  </a:lnTo>
                  <a:lnTo>
                    <a:pt x="62" y="40"/>
                  </a:lnTo>
                  <a:lnTo>
                    <a:pt x="36" y="28"/>
                  </a:lnTo>
                  <a:lnTo>
                    <a:pt x="36" y="28"/>
                  </a:lnTo>
                  <a:lnTo>
                    <a:pt x="32" y="48"/>
                  </a:lnTo>
                  <a:lnTo>
                    <a:pt x="28" y="66"/>
                  </a:lnTo>
                  <a:lnTo>
                    <a:pt x="26" y="106"/>
                  </a:lnTo>
                  <a:lnTo>
                    <a:pt x="26" y="144"/>
                  </a:lnTo>
                  <a:lnTo>
                    <a:pt x="28" y="184"/>
                  </a:lnTo>
                  <a:lnTo>
                    <a:pt x="28" y="184"/>
                  </a:lnTo>
                  <a:lnTo>
                    <a:pt x="26" y="200"/>
                  </a:lnTo>
                  <a:lnTo>
                    <a:pt x="22" y="214"/>
                  </a:lnTo>
                  <a:lnTo>
                    <a:pt x="12" y="242"/>
                  </a:lnTo>
                  <a:lnTo>
                    <a:pt x="12" y="242"/>
                  </a:lnTo>
                  <a:lnTo>
                    <a:pt x="0" y="284"/>
                  </a:lnTo>
                  <a:lnTo>
                    <a:pt x="0" y="284"/>
                  </a:lnTo>
                  <a:lnTo>
                    <a:pt x="22" y="290"/>
                  </a:lnTo>
                  <a:lnTo>
                    <a:pt x="42" y="300"/>
                  </a:lnTo>
                  <a:lnTo>
                    <a:pt x="56" y="308"/>
                  </a:lnTo>
                  <a:lnTo>
                    <a:pt x="62" y="314"/>
                  </a:lnTo>
                  <a:lnTo>
                    <a:pt x="64" y="318"/>
                  </a:lnTo>
                  <a:lnTo>
                    <a:pt x="64" y="318"/>
                  </a:lnTo>
                  <a:lnTo>
                    <a:pt x="66" y="336"/>
                  </a:lnTo>
                  <a:lnTo>
                    <a:pt x="72" y="358"/>
                  </a:lnTo>
                  <a:lnTo>
                    <a:pt x="74" y="366"/>
                  </a:lnTo>
                  <a:lnTo>
                    <a:pt x="80" y="376"/>
                  </a:lnTo>
                  <a:lnTo>
                    <a:pt x="86" y="382"/>
                  </a:lnTo>
                  <a:lnTo>
                    <a:pt x="94" y="388"/>
                  </a:lnTo>
                  <a:lnTo>
                    <a:pt x="94" y="388"/>
                  </a:lnTo>
                  <a:lnTo>
                    <a:pt x="110" y="392"/>
                  </a:lnTo>
                  <a:lnTo>
                    <a:pt x="120" y="396"/>
                  </a:lnTo>
                  <a:lnTo>
                    <a:pt x="136" y="396"/>
                  </a:lnTo>
                  <a:lnTo>
                    <a:pt x="136" y="396"/>
                  </a:lnTo>
                  <a:lnTo>
                    <a:pt x="148" y="400"/>
                  </a:lnTo>
                  <a:lnTo>
                    <a:pt x="162" y="408"/>
                  </a:lnTo>
                  <a:lnTo>
                    <a:pt x="182" y="420"/>
                  </a:lnTo>
                  <a:lnTo>
                    <a:pt x="236" y="410"/>
                  </a:lnTo>
                  <a:lnTo>
                    <a:pt x="248" y="426"/>
                  </a:lnTo>
                  <a:lnTo>
                    <a:pt x="294" y="422"/>
                  </a:lnTo>
                  <a:lnTo>
                    <a:pt x="306" y="428"/>
                  </a:lnTo>
                  <a:lnTo>
                    <a:pt x="320" y="420"/>
                  </a:lnTo>
                  <a:lnTo>
                    <a:pt x="350" y="426"/>
                  </a:lnTo>
                  <a:lnTo>
                    <a:pt x="368" y="426"/>
                  </a:lnTo>
                  <a:lnTo>
                    <a:pt x="530" y="482"/>
                  </a:lnTo>
                  <a:lnTo>
                    <a:pt x="530" y="482"/>
                  </a:lnTo>
                  <a:lnTo>
                    <a:pt x="520" y="468"/>
                  </a:lnTo>
                  <a:lnTo>
                    <a:pt x="520" y="468"/>
                  </a:lnTo>
                  <a:lnTo>
                    <a:pt x="524" y="458"/>
                  </a:lnTo>
                  <a:lnTo>
                    <a:pt x="526" y="448"/>
                  </a:lnTo>
                  <a:lnTo>
                    <a:pt x="528" y="434"/>
                  </a:lnTo>
                  <a:lnTo>
                    <a:pt x="528" y="43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5" name="Freeform 19">
              <a:extLst>
                <a:ext uri="{FF2B5EF4-FFF2-40B4-BE49-F238E27FC236}">
                  <a16:creationId xmlns:a16="http://schemas.microsoft.com/office/drawing/2014/main" id="{1B10BA27-622C-46D0-986C-25BFCF88EFDF}"/>
                </a:ext>
              </a:extLst>
            </p:cNvPr>
            <p:cNvSpPr>
              <a:spLocks/>
            </p:cNvSpPr>
            <p:nvPr>
              <p:custDataLst>
                <p:tags r:id="rId19"/>
              </p:custDataLst>
            </p:nvPr>
          </p:nvSpPr>
          <p:spPr bwMode="auto">
            <a:xfrm>
              <a:off x="7578782" y="1860098"/>
              <a:ext cx="448526" cy="685388"/>
            </a:xfrm>
            <a:custGeom>
              <a:avLst/>
              <a:gdLst/>
              <a:ahLst/>
              <a:cxnLst>
                <a:cxn ang="0">
                  <a:pos x="328" y="234"/>
                </a:cxn>
                <a:cxn ang="0">
                  <a:pos x="328" y="222"/>
                </a:cxn>
                <a:cxn ang="0">
                  <a:pos x="330" y="214"/>
                </a:cxn>
                <a:cxn ang="0">
                  <a:pos x="292" y="198"/>
                </a:cxn>
                <a:cxn ang="0">
                  <a:pos x="258" y="174"/>
                </a:cxn>
                <a:cxn ang="0">
                  <a:pos x="232" y="142"/>
                </a:cxn>
                <a:cxn ang="0">
                  <a:pos x="216" y="104"/>
                </a:cxn>
                <a:cxn ang="0">
                  <a:pos x="210" y="72"/>
                </a:cxn>
                <a:cxn ang="0">
                  <a:pos x="202" y="40"/>
                </a:cxn>
                <a:cxn ang="0">
                  <a:pos x="186" y="12"/>
                </a:cxn>
                <a:cxn ang="0">
                  <a:pos x="172" y="4"/>
                </a:cxn>
                <a:cxn ang="0">
                  <a:pos x="156" y="0"/>
                </a:cxn>
                <a:cxn ang="0">
                  <a:pos x="150" y="0"/>
                </a:cxn>
                <a:cxn ang="0">
                  <a:pos x="132" y="12"/>
                </a:cxn>
                <a:cxn ang="0">
                  <a:pos x="112" y="26"/>
                </a:cxn>
                <a:cxn ang="0">
                  <a:pos x="106" y="28"/>
                </a:cxn>
                <a:cxn ang="0">
                  <a:pos x="90" y="28"/>
                </a:cxn>
                <a:cxn ang="0">
                  <a:pos x="66" y="26"/>
                </a:cxn>
                <a:cxn ang="0">
                  <a:pos x="52" y="32"/>
                </a:cxn>
                <a:cxn ang="0">
                  <a:pos x="46" y="40"/>
                </a:cxn>
                <a:cxn ang="0">
                  <a:pos x="34" y="78"/>
                </a:cxn>
                <a:cxn ang="0">
                  <a:pos x="32" y="122"/>
                </a:cxn>
                <a:cxn ang="0">
                  <a:pos x="36" y="206"/>
                </a:cxn>
                <a:cxn ang="0">
                  <a:pos x="34" y="228"/>
                </a:cxn>
                <a:cxn ang="0">
                  <a:pos x="28" y="258"/>
                </a:cxn>
                <a:cxn ang="0">
                  <a:pos x="20" y="276"/>
                </a:cxn>
                <a:cxn ang="0">
                  <a:pos x="0" y="290"/>
                </a:cxn>
                <a:cxn ang="0">
                  <a:pos x="72" y="510"/>
                </a:cxn>
                <a:cxn ang="0">
                  <a:pos x="90" y="542"/>
                </a:cxn>
                <a:cxn ang="0">
                  <a:pos x="102" y="544"/>
                </a:cxn>
                <a:cxn ang="0">
                  <a:pos x="106" y="528"/>
                </a:cxn>
                <a:cxn ang="0">
                  <a:pos x="124" y="492"/>
                </a:cxn>
                <a:cxn ang="0">
                  <a:pos x="130" y="476"/>
                </a:cxn>
                <a:cxn ang="0">
                  <a:pos x="140" y="448"/>
                </a:cxn>
                <a:cxn ang="0">
                  <a:pos x="158" y="428"/>
                </a:cxn>
                <a:cxn ang="0">
                  <a:pos x="168" y="420"/>
                </a:cxn>
                <a:cxn ang="0">
                  <a:pos x="190" y="402"/>
                </a:cxn>
                <a:cxn ang="0">
                  <a:pos x="198" y="392"/>
                </a:cxn>
                <a:cxn ang="0">
                  <a:pos x="204" y="370"/>
                </a:cxn>
                <a:cxn ang="0">
                  <a:pos x="208" y="352"/>
                </a:cxn>
                <a:cxn ang="0">
                  <a:pos x="212" y="348"/>
                </a:cxn>
                <a:cxn ang="0">
                  <a:pos x="222" y="344"/>
                </a:cxn>
                <a:cxn ang="0">
                  <a:pos x="232" y="346"/>
                </a:cxn>
                <a:cxn ang="0">
                  <a:pos x="250" y="352"/>
                </a:cxn>
                <a:cxn ang="0">
                  <a:pos x="260" y="350"/>
                </a:cxn>
                <a:cxn ang="0">
                  <a:pos x="270" y="342"/>
                </a:cxn>
                <a:cxn ang="0">
                  <a:pos x="284" y="320"/>
                </a:cxn>
                <a:cxn ang="0">
                  <a:pos x="290" y="308"/>
                </a:cxn>
                <a:cxn ang="0">
                  <a:pos x="312" y="284"/>
                </a:cxn>
                <a:cxn ang="0">
                  <a:pos x="338" y="262"/>
                </a:cxn>
                <a:cxn ang="0">
                  <a:pos x="350" y="272"/>
                </a:cxn>
                <a:cxn ang="0">
                  <a:pos x="356" y="256"/>
                </a:cxn>
                <a:cxn ang="0">
                  <a:pos x="350" y="250"/>
                </a:cxn>
                <a:cxn ang="0">
                  <a:pos x="332" y="238"/>
                </a:cxn>
                <a:cxn ang="0">
                  <a:pos x="328" y="234"/>
                </a:cxn>
              </a:cxnLst>
              <a:rect l="0" t="0" r="r" b="b"/>
              <a:pathLst>
                <a:path w="356" h="544">
                  <a:moveTo>
                    <a:pt x="328" y="234"/>
                  </a:moveTo>
                  <a:lnTo>
                    <a:pt x="328" y="234"/>
                  </a:lnTo>
                  <a:lnTo>
                    <a:pt x="328" y="228"/>
                  </a:lnTo>
                  <a:lnTo>
                    <a:pt x="328" y="222"/>
                  </a:lnTo>
                  <a:lnTo>
                    <a:pt x="330" y="214"/>
                  </a:lnTo>
                  <a:lnTo>
                    <a:pt x="330" y="214"/>
                  </a:lnTo>
                  <a:lnTo>
                    <a:pt x="310" y="208"/>
                  </a:lnTo>
                  <a:lnTo>
                    <a:pt x="292" y="198"/>
                  </a:lnTo>
                  <a:lnTo>
                    <a:pt x="274" y="188"/>
                  </a:lnTo>
                  <a:lnTo>
                    <a:pt x="258" y="174"/>
                  </a:lnTo>
                  <a:lnTo>
                    <a:pt x="244" y="160"/>
                  </a:lnTo>
                  <a:lnTo>
                    <a:pt x="232" y="142"/>
                  </a:lnTo>
                  <a:lnTo>
                    <a:pt x="224" y="124"/>
                  </a:lnTo>
                  <a:lnTo>
                    <a:pt x="216" y="104"/>
                  </a:lnTo>
                  <a:lnTo>
                    <a:pt x="216" y="104"/>
                  </a:lnTo>
                  <a:lnTo>
                    <a:pt x="210" y="72"/>
                  </a:lnTo>
                  <a:lnTo>
                    <a:pt x="208" y="56"/>
                  </a:lnTo>
                  <a:lnTo>
                    <a:pt x="202" y="40"/>
                  </a:lnTo>
                  <a:lnTo>
                    <a:pt x="194" y="24"/>
                  </a:lnTo>
                  <a:lnTo>
                    <a:pt x="186" y="12"/>
                  </a:lnTo>
                  <a:lnTo>
                    <a:pt x="180" y="8"/>
                  </a:lnTo>
                  <a:lnTo>
                    <a:pt x="172" y="4"/>
                  </a:lnTo>
                  <a:lnTo>
                    <a:pt x="166" y="2"/>
                  </a:lnTo>
                  <a:lnTo>
                    <a:pt x="156" y="0"/>
                  </a:lnTo>
                  <a:lnTo>
                    <a:pt x="156" y="0"/>
                  </a:lnTo>
                  <a:lnTo>
                    <a:pt x="150" y="0"/>
                  </a:lnTo>
                  <a:lnTo>
                    <a:pt x="144" y="2"/>
                  </a:lnTo>
                  <a:lnTo>
                    <a:pt x="132" y="12"/>
                  </a:lnTo>
                  <a:lnTo>
                    <a:pt x="120" y="22"/>
                  </a:lnTo>
                  <a:lnTo>
                    <a:pt x="112" y="26"/>
                  </a:lnTo>
                  <a:lnTo>
                    <a:pt x="106" y="28"/>
                  </a:lnTo>
                  <a:lnTo>
                    <a:pt x="106" y="28"/>
                  </a:lnTo>
                  <a:lnTo>
                    <a:pt x="98" y="28"/>
                  </a:lnTo>
                  <a:lnTo>
                    <a:pt x="90" y="28"/>
                  </a:lnTo>
                  <a:lnTo>
                    <a:pt x="74" y="26"/>
                  </a:lnTo>
                  <a:lnTo>
                    <a:pt x="66" y="26"/>
                  </a:lnTo>
                  <a:lnTo>
                    <a:pt x="60" y="28"/>
                  </a:lnTo>
                  <a:lnTo>
                    <a:pt x="52" y="32"/>
                  </a:lnTo>
                  <a:lnTo>
                    <a:pt x="46" y="40"/>
                  </a:lnTo>
                  <a:lnTo>
                    <a:pt x="46" y="40"/>
                  </a:lnTo>
                  <a:lnTo>
                    <a:pt x="40" y="58"/>
                  </a:lnTo>
                  <a:lnTo>
                    <a:pt x="34" y="78"/>
                  </a:lnTo>
                  <a:lnTo>
                    <a:pt x="32" y="98"/>
                  </a:lnTo>
                  <a:lnTo>
                    <a:pt x="32" y="122"/>
                  </a:lnTo>
                  <a:lnTo>
                    <a:pt x="36" y="166"/>
                  </a:lnTo>
                  <a:lnTo>
                    <a:pt x="36" y="206"/>
                  </a:lnTo>
                  <a:lnTo>
                    <a:pt x="36" y="206"/>
                  </a:lnTo>
                  <a:lnTo>
                    <a:pt x="34" y="228"/>
                  </a:lnTo>
                  <a:lnTo>
                    <a:pt x="32" y="246"/>
                  </a:lnTo>
                  <a:lnTo>
                    <a:pt x="28" y="258"/>
                  </a:lnTo>
                  <a:lnTo>
                    <a:pt x="24" y="268"/>
                  </a:lnTo>
                  <a:lnTo>
                    <a:pt x="20" y="276"/>
                  </a:lnTo>
                  <a:lnTo>
                    <a:pt x="14" y="282"/>
                  </a:lnTo>
                  <a:lnTo>
                    <a:pt x="0" y="290"/>
                  </a:lnTo>
                  <a:lnTo>
                    <a:pt x="66" y="492"/>
                  </a:lnTo>
                  <a:lnTo>
                    <a:pt x="72" y="510"/>
                  </a:lnTo>
                  <a:lnTo>
                    <a:pt x="90" y="522"/>
                  </a:lnTo>
                  <a:lnTo>
                    <a:pt x="90" y="542"/>
                  </a:lnTo>
                  <a:lnTo>
                    <a:pt x="102" y="544"/>
                  </a:lnTo>
                  <a:lnTo>
                    <a:pt x="102" y="544"/>
                  </a:lnTo>
                  <a:lnTo>
                    <a:pt x="104" y="536"/>
                  </a:lnTo>
                  <a:lnTo>
                    <a:pt x="106" y="528"/>
                  </a:lnTo>
                  <a:lnTo>
                    <a:pt x="114" y="510"/>
                  </a:lnTo>
                  <a:lnTo>
                    <a:pt x="124" y="492"/>
                  </a:lnTo>
                  <a:lnTo>
                    <a:pt x="130" y="476"/>
                  </a:lnTo>
                  <a:lnTo>
                    <a:pt x="130" y="476"/>
                  </a:lnTo>
                  <a:lnTo>
                    <a:pt x="136" y="460"/>
                  </a:lnTo>
                  <a:lnTo>
                    <a:pt x="140" y="448"/>
                  </a:lnTo>
                  <a:lnTo>
                    <a:pt x="148" y="438"/>
                  </a:lnTo>
                  <a:lnTo>
                    <a:pt x="158" y="428"/>
                  </a:lnTo>
                  <a:lnTo>
                    <a:pt x="158" y="428"/>
                  </a:lnTo>
                  <a:lnTo>
                    <a:pt x="168" y="420"/>
                  </a:lnTo>
                  <a:lnTo>
                    <a:pt x="180" y="412"/>
                  </a:lnTo>
                  <a:lnTo>
                    <a:pt x="190" y="402"/>
                  </a:lnTo>
                  <a:lnTo>
                    <a:pt x="198" y="392"/>
                  </a:lnTo>
                  <a:lnTo>
                    <a:pt x="198" y="392"/>
                  </a:lnTo>
                  <a:lnTo>
                    <a:pt x="202" y="382"/>
                  </a:lnTo>
                  <a:lnTo>
                    <a:pt x="204" y="370"/>
                  </a:lnTo>
                  <a:lnTo>
                    <a:pt x="206" y="358"/>
                  </a:lnTo>
                  <a:lnTo>
                    <a:pt x="208" y="352"/>
                  </a:lnTo>
                  <a:lnTo>
                    <a:pt x="212" y="348"/>
                  </a:lnTo>
                  <a:lnTo>
                    <a:pt x="212" y="348"/>
                  </a:lnTo>
                  <a:lnTo>
                    <a:pt x="218" y="344"/>
                  </a:lnTo>
                  <a:lnTo>
                    <a:pt x="222" y="344"/>
                  </a:lnTo>
                  <a:lnTo>
                    <a:pt x="228" y="344"/>
                  </a:lnTo>
                  <a:lnTo>
                    <a:pt x="232" y="346"/>
                  </a:lnTo>
                  <a:lnTo>
                    <a:pt x="244" y="350"/>
                  </a:lnTo>
                  <a:lnTo>
                    <a:pt x="250" y="352"/>
                  </a:lnTo>
                  <a:lnTo>
                    <a:pt x="260" y="350"/>
                  </a:lnTo>
                  <a:lnTo>
                    <a:pt x="260" y="350"/>
                  </a:lnTo>
                  <a:lnTo>
                    <a:pt x="266" y="346"/>
                  </a:lnTo>
                  <a:lnTo>
                    <a:pt x="270" y="342"/>
                  </a:lnTo>
                  <a:lnTo>
                    <a:pt x="278" y="332"/>
                  </a:lnTo>
                  <a:lnTo>
                    <a:pt x="284" y="320"/>
                  </a:lnTo>
                  <a:lnTo>
                    <a:pt x="290" y="308"/>
                  </a:lnTo>
                  <a:lnTo>
                    <a:pt x="290" y="308"/>
                  </a:lnTo>
                  <a:lnTo>
                    <a:pt x="300" y="296"/>
                  </a:lnTo>
                  <a:lnTo>
                    <a:pt x="312" y="284"/>
                  </a:lnTo>
                  <a:lnTo>
                    <a:pt x="338" y="262"/>
                  </a:lnTo>
                  <a:lnTo>
                    <a:pt x="338" y="262"/>
                  </a:lnTo>
                  <a:lnTo>
                    <a:pt x="350" y="272"/>
                  </a:lnTo>
                  <a:lnTo>
                    <a:pt x="350" y="272"/>
                  </a:lnTo>
                  <a:lnTo>
                    <a:pt x="356" y="262"/>
                  </a:lnTo>
                  <a:lnTo>
                    <a:pt x="356" y="256"/>
                  </a:lnTo>
                  <a:lnTo>
                    <a:pt x="354" y="252"/>
                  </a:lnTo>
                  <a:lnTo>
                    <a:pt x="350" y="250"/>
                  </a:lnTo>
                  <a:lnTo>
                    <a:pt x="338" y="244"/>
                  </a:lnTo>
                  <a:lnTo>
                    <a:pt x="332" y="238"/>
                  </a:lnTo>
                  <a:lnTo>
                    <a:pt x="328" y="234"/>
                  </a:lnTo>
                  <a:lnTo>
                    <a:pt x="328" y="23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6" name="Freeform 20">
              <a:extLst>
                <a:ext uri="{FF2B5EF4-FFF2-40B4-BE49-F238E27FC236}">
                  <a16:creationId xmlns:a16="http://schemas.microsoft.com/office/drawing/2014/main" id="{94ECC503-E0CA-4087-9766-036BDBBEEE3A}"/>
                </a:ext>
              </a:extLst>
            </p:cNvPr>
            <p:cNvSpPr>
              <a:spLocks/>
            </p:cNvSpPr>
            <p:nvPr>
              <p:custDataLst>
                <p:tags r:id="rId20"/>
              </p:custDataLst>
            </p:nvPr>
          </p:nvSpPr>
          <p:spPr bwMode="auto">
            <a:xfrm>
              <a:off x="7460351" y="2565644"/>
              <a:ext cx="395610" cy="216704"/>
            </a:xfrm>
            <a:custGeom>
              <a:avLst/>
              <a:gdLst/>
              <a:ahLst/>
              <a:cxnLst>
                <a:cxn ang="0">
                  <a:pos x="310" y="100"/>
                </a:cxn>
                <a:cxn ang="0">
                  <a:pos x="310" y="100"/>
                </a:cxn>
                <a:cxn ang="0">
                  <a:pos x="306" y="94"/>
                </a:cxn>
                <a:cxn ang="0">
                  <a:pos x="302" y="90"/>
                </a:cxn>
                <a:cxn ang="0">
                  <a:pos x="302" y="90"/>
                </a:cxn>
                <a:cxn ang="0">
                  <a:pos x="298" y="96"/>
                </a:cxn>
                <a:cxn ang="0">
                  <a:pos x="288" y="104"/>
                </a:cxn>
                <a:cxn ang="0">
                  <a:pos x="282" y="108"/>
                </a:cxn>
                <a:cxn ang="0">
                  <a:pos x="274" y="112"/>
                </a:cxn>
                <a:cxn ang="0">
                  <a:pos x="266" y="112"/>
                </a:cxn>
                <a:cxn ang="0">
                  <a:pos x="258" y="112"/>
                </a:cxn>
                <a:cxn ang="0">
                  <a:pos x="258" y="112"/>
                </a:cxn>
                <a:cxn ang="0">
                  <a:pos x="250" y="108"/>
                </a:cxn>
                <a:cxn ang="0">
                  <a:pos x="244" y="102"/>
                </a:cxn>
                <a:cxn ang="0">
                  <a:pos x="232" y="92"/>
                </a:cxn>
                <a:cxn ang="0">
                  <a:pos x="220" y="82"/>
                </a:cxn>
                <a:cxn ang="0">
                  <a:pos x="212" y="78"/>
                </a:cxn>
                <a:cxn ang="0">
                  <a:pos x="204" y="76"/>
                </a:cxn>
                <a:cxn ang="0">
                  <a:pos x="204" y="76"/>
                </a:cxn>
                <a:cxn ang="0">
                  <a:pos x="208" y="66"/>
                </a:cxn>
                <a:cxn ang="0">
                  <a:pos x="216" y="54"/>
                </a:cxn>
                <a:cxn ang="0">
                  <a:pos x="220" y="42"/>
                </a:cxn>
                <a:cxn ang="0">
                  <a:pos x="222" y="38"/>
                </a:cxn>
                <a:cxn ang="0">
                  <a:pos x="222" y="32"/>
                </a:cxn>
                <a:cxn ang="0">
                  <a:pos x="222" y="32"/>
                </a:cxn>
                <a:cxn ang="0">
                  <a:pos x="218" y="22"/>
                </a:cxn>
                <a:cxn ang="0">
                  <a:pos x="212" y="16"/>
                </a:cxn>
                <a:cxn ang="0">
                  <a:pos x="204" y="8"/>
                </a:cxn>
                <a:cxn ang="0">
                  <a:pos x="200" y="0"/>
                </a:cxn>
                <a:cxn ang="0">
                  <a:pos x="162" y="36"/>
                </a:cxn>
                <a:cxn ang="0">
                  <a:pos x="4" y="82"/>
                </a:cxn>
                <a:cxn ang="0">
                  <a:pos x="0" y="162"/>
                </a:cxn>
                <a:cxn ang="0">
                  <a:pos x="6" y="168"/>
                </a:cxn>
                <a:cxn ang="0">
                  <a:pos x="184" y="122"/>
                </a:cxn>
                <a:cxn ang="0">
                  <a:pos x="184" y="130"/>
                </a:cxn>
                <a:cxn ang="0">
                  <a:pos x="218" y="172"/>
                </a:cxn>
                <a:cxn ang="0">
                  <a:pos x="218" y="172"/>
                </a:cxn>
                <a:cxn ang="0">
                  <a:pos x="226" y="166"/>
                </a:cxn>
                <a:cxn ang="0">
                  <a:pos x="234" y="160"/>
                </a:cxn>
                <a:cxn ang="0">
                  <a:pos x="234" y="160"/>
                </a:cxn>
                <a:cxn ang="0">
                  <a:pos x="258" y="152"/>
                </a:cxn>
                <a:cxn ang="0">
                  <a:pos x="274" y="146"/>
                </a:cxn>
                <a:cxn ang="0">
                  <a:pos x="288" y="140"/>
                </a:cxn>
                <a:cxn ang="0">
                  <a:pos x="302" y="132"/>
                </a:cxn>
                <a:cxn ang="0">
                  <a:pos x="310" y="122"/>
                </a:cxn>
                <a:cxn ang="0">
                  <a:pos x="314" y="118"/>
                </a:cxn>
                <a:cxn ang="0">
                  <a:pos x="314" y="112"/>
                </a:cxn>
                <a:cxn ang="0">
                  <a:pos x="314" y="106"/>
                </a:cxn>
                <a:cxn ang="0">
                  <a:pos x="310" y="100"/>
                </a:cxn>
                <a:cxn ang="0">
                  <a:pos x="310" y="100"/>
                </a:cxn>
              </a:cxnLst>
              <a:rect l="0" t="0" r="r" b="b"/>
              <a:pathLst>
                <a:path w="314" h="172">
                  <a:moveTo>
                    <a:pt x="310" y="100"/>
                  </a:moveTo>
                  <a:lnTo>
                    <a:pt x="310" y="100"/>
                  </a:lnTo>
                  <a:lnTo>
                    <a:pt x="306" y="94"/>
                  </a:lnTo>
                  <a:lnTo>
                    <a:pt x="302" y="90"/>
                  </a:lnTo>
                  <a:lnTo>
                    <a:pt x="302" y="90"/>
                  </a:lnTo>
                  <a:lnTo>
                    <a:pt x="298" y="96"/>
                  </a:lnTo>
                  <a:lnTo>
                    <a:pt x="288" y="104"/>
                  </a:lnTo>
                  <a:lnTo>
                    <a:pt x="282" y="108"/>
                  </a:lnTo>
                  <a:lnTo>
                    <a:pt x="274" y="112"/>
                  </a:lnTo>
                  <a:lnTo>
                    <a:pt x="266" y="112"/>
                  </a:lnTo>
                  <a:lnTo>
                    <a:pt x="258" y="112"/>
                  </a:lnTo>
                  <a:lnTo>
                    <a:pt x="258" y="112"/>
                  </a:lnTo>
                  <a:lnTo>
                    <a:pt x="250" y="108"/>
                  </a:lnTo>
                  <a:lnTo>
                    <a:pt x="244" y="102"/>
                  </a:lnTo>
                  <a:lnTo>
                    <a:pt x="232" y="92"/>
                  </a:lnTo>
                  <a:lnTo>
                    <a:pt x="220" y="82"/>
                  </a:lnTo>
                  <a:lnTo>
                    <a:pt x="212" y="78"/>
                  </a:lnTo>
                  <a:lnTo>
                    <a:pt x="204" y="76"/>
                  </a:lnTo>
                  <a:lnTo>
                    <a:pt x="204" y="76"/>
                  </a:lnTo>
                  <a:lnTo>
                    <a:pt x="208" y="66"/>
                  </a:lnTo>
                  <a:lnTo>
                    <a:pt x="216" y="54"/>
                  </a:lnTo>
                  <a:lnTo>
                    <a:pt x="220" y="42"/>
                  </a:lnTo>
                  <a:lnTo>
                    <a:pt x="222" y="38"/>
                  </a:lnTo>
                  <a:lnTo>
                    <a:pt x="222" y="32"/>
                  </a:lnTo>
                  <a:lnTo>
                    <a:pt x="222" y="32"/>
                  </a:lnTo>
                  <a:lnTo>
                    <a:pt x="218" y="22"/>
                  </a:lnTo>
                  <a:lnTo>
                    <a:pt x="212" y="16"/>
                  </a:lnTo>
                  <a:lnTo>
                    <a:pt x="204" y="8"/>
                  </a:lnTo>
                  <a:lnTo>
                    <a:pt x="200" y="0"/>
                  </a:lnTo>
                  <a:lnTo>
                    <a:pt x="162" y="36"/>
                  </a:lnTo>
                  <a:lnTo>
                    <a:pt x="4" y="82"/>
                  </a:lnTo>
                  <a:lnTo>
                    <a:pt x="0" y="162"/>
                  </a:lnTo>
                  <a:lnTo>
                    <a:pt x="6" y="168"/>
                  </a:lnTo>
                  <a:lnTo>
                    <a:pt x="184" y="122"/>
                  </a:lnTo>
                  <a:lnTo>
                    <a:pt x="184" y="130"/>
                  </a:lnTo>
                  <a:lnTo>
                    <a:pt x="218" y="172"/>
                  </a:lnTo>
                  <a:lnTo>
                    <a:pt x="218" y="172"/>
                  </a:lnTo>
                  <a:lnTo>
                    <a:pt x="226" y="166"/>
                  </a:lnTo>
                  <a:lnTo>
                    <a:pt x="234" y="160"/>
                  </a:lnTo>
                  <a:lnTo>
                    <a:pt x="234" y="160"/>
                  </a:lnTo>
                  <a:lnTo>
                    <a:pt x="258" y="152"/>
                  </a:lnTo>
                  <a:lnTo>
                    <a:pt x="274" y="146"/>
                  </a:lnTo>
                  <a:lnTo>
                    <a:pt x="288" y="140"/>
                  </a:lnTo>
                  <a:lnTo>
                    <a:pt x="302" y="132"/>
                  </a:lnTo>
                  <a:lnTo>
                    <a:pt x="310" y="122"/>
                  </a:lnTo>
                  <a:lnTo>
                    <a:pt x="314" y="118"/>
                  </a:lnTo>
                  <a:lnTo>
                    <a:pt x="314" y="112"/>
                  </a:lnTo>
                  <a:lnTo>
                    <a:pt x="314" y="106"/>
                  </a:lnTo>
                  <a:lnTo>
                    <a:pt x="310" y="100"/>
                  </a:lnTo>
                  <a:lnTo>
                    <a:pt x="310" y="10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7" name="Freeform 21">
              <a:extLst>
                <a:ext uri="{FF2B5EF4-FFF2-40B4-BE49-F238E27FC236}">
                  <a16:creationId xmlns:a16="http://schemas.microsoft.com/office/drawing/2014/main" id="{C303A27C-8005-41CA-88BF-8C4A1B67CD3F}"/>
                </a:ext>
              </a:extLst>
            </p:cNvPr>
            <p:cNvSpPr>
              <a:spLocks/>
            </p:cNvSpPr>
            <p:nvPr>
              <p:custDataLst>
                <p:tags r:id="rId21"/>
              </p:custDataLst>
            </p:nvPr>
          </p:nvSpPr>
          <p:spPr bwMode="auto">
            <a:xfrm>
              <a:off x="7467910" y="2731952"/>
              <a:ext cx="199065" cy="249461"/>
            </a:xfrm>
            <a:custGeom>
              <a:avLst/>
              <a:gdLst/>
              <a:ahLst/>
              <a:cxnLst>
                <a:cxn ang="0">
                  <a:pos x="140" y="0"/>
                </a:cxn>
                <a:cxn ang="0">
                  <a:pos x="0" y="36"/>
                </a:cxn>
                <a:cxn ang="0">
                  <a:pos x="2" y="38"/>
                </a:cxn>
                <a:cxn ang="0">
                  <a:pos x="18" y="124"/>
                </a:cxn>
                <a:cxn ang="0">
                  <a:pos x="8" y="142"/>
                </a:cxn>
                <a:cxn ang="0">
                  <a:pos x="38" y="198"/>
                </a:cxn>
                <a:cxn ang="0">
                  <a:pos x="38" y="198"/>
                </a:cxn>
                <a:cxn ang="0">
                  <a:pos x="56" y="184"/>
                </a:cxn>
                <a:cxn ang="0">
                  <a:pos x="76" y="168"/>
                </a:cxn>
                <a:cxn ang="0">
                  <a:pos x="118" y="142"/>
                </a:cxn>
                <a:cxn ang="0">
                  <a:pos x="118" y="142"/>
                </a:cxn>
                <a:cxn ang="0">
                  <a:pos x="140" y="128"/>
                </a:cxn>
                <a:cxn ang="0">
                  <a:pos x="150" y="120"/>
                </a:cxn>
                <a:cxn ang="0">
                  <a:pos x="158" y="112"/>
                </a:cxn>
                <a:cxn ang="0">
                  <a:pos x="154" y="44"/>
                </a:cxn>
                <a:cxn ang="0">
                  <a:pos x="140" y="0"/>
                </a:cxn>
              </a:cxnLst>
              <a:rect l="0" t="0" r="r" b="b"/>
              <a:pathLst>
                <a:path w="158" h="198">
                  <a:moveTo>
                    <a:pt x="140" y="0"/>
                  </a:moveTo>
                  <a:lnTo>
                    <a:pt x="0" y="36"/>
                  </a:lnTo>
                  <a:lnTo>
                    <a:pt x="2" y="38"/>
                  </a:lnTo>
                  <a:lnTo>
                    <a:pt x="18" y="124"/>
                  </a:lnTo>
                  <a:lnTo>
                    <a:pt x="8" y="142"/>
                  </a:lnTo>
                  <a:lnTo>
                    <a:pt x="38" y="198"/>
                  </a:lnTo>
                  <a:lnTo>
                    <a:pt x="38" y="198"/>
                  </a:lnTo>
                  <a:lnTo>
                    <a:pt x="56" y="184"/>
                  </a:lnTo>
                  <a:lnTo>
                    <a:pt x="76" y="168"/>
                  </a:lnTo>
                  <a:lnTo>
                    <a:pt x="118" y="142"/>
                  </a:lnTo>
                  <a:lnTo>
                    <a:pt x="118" y="142"/>
                  </a:lnTo>
                  <a:lnTo>
                    <a:pt x="140" y="128"/>
                  </a:lnTo>
                  <a:lnTo>
                    <a:pt x="150" y="120"/>
                  </a:lnTo>
                  <a:lnTo>
                    <a:pt x="158" y="112"/>
                  </a:lnTo>
                  <a:lnTo>
                    <a:pt x="154" y="44"/>
                  </a:lnTo>
                  <a:lnTo>
                    <a:pt x="140" y="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8" name="Freeform 22">
              <a:extLst>
                <a:ext uri="{FF2B5EF4-FFF2-40B4-BE49-F238E27FC236}">
                  <a16:creationId xmlns:a16="http://schemas.microsoft.com/office/drawing/2014/main" id="{C2CB9F4A-51F5-47B6-B43B-A1E89C2DA578}"/>
                </a:ext>
              </a:extLst>
            </p:cNvPr>
            <p:cNvSpPr>
              <a:spLocks/>
            </p:cNvSpPr>
            <p:nvPr>
              <p:custDataLst>
                <p:tags r:id="rId22"/>
              </p:custDataLst>
            </p:nvPr>
          </p:nvSpPr>
          <p:spPr bwMode="auto">
            <a:xfrm>
              <a:off x="7644297" y="2719353"/>
              <a:ext cx="90713" cy="153708"/>
            </a:xfrm>
            <a:custGeom>
              <a:avLst/>
              <a:gdLst/>
              <a:ahLst/>
              <a:cxnLst>
                <a:cxn ang="0">
                  <a:pos x="72" y="50"/>
                </a:cxn>
                <a:cxn ang="0">
                  <a:pos x="38" y="8"/>
                </a:cxn>
                <a:cxn ang="0">
                  <a:pos x="38" y="0"/>
                </a:cxn>
                <a:cxn ang="0">
                  <a:pos x="0" y="10"/>
                </a:cxn>
                <a:cxn ang="0">
                  <a:pos x="14" y="54"/>
                </a:cxn>
                <a:cxn ang="0">
                  <a:pos x="18" y="122"/>
                </a:cxn>
                <a:cxn ang="0">
                  <a:pos x="18" y="122"/>
                </a:cxn>
                <a:cxn ang="0">
                  <a:pos x="18" y="122"/>
                </a:cxn>
                <a:cxn ang="0">
                  <a:pos x="18" y="122"/>
                </a:cxn>
                <a:cxn ang="0">
                  <a:pos x="30" y="104"/>
                </a:cxn>
                <a:cxn ang="0">
                  <a:pos x="44" y="86"/>
                </a:cxn>
                <a:cxn ang="0">
                  <a:pos x="56" y="68"/>
                </a:cxn>
                <a:cxn ang="0">
                  <a:pos x="72" y="50"/>
                </a:cxn>
                <a:cxn ang="0">
                  <a:pos x="72" y="50"/>
                </a:cxn>
              </a:cxnLst>
              <a:rect l="0" t="0" r="r" b="b"/>
              <a:pathLst>
                <a:path w="72" h="122">
                  <a:moveTo>
                    <a:pt x="72" y="50"/>
                  </a:moveTo>
                  <a:lnTo>
                    <a:pt x="38" y="8"/>
                  </a:lnTo>
                  <a:lnTo>
                    <a:pt x="38" y="0"/>
                  </a:lnTo>
                  <a:lnTo>
                    <a:pt x="0" y="10"/>
                  </a:lnTo>
                  <a:lnTo>
                    <a:pt x="14" y="54"/>
                  </a:lnTo>
                  <a:lnTo>
                    <a:pt x="18" y="122"/>
                  </a:lnTo>
                  <a:lnTo>
                    <a:pt x="18" y="122"/>
                  </a:lnTo>
                  <a:lnTo>
                    <a:pt x="18" y="122"/>
                  </a:lnTo>
                  <a:lnTo>
                    <a:pt x="18" y="122"/>
                  </a:lnTo>
                  <a:lnTo>
                    <a:pt x="30" y="104"/>
                  </a:lnTo>
                  <a:lnTo>
                    <a:pt x="44" y="86"/>
                  </a:lnTo>
                  <a:lnTo>
                    <a:pt x="56" y="68"/>
                  </a:lnTo>
                  <a:lnTo>
                    <a:pt x="72" y="50"/>
                  </a:lnTo>
                  <a:lnTo>
                    <a:pt x="72" y="5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89" name="Freeform 23">
              <a:extLst>
                <a:ext uri="{FF2B5EF4-FFF2-40B4-BE49-F238E27FC236}">
                  <a16:creationId xmlns:a16="http://schemas.microsoft.com/office/drawing/2014/main" id="{BD6DBCC8-1D41-4C12-9EB6-DF649E1FE31D}"/>
                </a:ext>
              </a:extLst>
            </p:cNvPr>
            <p:cNvSpPr>
              <a:spLocks/>
            </p:cNvSpPr>
            <p:nvPr>
              <p:custDataLst>
                <p:tags r:id="rId23"/>
              </p:custDataLst>
            </p:nvPr>
          </p:nvSpPr>
          <p:spPr bwMode="auto">
            <a:xfrm>
              <a:off x="6802681" y="2343901"/>
              <a:ext cx="713106" cy="672789"/>
            </a:xfrm>
            <a:custGeom>
              <a:avLst/>
              <a:gdLst/>
              <a:ahLst/>
              <a:cxnLst>
                <a:cxn ang="0">
                  <a:pos x="536" y="450"/>
                </a:cxn>
                <a:cxn ang="0">
                  <a:pos x="530" y="346"/>
                </a:cxn>
                <a:cxn ang="0">
                  <a:pos x="526" y="256"/>
                </a:cxn>
                <a:cxn ang="0">
                  <a:pos x="488" y="158"/>
                </a:cxn>
                <a:cxn ang="0">
                  <a:pos x="488" y="144"/>
                </a:cxn>
                <a:cxn ang="0">
                  <a:pos x="474" y="108"/>
                </a:cxn>
                <a:cxn ang="0">
                  <a:pos x="472" y="96"/>
                </a:cxn>
                <a:cxn ang="0">
                  <a:pos x="472" y="58"/>
                </a:cxn>
                <a:cxn ang="0">
                  <a:pos x="458" y="0"/>
                </a:cxn>
                <a:cxn ang="0">
                  <a:pos x="398" y="12"/>
                </a:cxn>
                <a:cxn ang="0">
                  <a:pos x="348" y="20"/>
                </a:cxn>
                <a:cxn ang="0">
                  <a:pos x="316" y="28"/>
                </a:cxn>
                <a:cxn ang="0">
                  <a:pos x="296" y="46"/>
                </a:cxn>
                <a:cxn ang="0">
                  <a:pos x="286" y="72"/>
                </a:cxn>
                <a:cxn ang="0">
                  <a:pos x="280" y="100"/>
                </a:cxn>
                <a:cxn ang="0">
                  <a:pos x="274" y="164"/>
                </a:cxn>
                <a:cxn ang="0">
                  <a:pos x="266" y="208"/>
                </a:cxn>
                <a:cxn ang="0">
                  <a:pos x="262" y="222"/>
                </a:cxn>
                <a:cxn ang="0">
                  <a:pos x="248" y="242"/>
                </a:cxn>
                <a:cxn ang="0">
                  <a:pos x="232" y="256"/>
                </a:cxn>
                <a:cxn ang="0">
                  <a:pos x="202" y="264"/>
                </a:cxn>
                <a:cxn ang="0">
                  <a:pos x="150" y="276"/>
                </a:cxn>
                <a:cxn ang="0">
                  <a:pos x="98" y="286"/>
                </a:cxn>
                <a:cxn ang="0">
                  <a:pos x="78" y="294"/>
                </a:cxn>
                <a:cxn ang="0">
                  <a:pos x="70" y="302"/>
                </a:cxn>
                <a:cxn ang="0">
                  <a:pos x="58" y="318"/>
                </a:cxn>
                <a:cxn ang="0">
                  <a:pos x="46" y="358"/>
                </a:cxn>
                <a:cxn ang="0">
                  <a:pos x="40" y="378"/>
                </a:cxn>
                <a:cxn ang="0">
                  <a:pos x="22" y="406"/>
                </a:cxn>
                <a:cxn ang="0">
                  <a:pos x="0" y="430"/>
                </a:cxn>
                <a:cxn ang="0">
                  <a:pos x="370" y="382"/>
                </a:cxn>
                <a:cxn ang="0">
                  <a:pos x="406" y="422"/>
                </a:cxn>
                <a:cxn ang="0">
                  <a:pos x="444" y="438"/>
                </a:cxn>
                <a:cxn ang="0">
                  <a:pos x="548" y="534"/>
                </a:cxn>
                <a:cxn ang="0">
                  <a:pos x="552" y="522"/>
                </a:cxn>
                <a:cxn ang="0">
                  <a:pos x="560" y="512"/>
                </a:cxn>
                <a:cxn ang="0">
                  <a:pos x="566" y="506"/>
                </a:cxn>
              </a:cxnLst>
              <a:rect l="0" t="0" r="r" b="b"/>
              <a:pathLst>
                <a:path w="566" h="534">
                  <a:moveTo>
                    <a:pt x="566" y="506"/>
                  </a:moveTo>
                  <a:lnTo>
                    <a:pt x="536" y="450"/>
                  </a:lnTo>
                  <a:lnTo>
                    <a:pt x="546" y="432"/>
                  </a:lnTo>
                  <a:lnTo>
                    <a:pt x="530" y="346"/>
                  </a:lnTo>
                  <a:lnTo>
                    <a:pt x="522" y="338"/>
                  </a:lnTo>
                  <a:lnTo>
                    <a:pt x="526" y="256"/>
                  </a:lnTo>
                  <a:lnTo>
                    <a:pt x="502" y="168"/>
                  </a:lnTo>
                  <a:lnTo>
                    <a:pt x="488" y="158"/>
                  </a:lnTo>
                  <a:lnTo>
                    <a:pt x="488" y="144"/>
                  </a:lnTo>
                  <a:lnTo>
                    <a:pt x="488" y="144"/>
                  </a:lnTo>
                  <a:lnTo>
                    <a:pt x="480" y="124"/>
                  </a:lnTo>
                  <a:lnTo>
                    <a:pt x="474" y="108"/>
                  </a:lnTo>
                  <a:lnTo>
                    <a:pt x="472" y="96"/>
                  </a:lnTo>
                  <a:lnTo>
                    <a:pt x="472" y="96"/>
                  </a:lnTo>
                  <a:lnTo>
                    <a:pt x="470" y="74"/>
                  </a:lnTo>
                  <a:lnTo>
                    <a:pt x="472" y="58"/>
                  </a:lnTo>
                  <a:lnTo>
                    <a:pt x="464" y="48"/>
                  </a:lnTo>
                  <a:lnTo>
                    <a:pt x="458" y="0"/>
                  </a:lnTo>
                  <a:lnTo>
                    <a:pt x="458" y="0"/>
                  </a:lnTo>
                  <a:lnTo>
                    <a:pt x="398" y="12"/>
                  </a:lnTo>
                  <a:lnTo>
                    <a:pt x="348" y="20"/>
                  </a:lnTo>
                  <a:lnTo>
                    <a:pt x="348" y="20"/>
                  </a:lnTo>
                  <a:lnTo>
                    <a:pt x="330" y="24"/>
                  </a:lnTo>
                  <a:lnTo>
                    <a:pt x="316" y="28"/>
                  </a:lnTo>
                  <a:lnTo>
                    <a:pt x="306" y="36"/>
                  </a:lnTo>
                  <a:lnTo>
                    <a:pt x="296" y="46"/>
                  </a:lnTo>
                  <a:lnTo>
                    <a:pt x="290" y="58"/>
                  </a:lnTo>
                  <a:lnTo>
                    <a:pt x="286" y="72"/>
                  </a:lnTo>
                  <a:lnTo>
                    <a:pt x="282" y="86"/>
                  </a:lnTo>
                  <a:lnTo>
                    <a:pt x="280" y="100"/>
                  </a:lnTo>
                  <a:lnTo>
                    <a:pt x="276" y="132"/>
                  </a:lnTo>
                  <a:lnTo>
                    <a:pt x="274" y="164"/>
                  </a:lnTo>
                  <a:lnTo>
                    <a:pt x="270" y="194"/>
                  </a:lnTo>
                  <a:lnTo>
                    <a:pt x="266" y="208"/>
                  </a:lnTo>
                  <a:lnTo>
                    <a:pt x="262" y="222"/>
                  </a:lnTo>
                  <a:lnTo>
                    <a:pt x="262" y="222"/>
                  </a:lnTo>
                  <a:lnTo>
                    <a:pt x="256" y="234"/>
                  </a:lnTo>
                  <a:lnTo>
                    <a:pt x="248" y="242"/>
                  </a:lnTo>
                  <a:lnTo>
                    <a:pt x="242" y="250"/>
                  </a:lnTo>
                  <a:lnTo>
                    <a:pt x="232" y="256"/>
                  </a:lnTo>
                  <a:lnTo>
                    <a:pt x="218" y="260"/>
                  </a:lnTo>
                  <a:lnTo>
                    <a:pt x="202" y="264"/>
                  </a:lnTo>
                  <a:lnTo>
                    <a:pt x="150" y="276"/>
                  </a:lnTo>
                  <a:lnTo>
                    <a:pt x="150" y="276"/>
                  </a:lnTo>
                  <a:lnTo>
                    <a:pt x="108" y="284"/>
                  </a:lnTo>
                  <a:lnTo>
                    <a:pt x="98" y="286"/>
                  </a:lnTo>
                  <a:lnTo>
                    <a:pt x="88" y="290"/>
                  </a:lnTo>
                  <a:lnTo>
                    <a:pt x="78" y="294"/>
                  </a:lnTo>
                  <a:lnTo>
                    <a:pt x="70" y="302"/>
                  </a:lnTo>
                  <a:lnTo>
                    <a:pt x="70" y="302"/>
                  </a:lnTo>
                  <a:lnTo>
                    <a:pt x="64" y="310"/>
                  </a:lnTo>
                  <a:lnTo>
                    <a:pt x="58" y="318"/>
                  </a:lnTo>
                  <a:lnTo>
                    <a:pt x="52" y="338"/>
                  </a:lnTo>
                  <a:lnTo>
                    <a:pt x="46" y="358"/>
                  </a:lnTo>
                  <a:lnTo>
                    <a:pt x="40" y="378"/>
                  </a:lnTo>
                  <a:lnTo>
                    <a:pt x="40" y="378"/>
                  </a:lnTo>
                  <a:lnTo>
                    <a:pt x="32" y="392"/>
                  </a:lnTo>
                  <a:lnTo>
                    <a:pt x="22" y="406"/>
                  </a:lnTo>
                  <a:lnTo>
                    <a:pt x="12" y="418"/>
                  </a:lnTo>
                  <a:lnTo>
                    <a:pt x="0" y="430"/>
                  </a:lnTo>
                  <a:lnTo>
                    <a:pt x="4" y="462"/>
                  </a:lnTo>
                  <a:lnTo>
                    <a:pt x="370" y="382"/>
                  </a:lnTo>
                  <a:lnTo>
                    <a:pt x="402" y="398"/>
                  </a:lnTo>
                  <a:lnTo>
                    <a:pt x="406" y="422"/>
                  </a:lnTo>
                  <a:lnTo>
                    <a:pt x="418" y="444"/>
                  </a:lnTo>
                  <a:lnTo>
                    <a:pt x="444" y="438"/>
                  </a:lnTo>
                  <a:lnTo>
                    <a:pt x="524" y="474"/>
                  </a:lnTo>
                  <a:lnTo>
                    <a:pt x="548" y="534"/>
                  </a:lnTo>
                  <a:lnTo>
                    <a:pt x="548" y="534"/>
                  </a:lnTo>
                  <a:lnTo>
                    <a:pt x="552" y="522"/>
                  </a:lnTo>
                  <a:lnTo>
                    <a:pt x="560" y="512"/>
                  </a:lnTo>
                  <a:lnTo>
                    <a:pt x="560" y="512"/>
                  </a:lnTo>
                  <a:lnTo>
                    <a:pt x="566" y="506"/>
                  </a:lnTo>
                  <a:lnTo>
                    <a:pt x="566" y="50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0" name="Freeform 24">
              <a:extLst>
                <a:ext uri="{FF2B5EF4-FFF2-40B4-BE49-F238E27FC236}">
                  <a16:creationId xmlns:a16="http://schemas.microsoft.com/office/drawing/2014/main" id="{7D5E5F93-F6BF-4793-B161-A7B519909526}"/>
                </a:ext>
              </a:extLst>
            </p:cNvPr>
            <p:cNvSpPr>
              <a:spLocks/>
            </p:cNvSpPr>
            <p:nvPr>
              <p:custDataLst>
                <p:tags r:id="rId24"/>
              </p:custDataLst>
            </p:nvPr>
          </p:nvSpPr>
          <p:spPr bwMode="auto">
            <a:xfrm>
              <a:off x="7331841" y="2898259"/>
              <a:ext cx="161268" cy="415769"/>
            </a:xfrm>
            <a:custGeom>
              <a:avLst/>
              <a:gdLst/>
              <a:ahLst/>
              <a:cxnLst>
                <a:cxn ang="0">
                  <a:pos x="128" y="94"/>
                </a:cxn>
                <a:cxn ang="0">
                  <a:pos x="104" y="34"/>
                </a:cxn>
                <a:cxn ang="0">
                  <a:pos x="26" y="0"/>
                </a:cxn>
                <a:cxn ang="0">
                  <a:pos x="10" y="32"/>
                </a:cxn>
                <a:cxn ang="0">
                  <a:pos x="0" y="54"/>
                </a:cxn>
                <a:cxn ang="0">
                  <a:pos x="10" y="74"/>
                </a:cxn>
                <a:cxn ang="0">
                  <a:pos x="2" y="94"/>
                </a:cxn>
                <a:cxn ang="0">
                  <a:pos x="48" y="150"/>
                </a:cxn>
                <a:cxn ang="0">
                  <a:pos x="12" y="188"/>
                </a:cxn>
                <a:cxn ang="0">
                  <a:pos x="12" y="188"/>
                </a:cxn>
                <a:cxn ang="0">
                  <a:pos x="8" y="194"/>
                </a:cxn>
                <a:cxn ang="0">
                  <a:pos x="6" y="202"/>
                </a:cxn>
                <a:cxn ang="0">
                  <a:pos x="4" y="210"/>
                </a:cxn>
                <a:cxn ang="0">
                  <a:pos x="2" y="222"/>
                </a:cxn>
                <a:cxn ang="0">
                  <a:pos x="6" y="236"/>
                </a:cxn>
                <a:cxn ang="0">
                  <a:pos x="12" y="250"/>
                </a:cxn>
                <a:cxn ang="0">
                  <a:pos x="24" y="266"/>
                </a:cxn>
                <a:cxn ang="0">
                  <a:pos x="24" y="266"/>
                </a:cxn>
                <a:cxn ang="0">
                  <a:pos x="78" y="330"/>
                </a:cxn>
                <a:cxn ang="0">
                  <a:pos x="78" y="330"/>
                </a:cxn>
                <a:cxn ang="0">
                  <a:pos x="80" y="296"/>
                </a:cxn>
                <a:cxn ang="0">
                  <a:pos x="82" y="280"/>
                </a:cxn>
                <a:cxn ang="0">
                  <a:pos x="84" y="266"/>
                </a:cxn>
                <a:cxn ang="0">
                  <a:pos x="84" y="266"/>
                </a:cxn>
                <a:cxn ang="0">
                  <a:pos x="94" y="242"/>
                </a:cxn>
                <a:cxn ang="0">
                  <a:pos x="104" y="218"/>
                </a:cxn>
                <a:cxn ang="0">
                  <a:pos x="104" y="218"/>
                </a:cxn>
                <a:cxn ang="0">
                  <a:pos x="112" y="202"/>
                </a:cxn>
                <a:cxn ang="0">
                  <a:pos x="116" y="190"/>
                </a:cxn>
                <a:cxn ang="0">
                  <a:pos x="118" y="174"/>
                </a:cxn>
                <a:cxn ang="0">
                  <a:pos x="114" y="158"/>
                </a:cxn>
                <a:cxn ang="0">
                  <a:pos x="114" y="158"/>
                </a:cxn>
                <a:cxn ang="0">
                  <a:pos x="120" y="150"/>
                </a:cxn>
                <a:cxn ang="0">
                  <a:pos x="122" y="142"/>
                </a:cxn>
                <a:cxn ang="0">
                  <a:pos x="124" y="126"/>
                </a:cxn>
                <a:cxn ang="0">
                  <a:pos x="126" y="110"/>
                </a:cxn>
                <a:cxn ang="0">
                  <a:pos x="128" y="94"/>
                </a:cxn>
                <a:cxn ang="0">
                  <a:pos x="128" y="94"/>
                </a:cxn>
              </a:cxnLst>
              <a:rect l="0" t="0" r="r" b="b"/>
              <a:pathLst>
                <a:path w="128" h="330">
                  <a:moveTo>
                    <a:pt x="128" y="94"/>
                  </a:moveTo>
                  <a:lnTo>
                    <a:pt x="104" y="34"/>
                  </a:lnTo>
                  <a:lnTo>
                    <a:pt x="26" y="0"/>
                  </a:lnTo>
                  <a:lnTo>
                    <a:pt x="10" y="32"/>
                  </a:lnTo>
                  <a:lnTo>
                    <a:pt x="0" y="54"/>
                  </a:lnTo>
                  <a:lnTo>
                    <a:pt x="10" y="74"/>
                  </a:lnTo>
                  <a:lnTo>
                    <a:pt x="2" y="94"/>
                  </a:lnTo>
                  <a:lnTo>
                    <a:pt x="48" y="150"/>
                  </a:lnTo>
                  <a:lnTo>
                    <a:pt x="12" y="188"/>
                  </a:lnTo>
                  <a:lnTo>
                    <a:pt x="12" y="188"/>
                  </a:lnTo>
                  <a:lnTo>
                    <a:pt x="8" y="194"/>
                  </a:lnTo>
                  <a:lnTo>
                    <a:pt x="6" y="202"/>
                  </a:lnTo>
                  <a:lnTo>
                    <a:pt x="4" y="210"/>
                  </a:lnTo>
                  <a:lnTo>
                    <a:pt x="2" y="222"/>
                  </a:lnTo>
                  <a:lnTo>
                    <a:pt x="6" y="236"/>
                  </a:lnTo>
                  <a:lnTo>
                    <a:pt x="12" y="250"/>
                  </a:lnTo>
                  <a:lnTo>
                    <a:pt x="24" y="266"/>
                  </a:lnTo>
                  <a:lnTo>
                    <a:pt x="24" y="266"/>
                  </a:lnTo>
                  <a:lnTo>
                    <a:pt x="78" y="330"/>
                  </a:lnTo>
                  <a:lnTo>
                    <a:pt x="78" y="330"/>
                  </a:lnTo>
                  <a:lnTo>
                    <a:pt x="80" y="296"/>
                  </a:lnTo>
                  <a:lnTo>
                    <a:pt x="82" y="280"/>
                  </a:lnTo>
                  <a:lnTo>
                    <a:pt x="84" y="266"/>
                  </a:lnTo>
                  <a:lnTo>
                    <a:pt x="84" y="266"/>
                  </a:lnTo>
                  <a:lnTo>
                    <a:pt x="94" y="242"/>
                  </a:lnTo>
                  <a:lnTo>
                    <a:pt x="104" y="218"/>
                  </a:lnTo>
                  <a:lnTo>
                    <a:pt x="104" y="218"/>
                  </a:lnTo>
                  <a:lnTo>
                    <a:pt x="112" y="202"/>
                  </a:lnTo>
                  <a:lnTo>
                    <a:pt x="116" y="190"/>
                  </a:lnTo>
                  <a:lnTo>
                    <a:pt x="118" y="174"/>
                  </a:lnTo>
                  <a:lnTo>
                    <a:pt x="114" y="158"/>
                  </a:lnTo>
                  <a:lnTo>
                    <a:pt x="114" y="158"/>
                  </a:lnTo>
                  <a:lnTo>
                    <a:pt x="120" y="150"/>
                  </a:lnTo>
                  <a:lnTo>
                    <a:pt x="122" y="142"/>
                  </a:lnTo>
                  <a:lnTo>
                    <a:pt x="124" y="126"/>
                  </a:lnTo>
                  <a:lnTo>
                    <a:pt x="126" y="110"/>
                  </a:lnTo>
                  <a:lnTo>
                    <a:pt x="128" y="94"/>
                  </a:lnTo>
                  <a:lnTo>
                    <a:pt x="128" y="9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1" name="Freeform 25">
              <a:extLst>
                <a:ext uri="{FF2B5EF4-FFF2-40B4-BE49-F238E27FC236}">
                  <a16:creationId xmlns:a16="http://schemas.microsoft.com/office/drawing/2014/main" id="{7CD9AB97-5A24-4D23-A6AA-280681F20B8F}"/>
                </a:ext>
              </a:extLst>
            </p:cNvPr>
            <p:cNvSpPr>
              <a:spLocks/>
            </p:cNvSpPr>
            <p:nvPr>
              <p:custDataLst>
                <p:tags r:id="rId25"/>
              </p:custDataLst>
            </p:nvPr>
          </p:nvSpPr>
          <p:spPr bwMode="auto">
            <a:xfrm>
              <a:off x="7301603" y="3142681"/>
              <a:ext cx="128510" cy="201585"/>
            </a:xfrm>
            <a:custGeom>
              <a:avLst/>
              <a:gdLst/>
              <a:ahLst/>
              <a:cxnLst>
                <a:cxn ang="0">
                  <a:pos x="0" y="20"/>
                </a:cxn>
                <a:cxn ang="0">
                  <a:pos x="0" y="20"/>
                </a:cxn>
                <a:cxn ang="0">
                  <a:pos x="2" y="36"/>
                </a:cxn>
                <a:cxn ang="0">
                  <a:pos x="6" y="56"/>
                </a:cxn>
                <a:cxn ang="0">
                  <a:pos x="20" y="102"/>
                </a:cxn>
                <a:cxn ang="0">
                  <a:pos x="38" y="160"/>
                </a:cxn>
                <a:cxn ang="0">
                  <a:pos x="102" y="152"/>
                </a:cxn>
                <a:cxn ang="0">
                  <a:pos x="102" y="152"/>
                </a:cxn>
                <a:cxn ang="0">
                  <a:pos x="102" y="136"/>
                </a:cxn>
                <a:cxn ang="0">
                  <a:pos x="102" y="136"/>
                </a:cxn>
                <a:cxn ang="0">
                  <a:pos x="48" y="72"/>
                </a:cxn>
                <a:cxn ang="0">
                  <a:pos x="48" y="72"/>
                </a:cxn>
                <a:cxn ang="0">
                  <a:pos x="38" y="60"/>
                </a:cxn>
                <a:cxn ang="0">
                  <a:pos x="32" y="48"/>
                </a:cxn>
                <a:cxn ang="0">
                  <a:pos x="28" y="36"/>
                </a:cxn>
                <a:cxn ang="0">
                  <a:pos x="26" y="26"/>
                </a:cxn>
                <a:cxn ang="0">
                  <a:pos x="26" y="18"/>
                </a:cxn>
                <a:cxn ang="0">
                  <a:pos x="28" y="10"/>
                </a:cxn>
                <a:cxn ang="0">
                  <a:pos x="34" y="0"/>
                </a:cxn>
                <a:cxn ang="0">
                  <a:pos x="34" y="0"/>
                </a:cxn>
                <a:cxn ang="0">
                  <a:pos x="22" y="0"/>
                </a:cxn>
                <a:cxn ang="0">
                  <a:pos x="10" y="4"/>
                </a:cxn>
                <a:cxn ang="0">
                  <a:pos x="6" y="8"/>
                </a:cxn>
                <a:cxn ang="0">
                  <a:pos x="4" y="10"/>
                </a:cxn>
                <a:cxn ang="0">
                  <a:pos x="2" y="16"/>
                </a:cxn>
                <a:cxn ang="0">
                  <a:pos x="0" y="20"/>
                </a:cxn>
                <a:cxn ang="0">
                  <a:pos x="0" y="20"/>
                </a:cxn>
              </a:cxnLst>
              <a:rect l="0" t="0" r="r" b="b"/>
              <a:pathLst>
                <a:path w="102" h="160">
                  <a:moveTo>
                    <a:pt x="0" y="20"/>
                  </a:moveTo>
                  <a:lnTo>
                    <a:pt x="0" y="20"/>
                  </a:lnTo>
                  <a:lnTo>
                    <a:pt x="2" y="36"/>
                  </a:lnTo>
                  <a:lnTo>
                    <a:pt x="6" y="56"/>
                  </a:lnTo>
                  <a:lnTo>
                    <a:pt x="20" y="102"/>
                  </a:lnTo>
                  <a:lnTo>
                    <a:pt x="38" y="160"/>
                  </a:lnTo>
                  <a:lnTo>
                    <a:pt x="102" y="152"/>
                  </a:lnTo>
                  <a:lnTo>
                    <a:pt x="102" y="152"/>
                  </a:lnTo>
                  <a:lnTo>
                    <a:pt x="102" y="136"/>
                  </a:lnTo>
                  <a:lnTo>
                    <a:pt x="102" y="136"/>
                  </a:lnTo>
                  <a:lnTo>
                    <a:pt x="48" y="72"/>
                  </a:lnTo>
                  <a:lnTo>
                    <a:pt x="48" y="72"/>
                  </a:lnTo>
                  <a:lnTo>
                    <a:pt x="38" y="60"/>
                  </a:lnTo>
                  <a:lnTo>
                    <a:pt x="32" y="48"/>
                  </a:lnTo>
                  <a:lnTo>
                    <a:pt x="28" y="36"/>
                  </a:lnTo>
                  <a:lnTo>
                    <a:pt x="26" y="26"/>
                  </a:lnTo>
                  <a:lnTo>
                    <a:pt x="26" y="18"/>
                  </a:lnTo>
                  <a:lnTo>
                    <a:pt x="28" y="10"/>
                  </a:lnTo>
                  <a:lnTo>
                    <a:pt x="34" y="0"/>
                  </a:lnTo>
                  <a:lnTo>
                    <a:pt x="34" y="0"/>
                  </a:lnTo>
                  <a:lnTo>
                    <a:pt x="22" y="0"/>
                  </a:lnTo>
                  <a:lnTo>
                    <a:pt x="10" y="4"/>
                  </a:lnTo>
                  <a:lnTo>
                    <a:pt x="6" y="8"/>
                  </a:lnTo>
                  <a:lnTo>
                    <a:pt x="4" y="10"/>
                  </a:lnTo>
                  <a:lnTo>
                    <a:pt x="2" y="16"/>
                  </a:lnTo>
                  <a:lnTo>
                    <a:pt x="0" y="20"/>
                  </a:lnTo>
                  <a:lnTo>
                    <a:pt x="0" y="2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2" name="Freeform 26">
              <a:extLst>
                <a:ext uri="{FF2B5EF4-FFF2-40B4-BE49-F238E27FC236}">
                  <a16:creationId xmlns:a16="http://schemas.microsoft.com/office/drawing/2014/main" id="{32A4916D-6B80-417F-B581-722CED6AF03E}"/>
                </a:ext>
              </a:extLst>
            </p:cNvPr>
            <p:cNvSpPr>
              <a:spLocks/>
            </p:cNvSpPr>
            <p:nvPr>
              <p:custDataLst>
                <p:tags r:id="rId26"/>
              </p:custDataLst>
            </p:nvPr>
          </p:nvSpPr>
          <p:spPr bwMode="auto">
            <a:xfrm>
              <a:off x="6732126" y="2825185"/>
              <a:ext cx="660190" cy="443486"/>
            </a:xfrm>
            <a:custGeom>
              <a:avLst/>
              <a:gdLst/>
              <a:ahLst/>
              <a:cxnLst>
                <a:cxn ang="0">
                  <a:pos x="36" y="236"/>
                </a:cxn>
                <a:cxn ang="0">
                  <a:pos x="48" y="352"/>
                </a:cxn>
                <a:cxn ang="0">
                  <a:pos x="452" y="276"/>
                </a:cxn>
                <a:cxn ang="0">
                  <a:pos x="452" y="276"/>
                </a:cxn>
                <a:cxn ang="0">
                  <a:pos x="452" y="272"/>
                </a:cxn>
                <a:cxn ang="0">
                  <a:pos x="452" y="272"/>
                </a:cxn>
                <a:cxn ang="0">
                  <a:pos x="454" y="268"/>
                </a:cxn>
                <a:cxn ang="0">
                  <a:pos x="456" y="262"/>
                </a:cxn>
                <a:cxn ang="0">
                  <a:pos x="458" y="260"/>
                </a:cxn>
                <a:cxn ang="0">
                  <a:pos x="462" y="256"/>
                </a:cxn>
                <a:cxn ang="0">
                  <a:pos x="474" y="252"/>
                </a:cxn>
                <a:cxn ang="0">
                  <a:pos x="486" y="252"/>
                </a:cxn>
                <a:cxn ang="0">
                  <a:pos x="486" y="252"/>
                </a:cxn>
                <a:cxn ang="0">
                  <a:pos x="488" y="246"/>
                </a:cxn>
                <a:cxn ang="0">
                  <a:pos x="524" y="208"/>
                </a:cxn>
                <a:cxn ang="0">
                  <a:pos x="478" y="152"/>
                </a:cxn>
                <a:cxn ang="0">
                  <a:pos x="486" y="132"/>
                </a:cxn>
                <a:cxn ang="0">
                  <a:pos x="476" y="112"/>
                </a:cxn>
                <a:cxn ang="0">
                  <a:pos x="486" y="90"/>
                </a:cxn>
                <a:cxn ang="0">
                  <a:pos x="502" y="58"/>
                </a:cxn>
                <a:cxn ang="0">
                  <a:pos x="500" y="56"/>
                </a:cxn>
                <a:cxn ang="0">
                  <a:pos x="474" y="62"/>
                </a:cxn>
                <a:cxn ang="0">
                  <a:pos x="462" y="40"/>
                </a:cxn>
                <a:cxn ang="0">
                  <a:pos x="458" y="16"/>
                </a:cxn>
                <a:cxn ang="0">
                  <a:pos x="426" y="0"/>
                </a:cxn>
                <a:cxn ang="0">
                  <a:pos x="60" y="80"/>
                </a:cxn>
                <a:cxn ang="0">
                  <a:pos x="56" y="48"/>
                </a:cxn>
                <a:cxn ang="0">
                  <a:pos x="56" y="48"/>
                </a:cxn>
                <a:cxn ang="0">
                  <a:pos x="28" y="70"/>
                </a:cxn>
                <a:cxn ang="0">
                  <a:pos x="0" y="90"/>
                </a:cxn>
                <a:cxn ang="0">
                  <a:pos x="18" y="224"/>
                </a:cxn>
                <a:cxn ang="0">
                  <a:pos x="36" y="236"/>
                </a:cxn>
              </a:cxnLst>
              <a:rect l="0" t="0" r="r" b="b"/>
              <a:pathLst>
                <a:path w="524" h="352">
                  <a:moveTo>
                    <a:pt x="36" y="236"/>
                  </a:moveTo>
                  <a:lnTo>
                    <a:pt x="48" y="352"/>
                  </a:lnTo>
                  <a:lnTo>
                    <a:pt x="452" y="276"/>
                  </a:lnTo>
                  <a:lnTo>
                    <a:pt x="452" y="276"/>
                  </a:lnTo>
                  <a:lnTo>
                    <a:pt x="452" y="272"/>
                  </a:lnTo>
                  <a:lnTo>
                    <a:pt x="452" y="272"/>
                  </a:lnTo>
                  <a:lnTo>
                    <a:pt x="454" y="268"/>
                  </a:lnTo>
                  <a:lnTo>
                    <a:pt x="456" y="262"/>
                  </a:lnTo>
                  <a:lnTo>
                    <a:pt x="458" y="260"/>
                  </a:lnTo>
                  <a:lnTo>
                    <a:pt x="462" y="256"/>
                  </a:lnTo>
                  <a:lnTo>
                    <a:pt x="474" y="252"/>
                  </a:lnTo>
                  <a:lnTo>
                    <a:pt x="486" y="252"/>
                  </a:lnTo>
                  <a:lnTo>
                    <a:pt x="486" y="252"/>
                  </a:lnTo>
                  <a:lnTo>
                    <a:pt x="488" y="246"/>
                  </a:lnTo>
                  <a:lnTo>
                    <a:pt x="524" y="208"/>
                  </a:lnTo>
                  <a:lnTo>
                    <a:pt x="478" y="152"/>
                  </a:lnTo>
                  <a:lnTo>
                    <a:pt x="486" y="132"/>
                  </a:lnTo>
                  <a:lnTo>
                    <a:pt x="476" y="112"/>
                  </a:lnTo>
                  <a:lnTo>
                    <a:pt x="486" y="90"/>
                  </a:lnTo>
                  <a:lnTo>
                    <a:pt x="502" y="58"/>
                  </a:lnTo>
                  <a:lnTo>
                    <a:pt x="500" y="56"/>
                  </a:lnTo>
                  <a:lnTo>
                    <a:pt x="474" y="62"/>
                  </a:lnTo>
                  <a:lnTo>
                    <a:pt x="462" y="40"/>
                  </a:lnTo>
                  <a:lnTo>
                    <a:pt x="458" y="16"/>
                  </a:lnTo>
                  <a:lnTo>
                    <a:pt x="426" y="0"/>
                  </a:lnTo>
                  <a:lnTo>
                    <a:pt x="60" y="80"/>
                  </a:lnTo>
                  <a:lnTo>
                    <a:pt x="56" y="48"/>
                  </a:lnTo>
                  <a:lnTo>
                    <a:pt x="56" y="48"/>
                  </a:lnTo>
                  <a:lnTo>
                    <a:pt x="28" y="70"/>
                  </a:lnTo>
                  <a:lnTo>
                    <a:pt x="0" y="90"/>
                  </a:lnTo>
                  <a:lnTo>
                    <a:pt x="18" y="224"/>
                  </a:lnTo>
                  <a:lnTo>
                    <a:pt x="36" y="23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3" name="Freeform 27">
              <a:extLst>
                <a:ext uri="{FF2B5EF4-FFF2-40B4-BE49-F238E27FC236}">
                  <a16:creationId xmlns:a16="http://schemas.microsoft.com/office/drawing/2014/main" id="{229A4155-FF34-43A2-BBCF-29B800BEBC87}"/>
                </a:ext>
              </a:extLst>
            </p:cNvPr>
            <p:cNvSpPr>
              <a:spLocks/>
            </p:cNvSpPr>
            <p:nvPr>
              <p:custDataLst>
                <p:tags r:id="rId27"/>
              </p:custDataLst>
            </p:nvPr>
          </p:nvSpPr>
          <p:spPr bwMode="auto">
            <a:xfrm>
              <a:off x="6900953" y="3172918"/>
              <a:ext cx="529160" cy="377971"/>
            </a:xfrm>
            <a:custGeom>
              <a:avLst/>
              <a:gdLst/>
              <a:ahLst/>
              <a:cxnLst>
                <a:cxn ang="0">
                  <a:pos x="416" y="138"/>
                </a:cxn>
                <a:cxn ang="0">
                  <a:pos x="416" y="138"/>
                </a:cxn>
                <a:cxn ang="0">
                  <a:pos x="420" y="128"/>
                </a:cxn>
                <a:cxn ang="0">
                  <a:pos x="356" y="136"/>
                </a:cxn>
                <a:cxn ang="0">
                  <a:pos x="356" y="136"/>
                </a:cxn>
                <a:cxn ang="0">
                  <a:pos x="338" y="80"/>
                </a:cxn>
                <a:cxn ang="0">
                  <a:pos x="326" y="36"/>
                </a:cxn>
                <a:cxn ang="0">
                  <a:pos x="322" y="16"/>
                </a:cxn>
                <a:cxn ang="0">
                  <a:pos x="318" y="0"/>
                </a:cxn>
                <a:cxn ang="0">
                  <a:pos x="0" y="60"/>
                </a:cxn>
                <a:cxn ang="0">
                  <a:pos x="6" y="122"/>
                </a:cxn>
                <a:cxn ang="0">
                  <a:pos x="34" y="88"/>
                </a:cxn>
                <a:cxn ang="0">
                  <a:pos x="52" y="78"/>
                </a:cxn>
                <a:cxn ang="0">
                  <a:pos x="60" y="64"/>
                </a:cxn>
                <a:cxn ang="0">
                  <a:pos x="84" y="64"/>
                </a:cxn>
                <a:cxn ang="0">
                  <a:pos x="84" y="64"/>
                </a:cxn>
                <a:cxn ang="0">
                  <a:pos x="88" y="62"/>
                </a:cxn>
                <a:cxn ang="0">
                  <a:pos x="96" y="56"/>
                </a:cxn>
                <a:cxn ang="0">
                  <a:pos x="100" y="54"/>
                </a:cxn>
                <a:cxn ang="0">
                  <a:pos x="108" y="52"/>
                </a:cxn>
                <a:cxn ang="0">
                  <a:pos x="116" y="52"/>
                </a:cxn>
                <a:cxn ang="0">
                  <a:pos x="126" y="52"/>
                </a:cxn>
                <a:cxn ang="0">
                  <a:pos x="126" y="52"/>
                </a:cxn>
                <a:cxn ang="0">
                  <a:pos x="142" y="56"/>
                </a:cxn>
                <a:cxn ang="0">
                  <a:pos x="152" y="60"/>
                </a:cxn>
                <a:cxn ang="0">
                  <a:pos x="158" y="64"/>
                </a:cxn>
                <a:cxn ang="0">
                  <a:pos x="156" y="76"/>
                </a:cxn>
                <a:cxn ang="0">
                  <a:pos x="184" y="82"/>
                </a:cxn>
                <a:cxn ang="0">
                  <a:pos x="190" y="104"/>
                </a:cxn>
                <a:cxn ang="0">
                  <a:pos x="222" y="104"/>
                </a:cxn>
                <a:cxn ang="0">
                  <a:pos x="230" y="116"/>
                </a:cxn>
                <a:cxn ang="0">
                  <a:pos x="226" y="158"/>
                </a:cxn>
                <a:cxn ang="0">
                  <a:pos x="226" y="178"/>
                </a:cxn>
                <a:cxn ang="0">
                  <a:pos x="310" y="198"/>
                </a:cxn>
                <a:cxn ang="0">
                  <a:pos x="324" y="226"/>
                </a:cxn>
                <a:cxn ang="0">
                  <a:pos x="320" y="252"/>
                </a:cxn>
                <a:cxn ang="0">
                  <a:pos x="386" y="300"/>
                </a:cxn>
                <a:cxn ang="0">
                  <a:pos x="386" y="300"/>
                </a:cxn>
                <a:cxn ang="0">
                  <a:pos x="386" y="300"/>
                </a:cxn>
                <a:cxn ang="0">
                  <a:pos x="386" y="300"/>
                </a:cxn>
                <a:cxn ang="0">
                  <a:pos x="390" y="260"/>
                </a:cxn>
                <a:cxn ang="0">
                  <a:pos x="396" y="218"/>
                </a:cxn>
                <a:cxn ang="0">
                  <a:pos x="406" y="178"/>
                </a:cxn>
                <a:cxn ang="0">
                  <a:pos x="416" y="138"/>
                </a:cxn>
                <a:cxn ang="0">
                  <a:pos x="416" y="138"/>
                </a:cxn>
              </a:cxnLst>
              <a:rect l="0" t="0" r="r" b="b"/>
              <a:pathLst>
                <a:path w="420" h="300">
                  <a:moveTo>
                    <a:pt x="416" y="138"/>
                  </a:moveTo>
                  <a:lnTo>
                    <a:pt x="416" y="138"/>
                  </a:lnTo>
                  <a:lnTo>
                    <a:pt x="420" y="128"/>
                  </a:lnTo>
                  <a:lnTo>
                    <a:pt x="356" y="136"/>
                  </a:lnTo>
                  <a:lnTo>
                    <a:pt x="356" y="136"/>
                  </a:lnTo>
                  <a:lnTo>
                    <a:pt x="338" y="80"/>
                  </a:lnTo>
                  <a:lnTo>
                    <a:pt x="326" y="36"/>
                  </a:lnTo>
                  <a:lnTo>
                    <a:pt x="322" y="16"/>
                  </a:lnTo>
                  <a:lnTo>
                    <a:pt x="318" y="0"/>
                  </a:lnTo>
                  <a:lnTo>
                    <a:pt x="0" y="60"/>
                  </a:lnTo>
                  <a:lnTo>
                    <a:pt x="6" y="122"/>
                  </a:lnTo>
                  <a:lnTo>
                    <a:pt x="34" y="88"/>
                  </a:lnTo>
                  <a:lnTo>
                    <a:pt x="52" y="78"/>
                  </a:lnTo>
                  <a:lnTo>
                    <a:pt x="60" y="64"/>
                  </a:lnTo>
                  <a:lnTo>
                    <a:pt x="84" y="64"/>
                  </a:lnTo>
                  <a:lnTo>
                    <a:pt x="84" y="64"/>
                  </a:lnTo>
                  <a:lnTo>
                    <a:pt x="88" y="62"/>
                  </a:lnTo>
                  <a:lnTo>
                    <a:pt x="96" y="56"/>
                  </a:lnTo>
                  <a:lnTo>
                    <a:pt x="100" y="54"/>
                  </a:lnTo>
                  <a:lnTo>
                    <a:pt x="108" y="52"/>
                  </a:lnTo>
                  <a:lnTo>
                    <a:pt x="116" y="52"/>
                  </a:lnTo>
                  <a:lnTo>
                    <a:pt x="126" y="52"/>
                  </a:lnTo>
                  <a:lnTo>
                    <a:pt x="126" y="52"/>
                  </a:lnTo>
                  <a:lnTo>
                    <a:pt x="142" y="56"/>
                  </a:lnTo>
                  <a:lnTo>
                    <a:pt x="152" y="60"/>
                  </a:lnTo>
                  <a:lnTo>
                    <a:pt x="158" y="64"/>
                  </a:lnTo>
                  <a:lnTo>
                    <a:pt x="156" y="76"/>
                  </a:lnTo>
                  <a:lnTo>
                    <a:pt x="184" y="82"/>
                  </a:lnTo>
                  <a:lnTo>
                    <a:pt x="190" y="104"/>
                  </a:lnTo>
                  <a:lnTo>
                    <a:pt x="222" y="104"/>
                  </a:lnTo>
                  <a:lnTo>
                    <a:pt x="230" y="116"/>
                  </a:lnTo>
                  <a:lnTo>
                    <a:pt x="226" y="158"/>
                  </a:lnTo>
                  <a:lnTo>
                    <a:pt x="226" y="178"/>
                  </a:lnTo>
                  <a:lnTo>
                    <a:pt x="310" y="198"/>
                  </a:lnTo>
                  <a:lnTo>
                    <a:pt x="324" y="226"/>
                  </a:lnTo>
                  <a:lnTo>
                    <a:pt x="320" y="252"/>
                  </a:lnTo>
                  <a:lnTo>
                    <a:pt x="386" y="300"/>
                  </a:lnTo>
                  <a:lnTo>
                    <a:pt x="386" y="300"/>
                  </a:lnTo>
                  <a:lnTo>
                    <a:pt x="386" y="300"/>
                  </a:lnTo>
                  <a:lnTo>
                    <a:pt x="386" y="300"/>
                  </a:lnTo>
                  <a:lnTo>
                    <a:pt x="390" y="260"/>
                  </a:lnTo>
                  <a:lnTo>
                    <a:pt x="396" y="218"/>
                  </a:lnTo>
                  <a:lnTo>
                    <a:pt x="406" y="178"/>
                  </a:lnTo>
                  <a:lnTo>
                    <a:pt x="416" y="138"/>
                  </a:lnTo>
                  <a:lnTo>
                    <a:pt x="416" y="13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4" name="Freeform 28">
              <a:extLst>
                <a:ext uri="{FF2B5EF4-FFF2-40B4-BE49-F238E27FC236}">
                  <a16:creationId xmlns:a16="http://schemas.microsoft.com/office/drawing/2014/main" id="{7E012908-AA65-42EB-A69D-656D901E71C1}"/>
                </a:ext>
              </a:extLst>
            </p:cNvPr>
            <p:cNvSpPr>
              <a:spLocks/>
            </p:cNvSpPr>
            <p:nvPr>
              <p:custDataLst>
                <p:tags r:id="rId28"/>
              </p:custDataLst>
            </p:nvPr>
          </p:nvSpPr>
          <p:spPr bwMode="auto">
            <a:xfrm>
              <a:off x="6069416" y="2482491"/>
              <a:ext cx="418288" cy="569477"/>
            </a:xfrm>
            <a:custGeom>
              <a:avLst/>
              <a:gdLst/>
              <a:ahLst/>
              <a:cxnLst>
                <a:cxn ang="0">
                  <a:pos x="288" y="432"/>
                </a:cxn>
                <a:cxn ang="0">
                  <a:pos x="286" y="412"/>
                </a:cxn>
                <a:cxn ang="0">
                  <a:pos x="294" y="390"/>
                </a:cxn>
                <a:cxn ang="0">
                  <a:pos x="312" y="350"/>
                </a:cxn>
                <a:cxn ang="0">
                  <a:pos x="324" y="312"/>
                </a:cxn>
                <a:cxn ang="0">
                  <a:pos x="330" y="272"/>
                </a:cxn>
                <a:cxn ang="0">
                  <a:pos x="330" y="234"/>
                </a:cxn>
                <a:cxn ang="0">
                  <a:pos x="318" y="196"/>
                </a:cxn>
                <a:cxn ang="0">
                  <a:pos x="310" y="176"/>
                </a:cxn>
                <a:cxn ang="0">
                  <a:pos x="304" y="170"/>
                </a:cxn>
                <a:cxn ang="0">
                  <a:pos x="298" y="174"/>
                </a:cxn>
                <a:cxn ang="0">
                  <a:pos x="286" y="182"/>
                </a:cxn>
                <a:cxn ang="0">
                  <a:pos x="250" y="208"/>
                </a:cxn>
                <a:cxn ang="0">
                  <a:pos x="230" y="220"/>
                </a:cxn>
                <a:cxn ang="0">
                  <a:pos x="212" y="220"/>
                </a:cxn>
                <a:cxn ang="0">
                  <a:pos x="208" y="218"/>
                </a:cxn>
                <a:cxn ang="0">
                  <a:pos x="206" y="210"/>
                </a:cxn>
                <a:cxn ang="0">
                  <a:pos x="218" y="186"/>
                </a:cxn>
                <a:cxn ang="0">
                  <a:pos x="228" y="160"/>
                </a:cxn>
                <a:cxn ang="0">
                  <a:pos x="238" y="124"/>
                </a:cxn>
                <a:cxn ang="0">
                  <a:pos x="240" y="88"/>
                </a:cxn>
                <a:cxn ang="0">
                  <a:pos x="232" y="54"/>
                </a:cxn>
                <a:cxn ang="0">
                  <a:pos x="210" y="26"/>
                </a:cxn>
                <a:cxn ang="0">
                  <a:pos x="198" y="16"/>
                </a:cxn>
                <a:cxn ang="0">
                  <a:pos x="178" y="2"/>
                </a:cxn>
                <a:cxn ang="0">
                  <a:pos x="160" y="0"/>
                </a:cxn>
                <a:cxn ang="0">
                  <a:pos x="142" y="2"/>
                </a:cxn>
                <a:cxn ang="0">
                  <a:pos x="120" y="18"/>
                </a:cxn>
                <a:cxn ang="0">
                  <a:pos x="88" y="46"/>
                </a:cxn>
                <a:cxn ang="0">
                  <a:pos x="72" y="60"/>
                </a:cxn>
                <a:cxn ang="0">
                  <a:pos x="46" y="72"/>
                </a:cxn>
                <a:cxn ang="0">
                  <a:pos x="28" y="82"/>
                </a:cxn>
                <a:cxn ang="0">
                  <a:pos x="24" y="88"/>
                </a:cxn>
                <a:cxn ang="0">
                  <a:pos x="12" y="116"/>
                </a:cxn>
                <a:cxn ang="0">
                  <a:pos x="6" y="146"/>
                </a:cxn>
                <a:cxn ang="0">
                  <a:pos x="2" y="210"/>
                </a:cxn>
                <a:cxn ang="0">
                  <a:pos x="4" y="220"/>
                </a:cxn>
                <a:cxn ang="0">
                  <a:pos x="14" y="248"/>
                </a:cxn>
                <a:cxn ang="0">
                  <a:pos x="28" y="276"/>
                </a:cxn>
                <a:cxn ang="0">
                  <a:pos x="32" y="286"/>
                </a:cxn>
                <a:cxn ang="0">
                  <a:pos x="34" y="322"/>
                </a:cxn>
                <a:cxn ang="0">
                  <a:pos x="32" y="360"/>
                </a:cxn>
                <a:cxn ang="0">
                  <a:pos x="22" y="406"/>
                </a:cxn>
                <a:cxn ang="0">
                  <a:pos x="6" y="440"/>
                </a:cxn>
                <a:cxn ang="0">
                  <a:pos x="176" y="452"/>
                </a:cxn>
              </a:cxnLst>
              <a:rect l="0" t="0" r="r" b="b"/>
              <a:pathLst>
                <a:path w="332" h="452">
                  <a:moveTo>
                    <a:pt x="288" y="432"/>
                  </a:moveTo>
                  <a:lnTo>
                    <a:pt x="288" y="432"/>
                  </a:lnTo>
                  <a:lnTo>
                    <a:pt x="286" y="422"/>
                  </a:lnTo>
                  <a:lnTo>
                    <a:pt x="286" y="412"/>
                  </a:lnTo>
                  <a:lnTo>
                    <a:pt x="290" y="402"/>
                  </a:lnTo>
                  <a:lnTo>
                    <a:pt x="294" y="390"/>
                  </a:lnTo>
                  <a:lnTo>
                    <a:pt x="304" y="368"/>
                  </a:lnTo>
                  <a:lnTo>
                    <a:pt x="312" y="350"/>
                  </a:lnTo>
                  <a:lnTo>
                    <a:pt x="312" y="350"/>
                  </a:lnTo>
                  <a:lnTo>
                    <a:pt x="324" y="312"/>
                  </a:lnTo>
                  <a:lnTo>
                    <a:pt x="328" y="292"/>
                  </a:lnTo>
                  <a:lnTo>
                    <a:pt x="330" y="272"/>
                  </a:lnTo>
                  <a:lnTo>
                    <a:pt x="332" y="254"/>
                  </a:lnTo>
                  <a:lnTo>
                    <a:pt x="330" y="234"/>
                  </a:lnTo>
                  <a:lnTo>
                    <a:pt x="326" y="214"/>
                  </a:lnTo>
                  <a:lnTo>
                    <a:pt x="318" y="196"/>
                  </a:lnTo>
                  <a:lnTo>
                    <a:pt x="318" y="196"/>
                  </a:lnTo>
                  <a:lnTo>
                    <a:pt x="310" y="176"/>
                  </a:lnTo>
                  <a:lnTo>
                    <a:pt x="306" y="172"/>
                  </a:lnTo>
                  <a:lnTo>
                    <a:pt x="304" y="170"/>
                  </a:lnTo>
                  <a:lnTo>
                    <a:pt x="302" y="172"/>
                  </a:lnTo>
                  <a:lnTo>
                    <a:pt x="298" y="174"/>
                  </a:lnTo>
                  <a:lnTo>
                    <a:pt x="286" y="182"/>
                  </a:lnTo>
                  <a:lnTo>
                    <a:pt x="286" y="182"/>
                  </a:lnTo>
                  <a:lnTo>
                    <a:pt x="270" y="192"/>
                  </a:lnTo>
                  <a:lnTo>
                    <a:pt x="250" y="208"/>
                  </a:lnTo>
                  <a:lnTo>
                    <a:pt x="240" y="216"/>
                  </a:lnTo>
                  <a:lnTo>
                    <a:pt x="230" y="220"/>
                  </a:lnTo>
                  <a:lnTo>
                    <a:pt x="220" y="222"/>
                  </a:lnTo>
                  <a:lnTo>
                    <a:pt x="212" y="220"/>
                  </a:lnTo>
                  <a:lnTo>
                    <a:pt x="212" y="220"/>
                  </a:lnTo>
                  <a:lnTo>
                    <a:pt x="208" y="218"/>
                  </a:lnTo>
                  <a:lnTo>
                    <a:pt x="206" y="214"/>
                  </a:lnTo>
                  <a:lnTo>
                    <a:pt x="206" y="210"/>
                  </a:lnTo>
                  <a:lnTo>
                    <a:pt x="210" y="204"/>
                  </a:lnTo>
                  <a:lnTo>
                    <a:pt x="218" y="186"/>
                  </a:lnTo>
                  <a:lnTo>
                    <a:pt x="228" y="160"/>
                  </a:lnTo>
                  <a:lnTo>
                    <a:pt x="228" y="160"/>
                  </a:lnTo>
                  <a:lnTo>
                    <a:pt x="234" y="142"/>
                  </a:lnTo>
                  <a:lnTo>
                    <a:pt x="238" y="124"/>
                  </a:lnTo>
                  <a:lnTo>
                    <a:pt x="240" y="106"/>
                  </a:lnTo>
                  <a:lnTo>
                    <a:pt x="240" y="88"/>
                  </a:lnTo>
                  <a:lnTo>
                    <a:pt x="236" y="72"/>
                  </a:lnTo>
                  <a:lnTo>
                    <a:pt x="232" y="54"/>
                  </a:lnTo>
                  <a:lnTo>
                    <a:pt x="222" y="40"/>
                  </a:lnTo>
                  <a:lnTo>
                    <a:pt x="210" y="26"/>
                  </a:lnTo>
                  <a:lnTo>
                    <a:pt x="210" y="26"/>
                  </a:lnTo>
                  <a:lnTo>
                    <a:pt x="198" y="16"/>
                  </a:lnTo>
                  <a:lnTo>
                    <a:pt x="188" y="8"/>
                  </a:lnTo>
                  <a:lnTo>
                    <a:pt x="178" y="2"/>
                  </a:lnTo>
                  <a:lnTo>
                    <a:pt x="168" y="0"/>
                  </a:lnTo>
                  <a:lnTo>
                    <a:pt x="160" y="0"/>
                  </a:lnTo>
                  <a:lnTo>
                    <a:pt x="150" y="0"/>
                  </a:lnTo>
                  <a:lnTo>
                    <a:pt x="142" y="2"/>
                  </a:lnTo>
                  <a:lnTo>
                    <a:pt x="134" y="6"/>
                  </a:lnTo>
                  <a:lnTo>
                    <a:pt x="120" y="18"/>
                  </a:lnTo>
                  <a:lnTo>
                    <a:pt x="104" y="30"/>
                  </a:lnTo>
                  <a:lnTo>
                    <a:pt x="88" y="46"/>
                  </a:lnTo>
                  <a:lnTo>
                    <a:pt x="72" y="60"/>
                  </a:lnTo>
                  <a:lnTo>
                    <a:pt x="72" y="60"/>
                  </a:lnTo>
                  <a:lnTo>
                    <a:pt x="60" y="66"/>
                  </a:lnTo>
                  <a:lnTo>
                    <a:pt x="46" y="72"/>
                  </a:lnTo>
                  <a:lnTo>
                    <a:pt x="34" y="78"/>
                  </a:lnTo>
                  <a:lnTo>
                    <a:pt x="28" y="82"/>
                  </a:lnTo>
                  <a:lnTo>
                    <a:pt x="24" y="88"/>
                  </a:lnTo>
                  <a:lnTo>
                    <a:pt x="24" y="88"/>
                  </a:lnTo>
                  <a:lnTo>
                    <a:pt x="16" y="102"/>
                  </a:lnTo>
                  <a:lnTo>
                    <a:pt x="12" y="116"/>
                  </a:lnTo>
                  <a:lnTo>
                    <a:pt x="8" y="130"/>
                  </a:lnTo>
                  <a:lnTo>
                    <a:pt x="6" y="146"/>
                  </a:lnTo>
                  <a:lnTo>
                    <a:pt x="2" y="176"/>
                  </a:lnTo>
                  <a:lnTo>
                    <a:pt x="2" y="210"/>
                  </a:lnTo>
                  <a:lnTo>
                    <a:pt x="2" y="210"/>
                  </a:lnTo>
                  <a:lnTo>
                    <a:pt x="4" y="220"/>
                  </a:lnTo>
                  <a:lnTo>
                    <a:pt x="6" y="230"/>
                  </a:lnTo>
                  <a:lnTo>
                    <a:pt x="14" y="248"/>
                  </a:lnTo>
                  <a:lnTo>
                    <a:pt x="24" y="266"/>
                  </a:lnTo>
                  <a:lnTo>
                    <a:pt x="28" y="276"/>
                  </a:lnTo>
                  <a:lnTo>
                    <a:pt x="32" y="286"/>
                  </a:lnTo>
                  <a:lnTo>
                    <a:pt x="32" y="286"/>
                  </a:lnTo>
                  <a:lnTo>
                    <a:pt x="34" y="304"/>
                  </a:lnTo>
                  <a:lnTo>
                    <a:pt x="34" y="322"/>
                  </a:lnTo>
                  <a:lnTo>
                    <a:pt x="32" y="360"/>
                  </a:lnTo>
                  <a:lnTo>
                    <a:pt x="32" y="360"/>
                  </a:lnTo>
                  <a:lnTo>
                    <a:pt x="28" y="382"/>
                  </a:lnTo>
                  <a:lnTo>
                    <a:pt x="22" y="406"/>
                  </a:lnTo>
                  <a:lnTo>
                    <a:pt x="12" y="428"/>
                  </a:lnTo>
                  <a:lnTo>
                    <a:pt x="6" y="440"/>
                  </a:lnTo>
                  <a:lnTo>
                    <a:pt x="0" y="448"/>
                  </a:lnTo>
                  <a:lnTo>
                    <a:pt x="176" y="452"/>
                  </a:lnTo>
                  <a:lnTo>
                    <a:pt x="288" y="43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5" name="Freeform 29">
              <a:extLst>
                <a:ext uri="{FF2B5EF4-FFF2-40B4-BE49-F238E27FC236}">
                  <a16:creationId xmlns:a16="http://schemas.microsoft.com/office/drawing/2014/main" id="{0375CD39-96DF-4BE5-A9BA-4D503A1C9A2F}"/>
                </a:ext>
              </a:extLst>
            </p:cNvPr>
            <p:cNvSpPr>
              <a:spLocks/>
            </p:cNvSpPr>
            <p:nvPr>
              <p:custDataLst>
                <p:tags r:id="rId29"/>
              </p:custDataLst>
            </p:nvPr>
          </p:nvSpPr>
          <p:spPr bwMode="auto">
            <a:xfrm>
              <a:off x="5661207" y="2260747"/>
              <a:ext cx="597195" cy="327575"/>
            </a:xfrm>
            <a:custGeom>
              <a:avLst/>
              <a:gdLst/>
              <a:ahLst/>
              <a:cxnLst>
                <a:cxn ang="0">
                  <a:pos x="130" y="166"/>
                </a:cxn>
                <a:cxn ang="0">
                  <a:pos x="158" y="156"/>
                </a:cxn>
                <a:cxn ang="0">
                  <a:pos x="166" y="158"/>
                </a:cxn>
                <a:cxn ang="0">
                  <a:pos x="176" y="172"/>
                </a:cxn>
                <a:cxn ang="0">
                  <a:pos x="202" y="188"/>
                </a:cxn>
                <a:cxn ang="0">
                  <a:pos x="222" y="234"/>
                </a:cxn>
                <a:cxn ang="0">
                  <a:pos x="236" y="260"/>
                </a:cxn>
                <a:cxn ang="0">
                  <a:pos x="244" y="218"/>
                </a:cxn>
                <a:cxn ang="0">
                  <a:pos x="246" y="206"/>
                </a:cxn>
                <a:cxn ang="0">
                  <a:pos x="256" y="194"/>
                </a:cxn>
                <a:cxn ang="0">
                  <a:pos x="278" y="188"/>
                </a:cxn>
                <a:cxn ang="0">
                  <a:pos x="296" y="180"/>
                </a:cxn>
                <a:cxn ang="0">
                  <a:pos x="308" y="174"/>
                </a:cxn>
                <a:cxn ang="0">
                  <a:pos x="338" y="150"/>
                </a:cxn>
                <a:cxn ang="0">
                  <a:pos x="358" y="136"/>
                </a:cxn>
                <a:cxn ang="0">
                  <a:pos x="384" y="132"/>
                </a:cxn>
                <a:cxn ang="0">
                  <a:pos x="400" y="134"/>
                </a:cxn>
                <a:cxn ang="0">
                  <a:pos x="426" y="142"/>
                </a:cxn>
                <a:cxn ang="0">
                  <a:pos x="442" y="140"/>
                </a:cxn>
                <a:cxn ang="0">
                  <a:pos x="456" y="134"/>
                </a:cxn>
                <a:cxn ang="0">
                  <a:pos x="472" y="122"/>
                </a:cxn>
                <a:cxn ang="0">
                  <a:pos x="472" y="108"/>
                </a:cxn>
                <a:cxn ang="0">
                  <a:pos x="460" y="96"/>
                </a:cxn>
                <a:cxn ang="0">
                  <a:pos x="430" y="78"/>
                </a:cxn>
                <a:cxn ang="0">
                  <a:pos x="382" y="64"/>
                </a:cxn>
                <a:cxn ang="0">
                  <a:pos x="366" y="62"/>
                </a:cxn>
                <a:cxn ang="0">
                  <a:pos x="336" y="68"/>
                </a:cxn>
                <a:cxn ang="0">
                  <a:pos x="280" y="86"/>
                </a:cxn>
                <a:cxn ang="0">
                  <a:pos x="250" y="90"/>
                </a:cxn>
                <a:cxn ang="0">
                  <a:pos x="234" y="88"/>
                </a:cxn>
                <a:cxn ang="0">
                  <a:pos x="196" y="76"/>
                </a:cxn>
                <a:cxn ang="0">
                  <a:pos x="182" y="68"/>
                </a:cxn>
                <a:cxn ang="0">
                  <a:pos x="178" y="62"/>
                </a:cxn>
                <a:cxn ang="0">
                  <a:pos x="172" y="36"/>
                </a:cxn>
                <a:cxn ang="0">
                  <a:pos x="170" y="20"/>
                </a:cxn>
                <a:cxn ang="0">
                  <a:pos x="162" y="6"/>
                </a:cxn>
                <a:cxn ang="0">
                  <a:pos x="152" y="2"/>
                </a:cxn>
                <a:cxn ang="0">
                  <a:pos x="130" y="2"/>
                </a:cxn>
                <a:cxn ang="0">
                  <a:pos x="100" y="20"/>
                </a:cxn>
                <a:cxn ang="0">
                  <a:pos x="84" y="34"/>
                </a:cxn>
                <a:cxn ang="0">
                  <a:pos x="22" y="82"/>
                </a:cxn>
                <a:cxn ang="0">
                  <a:pos x="0" y="90"/>
                </a:cxn>
                <a:cxn ang="0">
                  <a:pos x="130" y="166"/>
                </a:cxn>
              </a:cxnLst>
              <a:rect l="0" t="0" r="r" b="b"/>
              <a:pathLst>
                <a:path w="474" h="260">
                  <a:moveTo>
                    <a:pt x="130" y="166"/>
                  </a:moveTo>
                  <a:lnTo>
                    <a:pt x="130" y="166"/>
                  </a:lnTo>
                  <a:lnTo>
                    <a:pt x="146" y="158"/>
                  </a:lnTo>
                  <a:lnTo>
                    <a:pt x="158" y="156"/>
                  </a:lnTo>
                  <a:lnTo>
                    <a:pt x="162" y="156"/>
                  </a:lnTo>
                  <a:lnTo>
                    <a:pt x="166" y="158"/>
                  </a:lnTo>
                  <a:lnTo>
                    <a:pt x="166" y="158"/>
                  </a:lnTo>
                  <a:lnTo>
                    <a:pt x="176" y="172"/>
                  </a:lnTo>
                  <a:lnTo>
                    <a:pt x="180" y="176"/>
                  </a:lnTo>
                  <a:lnTo>
                    <a:pt x="202" y="188"/>
                  </a:lnTo>
                  <a:lnTo>
                    <a:pt x="194" y="226"/>
                  </a:lnTo>
                  <a:lnTo>
                    <a:pt x="222" y="234"/>
                  </a:lnTo>
                  <a:lnTo>
                    <a:pt x="222" y="252"/>
                  </a:lnTo>
                  <a:lnTo>
                    <a:pt x="236" y="260"/>
                  </a:lnTo>
                  <a:lnTo>
                    <a:pt x="236" y="260"/>
                  </a:lnTo>
                  <a:lnTo>
                    <a:pt x="244" y="218"/>
                  </a:lnTo>
                  <a:lnTo>
                    <a:pt x="244" y="218"/>
                  </a:lnTo>
                  <a:lnTo>
                    <a:pt x="246" y="206"/>
                  </a:lnTo>
                  <a:lnTo>
                    <a:pt x="250" y="200"/>
                  </a:lnTo>
                  <a:lnTo>
                    <a:pt x="256" y="194"/>
                  </a:lnTo>
                  <a:lnTo>
                    <a:pt x="262" y="192"/>
                  </a:lnTo>
                  <a:lnTo>
                    <a:pt x="278" y="188"/>
                  </a:lnTo>
                  <a:lnTo>
                    <a:pt x="286" y="184"/>
                  </a:lnTo>
                  <a:lnTo>
                    <a:pt x="296" y="180"/>
                  </a:lnTo>
                  <a:lnTo>
                    <a:pt x="296" y="180"/>
                  </a:lnTo>
                  <a:lnTo>
                    <a:pt x="308" y="174"/>
                  </a:lnTo>
                  <a:lnTo>
                    <a:pt x="318" y="166"/>
                  </a:lnTo>
                  <a:lnTo>
                    <a:pt x="338" y="150"/>
                  </a:lnTo>
                  <a:lnTo>
                    <a:pt x="348" y="142"/>
                  </a:lnTo>
                  <a:lnTo>
                    <a:pt x="358" y="136"/>
                  </a:lnTo>
                  <a:lnTo>
                    <a:pt x="372" y="132"/>
                  </a:lnTo>
                  <a:lnTo>
                    <a:pt x="384" y="132"/>
                  </a:lnTo>
                  <a:lnTo>
                    <a:pt x="384" y="132"/>
                  </a:lnTo>
                  <a:lnTo>
                    <a:pt x="400" y="134"/>
                  </a:lnTo>
                  <a:lnTo>
                    <a:pt x="414" y="138"/>
                  </a:lnTo>
                  <a:lnTo>
                    <a:pt x="426" y="142"/>
                  </a:lnTo>
                  <a:lnTo>
                    <a:pt x="434" y="142"/>
                  </a:lnTo>
                  <a:lnTo>
                    <a:pt x="442" y="140"/>
                  </a:lnTo>
                  <a:lnTo>
                    <a:pt x="442" y="140"/>
                  </a:lnTo>
                  <a:lnTo>
                    <a:pt x="456" y="134"/>
                  </a:lnTo>
                  <a:lnTo>
                    <a:pt x="466" y="128"/>
                  </a:lnTo>
                  <a:lnTo>
                    <a:pt x="472" y="122"/>
                  </a:lnTo>
                  <a:lnTo>
                    <a:pt x="474" y="116"/>
                  </a:lnTo>
                  <a:lnTo>
                    <a:pt x="472" y="108"/>
                  </a:lnTo>
                  <a:lnTo>
                    <a:pt x="466" y="102"/>
                  </a:lnTo>
                  <a:lnTo>
                    <a:pt x="460" y="96"/>
                  </a:lnTo>
                  <a:lnTo>
                    <a:pt x="452" y="90"/>
                  </a:lnTo>
                  <a:lnTo>
                    <a:pt x="430" y="78"/>
                  </a:lnTo>
                  <a:lnTo>
                    <a:pt x="406" y="70"/>
                  </a:lnTo>
                  <a:lnTo>
                    <a:pt x="382" y="64"/>
                  </a:lnTo>
                  <a:lnTo>
                    <a:pt x="366" y="62"/>
                  </a:lnTo>
                  <a:lnTo>
                    <a:pt x="366" y="62"/>
                  </a:lnTo>
                  <a:lnTo>
                    <a:pt x="350" y="64"/>
                  </a:lnTo>
                  <a:lnTo>
                    <a:pt x="336" y="68"/>
                  </a:lnTo>
                  <a:lnTo>
                    <a:pt x="308" y="78"/>
                  </a:lnTo>
                  <a:lnTo>
                    <a:pt x="280" y="86"/>
                  </a:lnTo>
                  <a:lnTo>
                    <a:pt x="264" y="88"/>
                  </a:lnTo>
                  <a:lnTo>
                    <a:pt x="250" y="90"/>
                  </a:lnTo>
                  <a:lnTo>
                    <a:pt x="250" y="90"/>
                  </a:lnTo>
                  <a:lnTo>
                    <a:pt x="234" y="88"/>
                  </a:lnTo>
                  <a:lnTo>
                    <a:pt x="214" y="82"/>
                  </a:lnTo>
                  <a:lnTo>
                    <a:pt x="196" y="76"/>
                  </a:lnTo>
                  <a:lnTo>
                    <a:pt x="188" y="72"/>
                  </a:lnTo>
                  <a:lnTo>
                    <a:pt x="182" y="68"/>
                  </a:lnTo>
                  <a:lnTo>
                    <a:pt x="182" y="68"/>
                  </a:lnTo>
                  <a:lnTo>
                    <a:pt x="178" y="62"/>
                  </a:lnTo>
                  <a:lnTo>
                    <a:pt x="174" y="54"/>
                  </a:lnTo>
                  <a:lnTo>
                    <a:pt x="172" y="36"/>
                  </a:lnTo>
                  <a:lnTo>
                    <a:pt x="172" y="28"/>
                  </a:lnTo>
                  <a:lnTo>
                    <a:pt x="170" y="20"/>
                  </a:lnTo>
                  <a:lnTo>
                    <a:pt x="168" y="12"/>
                  </a:lnTo>
                  <a:lnTo>
                    <a:pt x="162" y="6"/>
                  </a:lnTo>
                  <a:lnTo>
                    <a:pt x="162" y="6"/>
                  </a:lnTo>
                  <a:lnTo>
                    <a:pt x="152" y="2"/>
                  </a:lnTo>
                  <a:lnTo>
                    <a:pt x="142" y="0"/>
                  </a:lnTo>
                  <a:lnTo>
                    <a:pt x="130" y="2"/>
                  </a:lnTo>
                  <a:lnTo>
                    <a:pt x="120" y="8"/>
                  </a:lnTo>
                  <a:lnTo>
                    <a:pt x="100" y="20"/>
                  </a:lnTo>
                  <a:lnTo>
                    <a:pt x="84" y="34"/>
                  </a:lnTo>
                  <a:lnTo>
                    <a:pt x="84" y="34"/>
                  </a:lnTo>
                  <a:lnTo>
                    <a:pt x="42" y="68"/>
                  </a:lnTo>
                  <a:lnTo>
                    <a:pt x="22" y="82"/>
                  </a:lnTo>
                  <a:lnTo>
                    <a:pt x="10" y="86"/>
                  </a:lnTo>
                  <a:lnTo>
                    <a:pt x="0" y="90"/>
                  </a:lnTo>
                  <a:lnTo>
                    <a:pt x="8" y="128"/>
                  </a:lnTo>
                  <a:lnTo>
                    <a:pt x="130" y="16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6" name="Freeform 30">
              <a:extLst>
                <a:ext uri="{FF2B5EF4-FFF2-40B4-BE49-F238E27FC236}">
                  <a16:creationId xmlns:a16="http://schemas.microsoft.com/office/drawing/2014/main" id="{F4710926-E94B-4694-87F2-44AD861C055E}"/>
                </a:ext>
              </a:extLst>
            </p:cNvPr>
            <p:cNvSpPr>
              <a:spLocks/>
            </p:cNvSpPr>
            <p:nvPr>
              <p:custDataLst>
                <p:tags r:id="rId30"/>
              </p:custDataLst>
            </p:nvPr>
          </p:nvSpPr>
          <p:spPr bwMode="auto">
            <a:xfrm>
              <a:off x="6107213" y="4601650"/>
              <a:ext cx="1020523" cy="841616"/>
            </a:xfrm>
            <a:custGeom>
              <a:avLst/>
              <a:gdLst/>
              <a:ahLst/>
              <a:cxnLst>
                <a:cxn ang="0">
                  <a:pos x="800" y="412"/>
                </a:cxn>
                <a:cxn ang="0">
                  <a:pos x="780" y="374"/>
                </a:cxn>
                <a:cxn ang="0">
                  <a:pos x="758" y="338"/>
                </a:cxn>
                <a:cxn ang="0">
                  <a:pos x="730" y="298"/>
                </a:cxn>
                <a:cxn ang="0">
                  <a:pos x="726" y="286"/>
                </a:cxn>
                <a:cxn ang="0">
                  <a:pos x="724" y="266"/>
                </a:cxn>
                <a:cxn ang="0">
                  <a:pos x="718" y="238"/>
                </a:cxn>
                <a:cxn ang="0">
                  <a:pos x="680" y="168"/>
                </a:cxn>
                <a:cxn ang="0">
                  <a:pos x="646" y="106"/>
                </a:cxn>
                <a:cxn ang="0">
                  <a:pos x="600" y="22"/>
                </a:cxn>
                <a:cxn ang="0">
                  <a:pos x="590" y="0"/>
                </a:cxn>
                <a:cxn ang="0">
                  <a:pos x="552" y="20"/>
                </a:cxn>
                <a:cxn ang="0">
                  <a:pos x="532" y="42"/>
                </a:cxn>
                <a:cxn ang="0">
                  <a:pos x="268" y="38"/>
                </a:cxn>
                <a:cxn ang="0">
                  <a:pos x="0" y="38"/>
                </a:cxn>
                <a:cxn ang="0">
                  <a:pos x="18" y="82"/>
                </a:cxn>
                <a:cxn ang="0">
                  <a:pos x="16" y="120"/>
                </a:cxn>
                <a:cxn ang="0">
                  <a:pos x="102" y="100"/>
                </a:cxn>
                <a:cxn ang="0">
                  <a:pos x="128" y="102"/>
                </a:cxn>
                <a:cxn ang="0">
                  <a:pos x="148" y="106"/>
                </a:cxn>
                <a:cxn ang="0">
                  <a:pos x="202" y="132"/>
                </a:cxn>
                <a:cxn ang="0">
                  <a:pos x="234" y="148"/>
                </a:cxn>
                <a:cxn ang="0">
                  <a:pos x="268" y="152"/>
                </a:cxn>
                <a:cxn ang="0">
                  <a:pos x="282" y="150"/>
                </a:cxn>
                <a:cxn ang="0">
                  <a:pos x="324" y="128"/>
                </a:cxn>
                <a:cxn ang="0">
                  <a:pos x="352" y="116"/>
                </a:cxn>
                <a:cxn ang="0">
                  <a:pos x="370" y="114"/>
                </a:cxn>
                <a:cxn ang="0">
                  <a:pos x="376" y="116"/>
                </a:cxn>
                <a:cxn ang="0">
                  <a:pos x="396" y="130"/>
                </a:cxn>
                <a:cxn ang="0">
                  <a:pos x="426" y="164"/>
                </a:cxn>
                <a:cxn ang="0">
                  <a:pos x="442" y="178"/>
                </a:cxn>
                <a:cxn ang="0">
                  <a:pos x="456" y="190"/>
                </a:cxn>
                <a:cxn ang="0">
                  <a:pos x="482" y="216"/>
                </a:cxn>
                <a:cxn ang="0">
                  <a:pos x="492" y="234"/>
                </a:cxn>
                <a:cxn ang="0">
                  <a:pos x="496" y="248"/>
                </a:cxn>
                <a:cxn ang="0">
                  <a:pos x="496" y="282"/>
                </a:cxn>
                <a:cxn ang="0">
                  <a:pos x="494" y="298"/>
                </a:cxn>
                <a:cxn ang="0">
                  <a:pos x="504" y="330"/>
                </a:cxn>
                <a:cxn ang="0">
                  <a:pos x="518" y="362"/>
                </a:cxn>
                <a:cxn ang="0">
                  <a:pos x="536" y="400"/>
                </a:cxn>
                <a:cxn ang="0">
                  <a:pos x="580" y="470"/>
                </a:cxn>
                <a:cxn ang="0">
                  <a:pos x="604" y="504"/>
                </a:cxn>
                <a:cxn ang="0">
                  <a:pos x="642" y="554"/>
                </a:cxn>
                <a:cxn ang="0">
                  <a:pos x="658" y="568"/>
                </a:cxn>
                <a:cxn ang="0">
                  <a:pos x="684" y="602"/>
                </a:cxn>
                <a:cxn ang="0">
                  <a:pos x="712" y="634"/>
                </a:cxn>
                <a:cxn ang="0">
                  <a:pos x="718" y="638"/>
                </a:cxn>
                <a:cxn ang="0">
                  <a:pos x="730" y="640"/>
                </a:cxn>
                <a:cxn ang="0">
                  <a:pos x="746" y="636"/>
                </a:cxn>
                <a:cxn ang="0">
                  <a:pos x="758" y="636"/>
                </a:cxn>
                <a:cxn ang="0">
                  <a:pos x="762" y="638"/>
                </a:cxn>
                <a:cxn ang="0">
                  <a:pos x="764" y="652"/>
                </a:cxn>
                <a:cxn ang="0">
                  <a:pos x="766" y="666"/>
                </a:cxn>
                <a:cxn ang="0">
                  <a:pos x="770" y="668"/>
                </a:cxn>
                <a:cxn ang="0">
                  <a:pos x="780" y="664"/>
                </a:cxn>
                <a:cxn ang="0">
                  <a:pos x="788" y="654"/>
                </a:cxn>
                <a:cxn ang="0">
                  <a:pos x="796" y="632"/>
                </a:cxn>
                <a:cxn ang="0">
                  <a:pos x="800" y="604"/>
                </a:cxn>
                <a:cxn ang="0">
                  <a:pos x="804" y="548"/>
                </a:cxn>
                <a:cxn ang="0">
                  <a:pos x="806" y="518"/>
                </a:cxn>
                <a:cxn ang="0">
                  <a:pos x="810" y="466"/>
                </a:cxn>
                <a:cxn ang="0">
                  <a:pos x="804" y="426"/>
                </a:cxn>
                <a:cxn ang="0">
                  <a:pos x="800" y="412"/>
                </a:cxn>
              </a:cxnLst>
              <a:rect l="0" t="0" r="r" b="b"/>
              <a:pathLst>
                <a:path w="810" h="668">
                  <a:moveTo>
                    <a:pt x="800" y="412"/>
                  </a:moveTo>
                  <a:lnTo>
                    <a:pt x="800" y="412"/>
                  </a:lnTo>
                  <a:lnTo>
                    <a:pt x="792" y="394"/>
                  </a:lnTo>
                  <a:lnTo>
                    <a:pt x="780" y="374"/>
                  </a:lnTo>
                  <a:lnTo>
                    <a:pt x="758" y="338"/>
                  </a:lnTo>
                  <a:lnTo>
                    <a:pt x="758" y="338"/>
                  </a:lnTo>
                  <a:lnTo>
                    <a:pt x="740" y="312"/>
                  </a:lnTo>
                  <a:lnTo>
                    <a:pt x="730" y="298"/>
                  </a:lnTo>
                  <a:lnTo>
                    <a:pt x="728" y="292"/>
                  </a:lnTo>
                  <a:lnTo>
                    <a:pt x="726" y="286"/>
                  </a:lnTo>
                  <a:lnTo>
                    <a:pt x="726" y="286"/>
                  </a:lnTo>
                  <a:lnTo>
                    <a:pt x="724" y="266"/>
                  </a:lnTo>
                  <a:lnTo>
                    <a:pt x="718" y="238"/>
                  </a:lnTo>
                  <a:lnTo>
                    <a:pt x="718" y="238"/>
                  </a:lnTo>
                  <a:lnTo>
                    <a:pt x="706" y="214"/>
                  </a:lnTo>
                  <a:lnTo>
                    <a:pt x="680" y="168"/>
                  </a:lnTo>
                  <a:lnTo>
                    <a:pt x="646" y="106"/>
                  </a:lnTo>
                  <a:lnTo>
                    <a:pt x="646" y="106"/>
                  </a:lnTo>
                  <a:lnTo>
                    <a:pt x="600" y="22"/>
                  </a:lnTo>
                  <a:lnTo>
                    <a:pt x="600" y="22"/>
                  </a:lnTo>
                  <a:lnTo>
                    <a:pt x="594" y="12"/>
                  </a:lnTo>
                  <a:lnTo>
                    <a:pt x="590" y="0"/>
                  </a:lnTo>
                  <a:lnTo>
                    <a:pt x="546" y="2"/>
                  </a:lnTo>
                  <a:lnTo>
                    <a:pt x="552" y="20"/>
                  </a:lnTo>
                  <a:lnTo>
                    <a:pt x="552" y="44"/>
                  </a:lnTo>
                  <a:lnTo>
                    <a:pt x="532" y="42"/>
                  </a:lnTo>
                  <a:lnTo>
                    <a:pt x="530" y="32"/>
                  </a:lnTo>
                  <a:lnTo>
                    <a:pt x="268" y="38"/>
                  </a:lnTo>
                  <a:lnTo>
                    <a:pt x="248" y="10"/>
                  </a:lnTo>
                  <a:lnTo>
                    <a:pt x="0" y="38"/>
                  </a:lnTo>
                  <a:lnTo>
                    <a:pt x="0" y="54"/>
                  </a:lnTo>
                  <a:lnTo>
                    <a:pt x="18" y="82"/>
                  </a:lnTo>
                  <a:lnTo>
                    <a:pt x="16" y="120"/>
                  </a:lnTo>
                  <a:lnTo>
                    <a:pt x="16" y="120"/>
                  </a:lnTo>
                  <a:lnTo>
                    <a:pt x="72" y="106"/>
                  </a:lnTo>
                  <a:lnTo>
                    <a:pt x="102" y="100"/>
                  </a:lnTo>
                  <a:lnTo>
                    <a:pt x="114" y="100"/>
                  </a:lnTo>
                  <a:lnTo>
                    <a:pt x="128" y="102"/>
                  </a:lnTo>
                  <a:lnTo>
                    <a:pt x="128" y="102"/>
                  </a:lnTo>
                  <a:lnTo>
                    <a:pt x="148" y="106"/>
                  </a:lnTo>
                  <a:lnTo>
                    <a:pt x="166" y="114"/>
                  </a:lnTo>
                  <a:lnTo>
                    <a:pt x="202" y="132"/>
                  </a:lnTo>
                  <a:lnTo>
                    <a:pt x="218" y="140"/>
                  </a:lnTo>
                  <a:lnTo>
                    <a:pt x="234" y="148"/>
                  </a:lnTo>
                  <a:lnTo>
                    <a:pt x="252" y="152"/>
                  </a:lnTo>
                  <a:lnTo>
                    <a:pt x="268" y="152"/>
                  </a:lnTo>
                  <a:lnTo>
                    <a:pt x="268" y="152"/>
                  </a:lnTo>
                  <a:lnTo>
                    <a:pt x="282" y="150"/>
                  </a:lnTo>
                  <a:lnTo>
                    <a:pt x="296" y="144"/>
                  </a:lnTo>
                  <a:lnTo>
                    <a:pt x="324" y="128"/>
                  </a:lnTo>
                  <a:lnTo>
                    <a:pt x="338" y="122"/>
                  </a:lnTo>
                  <a:lnTo>
                    <a:pt x="352" y="116"/>
                  </a:lnTo>
                  <a:lnTo>
                    <a:pt x="364" y="114"/>
                  </a:lnTo>
                  <a:lnTo>
                    <a:pt x="370" y="114"/>
                  </a:lnTo>
                  <a:lnTo>
                    <a:pt x="376" y="116"/>
                  </a:lnTo>
                  <a:lnTo>
                    <a:pt x="376" y="116"/>
                  </a:lnTo>
                  <a:lnTo>
                    <a:pt x="386" y="122"/>
                  </a:lnTo>
                  <a:lnTo>
                    <a:pt x="396" y="130"/>
                  </a:lnTo>
                  <a:lnTo>
                    <a:pt x="412" y="146"/>
                  </a:lnTo>
                  <a:lnTo>
                    <a:pt x="426" y="164"/>
                  </a:lnTo>
                  <a:lnTo>
                    <a:pt x="434" y="172"/>
                  </a:lnTo>
                  <a:lnTo>
                    <a:pt x="442" y="178"/>
                  </a:lnTo>
                  <a:lnTo>
                    <a:pt x="442" y="178"/>
                  </a:lnTo>
                  <a:lnTo>
                    <a:pt x="456" y="190"/>
                  </a:lnTo>
                  <a:lnTo>
                    <a:pt x="470" y="202"/>
                  </a:lnTo>
                  <a:lnTo>
                    <a:pt x="482" y="216"/>
                  </a:lnTo>
                  <a:lnTo>
                    <a:pt x="492" y="234"/>
                  </a:lnTo>
                  <a:lnTo>
                    <a:pt x="492" y="234"/>
                  </a:lnTo>
                  <a:lnTo>
                    <a:pt x="494" y="240"/>
                  </a:lnTo>
                  <a:lnTo>
                    <a:pt x="496" y="248"/>
                  </a:lnTo>
                  <a:lnTo>
                    <a:pt x="496" y="264"/>
                  </a:lnTo>
                  <a:lnTo>
                    <a:pt x="496" y="282"/>
                  </a:lnTo>
                  <a:lnTo>
                    <a:pt x="494" y="298"/>
                  </a:lnTo>
                  <a:lnTo>
                    <a:pt x="494" y="298"/>
                  </a:lnTo>
                  <a:lnTo>
                    <a:pt x="498" y="314"/>
                  </a:lnTo>
                  <a:lnTo>
                    <a:pt x="504" y="330"/>
                  </a:lnTo>
                  <a:lnTo>
                    <a:pt x="512" y="344"/>
                  </a:lnTo>
                  <a:lnTo>
                    <a:pt x="518" y="362"/>
                  </a:lnTo>
                  <a:lnTo>
                    <a:pt x="518" y="362"/>
                  </a:lnTo>
                  <a:lnTo>
                    <a:pt x="536" y="400"/>
                  </a:lnTo>
                  <a:lnTo>
                    <a:pt x="556" y="436"/>
                  </a:lnTo>
                  <a:lnTo>
                    <a:pt x="580" y="470"/>
                  </a:lnTo>
                  <a:lnTo>
                    <a:pt x="604" y="504"/>
                  </a:lnTo>
                  <a:lnTo>
                    <a:pt x="604" y="504"/>
                  </a:lnTo>
                  <a:lnTo>
                    <a:pt x="630" y="538"/>
                  </a:lnTo>
                  <a:lnTo>
                    <a:pt x="642" y="554"/>
                  </a:lnTo>
                  <a:lnTo>
                    <a:pt x="658" y="568"/>
                  </a:lnTo>
                  <a:lnTo>
                    <a:pt x="658" y="568"/>
                  </a:lnTo>
                  <a:lnTo>
                    <a:pt x="672" y="584"/>
                  </a:lnTo>
                  <a:lnTo>
                    <a:pt x="684" y="602"/>
                  </a:lnTo>
                  <a:lnTo>
                    <a:pt x="698" y="618"/>
                  </a:lnTo>
                  <a:lnTo>
                    <a:pt x="712" y="634"/>
                  </a:lnTo>
                  <a:lnTo>
                    <a:pt x="712" y="634"/>
                  </a:lnTo>
                  <a:lnTo>
                    <a:pt x="718" y="638"/>
                  </a:lnTo>
                  <a:lnTo>
                    <a:pt x="724" y="640"/>
                  </a:lnTo>
                  <a:lnTo>
                    <a:pt x="730" y="640"/>
                  </a:lnTo>
                  <a:lnTo>
                    <a:pt x="736" y="640"/>
                  </a:lnTo>
                  <a:lnTo>
                    <a:pt x="746" y="636"/>
                  </a:lnTo>
                  <a:lnTo>
                    <a:pt x="752" y="634"/>
                  </a:lnTo>
                  <a:lnTo>
                    <a:pt x="758" y="636"/>
                  </a:lnTo>
                  <a:lnTo>
                    <a:pt x="758" y="636"/>
                  </a:lnTo>
                  <a:lnTo>
                    <a:pt x="762" y="638"/>
                  </a:lnTo>
                  <a:lnTo>
                    <a:pt x="764" y="642"/>
                  </a:lnTo>
                  <a:lnTo>
                    <a:pt x="764" y="652"/>
                  </a:lnTo>
                  <a:lnTo>
                    <a:pt x="764" y="662"/>
                  </a:lnTo>
                  <a:lnTo>
                    <a:pt x="766" y="666"/>
                  </a:lnTo>
                  <a:lnTo>
                    <a:pt x="770" y="668"/>
                  </a:lnTo>
                  <a:lnTo>
                    <a:pt x="770" y="668"/>
                  </a:lnTo>
                  <a:lnTo>
                    <a:pt x="776" y="668"/>
                  </a:lnTo>
                  <a:lnTo>
                    <a:pt x="780" y="664"/>
                  </a:lnTo>
                  <a:lnTo>
                    <a:pt x="784" y="660"/>
                  </a:lnTo>
                  <a:lnTo>
                    <a:pt x="788" y="654"/>
                  </a:lnTo>
                  <a:lnTo>
                    <a:pt x="794" y="642"/>
                  </a:lnTo>
                  <a:lnTo>
                    <a:pt x="796" y="632"/>
                  </a:lnTo>
                  <a:lnTo>
                    <a:pt x="796" y="632"/>
                  </a:lnTo>
                  <a:lnTo>
                    <a:pt x="800" y="604"/>
                  </a:lnTo>
                  <a:lnTo>
                    <a:pt x="802" y="576"/>
                  </a:lnTo>
                  <a:lnTo>
                    <a:pt x="804" y="548"/>
                  </a:lnTo>
                  <a:lnTo>
                    <a:pt x="806" y="518"/>
                  </a:lnTo>
                  <a:lnTo>
                    <a:pt x="806" y="518"/>
                  </a:lnTo>
                  <a:lnTo>
                    <a:pt x="808" y="492"/>
                  </a:lnTo>
                  <a:lnTo>
                    <a:pt x="810" y="466"/>
                  </a:lnTo>
                  <a:lnTo>
                    <a:pt x="808" y="438"/>
                  </a:lnTo>
                  <a:lnTo>
                    <a:pt x="804" y="426"/>
                  </a:lnTo>
                  <a:lnTo>
                    <a:pt x="800" y="412"/>
                  </a:lnTo>
                  <a:lnTo>
                    <a:pt x="800" y="412"/>
                  </a:lnTo>
                  <a:close/>
                </a:path>
              </a:pathLst>
            </a:custGeom>
            <a:solidFill>
              <a:schemeClr val="accent1">
                <a:lumMod val="40000"/>
                <a:lumOff val="60000"/>
              </a:schemeClr>
            </a:solid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7" name="Freeform 31">
              <a:extLst>
                <a:ext uri="{FF2B5EF4-FFF2-40B4-BE49-F238E27FC236}">
                  <a16:creationId xmlns:a16="http://schemas.microsoft.com/office/drawing/2014/main" id="{10CDF005-AE71-4F8D-BEA0-3FAB1479030E}"/>
                </a:ext>
              </a:extLst>
            </p:cNvPr>
            <p:cNvSpPr>
              <a:spLocks/>
            </p:cNvSpPr>
            <p:nvPr>
              <p:custDataLst>
                <p:tags r:id="rId31"/>
              </p:custDataLst>
            </p:nvPr>
          </p:nvSpPr>
          <p:spPr bwMode="auto">
            <a:xfrm>
              <a:off x="5991302" y="4034693"/>
              <a:ext cx="428368" cy="723185"/>
            </a:xfrm>
            <a:custGeom>
              <a:avLst/>
              <a:gdLst/>
              <a:ahLst/>
              <a:cxnLst>
                <a:cxn ang="0">
                  <a:pos x="326" y="336"/>
                </a:cxn>
                <a:cxn ang="0">
                  <a:pos x="338" y="330"/>
                </a:cxn>
                <a:cxn ang="0">
                  <a:pos x="340" y="320"/>
                </a:cxn>
                <a:cxn ang="0">
                  <a:pos x="332" y="310"/>
                </a:cxn>
                <a:cxn ang="0">
                  <a:pos x="332" y="310"/>
                </a:cxn>
                <a:cxn ang="0">
                  <a:pos x="332" y="298"/>
                </a:cxn>
                <a:cxn ang="0">
                  <a:pos x="332" y="298"/>
                </a:cxn>
                <a:cxn ang="0">
                  <a:pos x="330" y="290"/>
                </a:cxn>
                <a:cxn ang="0">
                  <a:pos x="322" y="282"/>
                </a:cxn>
                <a:cxn ang="0">
                  <a:pos x="312" y="270"/>
                </a:cxn>
                <a:cxn ang="0">
                  <a:pos x="234" y="0"/>
                </a:cxn>
                <a:cxn ang="0">
                  <a:pos x="0" y="22"/>
                </a:cxn>
                <a:cxn ang="0">
                  <a:pos x="10" y="38"/>
                </a:cxn>
                <a:cxn ang="0">
                  <a:pos x="14" y="570"/>
                </a:cxn>
                <a:cxn ang="0">
                  <a:pos x="14" y="570"/>
                </a:cxn>
                <a:cxn ang="0">
                  <a:pos x="52" y="572"/>
                </a:cxn>
                <a:cxn ang="0">
                  <a:pos x="84" y="574"/>
                </a:cxn>
                <a:cxn ang="0">
                  <a:pos x="84" y="574"/>
                </a:cxn>
                <a:cxn ang="0">
                  <a:pos x="96" y="572"/>
                </a:cxn>
                <a:cxn ang="0">
                  <a:pos x="108" y="570"/>
                </a:cxn>
                <a:cxn ang="0">
                  <a:pos x="110" y="532"/>
                </a:cxn>
                <a:cxn ang="0">
                  <a:pos x="92" y="504"/>
                </a:cxn>
                <a:cxn ang="0">
                  <a:pos x="92" y="488"/>
                </a:cxn>
                <a:cxn ang="0">
                  <a:pos x="340" y="460"/>
                </a:cxn>
                <a:cxn ang="0">
                  <a:pos x="340" y="388"/>
                </a:cxn>
                <a:cxn ang="0">
                  <a:pos x="324" y="352"/>
                </a:cxn>
                <a:cxn ang="0">
                  <a:pos x="326" y="336"/>
                </a:cxn>
              </a:cxnLst>
              <a:rect l="0" t="0" r="r" b="b"/>
              <a:pathLst>
                <a:path w="340" h="574">
                  <a:moveTo>
                    <a:pt x="326" y="336"/>
                  </a:moveTo>
                  <a:lnTo>
                    <a:pt x="338" y="330"/>
                  </a:lnTo>
                  <a:lnTo>
                    <a:pt x="340" y="320"/>
                  </a:lnTo>
                  <a:lnTo>
                    <a:pt x="332" y="310"/>
                  </a:lnTo>
                  <a:lnTo>
                    <a:pt x="332" y="310"/>
                  </a:lnTo>
                  <a:lnTo>
                    <a:pt x="332" y="298"/>
                  </a:lnTo>
                  <a:lnTo>
                    <a:pt x="332" y="298"/>
                  </a:lnTo>
                  <a:lnTo>
                    <a:pt x="330" y="290"/>
                  </a:lnTo>
                  <a:lnTo>
                    <a:pt x="322" y="282"/>
                  </a:lnTo>
                  <a:lnTo>
                    <a:pt x="312" y="270"/>
                  </a:lnTo>
                  <a:lnTo>
                    <a:pt x="234" y="0"/>
                  </a:lnTo>
                  <a:lnTo>
                    <a:pt x="0" y="22"/>
                  </a:lnTo>
                  <a:lnTo>
                    <a:pt x="10" y="38"/>
                  </a:lnTo>
                  <a:lnTo>
                    <a:pt x="14" y="570"/>
                  </a:lnTo>
                  <a:lnTo>
                    <a:pt x="14" y="570"/>
                  </a:lnTo>
                  <a:lnTo>
                    <a:pt x="52" y="572"/>
                  </a:lnTo>
                  <a:lnTo>
                    <a:pt x="84" y="574"/>
                  </a:lnTo>
                  <a:lnTo>
                    <a:pt x="84" y="574"/>
                  </a:lnTo>
                  <a:lnTo>
                    <a:pt x="96" y="572"/>
                  </a:lnTo>
                  <a:lnTo>
                    <a:pt x="108" y="570"/>
                  </a:lnTo>
                  <a:lnTo>
                    <a:pt x="110" y="532"/>
                  </a:lnTo>
                  <a:lnTo>
                    <a:pt x="92" y="504"/>
                  </a:lnTo>
                  <a:lnTo>
                    <a:pt x="92" y="488"/>
                  </a:lnTo>
                  <a:lnTo>
                    <a:pt x="340" y="460"/>
                  </a:lnTo>
                  <a:lnTo>
                    <a:pt x="340" y="388"/>
                  </a:lnTo>
                  <a:lnTo>
                    <a:pt x="324" y="352"/>
                  </a:lnTo>
                  <a:lnTo>
                    <a:pt x="326" y="33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8" name="Freeform 32">
              <a:extLst>
                <a:ext uri="{FF2B5EF4-FFF2-40B4-BE49-F238E27FC236}">
                  <a16:creationId xmlns:a16="http://schemas.microsoft.com/office/drawing/2014/main" id="{F5E2C7BA-91D9-49E6-A9BE-94C35A6EFD12}"/>
                </a:ext>
              </a:extLst>
            </p:cNvPr>
            <p:cNvSpPr>
              <a:spLocks/>
            </p:cNvSpPr>
            <p:nvPr>
              <p:custDataLst>
                <p:tags r:id="rId32"/>
              </p:custDataLst>
            </p:nvPr>
          </p:nvSpPr>
          <p:spPr bwMode="auto">
            <a:xfrm>
              <a:off x="5598212" y="4062411"/>
              <a:ext cx="410729" cy="735784"/>
            </a:xfrm>
            <a:custGeom>
              <a:avLst/>
              <a:gdLst/>
              <a:ahLst/>
              <a:cxnLst>
                <a:cxn ang="0">
                  <a:pos x="312" y="0"/>
                </a:cxn>
                <a:cxn ang="0">
                  <a:pos x="118" y="18"/>
                </a:cxn>
                <a:cxn ang="0">
                  <a:pos x="116" y="22"/>
                </a:cxn>
                <a:cxn ang="0">
                  <a:pos x="96" y="42"/>
                </a:cxn>
                <a:cxn ang="0">
                  <a:pos x="90" y="76"/>
                </a:cxn>
                <a:cxn ang="0">
                  <a:pos x="62" y="100"/>
                </a:cxn>
                <a:cxn ang="0">
                  <a:pos x="52" y="138"/>
                </a:cxn>
                <a:cxn ang="0">
                  <a:pos x="34" y="178"/>
                </a:cxn>
                <a:cxn ang="0">
                  <a:pos x="42" y="200"/>
                </a:cxn>
                <a:cxn ang="0">
                  <a:pos x="42" y="200"/>
                </a:cxn>
                <a:cxn ang="0">
                  <a:pos x="44" y="218"/>
                </a:cxn>
                <a:cxn ang="0">
                  <a:pos x="46" y="234"/>
                </a:cxn>
                <a:cxn ang="0">
                  <a:pos x="46" y="248"/>
                </a:cxn>
                <a:cxn ang="0">
                  <a:pos x="46" y="248"/>
                </a:cxn>
                <a:cxn ang="0">
                  <a:pos x="44" y="268"/>
                </a:cxn>
                <a:cxn ang="0">
                  <a:pos x="44" y="276"/>
                </a:cxn>
                <a:cxn ang="0">
                  <a:pos x="48" y="286"/>
                </a:cxn>
                <a:cxn ang="0">
                  <a:pos x="48" y="286"/>
                </a:cxn>
                <a:cxn ang="0">
                  <a:pos x="50" y="296"/>
                </a:cxn>
                <a:cxn ang="0">
                  <a:pos x="48" y="302"/>
                </a:cxn>
                <a:cxn ang="0">
                  <a:pos x="46" y="304"/>
                </a:cxn>
                <a:cxn ang="0">
                  <a:pos x="46" y="306"/>
                </a:cxn>
                <a:cxn ang="0">
                  <a:pos x="64" y="332"/>
                </a:cxn>
                <a:cxn ang="0">
                  <a:pos x="60" y="358"/>
                </a:cxn>
                <a:cxn ang="0">
                  <a:pos x="40" y="370"/>
                </a:cxn>
                <a:cxn ang="0">
                  <a:pos x="12" y="446"/>
                </a:cxn>
                <a:cxn ang="0">
                  <a:pos x="0" y="462"/>
                </a:cxn>
                <a:cxn ang="0">
                  <a:pos x="10" y="482"/>
                </a:cxn>
                <a:cxn ang="0">
                  <a:pos x="192" y="482"/>
                </a:cxn>
                <a:cxn ang="0">
                  <a:pos x="194" y="500"/>
                </a:cxn>
                <a:cxn ang="0">
                  <a:pos x="194" y="500"/>
                </a:cxn>
                <a:cxn ang="0">
                  <a:pos x="186" y="508"/>
                </a:cxn>
                <a:cxn ang="0">
                  <a:pos x="182" y="516"/>
                </a:cxn>
                <a:cxn ang="0">
                  <a:pos x="182" y="520"/>
                </a:cxn>
                <a:cxn ang="0">
                  <a:pos x="182" y="522"/>
                </a:cxn>
                <a:cxn ang="0">
                  <a:pos x="182" y="522"/>
                </a:cxn>
                <a:cxn ang="0">
                  <a:pos x="188" y="530"/>
                </a:cxn>
                <a:cxn ang="0">
                  <a:pos x="196" y="536"/>
                </a:cxn>
                <a:cxn ang="0">
                  <a:pos x="204" y="542"/>
                </a:cxn>
                <a:cxn ang="0">
                  <a:pos x="244" y="584"/>
                </a:cxn>
                <a:cxn ang="0">
                  <a:pos x="244" y="584"/>
                </a:cxn>
                <a:cxn ang="0">
                  <a:pos x="246" y="576"/>
                </a:cxn>
                <a:cxn ang="0">
                  <a:pos x="252" y="568"/>
                </a:cxn>
                <a:cxn ang="0">
                  <a:pos x="252" y="568"/>
                </a:cxn>
                <a:cxn ang="0">
                  <a:pos x="258" y="562"/>
                </a:cxn>
                <a:cxn ang="0">
                  <a:pos x="264" y="556"/>
                </a:cxn>
                <a:cxn ang="0">
                  <a:pos x="272" y="552"/>
                </a:cxn>
                <a:cxn ang="0">
                  <a:pos x="282" y="550"/>
                </a:cxn>
                <a:cxn ang="0">
                  <a:pos x="302" y="548"/>
                </a:cxn>
                <a:cxn ang="0">
                  <a:pos x="326" y="548"/>
                </a:cxn>
                <a:cxn ang="0">
                  <a:pos x="322" y="16"/>
                </a:cxn>
                <a:cxn ang="0">
                  <a:pos x="312" y="0"/>
                </a:cxn>
              </a:cxnLst>
              <a:rect l="0" t="0" r="r" b="b"/>
              <a:pathLst>
                <a:path w="326" h="584">
                  <a:moveTo>
                    <a:pt x="312" y="0"/>
                  </a:moveTo>
                  <a:lnTo>
                    <a:pt x="118" y="18"/>
                  </a:lnTo>
                  <a:lnTo>
                    <a:pt x="116" y="22"/>
                  </a:lnTo>
                  <a:lnTo>
                    <a:pt x="96" y="42"/>
                  </a:lnTo>
                  <a:lnTo>
                    <a:pt x="90" y="76"/>
                  </a:lnTo>
                  <a:lnTo>
                    <a:pt x="62" y="100"/>
                  </a:lnTo>
                  <a:lnTo>
                    <a:pt x="52" y="138"/>
                  </a:lnTo>
                  <a:lnTo>
                    <a:pt x="34" y="178"/>
                  </a:lnTo>
                  <a:lnTo>
                    <a:pt x="42" y="200"/>
                  </a:lnTo>
                  <a:lnTo>
                    <a:pt x="42" y="200"/>
                  </a:lnTo>
                  <a:lnTo>
                    <a:pt x="44" y="218"/>
                  </a:lnTo>
                  <a:lnTo>
                    <a:pt x="46" y="234"/>
                  </a:lnTo>
                  <a:lnTo>
                    <a:pt x="46" y="248"/>
                  </a:lnTo>
                  <a:lnTo>
                    <a:pt x="46" y="248"/>
                  </a:lnTo>
                  <a:lnTo>
                    <a:pt x="44" y="268"/>
                  </a:lnTo>
                  <a:lnTo>
                    <a:pt x="44" y="276"/>
                  </a:lnTo>
                  <a:lnTo>
                    <a:pt x="48" y="286"/>
                  </a:lnTo>
                  <a:lnTo>
                    <a:pt x="48" y="286"/>
                  </a:lnTo>
                  <a:lnTo>
                    <a:pt x="50" y="296"/>
                  </a:lnTo>
                  <a:lnTo>
                    <a:pt x="48" y="302"/>
                  </a:lnTo>
                  <a:lnTo>
                    <a:pt x="46" y="304"/>
                  </a:lnTo>
                  <a:lnTo>
                    <a:pt x="46" y="306"/>
                  </a:lnTo>
                  <a:lnTo>
                    <a:pt x="64" y="332"/>
                  </a:lnTo>
                  <a:lnTo>
                    <a:pt x="60" y="358"/>
                  </a:lnTo>
                  <a:lnTo>
                    <a:pt x="40" y="370"/>
                  </a:lnTo>
                  <a:lnTo>
                    <a:pt x="12" y="446"/>
                  </a:lnTo>
                  <a:lnTo>
                    <a:pt x="0" y="462"/>
                  </a:lnTo>
                  <a:lnTo>
                    <a:pt x="10" y="482"/>
                  </a:lnTo>
                  <a:lnTo>
                    <a:pt x="192" y="482"/>
                  </a:lnTo>
                  <a:lnTo>
                    <a:pt x="194" y="500"/>
                  </a:lnTo>
                  <a:lnTo>
                    <a:pt x="194" y="500"/>
                  </a:lnTo>
                  <a:lnTo>
                    <a:pt x="186" y="508"/>
                  </a:lnTo>
                  <a:lnTo>
                    <a:pt x="182" y="516"/>
                  </a:lnTo>
                  <a:lnTo>
                    <a:pt x="182" y="520"/>
                  </a:lnTo>
                  <a:lnTo>
                    <a:pt x="182" y="522"/>
                  </a:lnTo>
                  <a:lnTo>
                    <a:pt x="182" y="522"/>
                  </a:lnTo>
                  <a:lnTo>
                    <a:pt x="188" y="530"/>
                  </a:lnTo>
                  <a:lnTo>
                    <a:pt x="196" y="536"/>
                  </a:lnTo>
                  <a:lnTo>
                    <a:pt x="204" y="542"/>
                  </a:lnTo>
                  <a:lnTo>
                    <a:pt x="244" y="584"/>
                  </a:lnTo>
                  <a:lnTo>
                    <a:pt x="244" y="584"/>
                  </a:lnTo>
                  <a:lnTo>
                    <a:pt x="246" y="576"/>
                  </a:lnTo>
                  <a:lnTo>
                    <a:pt x="252" y="568"/>
                  </a:lnTo>
                  <a:lnTo>
                    <a:pt x="252" y="568"/>
                  </a:lnTo>
                  <a:lnTo>
                    <a:pt x="258" y="562"/>
                  </a:lnTo>
                  <a:lnTo>
                    <a:pt x="264" y="556"/>
                  </a:lnTo>
                  <a:lnTo>
                    <a:pt x="272" y="552"/>
                  </a:lnTo>
                  <a:lnTo>
                    <a:pt x="282" y="550"/>
                  </a:lnTo>
                  <a:lnTo>
                    <a:pt x="302" y="548"/>
                  </a:lnTo>
                  <a:lnTo>
                    <a:pt x="326" y="548"/>
                  </a:lnTo>
                  <a:lnTo>
                    <a:pt x="322" y="16"/>
                  </a:lnTo>
                  <a:lnTo>
                    <a:pt x="312" y="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99" name="Freeform 33">
              <a:extLst>
                <a:ext uri="{FF2B5EF4-FFF2-40B4-BE49-F238E27FC236}">
                  <a16:creationId xmlns:a16="http://schemas.microsoft.com/office/drawing/2014/main" id="{85F5DB81-C588-4AF9-818D-BCCFCD622735}"/>
                </a:ext>
              </a:extLst>
            </p:cNvPr>
            <p:cNvSpPr>
              <a:spLocks/>
            </p:cNvSpPr>
            <p:nvPr>
              <p:custDataLst>
                <p:tags r:id="rId33"/>
              </p:custDataLst>
            </p:nvPr>
          </p:nvSpPr>
          <p:spPr bwMode="auto">
            <a:xfrm>
              <a:off x="6444868" y="3611365"/>
              <a:ext cx="992805" cy="481284"/>
            </a:xfrm>
            <a:custGeom>
              <a:avLst/>
              <a:gdLst/>
              <a:ahLst/>
              <a:cxnLst>
                <a:cxn ang="0">
                  <a:pos x="788" y="104"/>
                </a:cxn>
                <a:cxn ang="0">
                  <a:pos x="770" y="50"/>
                </a:cxn>
                <a:cxn ang="0">
                  <a:pos x="754" y="0"/>
                </a:cxn>
                <a:cxn ang="0">
                  <a:pos x="222" y="102"/>
                </a:cxn>
                <a:cxn ang="0">
                  <a:pos x="226" y="134"/>
                </a:cxn>
                <a:cxn ang="0">
                  <a:pos x="220" y="134"/>
                </a:cxn>
                <a:cxn ang="0">
                  <a:pos x="208" y="148"/>
                </a:cxn>
                <a:cxn ang="0">
                  <a:pos x="198" y="168"/>
                </a:cxn>
                <a:cxn ang="0">
                  <a:pos x="156" y="190"/>
                </a:cxn>
                <a:cxn ang="0">
                  <a:pos x="152" y="186"/>
                </a:cxn>
                <a:cxn ang="0">
                  <a:pos x="144" y="186"/>
                </a:cxn>
                <a:cxn ang="0">
                  <a:pos x="130" y="200"/>
                </a:cxn>
                <a:cxn ang="0">
                  <a:pos x="116" y="220"/>
                </a:cxn>
                <a:cxn ang="0">
                  <a:pos x="48" y="258"/>
                </a:cxn>
                <a:cxn ang="0">
                  <a:pos x="26" y="292"/>
                </a:cxn>
                <a:cxn ang="0">
                  <a:pos x="2" y="302"/>
                </a:cxn>
                <a:cxn ang="0">
                  <a:pos x="118" y="314"/>
                </a:cxn>
                <a:cxn ang="0">
                  <a:pos x="306" y="270"/>
                </a:cxn>
                <a:cxn ang="0">
                  <a:pos x="332" y="304"/>
                </a:cxn>
                <a:cxn ang="0">
                  <a:pos x="562" y="382"/>
                </a:cxn>
                <a:cxn ang="0">
                  <a:pos x="586" y="370"/>
                </a:cxn>
                <a:cxn ang="0">
                  <a:pos x="608" y="356"/>
                </a:cxn>
                <a:cxn ang="0">
                  <a:pos x="620" y="344"/>
                </a:cxn>
                <a:cxn ang="0">
                  <a:pos x="650" y="300"/>
                </a:cxn>
                <a:cxn ang="0">
                  <a:pos x="670" y="274"/>
                </a:cxn>
                <a:cxn ang="0">
                  <a:pos x="700" y="256"/>
                </a:cxn>
                <a:cxn ang="0">
                  <a:pos x="716" y="250"/>
                </a:cxn>
                <a:cxn ang="0">
                  <a:pos x="738" y="232"/>
                </a:cxn>
                <a:cxn ang="0">
                  <a:pos x="750" y="208"/>
                </a:cxn>
                <a:cxn ang="0">
                  <a:pos x="766" y="164"/>
                </a:cxn>
                <a:cxn ang="0">
                  <a:pos x="774" y="148"/>
                </a:cxn>
                <a:cxn ang="0">
                  <a:pos x="786" y="126"/>
                </a:cxn>
                <a:cxn ang="0">
                  <a:pos x="788" y="112"/>
                </a:cxn>
                <a:cxn ang="0">
                  <a:pos x="788" y="104"/>
                </a:cxn>
              </a:cxnLst>
              <a:rect l="0" t="0" r="r" b="b"/>
              <a:pathLst>
                <a:path w="788" h="382">
                  <a:moveTo>
                    <a:pt x="788" y="104"/>
                  </a:moveTo>
                  <a:lnTo>
                    <a:pt x="788" y="104"/>
                  </a:lnTo>
                  <a:lnTo>
                    <a:pt x="778" y="76"/>
                  </a:lnTo>
                  <a:lnTo>
                    <a:pt x="770" y="50"/>
                  </a:lnTo>
                  <a:lnTo>
                    <a:pt x="760" y="26"/>
                  </a:lnTo>
                  <a:lnTo>
                    <a:pt x="754" y="0"/>
                  </a:lnTo>
                  <a:lnTo>
                    <a:pt x="226" y="102"/>
                  </a:lnTo>
                  <a:lnTo>
                    <a:pt x="222" y="102"/>
                  </a:lnTo>
                  <a:lnTo>
                    <a:pt x="226" y="134"/>
                  </a:lnTo>
                  <a:lnTo>
                    <a:pt x="226" y="134"/>
                  </a:lnTo>
                  <a:lnTo>
                    <a:pt x="224" y="134"/>
                  </a:lnTo>
                  <a:lnTo>
                    <a:pt x="220" y="134"/>
                  </a:lnTo>
                  <a:lnTo>
                    <a:pt x="214" y="138"/>
                  </a:lnTo>
                  <a:lnTo>
                    <a:pt x="208" y="148"/>
                  </a:lnTo>
                  <a:lnTo>
                    <a:pt x="208" y="148"/>
                  </a:lnTo>
                  <a:lnTo>
                    <a:pt x="198" y="168"/>
                  </a:lnTo>
                  <a:lnTo>
                    <a:pt x="180" y="164"/>
                  </a:lnTo>
                  <a:lnTo>
                    <a:pt x="156" y="190"/>
                  </a:lnTo>
                  <a:lnTo>
                    <a:pt x="156" y="190"/>
                  </a:lnTo>
                  <a:lnTo>
                    <a:pt x="152" y="186"/>
                  </a:lnTo>
                  <a:lnTo>
                    <a:pt x="148" y="184"/>
                  </a:lnTo>
                  <a:lnTo>
                    <a:pt x="144" y="186"/>
                  </a:lnTo>
                  <a:lnTo>
                    <a:pt x="144" y="186"/>
                  </a:lnTo>
                  <a:lnTo>
                    <a:pt x="130" y="200"/>
                  </a:lnTo>
                  <a:lnTo>
                    <a:pt x="118" y="200"/>
                  </a:lnTo>
                  <a:lnTo>
                    <a:pt x="116" y="220"/>
                  </a:lnTo>
                  <a:lnTo>
                    <a:pt x="72" y="254"/>
                  </a:lnTo>
                  <a:lnTo>
                    <a:pt x="48" y="258"/>
                  </a:lnTo>
                  <a:lnTo>
                    <a:pt x="26" y="270"/>
                  </a:lnTo>
                  <a:lnTo>
                    <a:pt x="26" y="292"/>
                  </a:lnTo>
                  <a:lnTo>
                    <a:pt x="8" y="294"/>
                  </a:lnTo>
                  <a:lnTo>
                    <a:pt x="2" y="302"/>
                  </a:lnTo>
                  <a:lnTo>
                    <a:pt x="0" y="324"/>
                  </a:lnTo>
                  <a:lnTo>
                    <a:pt x="118" y="314"/>
                  </a:lnTo>
                  <a:lnTo>
                    <a:pt x="172" y="278"/>
                  </a:lnTo>
                  <a:lnTo>
                    <a:pt x="306" y="270"/>
                  </a:lnTo>
                  <a:lnTo>
                    <a:pt x="332" y="288"/>
                  </a:lnTo>
                  <a:lnTo>
                    <a:pt x="332" y="304"/>
                  </a:lnTo>
                  <a:lnTo>
                    <a:pt x="442" y="282"/>
                  </a:lnTo>
                  <a:lnTo>
                    <a:pt x="562" y="382"/>
                  </a:lnTo>
                  <a:lnTo>
                    <a:pt x="562" y="382"/>
                  </a:lnTo>
                  <a:lnTo>
                    <a:pt x="586" y="370"/>
                  </a:lnTo>
                  <a:lnTo>
                    <a:pt x="598" y="364"/>
                  </a:lnTo>
                  <a:lnTo>
                    <a:pt x="608" y="356"/>
                  </a:lnTo>
                  <a:lnTo>
                    <a:pt x="608" y="356"/>
                  </a:lnTo>
                  <a:lnTo>
                    <a:pt x="620" y="344"/>
                  </a:lnTo>
                  <a:lnTo>
                    <a:pt x="630" y="330"/>
                  </a:lnTo>
                  <a:lnTo>
                    <a:pt x="650" y="300"/>
                  </a:lnTo>
                  <a:lnTo>
                    <a:pt x="660" y="286"/>
                  </a:lnTo>
                  <a:lnTo>
                    <a:pt x="670" y="274"/>
                  </a:lnTo>
                  <a:lnTo>
                    <a:pt x="684" y="264"/>
                  </a:lnTo>
                  <a:lnTo>
                    <a:pt x="700" y="256"/>
                  </a:lnTo>
                  <a:lnTo>
                    <a:pt x="700" y="256"/>
                  </a:lnTo>
                  <a:lnTo>
                    <a:pt x="716" y="250"/>
                  </a:lnTo>
                  <a:lnTo>
                    <a:pt x="728" y="240"/>
                  </a:lnTo>
                  <a:lnTo>
                    <a:pt x="738" y="232"/>
                  </a:lnTo>
                  <a:lnTo>
                    <a:pt x="744" y="220"/>
                  </a:lnTo>
                  <a:lnTo>
                    <a:pt x="750" y="208"/>
                  </a:lnTo>
                  <a:lnTo>
                    <a:pt x="756" y="194"/>
                  </a:lnTo>
                  <a:lnTo>
                    <a:pt x="766" y="164"/>
                  </a:lnTo>
                  <a:lnTo>
                    <a:pt x="766" y="164"/>
                  </a:lnTo>
                  <a:lnTo>
                    <a:pt x="774" y="148"/>
                  </a:lnTo>
                  <a:lnTo>
                    <a:pt x="782" y="134"/>
                  </a:lnTo>
                  <a:lnTo>
                    <a:pt x="786" y="126"/>
                  </a:lnTo>
                  <a:lnTo>
                    <a:pt x="788" y="120"/>
                  </a:lnTo>
                  <a:lnTo>
                    <a:pt x="788" y="112"/>
                  </a:lnTo>
                  <a:lnTo>
                    <a:pt x="788" y="104"/>
                  </a:lnTo>
                  <a:lnTo>
                    <a:pt x="788" y="10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0" name="Freeform 34">
              <a:extLst>
                <a:ext uri="{FF2B5EF4-FFF2-40B4-BE49-F238E27FC236}">
                  <a16:creationId xmlns:a16="http://schemas.microsoft.com/office/drawing/2014/main" id="{D87B20DF-3B42-49FC-956C-7BEA393605DB}"/>
                </a:ext>
              </a:extLst>
            </p:cNvPr>
            <p:cNvSpPr>
              <a:spLocks/>
            </p:cNvSpPr>
            <p:nvPr>
              <p:custDataLst>
                <p:tags r:id="rId34"/>
              </p:custDataLst>
            </p:nvPr>
          </p:nvSpPr>
          <p:spPr bwMode="auto">
            <a:xfrm>
              <a:off x="5746881" y="3739875"/>
              <a:ext cx="982726" cy="345214"/>
            </a:xfrm>
            <a:custGeom>
              <a:avLst/>
              <a:gdLst/>
              <a:ahLst/>
              <a:cxnLst>
                <a:cxn ang="0">
                  <a:pos x="562" y="192"/>
                </a:cxn>
                <a:cxn ang="0">
                  <a:pos x="580" y="190"/>
                </a:cxn>
                <a:cxn ang="0">
                  <a:pos x="580" y="168"/>
                </a:cxn>
                <a:cxn ang="0">
                  <a:pos x="602" y="156"/>
                </a:cxn>
                <a:cxn ang="0">
                  <a:pos x="626" y="152"/>
                </a:cxn>
                <a:cxn ang="0">
                  <a:pos x="670" y="118"/>
                </a:cxn>
                <a:cxn ang="0">
                  <a:pos x="672" y="98"/>
                </a:cxn>
                <a:cxn ang="0">
                  <a:pos x="684" y="98"/>
                </a:cxn>
                <a:cxn ang="0">
                  <a:pos x="684" y="98"/>
                </a:cxn>
                <a:cxn ang="0">
                  <a:pos x="698" y="84"/>
                </a:cxn>
                <a:cxn ang="0">
                  <a:pos x="698" y="84"/>
                </a:cxn>
                <a:cxn ang="0">
                  <a:pos x="702" y="82"/>
                </a:cxn>
                <a:cxn ang="0">
                  <a:pos x="706" y="84"/>
                </a:cxn>
                <a:cxn ang="0">
                  <a:pos x="710" y="88"/>
                </a:cxn>
                <a:cxn ang="0">
                  <a:pos x="734" y="62"/>
                </a:cxn>
                <a:cxn ang="0">
                  <a:pos x="752" y="66"/>
                </a:cxn>
                <a:cxn ang="0">
                  <a:pos x="752" y="66"/>
                </a:cxn>
                <a:cxn ang="0">
                  <a:pos x="762" y="46"/>
                </a:cxn>
                <a:cxn ang="0">
                  <a:pos x="762" y="46"/>
                </a:cxn>
                <a:cxn ang="0">
                  <a:pos x="768" y="36"/>
                </a:cxn>
                <a:cxn ang="0">
                  <a:pos x="774" y="32"/>
                </a:cxn>
                <a:cxn ang="0">
                  <a:pos x="778" y="32"/>
                </a:cxn>
                <a:cxn ang="0">
                  <a:pos x="780" y="32"/>
                </a:cxn>
                <a:cxn ang="0">
                  <a:pos x="776" y="0"/>
                </a:cxn>
                <a:cxn ang="0">
                  <a:pos x="220" y="68"/>
                </a:cxn>
                <a:cxn ang="0">
                  <a:pos x="210" y="60"/>
                </a:cxn>
                <a:cxn ang="0">
                  <a:pos x="194" y="60"/>
                </a:cxn>
                <a:cxn ang="0">
                  <a:pos x="192" y="84"/>
                </a:cxn>
                <a:cxn ang="0">
                  <a:pos x="58" y="92"/>
                </a:cxn>
                <a:cxn ang="0">
                  <a:pos x="56" y="94"/>
                </a:cxn>
                <a:cxn ang="0">
                  <a:pos x="44" y="170"/>
                </a:cxn>
                <a:cxn ang="0">
                  <a:pos x="32" y="180"/>
                </a:cxn>
                <a:cxn ang="0">
                  <a:pos x="0" y="274"/>
                </a:cxn>
                <a:cxn ang="0">
                  <a:pos x="554" y="222"/>
                </a:cxn>
                <a:cxn ang="0">
                  <a:pos x="556" y="200"/>
                </a:cxn>
                <a:cxn ang="0">
                  <a:pos x="562" y="192"/>
                </a:cxn>
              </a:cxnLst>
              <a:rect l="0" t="0" r="r" b="b"/>
              <a:pathLst>
                <a:path w="780" h="274">
                  <a:moveTo>
                    <a:pt x="562" y="192"/>
                  </a:moveTo>
                  <a:lnTo>
                    <a:pt x="580" y="190"/>
                  </a:lnTo>
                  <a:lnTo>
                    <a:pt x="580" y="168"/>
                  </a:lnTo>
                  <a:lnTo>
                    <a:pt x="602" y="156"/>
                  </a:lnTo>
                  <a:lnTo>
                    <a:pt x="626" y="152"/>
                  </a:lnTo>
                  <a:lnTo>
                    <a:pt x="670" y="118"/>
                  </a:lnTo>
                  <a:lnTo>
                    <a:pt x="672" y="98"/>
                  </a:lnTo>
                  <a:lnTo>
                    <a:pt x="684" y="98"/>
                  </a:lnTo>
                  <a:lnTo>
                    <a:pt x="684" y="98"/>
                  </a:lnTo>
                  <a:lnTo>
                    <a:pt x="698" y="84"/>
                  </a:lnTo>
                  <a:lnTo>
                    <a:pt x="698" y="84"/>
                  </a:lnTo>
                  <a:lnTo>
                    <a:pt x="702" y="82"/>
                  </a:lnTo>
                  <a:lnTo>
                    <a:pt x="706" y="84"/>
                  </a:lnTo>
                  <a:lnTo>
                    <a:pt x="710" y="88"/>
                  </a:lnTo>
                  <a:lnTo>
                    <a:pt x="734" y="62"/>
                  </a:lnTo>
                  <a:lnTo>
                    <a:pt x="752" y="66"/>
                  </a:lnTo>
                  <a:lnTo>
                    <a:pt x="752" y="66"/>
                  </a:lnTo>
                  <a:lnTo>
                    <a:pt x="762" y="46"/>
                  </a:lnTo>
                  <a:lnTo>
                    <a:pt x="762" y="46"/>
                  </a:lnTo>
                  <a:lnTo>
                    <a:pt x="768" y="36"/>
                  </a:lnTo>
                  <a:lnTo>
                    <a:pt x="774" y="32"/>
                  </a:lnTo>
                  <a:lnTo>
                    <a:pt x="778" y="32"/>
                  </a:lnTo>
                  <a:lnTo>
                    <a:pt x="780" y="32"/>
                  </a:lnTo>
                  <a:lnTo>
                    <a:pt x="776" y="0"/>
                  </a:lnTo>
                  <a:lnTo>
                    <a:pt x="220" y="68"/>
                  </a:lnTo>
                  <a:lnTo>
                    <a:pt x="210" y="60"/>
                  </a:lnTo>
                  <a:lnTo>
                    <a:pt x="194" y="60"/>
                  </a:lnTo>
                  <a:lnTo>
                    <a:pt x="192" y="84"/>
                  </a:lnTo>
                  <a:lnTo>
                    <a:pt x="58" y="92"/>
                  </a:lnTo>
                  <a:lnTo>
                    <a:pt x="56" y="94"/>
                  </a:lnTo>
                  <a:lnTo>
                    <a:pt x="44" y="170"/>
                  </a:lnTo>
                  <a:lnTo>
                    <a:pt x="32" y="180"/>
                  </a:lnTo>
                  <a:lnTo>
                    <a:pt x="0" y="274"/>
                  </a:lnTo>
                  <a:lnTo>
                    <a:pt x="554" y="222"/>
                  </a:lnTo>
                  <a:lnTo>
                    <a:pt x="556" y="200"/>
                  </a:lnTo>
                  <a:lnTo>
                    <a:pt x="562" y="19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1" name="Freeform 35">
              <a:extLst>
                <a:ext uri="{FF2B5EF4-FFF2-40B4-BE49-F238E27FC236}">
                  <a16:creationId xmlns:a16="http://schemas.microsoft.com/office/drawing/2014/main" id="{D3F25588-87E8-4674-B99D-515A4A4586F9}"/>
                </a:ext>
              </a:extLst>
            </p:cNvPr>
            <p:cNvSpPr>
              <a:spLocks/>
            </p:cNvSpPr>
            <p:nvPr>
              <p:custDataLst>
                <p:tags r:id="rId35"/>
              </p:custDataLst>
            </p:nvPr>
          </p:nvSpPr>
          <p:spPr bwMode="auto">
            <a:xfrm>
              <a:off x="5819955" y="3419860"/>
              <a:ext cx="844136" cy="435927"/>
            </a:xfrm>
            <a:custGeom>
              <a:avLst/>
              <a:gdLst/>
              <a:ahLst/>
              <a:cxnLst>
                <a:cxn ang="0">
                  <a:pos x="616" y="216"/>
                </a:cxn>
                <a:cxn ang="0">
                  <a:pos x="664" y="152"/>
                </a:cxn>
                <a:cxn ang="0">
                  <a:pos x="610" y="90"/>
                </a:cxn>
                <a:cxn ang="0">
                  <a:pos x="570" y="30"/>
                </a:cxn>
                <a:cxn ang="0">
                  <a:pos x="530" y="42"/>
                </a:cxn>
                <a:cxn ang="0">
                  <a:pos x="490" y="36"/>
                </a:cxn>
                <a:cxn ang="0">
                  <a:pos x="438" y="2"/>
                </a:cxn>
                <a:cxn ang="0">
                  <a:pos x="398" y="18"/>
                </a:cxn>
                <a:cxn ang="0">
                  <a:pos x="374" y="54"/>
                </a:cxn>
                <a:cxn ang="0">
                  <a:pos x="372" y="52"/>
                </a:cxn>
                <a:cxn ang="0">
                  <a:pos x="364" y="48"/>
                </a:cxn>
                <a:cxn ang="0">
                  <a:pos x="356" y="52"/>
                </a:cxn>
                <a:cxn ang="0">
                  <a:pos x="352" y="56"/>
                </a:cxn>
                <a:cxn ang="0">
                  <a:pos x="350" y="64"/>
                </a:cxn>
                <a:cxn ang="0">
                  <a:pos x="356" y="74"/>
                </a:cxn>
                <a:cxn ang="0">
                  <a:pos x="358" y="76"/>
                </a:cxn>
                <a:cxn ang="0">
                  <a:pos x="336" y="98"/>
                </a:cxn>
                <a:cxn ang="0">
                  <a:pos x="324" y="116"/>
                </a:cxn>
                <a:cxn ang="0">
                  <a:pos x="318" y="132"/>
                </a:cxn>
                <a:cxn ang="0">
                  <a:pos x="308" y="146"/>
                </a:cxn>
                <a:cxn ang="0">
                  <a:pos x="306" y="154"/>
                </a:cxn>
                <a:cxn ang="0">
                  <a:pos x="290" y="146"/>
                </a:cxn>
                <a:cxn ang="0">
                  <a:pos x="280" y="138"/>
                </a:cxn>
                <a:cxn ang="0">
                  <a:pos x="268" y="136"/>
                </a:cxn>
                <a:cxn ang="0">
                  <a:pos x="266" y="138"/>
                </a:cxn>
                <a:cxn ang="0">
                  <a:pos x="258" y="152"/>
                </a:cxn>
                <a:cxn ang="0">
                  <a:pos x="256" y="164"/>
                </a:cxn>
                <a:cxn ang="0">
                  <a:pos x="234" y="160"/>
                </a:cxn>
                <a:cxn ang="0">
                  <a:pos x="228" y="162"/>
                </a:cxn>
                <a:cxn ang="0">
                  <a:pos x="210" y="174"/>
                </a:cxn>
                <a:cxn ang="0">
                  <a:pos x="138" y="174"/>
                </a:cxn>
                <a:cxn ang="0">
                  <a:pos x="118" y="190"/>
                </a:cxn>
                <a:cxn ang="0">
                  <a:pos x="120" y="222"/>
                </a:cxn>
                <a:cxn ang="0">
                  <a:pos x="94" y="232"/>
                </a:cxn>
                <a:cxn ang="0">
                  <a:pos x="86" y="234"/>
                </a:cxn>
                <a:cxn ang="0">
                  <a:pos x="86" y="240"/>
                </a:cxn>
                <a:cxn ang="0">
                  <a:pos x="96" y="264"/>
                </a:cxn>
                <a:cxn ang="0">
                  <a:pos x="46" y="264"/>
                </a:cxn>
                <a:cxn ang="0">
                  <a:pos x="30" y="282"/>
                </a:cxn>
                <a:cxn ang="0">
                  <a:pos x="0" y="346"/>
                </a:cxn>
                <a:cxn ang="0">
                  <a:pos x="136" y="314"/>
                </a:cxn>
                <a:cxn ang="0">
                  <a:pos x="162" y="322"/>
                </a:cxn>
                <a:cxn ang="0">
                  <a:pos x="596" y="242"/>
                </a:cxn>
              </a:cxnLst>
              <a:rect l="0" t="0" r="r" b="b"/>
              <a:pathLst>
                <a:path w="670" h="346">
                  <a:moveTo>
                    <a:pt x="610" y="230"/>
                  </a:moveTo>
                  <a:lnTo>
                    <a:pt x="616" y="216"/>
                  </a:lnTo>
                  <a:lnTo>
                    <a:pt x="670" y="158"/>
                  </a:lnTo>
                  <a:lnTo>
                    <a:pt x="664" y="152"/>
                  </a:lnTo>
                  <a:lnTo>
                    <a:pt x="648" y="144"/>
                  </a:lnTo>
                  <a:lnTo>
                    <a:pt x="610" y="90"/>
                  </a:lnTo>
                  <a:lnTo>
                    <a:pt x="610" y="60"/>
                  </a:lnTo>
                  <a:lnTo>
                    <a:pt x="570" y="30"/>
                  </a:lnTo>
                  <a:lnTo>
                    <a:pt x="548" y="50"/>
                  </a:lnTo>
                  <a:lnTo>
                    <a:pt x="530" y="42"/>
                  </a:lnTo>
                  <a:lnTo>
                    <a:pt x="506" y="46"/>
                  </a:lnTo>
                  <a:lnTo>
                    <a:pt x="490" y="36"/>
                  </a:lnTo>
                  <a:lnTo>
                    <a:pt x="456" y="34"/>
                  </a:lnTo>
                  <a:lnTo>
                    <a:pt x="438" y="2"/>
                  </a:lnTo>
                  <a:lnTo>
                    <a:pt x="404" y="0"/>
                  </a:lnTo>
                  <a:lnTo>
                    <a:pt x="398" y="18"/>
                  </a:lnTo>
                  <a:lnTo>
                    <a:pt x="408" y="48"/>
                  </a:lnTo>
                  <a:lnTo>
                    <a:pt x="374" y="54"/>
                  </a:lnTo>
                  <a:lnTo>
                    <a:pt x="374" y="54"/>
                  </a:lnTo>
                  <a:lnTo>
                    <a:pt x="372" y="52"/>
                  </a:lnTo>
                  <a:lnTo>
                    <a:pt x="370" y="50"/>
                  </a:lnTo>
                  <a:lnTo>
                    <a:pt x="364" y="48"/>
                  </a:lnTo>
                  <a:lnTo>
                    <a:pt x="360" y="50"/>
                  </a:lnTo>
                  <a:lnTo>
                    <a:pt x="356" y="52"/>
                  </a:lnTo>
                  <a:lnTo>
                    <a:pt x="356" y="52"/>
                  </a:lnTo>
                  <a:lnTo>
                    <a:pt x="352" y="56"/>
                  </a:lnTo>
                  <a:lnTo>
                    <a:pt x="350" y="60"/>
                  </a:lnTo>
                  <a:lnTo>
                    <a:pt x="350" y="64"/>
                  </a:lnTo>
                  <a:lnTo>
                    <a:pt x="352" y="68"/>
                  </a:lnTo>
                  <a:lnTo>
                    <a:pt x="356" y="74"/>
                  </a:lnTo>
                  <a:lnTo>
                    <a:pt x="358" y="76"/>
                  </a:lnTo>
                  <a:lnTo>
                    <a:pt x="358" y="76"/>
                  </a:lnTo>
                  <a:lnTo>
                    <a:pt x="336" y="98"/>
                  </a:lnTo>
                  <a:lnTo>
                    <a:pt x="336" y="98"/>
                  </a:lnTo>
                  <a:lnTo>
                    <a:pt x="328" y="106"/>
                  </a:lnTo>
                  <a:lnTo>
                    <a:pt x="324" y="116"/>
                  </a:lnTo>
                  <a:lnTo>
                    <a:pt x="322" y="124"/>
                  </a:lnTo>
                  <a:lnTo>
                    <a:pt x="318" y="132"/>
                  </a:lnTo>
                  <a:lnTo>
                    <a:pt x="318" y="132"/>
                  </a:lnTo>
                  <a:lnTo>
                    <a:pt x="308" y="146"/>
                  </a:lnTo>
                  <a:lnTo>
                    <a:pt x="306" y="154"/>
                  </a:lnTo>
                  <a:lnTo>
                    <a:pt x="306" y="154"/>
                  </a:lnTo>
                  <a:lnTo>
                    <a:pt x="300" y="152"/>
                  </a:lnTo>
                  <a:lnTo>
                    <a:pt x="290" y="146"/>
                  </a:lnTo>
                  <a:lnTo>
                    <a:pt x="290" y="146"/>
                  </a:lnTo>
                  <a:lnTo>
                    <a:pt x="280" y="138"/>
                  </a:lnTo>
                  <a:lnTo>
                    <a:pt x="274" y="136"/>
                  </a:lnTo>
                  <a:lnTo>
                    <a:pt x="268" y="136"/>
                  </a:lnTo>
                  <a:lnTo>
                    <a:pt x="268" y="136"/>
                  </a:lnTo>
                  <a:lnTo>
                    <a:pt x="266" y="138"/>
                  </a:lnTo>
                  <a:lnTo>
                    <a:pt x="262" y="142"/>
                  </a:lnTo>
                  <a:lnTo>
                    <a:pt x="258" y="152"/>
                  </a:lnTo>
                  <a:lnTo>
                    <a:pt x="256" y="164"/>
                  </a:lnTo>
                  <a:lnTo>
                    <a:pt x="256" y="164"/>
                  </a:lnTo>
                  <a:lnTo>
                    <a:pt x="246" y="162"/>
                  </a:lnTo>
                  <a:lnTo>
                    <a:pt x="234" y="160"/>
                  </a:lnTo>
                  <a:lnTo>
                    <a:pt x="234" y="160"/>
                  </a:lnTo>
                  <a:lnTo>
                    <a:pt x="228" y="162"/>
                  </a:lnTo>
                  <a:lnTo>
                    <a:pt x="220" y="166"/>
                  </a:lnTo>
                  <a:lnTo>
                    <a:pt x="210" y="174"/>
                  </a:lnTo>
                  <a:lnTo>
                    <a:pt x="178" y="174"/>
                  </a:lnTo>
                  <a:lnTo>
                    <a:pt x="138" y="174"/>
                  </a:lnTo>
                  <a:lnTo>
                    <a:pt x="128" y="184"/>
                  </a:lnTo>
                  <a:lnTo>
                    <a:pt x="118" y="190"/>
                  </a:lnTo>
                  <a:lnTo>
                    <a:pt x="120" y="222"/>
                  </a:lnTo>
                  <a:lnTo>
                    <a:pt x="120" y="222"/>
                  </a:lnTo>
                  <a:lnTo>
                    <a:pt x="106" y="228"/>
                  </a:lnTo>
                  <a:lnTo>
                    <a:pt x="94" y="232"/>
                  </a:lnTo>
                  <a:lnTo>
                    <a:pt x="86" y="234"/>
                  </a:lnTo>
                  <a:lnTo>
                    <a:pt x="86" y="234"/>
                  </a:lnTo>
                  <a:lnTo>
                    <a:pt x="86" y="236"/>
                  </a:lnTo>
                  <a:lnTo>
                    <a:pt x="86" y="240"/>
                  </a:lnTo>
                  <a:lnTo>
                    <a:pt x="88" y="250"/>
                  </a:lnTo>
                  <a:lnTo>
                    <a:pt x="96" y="264"/>
                  </a:lnTo>
                  <a:lnTo>
                    <a:pt x="84" y="276"/>
                  </a:lnTo>
                  <a:lnTo>
                    <a:pt x="46" y="264"/>
                  </a:lnTo>
                  <a:lnTo>
                    <a:pt x="26" y="280"/>
                  </a:lnTo>
                  <a:lnTo>
                    <a:pt x="30" y="282"/>
                  </a:lnTo>
                  <a:lnTo>
                    <a:pt x="32" y="320"/>
                  </a:lnTo>
                  <a:lnTo>
                    <a:pt x="0" y="346"/>
                  </a:lnTo>
                  <a:lnTo>
                    <a:pt x="134" y="338"/>
                  </a:lnTo>
                  <a:lnTo>
                    <a:pt x="136" y="314"/>
                  </a:lnTo>
                  <a:lnTo>
                    <a:pt x="152" y="314"/>
                  </a:lnTo>
                  <a:lnTo>
                    <a:pt x="162" y="322"/>
                  </a:lnTo>
                  <a:lnTo>
                    <a:pt x="578" y="272"/>
                  </a:lnTo>
                  <a:lnTo>
                    <a:pt x="596" y="242"/>
                  </a:lnTo>
                  <a:lnTo>
                    <a:pt x="610" y="23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2" name="Freeform 36">
              <a:extLst>
                <a:ext uri="{FF2B5EF4-FFF2-40B4-BE49-F238E27FC236}">
                  <a16:creationId xmlns:a16="http://schemas.microsoft.com/office/drawing/2014/main" id="{0437FBF0-35DF-4744-8F47-DD183BD52904}"/>
                </a:ext>
              </a:extLst>
            </p:cNvPr>
            <p:cNvSpPr>
              <a:spLocks/>
            </p:cNvSpPr>
            <p:nvPr>
              <p:custDataLst>
                <p:tags r:id="rId36"/>
              </p:custDataLst>
            </p:nvPr>
          </p:nvSpPr>
          <p:spPr bwMode="auto">
            <a:xfrm>
              <a:off x="6548180" y="3266151"/>
              <a:ext cx="846656" cy="496402"/>
            </a:xfrm>
            <a:custGeom>
              <a:avLst/>
              <a:gdLst/>
              <a:ahLst/>
              <a:cxnLst>
                <a:cxn ang="0">
                  <a:pos x="672" y="274"/>
                </a:cxn>
                <a:cxn ang="0">
                  <a:pos x="672" y="274"/>
                </a:cxn>
                <a:cxn ang="0">
                  <a:pos x="668" y="252"/>
                </a:cxn>
                <a:cxn ang="0">
                  <a:pos x="666" y="226"/>
                </a:cxn>
                <a:cxn ang="0">
                  <a:pos x="600" y="178"/>
                </a:cxn>
                <a:cxn ang="0">
                  <a:pos x="604" y="152"/>
                </a:cxn>
                <a:cxn ang="0">
                  <a:pos x="590" y="124"/>
                </a:cxn>
                <a:cxn ang="0">
                  <a:pos x="506" y="104"/>
                </a:cxn>
                <a:cxn ang="0">
                  <a:pos x="506" y="84"/>
                </a:cxn>
                <a:cxn ang="0">
                  <a:pos x="510" y="42"/>
                </a:cxn>
                <a:cxn ang="0">
                  <a:pos x="502" y="30"/>
                </a:cxn>
                <a:cxn ang="0">
                  <a:pos x="470" y="30"/>
                </a:cxn>
                <a:cxn ang="0">
                  <a:pos x="464" y="8"/>
                </a:cxn>
                <a:cxn ang="0">
                  <a:pos x="436" y="2"/>
                </a:cxn>
                <a:cxn ang="0">
                  <a:pos x="434" y="26"/>
                </a:cxn>
                <a:cxn ang="0">
                  <a:pos x="386" y="0"/>
                </a:cxn>
                <a:cxn ang="0">
                  <a:pos x="384" y="34"/>
                </a:cxn>
                <a:cxn ang="0">
                  <a:pos x="372" y="58"/>
                </a:cxn>
                <a:cxn ang="0">
                  <a:pos x="352" y="78"/>
                </a:cxn>
                <a:cxn ang="0">
                  <a:pos x="336" y="86"/>
                </a:cxn>
                <a:cxn ang="0">
                  <a:pos x="316" y="134"/>
                </a:cxn>
                <a:cxn ang="0">
                  <a:pos x="286" y="124"/>
                </a:cxn>
                <a:cxn ang="0">
                  <a:pos x="280" y="160"/>
                </a:cxn>
                <a:cxn ang="0">
                  <a:pos x="246" y="262"/>
                </a:cxn>
                <a:cxn ang="0">
                  <a:pos x="208" y="274"/>
                </a:cxn>
                <a:cxn ang="0">
                  <a:pos x="198" y="288"/>
                </a:cxn>
                <a:cxn ang="0">
                  <a:pos x="176" y="302"/>
                </a:cxn>
                <a:cxn ang="0">
                  <a:pos x="162" y="288"/>
                </a:cxn>
                <a:cxn ang="0">
                  <a:pos x="140" y="310"/>
                </a:cxn>
                <a:cxn ang="0">
                  <a:pos x="116" y="306"/>
                </a:cxn>
                <a:cxn ang="0">
                  <a:pos x="96" y="286"/>
                </a:cxn>
                <a:cxn ang="0">
                  <a:pos x="92" y="280"/>
                </a:cxn>
                <a:cxn ang="0">
                  <a:pos x="38" y="338"/>
                </a:cxn>
                <a:cxn ang="0">
                  <a:pos x="32" y="352"/>
                </a:cxn>
                <a:cxn ang="0">
                  <a:pos x="18" y="364"/>
                </a:cxn>
                <a:cxn ang="0">
                  <a:pos x="0" y="394"/>
                </a:cxn>
                <a:cxn ang="0">
                  <a:pos x="144" y="376"/>
                </a:cxn>
                <a:cxn ang="0">
                  <a:pos x="672" y="274"/>
                </a:cxn>
              </a:cxnLst>
              <a:rect l="0" t="0" r="r" b="b"/>
              <a:pathLst>
                <a:path w="672" h="394">
                  <a:moveTo>
                    <a:pt x="672" y="274"/>
                  </a:moveTo>
                  <a:lnTo>
                    <a:pt x="672" y="274"/>
                  </a:lnTo>
                  <a:lnTo>
                    <a:pt x="668" y="252"/>
                  </a:lnTo>
                  <a:lnTo>
                    <a:pt x="666" y="226"/>
                  </a:lnTo>
                  <a:lnTo>
                    <a:pt x="600" y="178"/>
                  </a:lnTo>
                  <a:lnTo>
                    <a:pt x="604" y="152"/>
                  </a:lnTo>
                  <a:lnTo>
                    <a:pt x="590" y="124"/>
                  </a:lnTo>
                  <a:lnTo>
                    <a:pt x="506" y="104"/>
                  </a:lnTo>
                  <a:lnTo>
                    <a:pt x="506" y="84"/>
                  </a:lnTo>
                  <a:lnTo>
                    <a:pt x="510" y="42"/>
                  </a:lnTo>
                  <a:lnTo>
                    <a:pt x="502" y="30"/>
                  </a:lnTo>
                  <a:lnTo>
                    <a:pt x="470" y="30"/>
                  </a:lnTo>
                  <a:lnTo>
                    <a:pt x="464" y="8"/>
                  </a:lnTo>
                  <a:lnTo>
                    <a:pt x="436" y="2"/>
                  </a:lnTo>
                  <a:lnTo>
                    <a:pt x="434" y="26"/>
                  </a:lnTo>
                  <a:lnTo>
                    <a:pt x="386" y="0"/>
                  </a:lnTo>
                  <a:lnTo>
                    <a:pt x="384" y="34"/>
                  </a:lnTo>
                  <a:lnTo>
                    <a:pt x="372" y="58"/>
                  </a:lnTo>
                  <a:lnTo>
                    <a:pt x="352" y="78"/>
                  </a:lnTo>
                  <a:lnTo>
                    <a:pt x="336" y="86"/>
                  </a:lnTo>
                  <a:lnTo>
                    <a:pt x="316" y="134"/>
                  </a:lnTo>
                  <a:lnTo>
                    <a:pt x="286" y="124"/>
                  </a:lnTo>
                  <a:lnTo>
                    <a:pt x="280" y="160"/>
                  </a:lnTo>
                  <a:lnTo>
                    <a:pt x="246" y="262"/>
                  </a:lnTo>
                  <a:lnTo>
                    <a:pt x="208" y="274"/>
                  </a:lnTo>
                  <a:lnTo>
                    <a:pt x="198" y="288"/>
                  </a:lnTo>
                  <a:lnTo>
                    <a:pt x="176" y="302"/>
                  </a:lnTo>
                  <a:lnTo>
                    <a:pt x="162" y="288"/>
                  </a:lnTo>
                  <a:lnTo>
                    <a:pt x="140" y="310"/>
                  </a:lnTo>
                  <a:lnTo>
                    <a:pt x="116" y="306"/>
                  </a:lnTo>
                  <a:lnTo>
                    <a:pt x="96" y="286"/>
                  </a:lnTo>
                  <a:lnTo>
                    <a:pt x="92" y="280"/>
                  </a:lnTo>
                  <a:lnTo>
                    <a:pt x="38" y="338"/>
                  </a:lnTo>
                  <a:lnTo>
                    <a:pt x="32" y="352"/>
                  </a:lnTo>
                  <a:lnTo>
                    <a:pt x="18" y="364"/>
                  </a:lnTo>
                  <a:lnTo>
                    <a:pt x="0" y="394"/>
                  </a:lnTo>
                  <a:lnTo>
                    <a:pt x="144" y="376"/>
                  </a:lnTo>
                  <a:lnTo>
                    <a:pt x="672" y="27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3" name="Freeform 37">
              <a:extLst>
                <a:ext uri="{FF2B5EF4-FFF2-40B4-BE49-F238E27FC236}">
                  <a16:creationId xmlns:a16="http://schemas.microsoft.com/office/drawing/2014/main" id="{1894799A-A5A6-4004-AF09-E468284DE99E}"/>
                </a:ext>
              </a:extLst>
            </p:cNvPr>
            <p:cNvSpPr>
              <a:spLocks/>
            </p:cNvSpPr>
            <p:nvPr>
              <p:custDataLst>
                <p:tags r:id="rId37"/>
              </p:custDataLst>
            </p:nvPr>
          </p:nvSpPr>
          <p:spPr bwMode="auto">
            <a:xfrm>
              <a:off x="6278560" y="2938576"/>
              <a:ext cx="501442" cy="556878"/>
            </a:xfrm>
            <a:custGeom>
              <a:avLst/>
              <a:gdLst/>
              <a:ahLst/>
              <a:cxnLst>
                <a:cxn ang="0">
                  <a:pos x="396" y="146"/>
                </a:cxn>
                <a:cxn ang="0">
                  <a:pos x="360" y="0"/>
                </a:cxn>
                <a:cxn ang="0">
                  <a:pos x="304" y="38"/>
                </a:cxn>
                <a:cxn ang="0">
                  <a:pos x="258" y="70"/>
                </a:cxn>
                <a:cxn ang="0">
                  <a:pos x="220" y="90"/>
                </a:cxn>
                <a:cxn ang="0">
                  <a:pos x="192" y="100"/>
                </a:cxn>
                <a:cxn ang="0">
                  <a:pos x="170" y="102"/>
                </a:cxn>
                <a:cxn ang="0">
                  <a:pos x="154" y="98"/>
                </a:cxn>
                <a:cxn ang="0">
                  <a:pos x="132" y="82"/>
                </a:cxn>
                <a:cxn ang="0">
                  <a:pos x="124" y="74"/>
                </a:cxn>
                <a:cxn ang="0">
                  <a:pos x="10" y="90"/>
                </a:cxn>
                <a:cxn ang="0">
                  <a:pos x="34" y="384"/>
                </a:cxn>
                <a:cxn ang="0">
                  <a:pos x="40" y="382"/>
                </a:cxn>
                <a:cxn ang="0">
                  <a:pos x="92" y="416"/>
                </a:cxn>
                <a:cxn ang="0">
                  <a:pos x="142" y="428"/>
                </a:cxn>
                <a:cxn ang="0">
                  <a:pos x="184" y="432"/>
                </a:cxn>
                <a:cxn ang="0">
                  <a:pos x="246" y="442"/>
                </a:cxn>
                <a:cxn ang="0">
                  <a:pos x="276" y="412"/>
                </a:cxn>
                <a:cxn ang="0">
                  <a:pos x="274" y="408"/>
                </a:cxn>
                <a:cxn ang="0">
                  <a:pos x="272" y="382"/>
                </a:cxn>
                <a:cxn ang="0">
                  <a:pos x="278" y="374"/>
                </a:cxn>
                <a:cxn ang="0">
                  <a:pos x="286" y="372"/>
                </a:cxn>
                <a:cxn ang="0">
                  <a:pos x="296" y="372"/>
                </a:cxn>
                <a:cxn ang="0">
                  <a:pos x="302" y="370"/>
                </a:cxn>
                <a:cxn ang="0">
                  <a:pos x="306" y="366"/>
                </a:cxn>
                <a:cxn ang="0">
                  <a:pos x="302" y="348"/>
                </a:cxn>
                <a:cxn ang="0">
                  <a:pos x="310" y="336"/>
                </a:cxn>
                <a:cxn ang="0">
                  <a:pos x="328" y="320"/>
                </a:cxn>
                <a:cxn ang="0">
                  <a:pos x="340" y="310"/>
                </a:cxn>
                <a:cxn ang="0">
                  <a:pos x="376" y="274"/>
                </a:cxn>
                <a:cxn ang="0">
                  <a:pos x="378" y="246"/>
                </a:cxn>
                <a:cxn ang="0">
                  <a:pos x="384" y="198"/>
                </a:cxn>
                <a:cxn ang="0">
                  <a:pos x="384" y="158"/>
                </a:cxn>
              </a:cxnLst>
              <a:rect l="0" t="0" r="r" b="b"/>
              <a:pathLst>
                <a:path w="398" h="442">
                  <a:moveTo>
                    <a:pt x="398" y="158"/>
                  </a:moveTo>
                  <a:lnTo>
                    <a:pt x="396" y="146"/>
                  </a:lnTo>
                  <a:lnTo>
                    <a:pt x="378" y="134"/>
                  </a:lnTo>
                  <a:lnTo>
                    <a:pt x="360" y="0"/>
                  </a:lnTo>
                  <a:lnTo>
                    <a:pt x="360" y="0"/>
                  </a:lnTo>
                  <a:lnTo>
                    <a:pt x="304" y="38"/>
                  </a:lnTo>
                  <a:lnTo>
                    <a:pt x="304" y="38"/>
                  </a:lnTo>
                  <a:lnTo>
                    <a:pt x="258" y="70"/>
                  </a:lnTo>
                  <a:lnTo>
                    <a:pt x="238" y="80"/>
                  </a:lnTo>
                  <a:lnTo>
                    <a:pt x="220" y="90"/>
                  </a:lnTo>
                  <a:lnTo>
                    <a:pt x="206" y="96"/>
                  </a:lnTo>
                  <a:lnTo>
                    <a:pt x="192" y="100"/>
                  </a:lnTo>
                  <a:lnTo>
                    <a:pt x="180" y="102"/>
                  </a:lnTo>
                  <a:lnTo>
                    <a:pt x="170" y="102"/>
                  </a:lnTo>
                  <a:lnTo>
                    <a:pt x="162" y="100"/>
                  </a:lnTo>
                  <a:lnTo>
                    <a:pt x="154" y="98"/>
                  </a:lnTo>
                  <a:lnTo>
                    <a:pt x="142" y="92"/>
                  </a:lnTo>
                  <a:lnTo>
                    <a:pt x="132" y="82"/>
                  </a:lnTo>
                  <a:lnTo>
                    <a:pt x="124" y="74"/>
                  </a:lnTo>
                  <a:lnTo>
                    <a:pt x="124" y="74"/>
                  </a:lnTo>
                  <a:lnTo>
                    <a:pt x="122" y="70"/>
                  </a:lnTo>
                  <a:lnTo>
                    <a:pt x="10" y="90"/>
                  </a:lnTo>
                  <a:lnTo>
                    <a:pt x="0" y="90"/>
                  </a:lnTo>
                  <a:lnTo>
                    <a:pt x="34" y="384"/>
                  </a:lnTo>
                  <a:lnTo>
                    <a:pt x="38" y="388"/>
                  </a:lnTo>
                  <a:lnTo>
                    <a:pt x="40" y="382"/>
                  </a:lnTo>
                  <a:lnTo>
                    <a:pt x="74" y="384"/>
                  </a:lnTo>
                  <a:lnTo>
                    <a:pt x="92" y="416"/>
                  </a:lnTo>
                  <a:lnTo>
                    <a:pt x="126" y="418"/>
                  </a:lnTo>
                  <a:lnTo>
                    <a:pt x="142" y="428"/>
                  </a:lnTo>
                  <a:lnTo>
                    <a:pt x="166" y="424"/>
                  </a:lnTo>
                  <a:lnTo>
                    <a:pt x="184" y="432"/>
                  </a:lnTo>
                  <a:lnTo>
                    <a:pt x="206" y="412"/>
                  </a:lnTo>
                  <a:lnTo>
                    <a:pt x="246" y="442"/>
                  </a:lnTo>
                  <a:lnTo>
                    <a:pt x="246" y="440"/>
                  </a:lnTo>
                  <a:lnTo>
                    <a:pt x="276" y="412"/>
                  </a:lnTo>
                  <a:lnTo>
                    <a:pt x="276" y="412"/>
                  </a:lnTo>
                  <a:lnTo>
                    <a:pt x="274" y="408"/>
                  </a:lnTo>
                  <a:lnTo>
                    <a:pt x="272" y="396"/>
                  </a:lnTo>
                  <a:lnTo>
                    <a:pt x="272" y="382"/>
                  </a:lnTo>
                  <a:lnTo>
                    <a:pt x="274" y="378"/>
                  </a:lnTo>
                  <a:lnTo>
                    <a:pt x="278" y="374"/>
                  </a:lnTo>
                  <a:lnTo>
                    <a:pt x="278" y="374"/>
                  </a:lnTo>
                  <a:lnTo>
                    <a:pt x="286" y="372"/>
                  </a:lnTo>
                  <a:lnTo>
                    <a:pt x="292" y="372"/>
                  </a:lnTo>
                  <a:lnTo>
                    <a:pt x="296" y="372"/>
                  </a:lnTo>
                  <a:lnTo>
                    <a:pt x="302" y="370"/>
                  </a:lnTo>
                  <a:lnTo>
                    <a:pt x="302" y="370"/>
                  </a:lnTo>
                  <a:lnTo>
                    <a:pt x="306" y="368"/>
                  </a:lnTo>
                  <a:lnTo>
                    <a:pt x="306" y="366"/>
                  </a:lnTo>
                  <a:lnTo>
                    <a:pt x="306" y="358"/>
                  </a:lnTo>
                  <a:lnTo>
                    <a:pt x="302" y="348"/>
                  </a:lnTo>
                  <a:lnTo>
                    <a:pt x="302" y="348"/>
                  </a:lnTo>
                  <a:lnTo>
                    <a:pt x="310" y="336"/>
                  </a:lnTo>
                  <a:lnTo>
                    <a:pt x="318" y="326"/>
                  </a:lnTo>
                  <a:lnTo>
                    <a:pt x="328" y="320"/>
                  </a:lnTo>
                  <a:lnTo>
                    <a:pt x="328" y="320"/>
                  </a:lnTo>
                  <a:lnTo>
                    <a:pt x="340" y="310"/>
                  </a:lnTo>
                  <a:lnTo>
                    <a:pt x="356" y="296"/>
                  </a:lnTo>
                  <a:lnTo>
                    <a:pt x="376" y="274"/>
                  </a:lnTo>
                  <a:lnTo>
                    <a:pt x="366" y="254"/>
                  </a:lnTo>
                  <a:lnTo>
                    <a:pt x="378" y="246"/>
                  </a:lnTo>
                  <a:lnTo>
                    <a:pt x="374" y="216"/>
                  </a:lnTo>
                  <a:lnTo>
                    <a:pt x="384" y="198"/>
                  </a:lnTo>
                  <a:lnTo>
                    <a:pt x="372" y="170"/>
                  </a:lnTo>
                  <a:lnTo>
                    <a:pt x="384" y="158"/>
                  </a:lnTo>
                  <a:lnTo>
                    <a:pt x="398" y="15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4" name="Freeform 38">
              <a:extLst>
                <a:ext uri="{FF2B5EF4-FFF2-40B4-BE49-F238E27FC236}">
                  <a16:creationId xmlns:a16="http://schemas.microsoft.com/office/drawing/2014/main" id="{8720C8A9-7E10-4DCE-96B9-D020B00E287C}"/>
                </a:ext>
              </a:extLst>
            </p:cNvPr>
            <p:cNvSpPr>
              <a:spLocks/>
            </p:cNvSpPr>
            <p:nvPr>
              <p:custDataLst>
                <p:tags r:id="rId38"/>
              </p:custDataLst>
            </p:nvPr>
          </p:nvSpPr>
          <p:spPr bwMode="auto">
            <a:xfrm>
              <a:off x="5565454" y="2973853"/>
              <a:ext cx="456085" cy="798780"/>
            </a:xfrm>
            <a:custGeom>
              <a:avLst/>
              <a:gdLst/>
              <a:ahLst/>
              <a:cxnLst>
                <a:cxn ang="0">
                  <a:pos x="326" y="490"/>
                </a:cxn>
                <a:cxn ang="0">
                  <a:pos x="350" y="374"/>
                </a:cxn>
                <a:cxn ang="0">
                  <a:pos x="338" y="82"/>
                </a:cxn>
                <a:cxn ang="0">
                  <a:pos x="330" y="82"/>
                </a:cxn>
                <a:cxn ang="0">
                  <a:pos x="324" y="74"/>
                </a:cxn>
                <a:cxn ang="0">
                  <a:pos x="322" y="58"/>
                </a:cxn>
                <a:cxn ang="0">
                  <a:pos x="322" y="40"/>
                </a:cxn>
                <a:cxn ang="0">
                  <a:pos x="312" y="0"/>
                </a:cxn>
                <a:cxn ang="0">
                  <a:pos x="88" y="42"/>
                </a:cxn>
                <a:cxn ang="0">
                  <a:pos x="112" y="88"/>
                </a:cxn>
                <a:cxn ang="0">
                  <a:pos x="106" y="90"/>
                </a:cxn>
                <a:cxn ang="0">
                  <a:pos x="96" y="104"/>
                </a:cxn>
                <a:cxn ang="0">
                  <a:pos x="90" y="114"/>
                </a:cxn>
                <a:cxn ang="0">
                  <a:pos x="74" y="134"/>
                </a:cxn>
                <a:cxn ang="0">
                  <a:pos x="64" y="138"/>
                </a:cxn>
                <a:cxn ang="0">
                  <a:pos x="44" y="140"/>
                </a:cxn>
                <a:cxn ang="0">
                  <a:pos x="38" y="142"/>
                </a:cxn>
                <a:cxn ang="0">
                  <a:pos x="36" y="150"/>
                </a:cxn>
                <a:cxn ang="0">
                  <a:pos x="38" y="156"/>
                </a:cxn>
                <a:cxn ang="0">
                  <a:pos x="42" y="172"/>
                </a:cxn>
                <a:cxn ang="0">
                  <a:pos x="42" y="182"/>
                </a:cxn>
                <a:cxn ang="0">
                  <a:pos x="36" y="202"/>
                </a:cxn>
                <a:cxn ang="0">
                  <a:pos x="16" y="242"/>
                </a:cxn>
                <a:cxn ang="0">
                  <a:pos x="6" y="260"/>
                </a:cxn>
                <a:cxn ang="0">
                  <a:pos x="2" y="270"/>
                </a:cxn>
                <a:cxn ang="0">
                  <a:pos x="2" y="288"/>
                </a:cxn>
                <a:cxn ang="0">
                  <a:pos x="4" y="296"/>
                </a:cxn>
                <a:cxn ang="0">
                  <a:pos x="16" y="338"/>
                </a:cxn>
                <a:cxn ang="0">
                  <a:pos x="84" y="434"/>
                </a:cxn>
                <a:cxn ang="0">
                  <a:pos x="94" y="432"/>
                </a:cxn>
                <a:cxn ang="0">
                  <a:pos x="120" y="430"/>
                </a:cxn>
                <a:cxn ang="0">
                  <a:pos x="128" y="436"/>
                </a:cxn>
                <a:cxn ang="0">
                  <a:pos x="130" y="444"/>
                </a:cxn>
                <a:cxn ang="0">
                  <a:pos x="128" y="448"/>
                </a:cxn>
                <a:cxn ang="0">
                  <a:pos x="120" y="474"/>
                </a:cxn>
                <a:cxn ang="0">
                  <a:pos x="118" y="510"/>
                </a:cxn>
                <a:cxn ang="0">
                  <a:pos x="146" y="540"/>
                </a:cxn>
                <a:cxn ang="0">
                  <a:pos x="206" y="596"/>
                </a:cxn>
                <a:cxn ang="0">
                  <a:pos x="228" y="634"/>
                </a:cxn>
                <a:cxn ang="0">
                  <a:pos x="286" y="630"/>
                </a:cxn>
                <a:cxn ang="0">
                  <a:pos x="298" y="618"/>
                </a:cxn>
                <a:cxn ang="0">
                  <a:pos x="288" y="594"/>
                </a:cxn>
                <a:cxn ang="0">
                  <a:pos x="288" y="588"/>
                </a:cxn>
                <a:cxn ang="0">
                  <a:pos x="296" y="586"/>
                </a:cxn>
                <a:cxn ang="0">
                  <a:pos x="322" y="576"/>
                </a:cxn>
                <a:cxn ang="0">
                  <a:pos x="324" y="542"/>
                </a:cxn>
                <a:cxn ang="0">
                  <a:pos x="326" y="506"/>
                </a:cxn>
              </a:cxnLst>
              <a:rect l="0" t="0" r="r" b="b"/>
              <a:pathLst>
                <a:path w="362" h="634">
                  <a:moveTo>
                    <a:pt x="326" y="506"/>
                  </a:moveTo>
                  <a:lnTo>
                    <a:pt x="326" y="490"/>
                  </a:lnTo>
                  <a:lnTo>
                    <a:pt x="362" y="434"/>
                  </a:lnTo>
                  <a:lnTo>
                    <a:pt x="350" y="374"/>
                  </a:lnTo>
                  <a:lnTo>
                    <a:pt x="356" y="348"/>
                  </a:lnTo>
                  <a:lnTo>
                    <a:pt x="338" y="82"/>
                  </a:lnTo>
                  <a:lnTo>
                    <a:pt x="338" y="82"/>
                  </a:lnTo>
                  <a:lnTo>
                    <a:pt x="330" y="82"/>
                  </a:lnTo>
                  <a:lnTo>
                    <a:pt x="326" y="78"/>
                  </a:lnTo>
                  <a:lnTo>
                    <a:pt x="324" y="74"/>
                  </a:lnTo>
                  <a:lnTo>
                    <a:pt x="322" y="70"/>
                  </a:lnTo>
                  <a:lnTo>
                    <a:pt x="322" y="58"/>
                  </a:lnTo>
                  <a:lnTo>
                    <a:pt x="322" y="40"/>
                  </a:lnTo>
                  <a:lnTo>
                    <a:pt x="322" y="40"/>
                  </a:lnTo>
                  <a:lnTo>
                    <a:pt x="318" y="20"/>
                  </a:lnTo>
                  <a:lnTo>
                    <a:pt x="312" y="0"/>
                  </a:lnTo>
                  <a:lnTo>
                    <a:pt x="66" y="10"/>
                  </a:lnTo>
                  <a:lnTo>
                    <a:pt x="88" y="42"/>
                  </a:lnTo>
                  <a:lnTo>
                    <a:pt x="112" y="50"/>
                  </a:lnTo>
                  <a:lnTo>
                    <a:pt x="112" y="88"/>
                  </a:lnTo>
                  <a:lnTo>
                    <a:pt x="112" y="88"/>
                  </a:lnTo>
                  <a:lnTo>
                    <a:pt x="106" y="90"/>
                  </a:lnTo>
                  <a:lnTo>
                    <a:pt x="100" y="96"/>
                  </a:lnTo>
                  <a:lnTo>
                    <a:pt x="96" y="104"/>
                  </a:lnTo>
                  <a:lnTo>
                    <a:pt x="96" y="104"/>
                  </a:lnTo>
                  <a:lnTo>
                    <a:pt x="90" y="114"/>
                  </a:lnTo>
                  <a:lnTo>
                    <a:pt x="82" y="124"/>
                  </a:lnTo>
                  <a:lnTo>
                    <a:pt x="74" y="134"/>
                  </a:lnTo>
                  <a:lnTo>
                    <a:pt x="64" y="138"/>
                  </a:lnTo>
                  <a:lnTo>
                    <a:pt x="64" y="138"/>
                  </a:lnTo>
                  <a:lnTo>
                    <a:pt x="52" y="140"/>
                  </a:lnTo>
                  <a:lnTo>
                    <a:pt x="44" y="140"/>
                  </a:lnTo>
                  <a:lnTo>
                    <a:pt x="42" y="140"/>
                  </a:lnTo>
                  <a:lnTo>
                    <a:pt x="38" y="142"/>
                  </a:lnTo>
                  <a:lnTo>
                    <a:pt x="38" y="146"/>
                  </a:lnTo>
                  <a:lnTo>
                    <a:pt x="36" y="150"/>
                  </a:lnTo>
                  <a:lnTo>
                    <a:pt x="36" y="150"/>
                  </a:lnTo>
                  <a:lnTo>
                    <a:pt x="38" y="156"/>
                  </a:lnTo>
                  <a:lnTo>
                    <a:pt x="38" y="162"/>
                  </a:lnTo>
                  <a:lnTo>
                    <a:pt x="42" y="172"/>
                  </a:lnTo>
                  <a:lnTo>
                    <a:pt x="42" y="176"/>
                  </a:lnTo>
                  <a:lnTo>
                    <a:pt x="42" y="182"/>
                  </a:lnTo>
                  <a:lnTo>
                    <a:pt x="40" y="190"/>
                  </a:lnTo>
                  <a:lnTo>
                    <a:pt x="36" y="202"/>
                  </a:lnTo>
                  <a:lnTo>
                    <a:pt x="36" y="202"/>
                  </a:lnTo>
                  <a:lnTo>
                    <a:pt x="16" y="242"/>
                  </a:lnTo>
                  <a:lnTo>
                    <a:pt x="6" y="260"/>
                  </a:lnTo>
                  <a:lnTo>
                    <a:pt x="6" y="260"/>
                  </a:lnTo>
                  <a:lnTo>
                    <a:pt x="4" y="262"/>
                  </a:lnTo>
                  <a:lnTo>
                    <a:pt x="2" y="270"/>
                  </a:lnTo>
                  <a:lnTo>
                    <a:pt x="0" y="280"/>
                  </a:lnTo>
                  <a:lnTo>
                    <a:pt x="2" y="288"/>
                  </a:lnTo>
                  <a:lnTo>
                    <a:pt x="4" y="296"/>
                  </a:lnTo>
                  <a:lnTo>
                    <a:pt x="4" y="296"/>
                  </a:lnTo>
                  <a:lnTo>
                    <a:pt x="14" y="326"/>
                  </a:lnTo>
                  <a:lnTo>
                    <a:pt x="16" y="338"/>
                  </a:lnTo>
                  <a:lnTo>
                    <a:pt x="72" y="390"/>
                  </a:lnTo>
                  <a:lnTo>
                    <a:pt x="84" y="434"/>
                  </a:lnTo>
                  <a:lnTo>
                    <a:pt x="84" y="434"/>
                  </a:lnTo>
                  <a:lnTo>
                    <a:pt x="94" y="432"/>
                  </a:lnTo>
                  <a:lnTo>
                    <a:pt x="112" y="428"/>
                  </a:lnTo>
                  <a:lnTo>
                    <a:pt x="120" y="430"/>
                  </a:lnTo>
                  <a:lnTo>
                    <a:pt x="126" y="432"/>
                  </a:lnTo>
                  <a:lnTo>
                    <a:pt x="128" y="436"/>
                  </a:lnTo>
                  <a:lnTo>
                    <a:pt x="130" y="438"/>
                  </a:lnTo>
                  <a:lnTo>
                    <a:pt x="130" y="444"/>
                  </a:lnTo>
                  <a:lnTo>
                    <a:pt x="128" y="448"/>
                  </a:lnTo>
                  <a:lnTo>
                    <a:pt x="128" y="448"/>
                  </a:lnTo>
                  <a:lnTo>
                    <a:pt x="122" y="462"/>
                  </a:lnTo>
                  <a:lnTo>
                    <a:pt x="120" y="474"/>
                  </a:lnTo>
                  <a:lnTo>
                    <a:pt x="118" y="494"/>
                  </a:lnTo>
                  <a:lnTo>
                    <a:pt x="118" y="510"/>
                  </a:lnTo>
                  <a:lnTo>
                    <a:pt x="118" y="516"/>
                  </a:lnTo>
                  <a:lnTo>
                    <a:pt x="146" y="540"/>
                  </a:lnTo>
                  <a:lnTo>
                    <a:pt x="188" y="562"/>
                  </a:lnTo>
                  <a:lnTo>
                    <a:pt x="206" y="596"/>
                  </a:lnTo>
                  <a:lnTo>
                    <a:pt x="200" y="622"/>
                  </a:lnTo>
                  <a:lnTo>
                    <a:pt x="228" y="634"/>
                  </a:lnTo>
                  <a:lnTo>
                    <a:pt x="248" y="618"/>
                  </a:lnTo>
                  <a:lnTo>
                    <a:pt x="286" y="630"/>
                  </a:lnTo>
                  <a:lnTo>
                    <a:pt x="298" y="618"/>
                  </a:lnTo>
                  <a:lnTo>
                    <a:pt x="298" y="618"/>
                  </a:lnTo>
                  <a:lnTo>
                    <a:pt x="290" y="604"/>
                  </a:lnTo>
                  <a:lnTo>
                    <a:pt x="288" y="594"/>
                  </a:lnTo>
                  <a:lnTo>
                    <a:pt x="288" y="590"/>
                  </a:lnTo>
                  <a:lnTo>
                    <a:pt x="288" y="588"/>
                  </a:lnTo>
                  <a:lnTo>
                    <a:pt x="288" y="588"/>
                  </a:lnTo>
                  <a:lnTo>
                    <a:pt x="296" y="586"/>
                  </a:lnTo>
                  <a:lnTo>
                    <a:pt x="308" y="582"/>
                  </a:lnTo>
                  <a:lnTo>
                    <a:pt x="322" y="576"/>
                  </a:lnTo>
                  <a:lnTo>
                    <a:pt x="320" y="544"/>
                  </a:lnTo>
                  <a:lnTo>
                    <a:pt x="324" y="542"/>
                  </a:lnTo>
                  <a:lnTo>
                    <a:pt x="316" y="524"/>
                  </a:lnTo>
                  <a:lnTo>
                    <a:pt x="326" y="50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5" name="Freeform 39">
              <a:extLst>
                <a:ext uri="{FF2B5EF4-FFF2-40B4-BE49-F238E27FC236}">
                  <a16:creationId xmlns:a16="http://schemas.microsoft.com/office/drawing/2014/main" id="{8F0A9B90-5232-4D7C-BDC2-E976FBB48623}"/>
                </a:ext>
              </a:extLst>
            </p:cNvPr>
            <p:cNvSpPr>
              <a:spLocks/>
            </p:cNvSpPr>
            <p:nvPr>
              <p:custDataLst>
                <p:tags r:id="rId39"/>
              </p:custDataLst>
            </p:nvPr>
          </p:nvSpPr>
          <p:spPr bwMode="auto">
            <a:xfrm>
              <a:off x="5963584" y="3046928"/>
              <a:ext cx="370412" cy="609794"/>
            </a:xfrm>
            <a:custGeom>
              <a:avLst/>
              <a:gdLst/>
              <a:ahLst/>
              <a:cxnLst>
                <a:cxn ang="0">
                  <a:pos x="288" y="302"/>
                </a:cxn>
                <a:cxn ang="0">
                  <a:pos x="250" y="4"/>
                </a:cxn>
                <a:cxn ang="0">
                  <a:pos x="84" y="0"/>
                </a:cxn>
                <a:cxn ang="0">
                  <a:pos x="64" y="18"/>
                </a:cxn>
                <a:cxn ang="0">
                  <a:pos x="36" y="24"/>
                </a:cxn>
                <a:cxn ang="0">
                  <a:pos x="22" y="24"/>
                </a:cxn>
                <a:cxn ang="0">
                  <a:pos x="34" y="316"/>
                </a:cxn>
                <a:cxn ang="0">
                  <a:pos x="10" y="432"/>
                </a:cxn>
                <a:cxn ang="0">
                  <a:pos x="0" y="466"/>
                </a:cxn>
                <a:cxn ang="0">
                  <a:pos x="14" y="480"/>
                </a:cxn>
                <a:cxn ang="0">
                  <a:pos x="64" y="470"/>
                </a:cxn>
                <a:cxn ang="0">
                  <a:pos x="96" y="470"/>
                </a:cxn>
                <a:cxn ang="0">
                  <a:pos x="114" y="458"/>
                </a:cxn>
                <a:cxn ang="0">
                  <a:pos x="120" y="456"/>
                </a:cxn>
                <a:cxn ang="0">
                  <a:pos x="142" y="460"/>
                </a:cxn>
                <a:cxn ang="0">
                  <a:pos x="144" y="448"/>
                </a:cxn>
                <a:cxn ang="0">
                  <a:pos x="152" y="434"/>
                </a:cxn>
                <a:cxn ang="0">
                  <a:pos x="154" y="432"/>
                </a:cxn>
                <a:cxn ang="0">
                  <a:pos x="166" y="434"/>
                </a:cxn>
                <a:cxn ang="0">
                  <a:pos x="176" y="442"/>
                </a:cxn>
                <a:cxn ang="0">
                  <a:pos x="192" y="450"/>
                </a:cxn>
                <a:cxn ang="0">
                  <a:pos x="194" y="442"/>
                </a:cxn>
                <a:cxn ang="0">
                  <a:pos x="204" y="428"/>
                </a:cxn>
                <a:cxn ang="0">
                  <a:pos x="210" y="412"/>
                </a:cxn>
                <a:cxn ang="0">
                  <a:pos x="222" y="394"/>
                </a:cxn>
                <a:cxn ang="0">
                  <a:pos x="244" y="372"/>
                </a:cxn>
                <a:cxn ang="0">
                  <a:pos x="242" y="370"/>
                </a:cxn>
                <a:cxn ang="0">
                  <a:pos x="236" y="360"/>
                </a:cxn>
                <a:cxn ang="0">
                  <a:pos x="238" y="352"/>
                </a:cxn>
                <a:cxn ang="0">
                  <a:pos x="242" y="348"/>
                </a:cxn>
                <a:cxn ang="0">
                  <a:pos x="250" y="344"/>
                </a:cxn>
                <a:cxn ang="0">
                  <a:pos x="258" y="348"/>
                </a:cxn>
                <a:cxn ang="0">
                  <a:pos x="294" y="344"/>
                </a:cxn>
              </a:cxnLst>
              <a:rect l="0" t="0" r="r" b="b"/>
              <a:pathLst>
                <a:path w="294" h="484">
                  <a:moveTo>
                    <a:pt x="284" y="314"/>
                  </a:moveTo>
                  <a:lnTo>
                    <a:pt x="288" y="302"/>
                  </a:lnTo>
                  <a:lnTo>
                    <a:pt x="284" y="298"/>
                  </a:lnTo>
                  <a:lnTo>
                    <a:pt x="250" y="4"/>
                  </a:lnTo>
                  <a:lnTo>
                    <a:pt x="84" y="0"/>
                  </a:lnTo>
                  <a:lnTo>
                    <a:pt x="84" y="0"/>
                  </a:lnTo>
                  <a:lnTo>
                    <a:pt x="74" y="10"/>
                  </a:lnTo>
                  <a:lnTo>
                    <a:pt x="64" y="18"/>
                  </a:lnTo>
                  <a:lnTo>
                    <a:pt x="50" y="22"/>
                  </a:lnTo>
                  <a:lnTo>
                    <a:pt x="36" y="24"/>
                  </a:lnTo>
                  <a:lnTo>
                    <a:pt x="36" y="24"/>
                  </a:lnTo>
                  <a:lnTo>
                    <a:pt x="22" y="24"/>
                  </a:lnTo>
                  <a:lnTo>
                    <a:pt x="40" y="290"/>
                  </a:lnTo>
                  <a:lnTo>
                    <a:pt x="34" y="316"/>
                  </a:lnTo>
                  <a:lnTo>
                    <a:pt x="46" y="376"/>
                  </a:lnTo>
                  <a:lnTo>
                    <a:pt x="10" y="432"/>
                  </a:lnTo>
                  <a:lnTo>
                    <a:pt x="10" y="448"/>
                  </a:lnTo>
                  <a:lnTo>
                    <a:pt x="0" y="466"/>
                  </a:lnTo>
                  <a:lnTo>
                    <a:pt x="8" y="484"/>
                  </a:lnTo>
                  <a:lnTo>
                    <a:pt x="14" y="480"/>
                  </a:lnTo>
                  <a:lnTo>
                    <a:pt x="24" y="470"/>
                  </a:lnTo>
                  <a:lnTo>
                    <a:pt x="64" y="470"/>
                  </a:lnTo>
                  <a:lnTo>
                    <a:pt x="96" y="470"/>
                  </a:lnTo>
                  <a:lnTo>
                    <a:pt x="96" y="470"/>
                  </a:lnTo>
                  <a:lnTo>
                    <a:pt x="106" y="462"/>
                  </a:lnTo>
                  <a:lnTo>
                    <a:pt x="114" y="458"/>
                  </a:lnTo>
                  <a:lnTo>
                    <a:pt x="120" y="456"/>
                  </a:lnTo>
                  <a:lnTo>
                    <a:pt x="120" y="456"/>
                  </a:lnTo>
                  <a:lnTo>
                    <a:pt x="132" y="458"/>
                  </a:lnTo>
                  <a:lnTo>
                    <a:pt x="142" y="460"/>
                  </a:lnTo>
                  <a:lnTo>
                    <a:pt x="142" y="460"/>
                  </a:lnTo>
                  <a:lnTo>
                    <a:pt x="144" y="448"/>
                  </a:lnTo>
                  <a:lnTo>
                    <a:pt x="148" y="438"/>
                  </a:lnTo>
                  <a:lnTo>
                    <a:pt x="152" y="434"/>
                  </a:lnTo>
                  <a:lnTo>
                    <a:pt x="154" y="432"/>
                  </a:lnTo>
                  <a:lnTo>
                    <a:pt x="154" y="432"/>
                  </a:lnTo>
                  <a:lnTo>
                    <a:pt x="160" y="432"/>
                  </a:lnTo>
                  <a:lnTo>
                    <a:pt x="166" y="434"/>
                  </a:lnTo>
                  <a:lnTo>
                    <a:pt x="176" y="442"/>
                  </a:lnTo>
                  <a:lnTo>
                    <a:pt x="176" y="442"/>
                  </a:lnTo>
                  <a:lnTo>
                    <a:pt x="186" y="448"/>
                  </a:lnTo>
                  <a:lnTo>
                    <a:pt x="192" y="450"/>
                  </a:lnTo>
                  <a:lnTo>
                    <a:pt x="192" y="450"/>
                  </a:lnTo>
                  <a:lnTo>
                    <a:pt x="194" y="442"/>
                  </a:lnTo>
                  <a:lnTo>
                    <a:pt x="204" y="428"/>
                  </a:lnTo>
                  <a:lnTo>
                    <a:pt x="204" y="428"/>
                  </a:lnTo>
                  <a:lnTo>
                    <a:pt x="208" y="420"/>
                  </a:lnTo>
                  <a:lnTo>
                    <a:pt x="210" y="412"/>
                  </a:lnTo>
                  <a:lnTo>
                    <a:pt x="214" y="402"/>
                  </a:lnTo>
                  <a:lnTo>
                    <a:pt x="222" y="394"/>
                  </a:lnTo>
                  <a:lnTo>
                    <a:pt x="222" y="394"/>
                  </a:lnTo>
                  <a:lnTo>
                    <a:pt x="244" y="372"/>
                  </a:lnTo>
                  <a:lnTo>
                    <a:pt x="244" y="372"/>
                  </a:lnTo>
                  <a:lnTo>
                    <a:pt x="242" y="370"/>
                  </a:lnTo>
                  <a:lnTo>
                    <a:pt x="238" y="364"/>
                  </a:lnTo>
                  <a:lnTo>
                    <a:pt x="236" y="360"/>
                  </a:lnTo>
                  <a:lnTo>
                    <a:pt x="236" y="356"/>
                  </a:lnTo>
                  <a:lnTo>
                    <a:pt x="238" y="352"/>
                  </a:lnTo>
                  <a:lnTo>
                    <a:pt x="242" y="348"/>
                  </a:lnTo>
                  <a:lnTo>
                    <a:pt x="242" y="348"/>
                  </a:lnTo>
                  <a:lnTo>
                    <a:pt x="246" y="346"/>
                  </a:lnTo>
                  <a:lnTo>
                    <a:pt x="250" y="344"/>
                  </a:lnTo>
                  <a:lnTo>
                    <a:pt x="256" y="346"/>
                  </a:lnTo>
                  <a:lnTo>
                    <a:pt x="258" y="348"/>
                  </a:lnTo>
                  <a:lnTo>
                    <a:pt x="260" y="350"/>
                  </a:lnTo>
                  <a:lnTo>
                    <a:pt x="294" y="344"/>
                  </a:lnTo>
                  <a:lnTo>
                    <a:pt x="284" y="31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6" name="Freeform 40">
              <a:extLst>
                <a:ext uri="{FF2B5EF4-FFF2-40B4-BE49-F238E27FC236}">
                  <a16:creationId xmlns:a16="http://schemas.microsoft.com/office/drawing/2014/main" id="{DD291CF0-FA1F-4DE1-BE85-A0A449C45BD0}"/>
                </a:ext>
              </a:extLst>
            </p:cNvPr>
            <p:cNvSpPr>
              <a:spLocks/>
            </p:cNvSpPr>
            <p:nvPr>
              <p:custDataLst>
                <p:tags r:id="rId40"/>
              </p:custDataLst>
            </p:nvPr>
          </p:nvSpPr>
          <p:spPr bwMode="auto">
            <a:xfrm>
              <a:off x="5235359" y="3865866"/>
              <a:ext cx="571997" cy="524120"/>
            </a:xfrm>
            <a:custGeom>
              <a:avLst/>
              <a:gdLst/>
              <a:ahLst/>
              <a:cxnLst>
                <a:cxn ang="0">
                  <a:pos x="334" y="404"/>
                </a:cxn>
                <a:cxn ang="0">
                  <a:pos x="334" y="404"/>
                </a:cxn>
                <a:cxn ang="0">
                  <a:pos x="334" y="390"/>
                </a:cxn>
                <a:cxn ang="0">
                  <a:pos x="332" y="374"/>
                </a:cxn>
                <a:cxn ang="0">
                  <a:pos x="330" y="356"/>
                </a:cxn>
                <a:cxn ang="0">
                  <a:pos x="322" y="334"/>
                </a:cxn>
                <a:cxn ang="0">
                  <a:pos x="340" y="294"/>
                </a:cxn>
                <a:cxn ang="0">
                  <a:pos x="350" y="256"/>
                </a:cxn>
                <a:cxn ang="0">
                  <a:pos x="378" y="232"/>
                </a:cxn>
                <a:cxn ang="0">
                  <a:pos x="384" y="198"/>
                </a:cxn>
                <a:cxn ang="0">
                  <a:pos x="404" y="178"/>
                </a:cxn>
                <a:cxn ang="0">
                  <a:pos x="438" y="80"/>
                </a:cxn>
                <a:cxn ang="0">
                  <a:pos x="450" y="70"/>
                </a:cxn>
                <a:cxn ang="0">
                  <a:pos x="454" y="50"/>
                </a:cxn>
                <a:cxn ang="0">
                  <a:pos x="386" y="48"/>
                </a:cxn>
                <a:cxn ang="0">
                  <a:pos x="410" y="22"/>
                </a:cxn>
                <a:cxn ang="0">
                  <a:pos x="404" y="0"/>
                </a:cxn>
                <a:cxn ang="0">
                  <a:pos x="0" y="6"/>
                </a:cxn>
                <a:cxn ang="0">
                  <a:pos x="8" y="342"/>
                </a:cxn>
                <a:cxn ang="0">
                  <a:pos x="38" y="350"/>
                </a:cxn>
                <a:cxn ang="0">
                  <a:pos x="54" y="350"/>
                </a:cxn>
                <a:cxn ang="0">
                  <a:pos x="60" y="378"/>
                </a:cxn>
                <a:cxn ang="0">
                  <a:pos x="58" y="416"/>
                </a:cxn>
                <a:cxn ang="0">
                  <a:pos x="334" y="406"/>
                </a:cxn>
                <a:cxn ang="0">
                  <a:pos x="334" y="406"/>
                </a:cxn>
                <a:cxn ang="0">
                  <a:pos x="334" y="404"/>
                </a:cxn>
                <a:cxn ang="0">
                  <a:pos x="334" y="404"/>
                </a:cxn>
              </a:cxnLst>
              <a:rect l="0" t="0" r="r" b="b"/>
              <a:pathLst>
                <a:path w="454" h="416">
                  <a:moveTo>
                    <a:pt x="334" y="404"/>
                  </a:moveTo>
                  <a:lnTo>
                    <a:pt x="334" y="404"/>
                  </a:lnTo>
                  <a:lnTo>
                    <a:pt x="334" y="390"/>
                  </a:lnTo>
                  <a:lnTo>
                    <a:pt x="332" y="374"/>
                  </a:lnTo>
                  <a:lnTo>
                    <a:pt x="330" y="356"/>
                  </a:lnTo>
                  <a:lnTo>
                    <a:pt x="322" y="334"/>
                  </a:lnTo>
                  <a:lnTo>
                    <a:pt x="340" y="294"/>
                  </a:lnTo>
                  <a:lnTo>
                    <a:pt x="350" y="256"/>
                  </a:lnTo>
                  <a:lnTo>
                    <a:pt x="378" y="232"/>
                  </a:lnTo>
                  <a:lnTo>
                    <a:pt x="384" y="198"/>
                  </a:lnTo>
                  <a:lnTo>
                    <a:pt x="404" y="178"/>
                  </a:lnTo>
                  <a:lnTo>
                    <a:pt x="438" y="80"/>
                  </a:lnTo>
                  <a:lnTo>
                    <a:pt x="450" y="70"/>
                  </a:lnTo>
                  <a:lnTo>
                    <a:pt x="454" y="50"/>
                  </a:lnTo>
                  <a:lnTo>
                    <a:pt x="386" y="48"/>
                  </a:lnTo>
                  <a:lnTo>
                    <a:pt x="410" y="22"/>
                  </a:lnTo>
                  <a:lnTo>
                    <a:pt x="404" y="0"/>
                  </a:lnTo>
                  <a:lnTo>
                    <a:pt x="0" y="6"/>
                  </a:lnTo>
                  <a:lnTo>
                    <a:pt x="8" y="342"/>
                  </a:lnTo>
                  <a:lnTo>
                    <a:pt x="38" y="350"/>
                  </a:lnTo>
                  <a:lnTo>
                    <a:pt x="54" y="350"/>
                  </a:lnTo>
                  <a:lnTo>
                    <a:pt x="60" y="378"/>
                  </a:lnTo>
                  <a:lnTo>
                    <a:pt x="58" y="416"/>
                  </a:lnTo>
                  <a:lnTo>
                    <a:pt x="334" y="406"/>
                  </a:lnTo>
                  <a:lnTo>
                    <a:pt x="334" y="406"/>
                  </a:lnTo>
                  <a:lnTo>
                    <a:pt x="334" y="404"/>
                  </a:lnTo>
                  <a:lnTo>
                    <a:pt x="334" y="40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7" name="Freeform 41">
              <a:extLst>
                <a:ext uri="{FF2B5EF4-FFF2-40B4-BE49-F238E27FC236}">
                  <a16:creationId xmlns:a16="http://schemas.microsoft.com/office/drawing/2014/main" id="{3A330089-9035-4399-BFD5-75111F01E566}"/>
                </a:ext>
              </a:extLst>
            </p:cNvPr>
            <p:cNvSpPr>
              <a:spLocks/>
            </p:cNvSpPr>
            <p:nvPr>
              <p:custDataLst>
                <p:tags r:id="rId41"/>
              </p:custDataLst>
            </p:nvPr>
          </p:nvSpPr>
          <p:spPr bwMode="auto">
            <a:xfrm>
              <a:off x="5305914" y="4377387"/>
              <a:ext cx="619873" cy="564437"/>
            </a:xfrm>
            <a:custGeom>
              <a:avLst/>
              <a:gdLst/>
              <a:ahLst/>
              <a:cxnLst>
                <a:cxn ang="0">
                  <a:pos x="492" y="424"/>
                </a:cxn>
                <a:cxn ang="0">
                  <a:pos x="488" y="402"/>
                </a:cxn>
                <a:cxn ang="0">
                  <a:pos x="476" y="356"/>
                </a:cxn>
                <a:cxn ang="0">
                  <a:pos x="476" y="334"/>
                </a:cxn>
                <a:cxn ang="0">
                  <a:pos x="436" y="292"/>
                </a:cxn>
                <a:cxn ang="0">
                  <a:pos x="420" y="280"/>
                </a:cxn>
                <a:cxn ang="0">
                  <a:pos x="414" y="272"/>
                </a:cxn>
                <a:cxn ang="0">
                  <a:pos x="414" y="266"/>
                </a:cxn>
                <a:cxn ang="0">
                  <a:pos x="426" y="250"/>
                </a:cxn>
                <a:cxn ang="0">
                  <a:pos x="242" y="232"/>
                </a:cxn>
                <a:cxn ang="0">
                  <a:pos x="244" y="196"/>
                </a:cxn>
                <a:cxn ang="0">
                  <a:pos x="292" y="108"/>
                </a:cxn>
                <a:cxn ang="0">
                  <a:pos x="278" y="56"/>
                </a:cxn>
                <a:cxn ang="0">
                  <a:pos x="278" y="54"/>
                </a:cxn>
                <a:cxn ang="0">
                  <a:pos x="282" y="46"/>
                </a:cxn>
                <a:cxn ang="0">
                  <a:pos x="280" y="36"/>
                </a:cxn>
                <a:cxn ang="0">
                  <a:pos x="276" y="18"/>
                </a:cxn>
                <a:cxn ang="0">
                  <a:pos x="2" y="10"/>
                </a:cxn>
                <a:cxn ang="0">
                  <a:pos x="22" y="156"/>
                </a:cxn>
                <a:cxn ang="0">
                  <a:pos x="42" y="204"/>
                </a:cxn>
                <a:cxn ang="0">
                  <a:pos x="46" y="240"/>
                </a:cxn>
                <a:cxn ang="0">
                  <a:pos x="44" y="272"/>
                </a:cxn>
                <a:cxn ang="0">
                  <a:pos x="40" y="284"/>
                </a:cxn>
                <a:cxn ang="0">
                  <a:pos x="38" y="314"/>
                </a:cxn>
                <a:cxn ang="0">
                  <a:pos x="38" y="342"/>
                </a:cxn>
                <a:cxn ang="0">
                  <a:pos x="34" y="350"/>
                </a:cxn>
                <a:cxn ang="0">
                  <a:pos x="30" y="360"/>
                </a:cxn>
                <a:cxn ang="0">
                  <a:pos x="28" y="372"/>
                </a:cxn>
                <a:cxn ang="0">
                  <a:pos x="28" y="398"/>
                </a:cxn>
                <a:cxn ang="0">
                  <a:pos x="74" y="392"/>
                </a:cxn>
                <a:cxn ang="0">
                  <a:pos x="130" y="400"/>
                </a:cxn>
                <a:cxn ang="0">
                  <a:pos x="146" y="404"/>
                </a:cxn>
                <a:cxn ang="0">
                  <a:pos x="170" y="406"/>
                </a:cxn>
                <a:cxn ang="0">
                  <a:pos x="184" y="402"/>
                </a:cxn>
                <a:cxn ang="0">
                  <a:pos x="190" y="396"/>
                </a:cxn>
                <a:cxn ang="0">
                  <a:pos x="196" y="386"/>
                </a:cxn>
                <a:cxn ang="0">
                  <a:pos x="206" y="380"/>
                </a:cxn>
                <a:cxn ang="0">
                  <a:pos x="218" y="378"/>
                </a:cxn>
                <a:cxn ang="0">
                  <a:pos x="236" y="386"/>
                </a:cxn>
                <a:cxn ang="0">
                  <a:pos x="258" y="410"/>
                </a:cxn>
                <a:cxn ang="0">
                  <a:pos x="272" y="422"/>
                </a:cxn>
                <a:cxn ang="0">
                  <a:pos x="312" y="440"/>
                </a:cxn>
                <a:cxn ang="0">
                  <a:pos x="356" y="448"/>
                </a:cxn>
                <a:cxn ang="0">
                  <a:pos x="354" y="446"/>
                </a:cxn>
                <a:cxn ang="0">
                  <a:pos x="364" y="444"/>
                </a:cxn>
                <a:cxn ang="0">
                  <a:pos x="438" y="430"/>
                </a:cxn>
                <a:cxn ang="0">
                  <a:pos x="448" y="430"/>
                </a:cxn>
                <a:cxn ang="0">
                  <a:pos x="446" y="432"/>
                </a:cxn>
                <a:cxn ang="0">
                  <a:pos x="460" y="434"/>
                </a:cxn>
                <a:cxn ang="0">
                  <a:pos x="482" y="446"/>
                </a:cxn>
                <a:cxn ang="0">
                  <a:pos x="488" y="444"/>
                </a:cxn>
                <a:cxn ang="0">
                  <a:pos x="492" y="438"/>
                </a:cxn>
                <a:cxn ang="0">
                  <a:pos x="492" y="424"/>
                </a:cxn>
              </a:cxnLst>
              <a:rect l="0" t="0" r="r" b="b"/>
              <a:pathLst>
                <a:path w="492" h="448">
                  <a:moveTo>
                    <a:pt x="492" y="424"/>
                  </a:moveTo>
                  <a:lnTo>
                    <a:pt x="492" y="424"/>
                  </a:lnTo>
                  <a:lnTo>
                    <a:pt x="492" y="414"/>
                  </a:lnTo>
                  <a:lnTo>
                    <a:pt x="488" y="402"/>
                  </a:lnTo>
                  <a:lnTo>
                    <a:pt x="482" y="380"/>
                  </a:lnTo>
                  <a:lnTo>
                    <a:pt x="476" y="356"/>
                  </a:lnTo>
                  <a:lnTo>
                    <a:pt x="474" y="346"/>
                  </a:lnTo>
                  <a:lnTo>
                    <a:pt x="476" y="334"/>
                  </a:lnTo>
                  <a:lnTo>
                    <a:pt x="436" y="292"/>
                  </a:lnTo>
                  <a:lnTo>
                    <a:pt x="436" y="292"/>
                  </a:lnTo>
                  <a:lnTo>
                    <a:pt x="428" y="286"/>
                  </a:lnTo>
                  <a:lnTo>
                    <a:pt x="420" y="280"/>
                  </a:lnTo>
                  <a:lnTo>
                    <a:pt x="414" y="272"/>
                  </a:lnTo>
                  <a:lnTo>
                    <a:pt x="414" y="272"/>
                  </a:lnTo>
                  <a:lnTo>
                    <a:pt x="414" y="270"/>
                  </a:lnTo>
                  <a:lnTo>
                    <a:pt x="414" y="266"/>
                  </a:lnTo>
                  <a:lnTo>
                    <a:pt x="418" y="258"/>
                  </a:lnTo>
                  <a:lnTo>
                    <a:pt x="426" y="250"/>
                  </a:lnTo>
                  <a:lnTo>
                    <a:pt x="424" y="232"/>
                  </a:lnTo>
                  <a:lnTo>
                    <a:pt x="242" y="232"/>
                  </a:lnTo>
                  <a:lnTo>
                    <a:pt x="232" y="212"/>
                  </a:lnTo>
                  <a:lnTo>
                    <a:pt x="244" y="196"/>
                  </a:lnTo>
                  <a:lnTo>
                    <a:pt x="272" y="120"/>
                  </a:lnTo>
                  <a:lnTo>
                    <a:pt x="292" y="108"/>
                  </a:lnTo>
                  <a:lnTo>
                    <a:pt x="296" y="82"/>
                  </a:lnTo>
                  <a:lnTo>
                    <a:pt x="278" y="56"/>
                  </a:lnTo>
                  <a:lnTo>
                    <a:pt x="278" y="56"/>
                  </a:lnTo>
                  <a:lnTo>
                    <a:pt x="278" y="54"/>
                  </a:lnTo>
                  <a:lnTo>
                    <a:pt x="280" y="52"/>
                  </a:lnTo>
                  <a:lnTo>
                    <a:pt x="282" y="46"/>
                  </a:lnTo>
                  <a:lnTo>
                    <a:pt x="280" y="36"/>
                  </a:lnTo>
                  <a:lnTo>
                    <a:pt x="280" y="36"/>
                  </a:lnTo>
                  <a:lnTo>
                    <a:pt x="276" y="26"/>
                  </a:lnTo>
                  <a:lnTo>
                    <a:pt x="276" y="18"/>
                  </a:lnTo>
                  <a:lnTo>
                    <a:pt x="278" y="0"/>
                  </a:lnTo>
                  <a:lnTo>
                    <a:pt x="2" y="10"/>
                  </a:lnTo>
                  <a:lnTo>
                    <a:pt x="0" y="128"/>
                  </a:lnTo>
                  <a:lnTo>
                    <a:pt x="22" y="156"/>
                  </a:lnTo>
                  <a:lnTo>
                    <a:pt x="22" y="180"/>
                  </a:lnTo>
                  <a:lnTo>
                    <a:pt x="42" y="204"/>
                  </a:lnTo>
                  <a:lnTo>
                    <a:pt x="46" y="240"/>
                  </a:lnTo>
                  <a:lnTo>
                    <a:pt x="46" y="240"/>
                  </a:lnTo>
                  <a:lnTo>
                    <a:pt x="46" y="256"/>
                  </a:lnTo>
                  <a:lnTo>
                    <a:pt x="44" y="272"/>
                  </a:lnTo>
                  <a:lnTo>
                    <a:pt x="40" y="284"/>
                  </a:lnTo>
                  <a:lnTo>
                    <a:pt x="40" y="284"/>
                  </a:lnTo>
                  <a:lnTo>
                    <a:pt x="38" y="298"/>
                  </a:lnTo>
                  <a:lnTo>
                    <a:pt x="38" y="314"/>
                  </a:lnTo>
                  <a:lnTo>
                    <a:pt x="38" y="328"/>
                  </a:lnTo>
                  <a:lnTo>
                    <a:pt x="38" y="342"/>
                  </a:lnTo>
                  <a:lnTo>
                    <a:pt x="38" y="342"/>
                  </a:lnTo>
                  <a:lnTo>
                    <a:pt x="34" y="350"/>
                  </a:lnTo>
                  <a:lnTo>
                    <a:pt x="32" y="354"/>
                  </a:lnTo>
                  <a:lnTo>
                    <a:pt x="30" y="360"/>
                  </a:lnTo>
                  <a:lnTo>
                    <a:pt x="28" y="372"/>
                  </a:lnTo>
                  <a:lnTo>
                    <a:pt x="28" y="372"/>
                  </a:lnTo>
                  <a:lnTo>
                    <a:pt x="28" y="398"/>
                  </a:lnTo>
                  <a:lnTo>
                    <a:pt x="28" y="398"/>
                  </a:lnTo>
                  <a:lnTo>
                    <a:pt x="50" y="392"/>
                  </a:lnTo>
                  <a:lnTo>
                    <a:pt x="74" y="392"/>
                  </a:lnTo>
                  <a:lnTo>
                    <a:pt x="100" y="394"/>
                  </a:lnTo>
                  <a:lnTo>
                    <a:pt x="130" y="400"/>
                  </a:lnTo>
                  <a:lnTo>
                    <a:pt x="130" y="400"/>
                  </a:lnTo>
                  <a:lnTo>
                    <a:pt x="146" y="404"/>
                  </a:lnTo>
                  <a:lnTo>
                    <a:pt x="162" y="406"/>
                  </a:lnTo>
                  <a:lnTo>
                    <a:pt x="170" y="406"/>
                  </a:lnTo>
                  <a:lnTo>
                    <a:pt x="178" y="406"/>
                  </a:lnTo>
                  <a:lnTo>
                    <a:pt x="184" y="402"/>
                  </a:lnTo>
                  <a:lnTo>
                    <a:pt x="190" y="396"/>
                  </a:lnTo>
                  <a:lnTo>
                    <a:pt x="190" y="396"/>
                  </a:lnTo>
                  <a:lnTo>
                    <a:pt x="194" y="390"/>
                  </a:lnTo>
                  <a:lnTo>
                    <a:pt x="196" y="386"/>
                  </a:lnTo>
                  <a:lnTo>
                    <a:pt x="200" y="382"/>
                  </a:lnTo>
                  <a:lnTo>
                    <a:pt x="206" y="380"/>
                  </a:lnTo>
                  <a:lnTo>
                    <a:pt x="206" y="380"/>
                  </a:lnTo>
                  <a:lnTo>
                    <a:pt x="218" y="378"/>
                  </a:lnTo>
                  <a:lnTo>
                    <a:pt x="228" y="380"/>
                  </a:lnTo>
                  <a:lnTo>
                    <a:pt x="236" y="386"/>
                  </a:lnTo>
                  <a:lnTo>
                    <a:pt x="244" y="394"/>
                  </a:lnTo>
                  <a:lnTo>
                    <a:pt x="258" y="410"/>
                  </a:lnTo>
                  <a:lnTo>
                    <a:pt x="264" y="418"/>
                  </a:lnTo>
                  <a:lnTo>
                    <a:pt x="272" y="422"/>
                  </a:lnTo>
                  <a:lnTo>
                    <a:pt x="272" y="422"/>
                  </a:lnTo>
                  <a:lnTo>
                    <a:pt x="312" y="440"/>
                  </a:lnTo>
                  <a:lnTo>
                    <a:pt x="330" y="444"/>
                  </a:lnTo>
                  <a:lnTo>
                    <a:pt x="356" y="448"/>
                  </a:lnTo>
                  <a:lnTo>
                    <a:pt x="356" y="448"/>
                  </a:lnTo>
                  <a:lnTo>
                    <a:pt x="354" y="446"/>
                  </a:lnTo>
                  <a:lnTo>
                    <a:pt x="356" y="446"/>
                  </a:lnTo>
                  <a:lnTo>
                    <a:pt x="364" y="444"/>
                  </a:lnTo>
                  <a:lnTo>
                    <a:pt x="402" y="436"/>
                  </a:lnTo>
                  <a:lnTo>
                    <a:pt x="438" y="430"/>
                  </a:lnTo>
                  <a:lnTo>
                    <a:pt x="448" y="430"/>
                  </a:lnTo>
                  <a:lnTo>
                    <a:pt x="448" y="430"/>
                  </a:lnTo>
                  <a:lnTo>
                    <a:pt x="446" y="432"/>
                  </a:lnTo>
                  <a:lnTo>
                    <a:pt x="446" y="432"/>
                  </a:lnTo>
                  <a:lnTo>
                    <a:pt x="452" y="432"/>
                  </a:lnTo>
                  <a:lnTo>
                    <a:pt x="460" y="434"/>
                  </a:lnTo>
                  <a:lnTo>
                    <a:pt x="476" y="444"/>
                  </a:lnTo>
                  <a:lnTo>
                    <a:pt x="482" y="446"/>
                  </a:lnTo>
                  <a:lnTo>
                    <a:pt x="486" y="446"/>
                  </a:lnTo>
                  <a:lnTo>
                    <a:pt x="488" y="444"/>
                  </a:lnTo>
                  <a:lnTo>
                    <a:pt x="490" y="442"/>
                  </a:lnTo>
                  <a:lnTo>
                    <a:pt x="492" y="438"/>
                  </a:lnTo>
                  <a:lnTo>
                    <a:pt x="492" y="424"/>
                  </a:lnTo>
                  <a:lnTo>
                    <a:pt x="492" y="42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8" name="Freeform 42">
              <a:extLst>
                <a:ext uri="{FF2B5EF4-FFF2-40B4-BE49-F238E27FC236}">
                  <a16:creationId xmlns:a16="http://schemas.microsoft.com/office/drawing/2014/main" id="{6CF73361-790F-43F0-9E5A-A81DBC6478ED}"/>
                </a:ext>
              </a:extLst>
            </p:cNvPr>
            <p:cNvSpPr>
              <a:spLocks/>
            </p:cNvSpPr>
            <p:nvPr>
              <p:custDataLst>
                <p:tags r:id="rId42"/>
              </p:custDataLst>
            </p:nvPr>
          </p:nvSpPr>
          <p:spPr bwMode="auto">
            <a:xfrm>
              <a:off x="5099290" y="3268671"/>
              <a:ext cx="760982" cy="660190"/>
            </a:xfrm>
            <a:custGeom>
              <a:avLst/>
              <a:gdLst/>
              <a:ahLst/>
              <a:cxnLst>
                <a:cxn ang="0">
                  <a:pos x="602" y="402"/>
                </a:cxn>
                <a:cxn ang="0">
                  <a:pos x="570" y="388"/>
                </a:cxn>
                <a:cxn ang="0">
                  <a:pos x="576" y="362"/>
                </a:cxn>
                <a:cxn ang="0">
                  <a:pos x="558" y="328"/>
                </a:cxn>
                <a:cxn ang="0">
                  <a:pos x="516" y="306"/>
                </a:cxn>
                <a:cxn ang="0">
                  <a:pos x="488" y="282"/>
                </a:cxn>
                <a:cxn ang="0">
                  <a:pos x="488" y="282"/>
                </a:cxn>
                <a:cxn ang="0">
                  <a:pos x="488" y="276"/>
                </a:cxn>
                <a:cxn ang="0">
                  <a:pos x="488" y="260"/>
                </a:cxn>
                <a:cxn ang="0">
                  <a:pos x="490" y="240"/>
                </a:cxn>
                <a:cxn ang="0">
                  <a:pos x="492" y="228"/>
                </a:cxn>
                <a:cxn ang="0">
                  <a:pos x="498" y="214"/>
                </a:cxn>
                <a:cxn ang="0">
                  <a:pos x="498" y="214"/>
                </a:cxn>
                <a:cxn ang="0">
                  <a:pos x="500" y="210"/>
                </a:cxn>
                <a:cxn ang="0">
                  <a:pos x="500" y="204"/>
                </a:cxn>
                <a:cxn ang="0">
                  <a:pos x="498" y="202"/>
                </a:cxn>
                <a:cxn ang="0">
                  <a:pos x="496" y="198"/>
                </a:cxn>
                <a:cxn ang="0">
                  <a:pos x="490" y="196"/>
                </a:cxn>
                <a:cxn ang="0">
                  <a:pos x="482" y="194"/>
                </a:cxn>
                <a:cxn ang="0">
                  <a:pos x="464" y="198"/>
                </a:cxn>
                <a:cxn ang="0">
                  <a:pos x="454" y="200"/>
                </a:cxn>
                <a:cxn ang="0">
                  <a:pos x="442" y="156"/>
                </a:cxn>
                <a:cxn ang="0">
                  <a:pos x="386" y="104"/>
                </a:cxn>
                <a:cxn ang="0">
                  <a:pos x="386" y="104"/>
                </a:cxn>
                <a:cxn ang="0">
                  <a:pos x="384" y="92"/>
                </a:cxn>
                <a:cxn ang="0">
                  <a:pos x="374" y="62"/>
                </a:cxn>
                <a:cxn ang="0">
                  <a:pos x="374" y="62"/>
                </a:cxn>
                <a:cxn ang="0">
                  <a:pos x="372" y="54"/>
                </a:cxn>
                <a:cxn ang="0">
                  <a:pos x="370" y="46"/>
                </a:cxn>
                <a:cxn ang="0">
                  <a:pos x="372" y="36"/>
                </a:cxn>
                <a:cxn ang="0">
                  <a:pos x="374" y="28"/>
                </a:cxn>
                <a:cxn ang="0">
                  <a:pos x="376" y="26"/>
                </a:cxn>
                <a:cxn ang="0">
                  <a:pos x="376" y="26"/>
                </a:cxn>
                <a:cxn ang="0">
                  <a:pos x="380" y="20"/>
                </a:cxn>
                <a:cxn ang="0">
                  <a:pos x="348" y="4"/>
                </a:cxn>
                <a:cxn ang="0">
                  <a:pos x="0" y="0"/>
                </a:cxn>
                <a:cxn ang="0">
                  <a:pos x="6" y="8"/>
                </a:cxn>
                <a:cxn ang="0">
                  <a:pos x="8" y="32"/>
                </a:cxn>
                <a:cxn ang="0">
                  <a:pos x="26" y="56"/>
                </a:cxn>
                <a:cxn ang="0">
                  <a:pos x="42" y="90"/>
                </a:cxn>
                <a:cxn ang="0">
                  <a:pos x="80" y="96"/>
                </a:cxn>
                <a:cxn ang="0">
                  <a:pos x="60" y="138"/>
                </a:cxn>
                <a:cxn ang="0">
                  <a:pos x="102" y="188"/>
                </a:cxn>
                <a:cxn ang="0">
                  <a:pos x="108" y="480"/>
                </a:cxn>
                <a:cxn ang="0">
                  <a:pos x="512" y="474"/>
                </a:cxn>
                <a:cxn ang="0">
                  <a:pos x="518" y="496"/>
                </a:cxn>
                <a:cxn ang="0">
                  <a:pos x="494" y="522"/>
                </a:cxn>
                <a:cxn ang="0">
                  <a:pos x="562" y="524"/>
                </a:cxn>
                <a:cxn ang="0">
                  <a:pos x="570" y="468"/>
                </a:cxn>
                <a:cxn ang="0">
                  <a:pos x="604" y="440"/>
                </a:cxn>
                <a:cxn ang="0">
                  <a:pos x="602" y="402"/>
                </a:cxn>
              </a:cxnLst>
              <a:rect l="0" t="0" r="r" b="b"/>
              <a:pathLst>
                <a:path w="604" h="524">
                  <a:moveTo>
                    <a:pt x="602" y="402"/>
                  </a:moveTo>
                  <a:lnTo>
                    <a:pt x="570" y="388"/>
                  </a:lnTo>
                  <a:lnTo>
                    <a:pt x="576" y="362"/>
                  </a:lnTo>
                  <a:lnTo>
                    <a:pt x="558" y="328"/>
                  </a:lnTo>
                  <a:lnTo>
                    <a:pt x="516" y="306"/>
                  </a:lnTo>
                  <a:lnTo>
                    <a:pt x="488" y="282"/>
                  </a:lnTo>
                  <a:lnTo>
                    <a:pt x="488" y="282"/>
                  </a:lnTo>
                  <a:lnTo>
                    <a:pt x="488" y="276"/>
                  </a:lnTo>
                  <a:lnTo>
                    <a:pt x="488" y="260"/>
                  </a:lnTo>
                  <a:lnTo>
                    <a:pt x="490" y="240"/>
                  </a:lnTo>
                  <a:lnTo>
                    <a:pt x="492" y="228"/>
                  </a:lnTo>
                  <a:lnTo>
                    <a:pt x="498" y="214"/>
                  </a:lnTo>
                  <a:lnTo>
                    <a:pt x="498" y="214"/>
                  </a:lnTo>
                  <a:lnTo>
                    <a:pt x="500" y="210"/>
                  </a:lnTo>
                  <a:lnTo>
                    <a:pt x="500" y="204"/>
                  </a:lnTo>
                  <a:lnTo>
                    <a:pt x="498" y="202"/>
                  </a:lnTo>
                  <a:lnTo>
                    <a:pt x="496" y="198"/>
                  </a:lnTo>
                  <a:lnTo>
                    <a:pt x="490" y="196"/>
                  </a:lnTo>
                  <a:lnTo>
                    <a:pt x="482" y="194"/>
                  </a:lnTo>
                  <a:lnTo>
                    <a:pt x="464" y="198"/>
                  </a:lnTo>
                  <a:lnTo>
                    <a:pt x="454" y="200"/>
                  </a:lnTo>
                  <a:lnTo>
                    <a:pt x="442" y="156"/>
                  </a:lnTo>
                  <a:lnTo>
                    <a:pt x="386" y="104"/>
                  </a:lnTo>
                  <a:lnTo>
                    <a:pt x="386" y="104"/>
                  </a:lnTo>
                  <a:lnTo>
                    <a:pt x="384" y="92"/>
                  </a:lnTo>
                  <a:lnTo>
                    <a:pt x="374" y="62"/>
                  </a:lnTo>
                  <a:lnTo>
                    <a:pt x="374" y="62"/>
                  </a:lnTo>
                  <a:lnTo>
                    <a:pt x="372" y="54"/>
                  </a:lnTo>
                  <a:lnTo>
                    <a:pt x="370" y="46"/>
                  </a:lnTo>
                  <a:lnTo>
                    <a:pt x="372" y="36"/>
                  </a:lnTo>
                  <a:lnTo>
                    <a:pt x="374" y="28"/>
                  </a:lnTo>
                  <a:lnTo>
                    <a:pt x="376" y="26"/>
                  </a:lnTo>
                  <a:lnTo>
                    <a:pt x="376" y="26"/>
                  </a:lnTo>
                  <a:lnTo>
                    <a:pt x="380" y="20"/>
                  </a:lnTo>
                  <a:lnTo>
                    <a:pt x="348" y="4"/>
                  </a:lnTo>
                  <a:lnTo>
                    <a:pt x="0" y="0"/>
                  </a:lnTo>
                  <a:lnTo>
                    <a:pt x="6" y="8"/>
                  </a:lnTo>
                  <a:lnTo>
                    <a:pt x="8" y="32"/>
                  </a:lnTo>
                  <a:lnTo>
                    <a:pt x="26" y="56"/>
                  </a:lnTo>
                  <a:lnTo>
                    <a:pt x="42" y="90"/>
                  </a:lnTo>
                  <a:lnTo>
                    <a:pt x="80" y="96"/>
                  </a:lnTo>
                  <a:lnTo>
                    <a:pt x="60" y="138"/>
                  </a:lnTo>
                  <a:lnTo>
                    <a:pt x="102" y="188"/>
                  </a:lnTo>
                  <a:lnTo>
                    <a:pt x="108" y="480"/>
                  </a:lnTo>
                  <a:lnTo>
                    <a:pt x="512" y="474"/>
                  </a:lnTo>
                  <a:lnTo>
                    <a:pt x="518" y="496"/>
                  </a:lnTo>
                  <a:lnTo>
                    <a:pt x="494" y="522"/>
                  </a:lnTo>
                  <a:lnTo>
                    <a:pt x="562" y="524"/>
                  </a:lnTo>
                  <a:lnTo>
                    <a:pt x="570" y="468"/>
                  </a:lnTo>
                  <a:lnTo>
                    <a:pt x="604" y="440"/>
                  </a:lnTo>
                  <a:lnTo>
                    <a:pt x="602" y="40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09" name="Freeform 43">
              <a:extLst>
                <a:ext uri="{FF2B5EF4-FFF2-40B4-BE49-F238E27FC236}">
                  <a16:creationId xmlns:a16="http://schemas.microsoft.com/office/drawing/2014/main" id="{9D02A8C3-3444-47D9-AEC4-9BD7DC34B85E}"/>
                </a:ext>
              </a:extLst>
            </p:cNvPr>
            <p:cNvSpPr>
              <a:spLocks/>
            </p:cNvSpPr>
            <p:nvPr>
              <p:custDataLst>
                <p:tags r:id="rId43"/>
              </p:custDataLst>
            </p:nvPr>
          </p:nvSpPr>
          <p:spPr bwMode="auto">
            <a:xfrm>
              <a:off x="5013616" y="2842823"/>
              <a:ext cx="692948" cy="451046"/>
            </a:xfrm>
            <a:custGeom>
              <a:avLst/>
              <a:gdLst/>
              <a:ahLst/>
              <a:cxnLst>
                <a:cxn ang="0">
                  <a:pos x="526" y="146"/>
                </a:cxn>
                <a:cxn ang="0">
                  <a:pos x="498" y="106"/>
                </a:cxn>
                <a:cxn ang="0">
                  <a:pos x="464" y="88"/>
                </a:cxn>
                <a:cxn ang="0">
                  <a:pos x="464" y="54"/>
                </a:cxn>
                <a:cxn ang="0">
                  <a:pos x="450" y="14"/>
                </a:cxn>
                <a:cxn ang="0">
                  <a:pos x="450" y="0"/>
                </a:cxn>
                <a:cxn ang="0">
                  <a:pos x="8" y="2"/>
                </a:cxn>
                <a:cxn ang="0">
                  <a:pos x="0" y="6"/>
                </a:cxn>
                <a:cxn ang="0">
                  <a:pos x="12" y="48"/>
                </a:cxn>
                <a:cxn ang="0">
                  <a:pos x="0" y="106"/>
                </a:cxn>
                <a:cxn ang="0">
                  <a:pos x="4" y="130"/>
                </a:cxn>
                <a:cxn ang="0">
                  <a:pos x="18" y="132"/>
                </a:cxn>
                <a:cxn ang="0">
                  <a:pos x="36" y="196"/>
                </a:cxn>
                <a:cxn ang="0">
                  <a:pos x="40" y="234"/>
                </a:cxn>
                <a:cxn ang="0">
                  <a:pos x="56" y="256"/>
                </a:cxn>
                <a:cxn ang="0">
                  <a:pos x="46" y="290"/>
                </a:cxn>
                <a:cxn ang="0">
                  <a:pos x="62" y="302"/>
                </a:cxn>
                <a:cxn ang="0">
                  <a:pos x="58" y="326"/>
                </a:cxn>
                <a:cxn ang="0">
                  <a:pos x="68" y="338"/>
                </a:cxn>
                <a:cxn ang="0">
                  <a:pos x="416" y="342"/>
                </a:cxn>
                <a:cxn ang="0">
                  <a:pos x="448" y="358"/>
                </a:cxn>
                <a:cxn ang="0">
                  <a:pos x="448" y="358"/>
                </a:cxn>
                <a:cxn ang="0">
                  <a:pos x="474" y="306"/>
                </a:cxn>
                <a:cxn ang="0">
                  <a:pos x="474" y="306"/>
                </a:cxn>
                <a:cxn ang="0">
                  <a:pos x="478" y="294"/>
                </a:cxn>
                <a:cxn ang="0">
                  <a:pos x="480" y="286"/>
                </a:cxn>
                <a:cxn ang="0">
                  <a:pos x="480" y="280"/>
                </a:cxn>
                <a:cxn ang="0">
                  <a:pos x="480" y="276"/>
                </a:cxn>
                <a:cxn ang="0">
                  <a:pos x="476" y="266"/>
                </a:cxn>
                <a:cxn ang="0">
                  <a:pos x="476" y="260"/>
                </a:cxn>
                <a:cxn ang="0">
                  <a:pos x="474" y="254"/>
                </a:cxn>
                <a:cxn ang="0">
                  <a:pos x="474" y="254"/>
                </a:cxn>
                <a:cxn ang="0">
                  <a:pos x="476" y="250"/>
                </a:cxn>
                <a:cxn ang="0">
                  <a:pos x="476" y="246"/>
                </a:cxn>
                <a:cxn ang="0">
                  <a:pos x="480" y="244"/>
                </a:cxn>
                <a:cxn ang="0">
                  <a:pos x="482" y="244"/>
                </a:cxn>
                <a:cxn ang="0">
                  <a:pos x="490" y="244"/>
                </a:cxn>
                <a:cxn ang="0">
                  <a:pos x="502" y="242"/>
                </a:cxn>
                <a:cxn ang="0">
                  <a:pos x="502" y="242"/>
                </a:cxn>
                <a:cxn ang="0">
                  <a:pos x="512" y="238"/>
                </a:cxn>
                <a:cxn ang="0">
                  <a:pos x="520" y="228"/>
                </a:cxn>
                <a:cxn ang="0">
                  <a:pos x="528" y="218"/>
                </a:cxn>
                <a:cxn ang="0">
                  <a:pos x="534" y="208"/>
                </a:cxn>
                <a:cxn ang="0">
                  <a:pos x="534" y="208"/>
                </a:cxn>
                <a:cxn ang="0">
                  <a:pos x="538" y="200"/>
                </a:cxn>
                <a:cxn ang="0">
                  <a:pos x="544" y="194"/>
                </a:cxn>
                <a:cxn ang="0">
                  <a:pos x="550" y="192"/>
                </a:cxn>
                <a:cxn ang="0">
                  <a:pos x="550" y="154"/>
                </a:cxn>
                <a:cxn ang="0">
                  <a:pos x="526" y="146"/>
                </a:cxn>
              </a:cxnLst>
              <a:rect l="0" t="0" r="r" b="b"/>
              <a:pathLst>
                <a:path w="550" h="358">
                  <a:moveTo>
                    <a:pt x="526" y="146"/>
                  </a:moveTo>
                  <a:lnTo>
                    <a:pt x="498" y="106"/>
                  </a:lnTo>
                  <a:lnTo>
                    <a:pt x="464" y="88"/>
                  </a:lnTo>
                  <a:lnTo>
                    <a:pt x="464" y="54"/>
                  </a:lnTo>
                  <a:lnTo>
                    <a:pt x="450" y="14"/>
                  </a:lnTo>
                  <a:lnTo>
                    <a:pt x="450" y="0"/>
                  </a:lnTo>
                  <a:lnTo>
                    <a:pt x="8" y="2"/>
                  </a:lnTo>
                  <a:lnTo>
                    <a:pt x="0" y="6"/>
                  </a:lnTo>
                  <a:lnTo>
                    <a:pt x="12" y="48"/>
                  </a:lnTo>
                  <a:lnTo>
                    <a:pt x="0" y="106"/>
                  </a:lnTo>
                  <a:lnTo>
                    <a:pt x="4" y="130"/>
                  </a:lnTo>
                  <a:lnTo>
                    <a:pt x="18" y="132"/>
                  </a:lnTo>
                  <a:lnTo>
                    <a:pt x="36" y="196"/>
                  </a:lnTo>
                  <a:lnTo>
                    <a:pt x="40" y="234"/>
                  </a:lnTo>
                  <a:lnTo>
                    <a:pt x="56" y="256"/>
                  </a:lnTo>
                  <a:lnTo>
                    <a:pt x="46" y="290"/>
                  </a:lnTo>
                  <a:lnTo>
                    <a:pt x="62" y="302"/>
                  </a:lnTo>
                  <a:lnTo>
                    <a:pt x="58" y="326"/>
                  </a:lnTo>
                  <a:lnTo>
                    <a:pt x="68" y="338"/>
                  </a:lnTo>
                  <a:lnTo>
                    <a:pt x="416" y="342"/>
                  </a:lnTo>
                  <a:lnTo>
                    <a:pt x="448" y="358"/>
                  </a:lnTo>
                  <a:lnTo>
                    <a:pt x="448" y="358"/>
                  </a:lnTo>
                  <a:lnTo>
                    <a:pt x="474" y="306"/>
                  </a:lnTo>
                  <a:lnTo>
                    <a:pt x="474" y="306"/>
                  </a:lnTo>
                  <a:lnTo>
                    <a:pt x="478" y="294"/>
                  </a:lnTo>
                  <a:lnTo>
                    <a:pt x="480" y="286"/>
                  </a:lnTo>
                  <a:lnTo>
                    <a:pt x="480" y="280"/>
                  </a:lnTo>
                  <a:lnTo>
                    <a:pt x="480" y="276"/>
                  </a:lnTo>
                  <a:lnTo>
                    <a:pt x="476" y="266"/>
                  </a:lnTo>
                  <a:lnTo>
                    <a:pt x="476" y="260"/>
                  </a:lnTo>
                  <a:lnTo>
                    <a:pt x="474" y="254"/>
                  </a:lnTo>
                  <a:lnTo>
                    <a:pt x="474" y="254"/>
                  </a:lnTo>
                  <a:lnTo>
                    <a:pt x="476" y="250"/>
                  </a:lnTo>
                  <a:lnTo>
                    <a:pt x="476" y="246"/>
                  </a:lnTo>
                  <a:lnTo>
                    <a:pt x="480" y="244"/>
                  </a:lnTo>
                  <a:lnTo>
                    <a:pt x="482" y="244"/>
                  </a:lnTo>
                  <a:lnTo>
                    <a:pt x="490" y="244"/>
                  </a:lnTo>
                  <a:lnTo>
                    <a:pt x="502" y="242"/>
                  </a:lnTo>
                  <a:lnTo>
                    <a:pt x="502" y="242"/>
                  </a:lnTo>
                  <a:lnTo>
                    <a:pt x="512" y="238"/>
                  </a:lnTo>
                  <a:lnTo>
                    <a:pt x="520" y="228"/>
                  </a:lnTo>
                  <a:lnTo>
                    <a:pt x="528" y="218"/>
                  </a:lnTo>
                  <a:lnTo>
                    <a:pt x="534" y="208"/>
                  </a:lnTo>
                  <a:lnTo>
                    <a:pt x="534" y="208"/>
                  </a:lnTo>
                  <a:lnTo>
                    <a:pt x="538" y="200"/>
                  </a:lnTo>
                  <a:lnTo>
                    <a:pt x="544" y="194"/>
                  </a:lnTo>
                  <a:lnTo>
                    <a:pt x="550" y="192"/>
                  </a:lnTo>
                  <a:lnTo>
                    <a:pt x="550" y="154"/>
                  </a:lnTo>
                  <a:lnTo>
                    <a:pt x="526" y="14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10" name="Freeform 44">
              <a:extLst>
                <a:ext uri="{FF2B5EF4-FFF2-40B4-BE49-F238E27FC236}">
                  <a16:creationId xmlns:a16="http://schemas.microsoft.com/office/drawing/2014/main" id="{71B86E65-CD38-46B1-8D95-BC5F10953686}"/>
                </a:ext>
              </a:extLst>
            </p:cNvPr>
            <p:cNvSpPr>
              <a:spLocks/>
            </p:cNvSpPr>
            <p:nvPr>
              <p:custDataLst>
                <p:tags r:id="rId44"/>
              </p:custDataLst>
            </p:nvPr>
          </p:nvSpPr>
          <p:spPr bwMode="auto">
            <a:xfrm>
              <a:off x="4973298" y="1988608"/>
              <a:ext cx="713106" cy="856735"/>
            </a:xfrm>
            <a:custGeom>
              <a:avLst/>
              <a:gdLst/>
              <a:ahLst/>
              <a:cxnLst>
                <a:cxn ang="0">
                  <a:pos x="434" y="606"/>
                </a:cxn>
                <a:cxn ang="0">
                  <a:pos x="390" y="568"/>
                </a:cxn>
                <a:cxn ang="0">
                  <a:pos x="350" y="494"/>
                </a:cxn>
                <a:cxn ang="0">
                  <a:pos x="336" y="428"/>
                </a:cxn>
                <a:cxn ang="0">
                  <a:pos x="384" y="314"/>
                </a:cxn>
                <a:cxn ang="0">
                  <a:pos x="386" y="314"/>
                </a:cxn>
                <a:cxn ang="0">
                  <a:pos x="382" y="306"/>
                </a:cxn>
                <a:cxn ang="0">
                  <a:pos x="384" y="302"/>
                </a:cxn>
                <a:cxn ang="0">
                  <a:pos x="428" y="274"/>
                </a:cxn>
                <a:cxn ang="0">
                  <a:pos x="486" y="232"/>
                </a:cxn>
                <a:cxn ang="0">
                  <a:pos x="502" y="216"/>
                </a:cxn>
                <a:cxn ang="0">
                  <a:pos x="566" y="146"/>
                </a:cxn>
                <a:cxn ang="0">
                  <a:pos x="558" y="142"/>
                </a:cxn>
                <a:cxn ang="0">
                  <a:pos x="534" y="132"/>
                </a:cxn>
                <a:cxn ang="0">
                  <a:pos x="494" y="128"/>
                </a:cxn>
                <a:cxn ang="0">
                  <a:pos x="434" y="126"/>
                </a:cxn>
                <a:cxn ang="0">
                  <a:pos x="416" y="122"/>
                </a:cxn>
                <a:cxn ang="0">
                  <a:pos x="394" y="112"/>
                </a:cxn>
                <a:cxn ang="0">
                  <a:pos x="348" y="88"/>
                </a:cxn>
                <a:cxn ang="0">
                  <a:pos x="322" y="82"/>
                </a:cxn>
                <a:cxn ang="0">
                  <a:pos x="306" y="82"/>
                </a:cxn>
                <a:cxn ang="0">
                  <a:pos x="278" y="84"/>
                </a:cxn>
                <a:cxn ang="0">
                  <a:pos x="262" y="80"/>
                </a:cxn>
                <a:cxn ang="0">
                  <a:pos x="212" y="68"/>
                </a:cxn>
                <a:cxn ang="0">
                  <a:pos x="202" y="64"/>
                </a:cxn>
                <a:cxn ang="0">
                  <a:pos x="152" y="0"/>
                </a:cxn>
                <a:cxn ang="0">
                  <a:pos x="148" y="48"/>
                </a:cxn>
                <a:cxn ang="0">
                  <a:pos x="0" y="44"/>
                </a:cxn>
                <a:cxn ang="0">
                  <a:pos x="0" y="100"/>
                </a:cxn>
                <a:cxn ang="0">
                  <a:pos x="10" y="126"/>
                </a:cxn>
                <a:cxn ang="0">
                  <a:pos x="26" y="298"/>
                </a:cxn>
                <a:cxn ang="0">
                  <a:pos x="24" y="322"/>
                </a:cxn>
                <a:cxn ang="0">
                  <a:pos x="28" y="344"/>
                </a:cxn>
                <a:cxn ang="0">
                  <a:pos x="32" y="360"/>
                </a:cxn>
                <a:cxn ang="0">
                  <a:pos x="38" y="404"/>
                </a:cxn>
                <a:cxn ang="0">
                  <a:pos x="26" y="418"/>
                </a:cxn>
                <a:cxn ang="0">
                  <a:pos x="16" y="436"/>
                </a:cxn>
                <a:cxn ang="0">
                  <a:pos x="16" y="442"/>
                </a:cxn>
                <a:cxn ang="0">
                  <a:pos x="24" y="454"/>
                </a:cxn>
                <a:cxn ang="0">
                  <a:pos x="44" y="472"/>
                </a:cxn>
                <a:cxn ang="0">
                  <a:pos x="54" y="488"/>
                </a:cxn>
                <a:cxn ang="0">
                  <a:pos x="56" y="498"/>
                </a:cxn>
                <a:cxn ang="0">
                  <a:pos x="48" y="678"/>
                </a:cxn>
                <a:cxn ang="0">
                  <a:pos x="482" y="678"/>
                </a:cxn>
              </a:cxnLst>
              <a:rect l="0" t="0" r="r" b="b"/>
              <a:pathLst>
                <a:path w="566" h="680">
                  <a:moveTo>
                    <a:pt x="482" y="638"/>
                  </a:moveTo>
                  <a:lnTo>
                    <a:pt x="434" y="606"/>
                  </a:lnTo>
                  <a:lnTo>
                    <a:pt x="420" y="584"/>
                  </a:lnTo>
                  <a:lnTo>
                    <a:pt x="390" y="568"/>
                  </a:lnTo>
                  <a:lnTo>
                    <a:pt x="348" y="538"/>
                  </a:lnTo>
                  <a:lnTo>
                    <a:pt x="350" y="494"/>
                  </a:lnTo>
                  <a:lnTo>
                    <a:pt x="358" y="454"/>
                  </a:lnTo>
                  <a:lnTo>
                    <a:pt x="336" y="428"/>
                  </a:lnTo>
                  <a:lnTo>
                    <a:pt x="382" y="380"/>
                  </a:lnTo>
                  <a:lnTo>
                    <a:pt x="384" y="314"/>
                  </a:lnTo>
                  <a:lnTo>
                    <a:pt x="386" y="314"/>
                  </a:lnTo>
                  <a:lnTo>
                    <a:pt x="386" y="314"/>
                  </a:lnTo>
                  <a:lnTo>
                    <a:pt x="384" y="310"/>
                  </a:lnTo>
                  <a:lnTo>
                    <a:pt x="382" y="306"/>
                  </a:lnTo>
                  <a:lnTo>
                    <a:pt x="384" y="302"/>
                  </a:lnTo>
                  <a:lnTo>
                    <a:pt x="384" y="302"/>
                  </a:lnTo>
                  <a:lnTo>
                    <a:pt x="396" y="294"/>
                  </a:lnTo>
                  <a:lnTo>
                    <a:pt x="428" y="274"/>
                  </a:lnTo>
                  <a:lnTo>
                    <a:pt x="466" y="246"/>
                  </a:lnTo>
                  <a:lnTo>
                    <a:pt x="486" y="232"/>
                  </a:lnTo>
                  <a:lnTo>
                    <a:pt x="502" y="216"/>
                  </a:lnTo>
                  <a:lnTo>
                    <a:pt x="502" y="216"/>
                  </a:lnTo>
                  <a:lnTo>
                    <a:pt x="548" y="164"/>
                  </a:lnTo>
                  <a:lnTo>
                    <a:pt x="566" y="146"/>
                  </a:lnTo>
                  <a:lnTo>
                    <a:pt x="566" y="146"/>
                  </a:lnTo>
                  <a:lnTo>
                    <a:pt x="558" y="142"/>
                  </a:lnTo>
                  <a:lnTo>
                    <a:pt x="550" y="138"/>
                  </a:lnTo>
                  <a:lnTo>
                    <a:pt x="534" y="132"/>
                  </a:lnTo>
                  <a:lnTo>
                    <a:pt x="514" y="130"/>
                  </a:lnTo>
                  <a:lnTo>
                    <a:pt x="494" y="128"/>
                  </a:lnTo>
                  <a:lnTo>
                    <a:pt x="454" y="128"/>
                  </a:lnTo>
                  <a:lnTo>
                    <a:pt x="434" y="126"/>
                  </a:lnTo>
                  <a:lnTo>
                    <a:pt x="416" y="122"/>
                  </a:lnTo>
                  <a:lnTo>
                    <a:pt x="416" y="122"/>
                  </a:lnTo>
                  <a:lnTo>
                    <a:pt x="404" y="118"/>
                  </a:lnTo>
                  <a:lnTo>
                    <a:pt x="394" y="112"/>
                  </a:lnTo>
                  <a:lnTo>
                    <a:pt x="370" y="100"/>
                  </a:lnTo>
                  <a:lnTo>
                    <a:pt x="348" y="88"/>
                  </a:lnTo>
                  <a:lnTo>
                    <a:pt x="336" y="84"/>
                  </a:lnTo>
                  <a:lnTo>
                    <a:pt x="322" y="82"/>
                  </a:lnTo>
                  <a:lnTo>
                    <a:pt x="322" y="82"/>
                  </a:lnTo>
                  <a:lnTo>
                    <a:pt x="306" y="82"/>
                  </a:lnTo>
                  <a:lnTo>
                    <a:pt x="292" y="84"/>
                  </a:lnTo>
                  <a:lnTo>
                    <a:pt x="278" y="84"/>
                  </a:lnTo>
                  <a:lnTo>
                    <a:pt x="262" y="80"/>
                  </a:lnTo>
                  <a:lnTo>
                    <a:pt x="262" y="80"/>
                  </a:lnTo>
                  <a:lnTo>
                    <a:pt x="230" y="74"/>
                  </a:lnTo>
                  <a:lnTo>
                    <a:pt x="212" y="68"/>
                  </a:lnTo>
                  <a:lnTo>
                    <a:pt x="202" y="64"/>
                  </a:lnTo>
                  <a:lnTo>
                    <a:pt x="202" y="64"/>
                  </a:lnTo>
                  <a:lnTo>
                    <a:pt x="174" y="0"/>
                  </a:lnTo>
                  <a:lnTo>
                    <a:pt x="152" y="0"/>
                  </a:lnTo>
                  <a:lnTo>
                    <a:pt x="148" y="48"/>
                  </a:lnTo>
                  <a:lnTo>
                    <a:pt x="148" y="48"/>
                  </a:lnTo>
                  <a:lnTo>
                    <a:pt x="120" y="48"/>
                  </a:lnTo>
                  <a:lnTo>
                    <a:pt x="0" y="44"/>
                  </a:lnTo>
                  <a:lnTo>
                    <a:pt x="6" y="76"/>
                  </a:lnTo>
                  <a:lnTo>
                    <a:pt x="0" y="100"/>
                  </a:lnTo>
                  <a:lnTo>
                    <a:pt x="10" y="126"/>
                  </a:lnTo>
                  <a:lnTo>
                    <a:pt x="10" y="126"/>
                  </a:lnTo>
                  <a:lnTo>
                    <a:pt x="18" y="206"/>
                  </a:lnTo>
                  <a:lnTo>
                    <a:pt x="26" y="298"/>
                  </a:lnTo>
                  <a:lnTo>
                    <a:pt x="26" y="298"/>
                  </a:lnTo>
                  <a:lnTo>
                    <a:pt x="24" y="322"/>
                  </a:lnTo>
                  <a:lnTo>
                    <a:pt x="26" y="332"/>
                  </a:lnTo>
                  <a:lnTo>
                    <a:pt x="28" y="344"/>
                  </a:lnTo>
                  <a:lnTo>
                    <a:pt x="28" y="344"/>
                  </a:lnTo>
                  <a:lnTo>
                    <a:pt x="32" y="360"/>
                  </a:lnTo>
                  <a:lnTo>
                    <a:pt x="36" y="380"/>
                  </a:lnTo>
                  <a:lnTo>
                    <a:pt x="38" y="404"/>
                  </a:lnTo>
                  <a:lnTo>
                    <a:pt x="38" y="404"/>
                  </a:lnTo>
                  <a:lnTo>
                    <a:pt x="26" y="418"/>
                  </a:lnTo>
                  <a:lnTo>
                    <a:pt x="18" y="430"/>
                  </a:lnTo>
                  <a:lnTo>
                    <a:pt x="16" y="436"/>
                  </a:lnTo>
                  <a:lnTo>
                    <a:pt x="16" y="442"/>
                  </a:lnTo>
                  <a:lnTo>
                    <a:pt x="16" y="442"/>
                  </a:lnTo>
                  <a:lnTo>
                    <a:pt x="20" y="448"/>
                  </a:lnTo>
                  <a:lnTo>
                    <a:pt x="24" y="454"/>
                  </a:lnTo>
                  <a:lnTo>
                    <a:pt x="38" y="466"/>
                  </a:lnTo>
                  <a:lnTo>
                    <a:pt x="44" y="472"/>
                  </a:lnTo>
                  <a:lnTo>
                    <a:pt x="50" y="480"/>
                  </a:lnTo>
                  <a:lnTo>
                    <a:pt x="54" y="488"/>
                  </a:lnTo>
                  <a:lnTo>
                    <a:pt x="56" y="498"/>
                  </a:lnTo>
                  <a:lnTo>
                    <a:pt x="56" y="498"/>
                  </a:lnTo>
                  <a:lnTo>
                    <a:pt x="52" y="598"/>
                  </a:lnTo>
                  <a:lnTo>
                    <a:pt x="48" y="678"/>
                  </a:lnTo>
                  <a:lnTo>
                    <a:pt x="40" y="680"/>
                  </a:lnTo>
                  <a:lnTo>
                    <a:pt x="482" y="678"/>
                  </a:lnTo>
                  <a:lnTo>
                    <a:pt x="482" y="63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grpSp>
          <p:nvGrpSpPr>
            <p:cNvPr id="111" name="Group 210">
              <a:extLst>
                <a:ext uri="{FF2B5EF4-FFF2-40B4-BE49-F238E27FC236}">
                  <a16:creationId xmlns:a16="http://schemas.microsoft.com/office/drawing/2014/main" id="{20A72A62-1BEC-4525-9C1A-231944B7CE04}"/>
                </a:ext>
              </a:extLst>
            </p:cNvPr>
            <p:cNvGrpSpPr/>
            <p:nvPr/>
          </p:nvGrpSpPr>
          <p:grpSpPr>
            <a:xfrm>
              <a:off x="1982501" y="4932487"/>
              <a:ext cx="1015484" cy="740824"/>
              <a:chOff x="4313108" y="5619653"/>
              <a:chExt cx="1015484" cy="740824"/>
            </a:xfrm>
            <a:grpFill/>
            <a:effectLst/>
          </p:grpSpPr>
          <p:sp>
            <p:nvSpPr>
              <p:cNvPr id="139" name="Freeform 47">
                <a:extLst>
                  <a:ext uri="{FF2B5EF4-FFF2-40B4-BE49-F238E27FC236}">
                    <a16:creationId xmlns:a16="http://schemas.microsoft.com/office/drawing/2014/main" id="{E2663AFA-883D-4DAE-A346-CB04920C6DCE}"/>
                  </a:ext>
                </a:extLst>
              </p:cNvPr>
              <p:cNvSpPr>
                <a:spLocks/>
              </p:cNvSpPr>
              <p:nvPr>
                <p:custDataLst>
                  <p:tags r:id="rId56"/>
                </p:custDataLst>
              </p:nvPr>
            </p:nvSpPr>
            <p:spPr bwMode="auto">
              <a:xfrm>
                <a:off x="5096770" y="6058100"/>
                <a:ext cx="231822" cy="302377"/>
              </a:xfrm>
              <a:custGeom>
                <a:avLst/>
                <a:gdLst/>
                <a:ahLst/>
                <a:cxnLst>
                  <a:cxn ang="0">
                    <a:pos x="182" y="132"/>
                  </a:cxn>
                  <a:cxn ang="0">
                    <a:pos x="168" y="120"/>
                  </a:cxn>
                  <a:cxn ang="0">
                    <a:pos x="158" y="112"/>
                  </a:cxn>
                  <a:cxn ang="0">
                    <a:pos x="156" y="106"/>
                  </a:cxn>
                  <a:cxn ang="0">
                    <a:pos x="150" y="94"/>
                  </a:cxn>
                  <a:cxn ang="0">
                    <a:pos x="144" y="96"/>
                  </a:cxn>
                  <a:cxn ang="0">
                    <a:pos x="140" y="96"/>
                  </a:cxn>
                  <a:cxn ang="0">
                    <a:pos x="140" y="92"/>
                  </a:cxn>
                  <a:cxn ang="0">
                    <a:pos x="140" y="82"/>
                  </a:cxn>
                  <a:cxn ang="0">
                    <a:pos x="140" y="72"/>
                  </a:cxn>
                  <a:cxn ang="0">
                    <a:pos x="138" y="68"/>
                  </a:cxn>
                  <a:cxn ang="0">
                    <a:pos x="116" y="46"/>
                  </a:cxn>
                  <a:cxn ang="0">
                    <a:pos x="104" y="40"/>
                  </a:cxn>
                  <a:cxn ang="0">
                    <a:pos x="72" y="30"/>
                  </a:cxn>
                  <a:cxn ang="0">
                    <a:pos x="64" y="24"/>
                  </a:cxn>
                  <a:cxn ang="0">
                    <a:pos x="54" y="14"/>
                  </a:cxn>
                  <a:cxn ang="0">
                    <a:pos x="34" y="0"/>
                  </a:cxn>
                  <a:cxn ang="0">
                    <a:pos x="22" y="4"/>
                  </a:cxn>
                  <a:cxn ang="0">
                    <a:pos x="20" y="10"/>
                  </a:cxn>
                  <a:cxn ang="0">
                    <a:pos x="22" y="24"/>
                  </a:cxn>
                  <a:cxn ang="0">
                    <a:pos x="26" y="56"/>
                  </a:cxn>
                  <a:cxn ang="0">
                    <a:pos x="22" y="70"/>
                  </a:cxn>
                  <a:cxn ang="0">
                    <a:pos x="14" y="72"/>
                  </a:cxn>
                  <a:cxn ang="0">
                    <a:pos x="8" y="72"/>
                  </a:cxn>
                  <a:cxn ang="0">
                    <a:pos x="2" y="78"/>
                  </a:cxn>
                  <a:cxn ang="0">
                    <a:pos x="0" y="94"/>
                  </a:cxn>
                  <a:cxn ang="0">
                    <a:pos x="10" y="132"/>
                  </a:cxn>
                  <a:cxn ang="0">
                    <a:pos x="18" y="150"/>
                  </a:cxn>
                  <a:cxn ang="0">
                    <a:pos x="20" y="164"/>
                  </a:cxn>
                  <a:cxn ang="0">
                    <a:pos x="16" y="196"/>
                  </a:cxn>
                  <a:cxn ang="0">
                    <a:pos x="18" y="208"/>
                  </a:cxn>
                  <a:cxn ang="0">
                    <a:pos x="24" y="216"/>
                  </a:cxn>
                  <a:cxn ang="0">
                    <a:pos x="44" y="232"/>
                  </a:cxn>
                  <a:cxn ang="0">
                    <a:pos x="52" y="240"/>
                  </a:cxn>
                  <a:cxn ang="0">
                    <a:pos x="58" y="228"/>
                  </a:cxn>
                  <a:cxn ang="0">
                    <a:pos x="98" y="188"/>
                  </a:cxn>
                  <a:cxn ang="0">
                    <a:pos x="112" y="176"/>
                  </a:cxn>
                  <a:cxn ang="0">
                    <a:pos x="128" y="172"/>
                  </a:cxn>
                  <a:cxn ang="0">
                    <a:pos x="168" y="154"/>
                  </a:cxn>
                  <a:cxn ang="0">
                    <a:pos x="182" y="144"/>
                  </a:cxn>
                  <a:cxn ang="0">
                    <a:pos x="184" y="136"/>
                  </a:cxn>
                  <a:cxn ang="0">
                    <a:pos x="182" y="132"/>
                  </a:cxn>
                  <a:cxn ang="0">
                    <a:pos x="182" y="132"/>
                  </a:cxn>
                </a:cxnLst>
                <a:rect l="0" t="0" r="r" b="b"/>
                <a:pathLst>
                  <a:path w="184" h="240">
                    <a:moveTo>
                      <a:pt x="182" y="132"/>
                    </a:moveTo>
                    <a:lnTo>
                      <a:pt x="182" y="132"/>
                    </a:lnTo>
                    <a:lnTo>
                      <a:pt x="176" y="124"/>
                    </a:lnTo>
                    <a:lnTo>
                      <a:pt x="168" y="120"/>
                    </a:lnTo>
                    <a:lnTo>
                      <a:pt x="160" y="114"/>
                    </a:lnTo>
                    <a:lnTo>
                      <a:pt x="158" y="112"/>
                    </a:lnTo>
                    <a:lnTo>
                      <a:pt x="156" y="106"/>
                    </a:lnTo>
                    <a:lnTo>
                      <a:pt x="156" y="106"/>
                    </a:lnTo>
                    <a:lnTo>
                      <a:pt x="152" y="96"/>
                    </a:lnTo>
                    <a:lnTo>
                      <a:pt x="150" y="94"/>
                    </a:lnTo>
                    <a:lnTo>
                      <a:pt x="148" y="94"/>
                    </a:lnTo>
                    <a:lnTo>
                      <a:pt x="144" y="96"/>
                    </a:lnTo>
                    <a:lnTo>
                      <a:pt x="142" y="96"/>
                    </a:lnTo>
                    <a:lnTo>
                      <a:pt x="140" y="96"/>
                    </a:lnTo>
                    <a:lnTo>
                      <a:pt x="140" y="96"/>
                    </a:lnTo>
                    <a:lnTo>
                      <a:pt x="140" y="92"/>
                    </a:lnTo>
                    <a:lnTo>
                      <a:pt x="138" y="90"/>
                    </a:lnTo>
                    <a:lnTo>
                      <a:pt x="140" y="82"/>
                    </a:lnTo>
                    <a:lnTo>
                      <a:pt x="140" y="74"/>
                    </a:lnTo>
                    <a:lnTo>
                      <a:pt x="140" y="72"/>
                    </a:lnTo>
                    <a:lnTo>
                      <a:pt x="138" y="68"/>
                    </a:lnTo>
                    <a:lnTo>
                      <a:pt x="138" y="68"/>
                    </a:lnTo>
                    <a:lnTo>
                      <a:pt x="116" y="46"/>
                    </a:lnTo>
                    <a:lnTo>
                      <a:pt x="116" y="46"/>
                    </a:lnTo>
                    <a:lnTo>
                      <a:pt x="110" y="44"/>
                    </a:lnTo>
                    <a:lnTo>
                      <a:pt x="104" y="40"/>
                    </a:lnTo>
                    <a:lnTo>
                      <a:pt x="88" y="34"/>
                    </a:lnTo>
                    <a:lnTo>
                      <a:pt x="72" y="30"/>
                    </a:lnTo>
                    <a:lnTo>
                      <a:pt x="66" y="26"/>
                    </a:lnTo>
                    <a:lnTo>
                      <a:pt x="64" y="24"/>
                    </a:lnTo>
                    <a:lnTo>
                      <a:pt x="64" y="24"/>
                    </a:lnTo>
                    <a:lnTo>
                      <a:pt x="54" y="14"/>
                    </a:lnTo>
                    <a:lnTo>
                      <a:pt x="40" y="4"/>
                    </a:lnTo>
                    <a:lnTo>
                      <a:pt x="34" y="0"/>
                    </a:lnTo>
                    <a:lnTo>
                      <a:pt x="26" y="0"/>
                    </a:lnTo>
                    <a:lnTo>
                      <a:pt x="22" y="4"/>
                    </a:lnTo>
                    <a:lnTo>
                      <a:pt x="20" y="10"/>
                    </a:lnTo>
                    <a:lnTo>
                      <a:pt x="20" y="10"/>
                    </a:lnTo>
                    <a:lnTo>
                      <a:pt x="20" y="16"/>
                    </a:lnTo>
                    <a:lnTo>
                      <a:pt x="22" y="24"/>
                    </a:lnTo>
                    <a:lnTo>
                      <a:pt x="26" y="46"/>
                    </a:lnTo>
                    <a:lnTo>
                      <a:pt x="26" y="56"/>
                    </a:lnTo>
                    <a:lnTo>
                      <a:pt x="26" y="64"/>
                    </a:lnTo>
                    <a:lnTo>
                      <a:pt x="22" y="70"/>
                    </a:lnTo>
                    <a:lnTo>
                      <a:pt x="18" y="72"/>
                    </a:lnTo>
                    <a:lnTo>
                      <a:pt x="14" y="72"/>
                    </a:lnTo>
                    <a:lnTo>
                      <a:pt x="14" y="72"/>
                    </a:lnTo>
                    <a:lnTo>
                      <a:pt x="8" y="72"/>
                    </a:lnTo>
                    <a:lnTo>
                      <a:pt x="4" y="74"/>
                    </a:lnTo>
                    <a:lnTo>
                      <a:pt x="2" y="78"/>
                    </a:lnTo>
                    <a:lnTo>
                      <a:pt x="0" y="82"/>
                    </a:lnTo>
                    <a:lnTo>
                      <a:pt x="0" y="94"/>
                    </a:lnTo>
                    <a:lnTo>
                      <a:pt x="2" y="106"/>
                    </a:lnTo>
                    <a:lnTo>
                      <a:pt x="10" y="132"/>
                    </a:lnTo>
                    <a:lnTo>
                      <a:pt x="18" y="150"/>
                    </a:lnTo>
                    <a:lnTo>
                      <a:pt x="18" y="150"/>
                    </a:lnTo>
                    <a:lnTo>
                      <a:pt x="20" y="156"/>
                    </a:lnTo>
                    <a:lnTo>
                      <a:pt x="20" y="164"/>
                    </a:lnTo>
                    <a:lnTo>
                      <a:pt x="18" y="180"/>
                    </a:lnTo>
                    <a:lnTo>
                      <a:pt x="16" y="196"/>
                    </a:lnTo>
                    <a:lnTo>
                      <a:pt x="16" y="202"/>
                    </a:lnTo>
                    <a:lnTo>
                      <a:pt x="18" y="208"/>
                    </a:lnTo>
                    <a:lnTo>
                      <a:pt x="18" y="208"/>
                    </a:lnTo>
                    <a:lnTo>
                      <a:pt x="24" y="216"/>
                    </a:lnTo>
                    <a:lnTo>
                      <a:pt x="34" y="224"/>
                    </a:lnTo>
                    <a:lnTo>
                      <a:pt x="44" y="232"/>
                    </a:lnTo>
                    <a:lnTo>
                      <a:pt x="52" y="240"/>
                    </a:lnTo>
                    <a:lnTo>
                      <a:pt x="52" y="240"/>
                    </a:lnTo>
                    <a:lnTo>
                      <a:pt x="54" y="236"/>
                    </a:lnTo>
                    <a:lnTo>
                      <a:pt x="58" y="228"/>
                    </a:lnTo>
                    <a:lnTo>
                      <a:pt x="76" y="208"/>
                    </a:lnTo>
                    <a:lnTo>
                      <a:pt x="98" y="188"/>
                    </a:lnTo>
                    <a:lnTo>
                      <a:pt x="106" y="180"/>
                    </a:lnTo>
                    <a:lnTo>
                      <a:pt x="112" y="176"/>
                    </a:lnTo>
                    <a:lnTo>
                      <a:pt x="112" y="176"/>
                    </a:lnTo>
                    <a:lnTo>
                      <a:pt x="128" y="172"/>
                    </a:lnTo>
                    <a:lnTo>
                      <a:pt x="156" y="160"/>
                    </a:lnTo>
                    <a:lnTo>
                      <a:pt x="168" y="154"/>
                    </a:lnTo>
                    <a:lnTo>
                      <a:pt x="178" y="146"/>
                    </a:lnTo>
                    <a:lnTo>
                      <a:pt x="182" y="144"/>
                    </a:lnTo>
                    <a:lnTo>
                      <a:pt x="184" y="140"/>
                    </a:lnTo>
                    <a:lnTo>
                      <a:pt x="184" y="136"/>
                    </a:lnTo>
                    <a:lnTo>
                      <a:pt x="182" y="132"/>
                    </a:lnTo>
                    <a:lnTo>
                      <a:pt x="182" y="132"/>
                    </a:lnTo>
                    <a:lnTo>
                      <a:pt x="182" y="132"/>
                    </a:lnTo>
                    <a:lnTo>
                      <a:pt x="182" y="13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40" name="Freeform 48">
                <a:extLst>
                  <a:ext uri="{FF2B5EF4-FFF2-40B4-BE49-F238E27FC236}">
                    <a16:creationId xmlns:a16="http://schemas.microsoft.com/office/drawing/2014/main" id="{07F8638D-2452-4E55-8546-E8307F4A61C6}"/>
                  </a:ext>
                </a:extLst>
              </p:cNvPr>
              <p:cNvSpPr>
                <a:spLocks/>
              </p:cNvSpPr>
              <p:nvPr>
                <p:custDataLst>
                  <p:tags r:id="rId57"/>
                </p:custDataLst>
              </p:nvPr>
            </p:nvSpPr>
            <p:spPr bwMode="auto">
              <a:xfrm>
                <a:off x="4859907" y="5843916"/>
                <a:ext cx="110872" cy="40317"/>
              </a:xfrm>
              <a:custGeom>
                <a:avLst/>
                <a:gdLst/>
                <a:ahLst/>
                <a:cxnLst>
                  <a:cxn ang="0">
                    <a:pos x="88" y="10"/>
                  </a:cxn>
                  <a:cxn ang="0">
                    <a:pos x="88" y="10"/>
                  </a:cxn>
                  <a:cxn ang="0">
                    <a:pos x="88" y="10"/>
                  </a:cxn>
                  <a:cxn ang="0">
                    <a:pos x="88" y="10"/>
                  </a:cxn>
                  <a:cxn ang="0">
                    <a:pos x="72" y="6"/>
                  </a:cxn>
                  <a:cxn ang="0">
                    <a:pos x="56" y="2"/>
                  </a:cxn>
                  <a:cxn ang="0">
                    <a:pos x="56" y="2"/>
                  </a:cxn>
                  <a:cxn ang="0">
                    <a:pos x="40" y="2"/>
                  </a:cxn>
                  <a:cxn ang="0">
                    <a:pos x="22" y="2"/>
                  </a:cxn>
                  <a:cxn ang="0">
                    <a:pos x="22" y="2"/>
                  </a:cxn>
                  <a:cxn ang="0">
                    <a:pos x="12" y="0"/>
                  </a:cxn>
                  <a:cxn ang="0">
                    <a:pos x="6" y="0"/>
                  </a:cxn>
                  <a:cxn ang="0">
                    <a:pos x="2" y="2"/>
                  </a:cxn>
                  <a:cxn ang="0">
                    <a:pos x="2" y="2"/>
                  </a:cxn>
                  <a:cxn ang="0">
                    <a:pos x="0" y="8"/>
                  </a:cxn>
                  <a:cxn ang="0">
                    <a:pos x="0" y="14"/>
                  </a:cxn>
                  <a:cxn ang="0">
                    <a:pos x="0" y="14"/>
                  </a:cxn>
                  <a:cxn ang="0">
                    <a:pos x="2" y="18"/>
                  </a:cxn>
                  <a:cxn ang="0">
                    <a:pos x="6" y="22"/>
                  </a:cxn>
                  <a:cxn ang="0">
                    <a:pos x="14" y="24"/>
                  </a:cxn>
                  <a:cxn ang="0">
                    <a:pos x="22" y="22"/>
                  </a:cxn>
                  <a:cxn ang="0">
                    <a:pos x="30" y="20"/>
                  </a:cxn>
                  <a:cxn ang="0">
                    <a:pos x="30" y="20"/>
                  </a:cxn>
                  <a:cxn ang="0">
                    <a:pos x="34" y="20"/>
                  </a:cxn>
                  <a:cxn ang="0">
                    <a:pos x="38" y="22"/>
                  </a:cxn>
                  <a:cxn ang="0">
                    <a:pos x="46" y="26"/>
                  </a:cxn>
                  <a:cxn ang="0">
                    <a:pos x="56" y="32"/>
                  </a:cxn>
                  <a:cxn ang="0">
                    <a:pos x="60" y="32"/>
                  </a:cxn>
                  <a:cxn ang="0">
                    <a:pos x="64" y="32"/>
                  </a:cxn>
                  <a:cxn ang="0">
                    <a:pos x="64" y="32"/>
                  </a:cxn>
                  <a:cxn ang="0">
                    <a:pos x="78" y="22"/>
                  </a:cxn>
                  <a:cxn ang="0">
                    <a:pos x="86" y="14"/>
                  </a:cxn>
                  <a:cxn ang="0">
                    <a:pos x="88" y="12"/>
                  </a:cxn>
                  <a:cxn ang="0">
                    <a:pos x="88" y="10"/>
                  </a:cxn>
                  <a:cxn ang="0">
                    <a:pos x="88" y="10"/>
                  </a:cxn>
                </a:cxnLst>
                <a:rect l="0" t="0" r="r" b="b"/>
                <a:pathLst>
                  <a:path w="88" h="32">
                    <a:moveTo>
                      <a:pt x="88" y="10"/>
                    </a:moveTo>
                    <a:lnTo>
                      <a:pt x="88" y="10"/>
                    </a:lnTo>
                    <a:lnTo>
                      <a:pt x="88" y="10"/>
                    </a:lnTo>
                    <a:lnTo>
                      <a:pt x="88" y="10"/>
                    </a:lnTo>
                    <a:lnTo>
                      <a:pt x="72" y="6"/>
                    </a:lnTo>
                    <a:lnTo>
                      <a:pt x="56" y="2"/>
                    </a:lnTo>
                    <a:lnTo>
                      <a:pt x="56" y="2"/>
                    </a:lnTo>
                    <a:lnTo>
                      <a:pt x="40" y="2"/>
                    </a:lnTo>
                    <a:lnTo>
                      <a:pt x="22" y="2"/>
                    </a:lnTo>
                    <a:lnTo>
                      <a:pt x="22" y="2"/>
                    </a:lnTo>
                    <a:lnTo>
                      <a:pt x="12" y="0"/>
                    </a:lnTo>
                    <a:lnTo>
                      <a:pt x="6" y="0"/>
                    </a:lnTo>
                    <a:lnTo>
                      <a:pt x="2" y="2"/>
                    </a:lnTo>
                    <a:lnTo>
                      <a:pt x="2" y="2"/>
                    </a:lnTo>
                    <a:lnTo>
                      <a:pt x="0" y="8"/>
                    </a:lnTo>
                    <a:lnTo>
                      <a:pt x="0" y="14"/>
                    </a:lnTo>
                    <a:lnTo>
                      <a:pt x="0" y="14"/>
                    </a:lnTo>
                    <a:lnTo>
                      <a:pt x="2" y="18"/>
                    </a:lnTo>
                    <a:lnTo>
                      <a:pt x="6" y="22"/>
                    </a:lnTo>
                    <a:lnTo>
                      <a:pt x="14" y="24"/>
                    </a:lnTo>
                    <a:lnTo>
                      <a:pt x="22" y="22"/>
                    </a:lnTo>
                    <a:lnTo>
                      <a:pt x="30" y="20"/>
                    </a:lnTo>
                    <a:lnTo>
                      <a:pt x="30" y="20"/>
                    </a:lnTo>
                    <a:lnTo>
                      <a:pt x="34" y="20"/>
                    </a:lnTo>
                    <a:lnTo>
                      <a:pt x="38" y="22"/>
                    </a:lnTo>
                    <a:lnTo>
                      <a:pt x="46" y="26"/>
                    </a:lnTo>
                    <a:lnTo>
                      <a:pt x="56" y="32"/>
                    </a:lnTo>
                    <a:lnTo>
                      <a:pt x="60" y="32"/>
                    </a:lnTo>
                    <a:lnTo>
                      <a:pt x="64" y="32"/>
                    </a:lnTo>
                    <a:lnTo>
                      <a:pt x="64" y="32"/>
                    </a:lnTo>
                    <a:lnTo>
                      <a:pt x="78" y="22"/>
                    </a:lnTo>
                    <a:lnTo>
                      <a:pt x="86" y="14"/>
                    </a:lnTo>
                    <a:lnTo>
                      <a:pt x="88" y="12"/>
                    </a:lnTo>
                    <a:lnTo>
                      <a:pt x="88" y="10"/>
                    </a:lnTo>
                    <a:lnTo>
                      <a:pt x="88" y="1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41" name="Freeform 49">
                <a:extLst>
                  <a:ext uri="{FF2B5EF4-FFF2-40B4-BE49-F238E27FC236}">
                    <a16:creationId xmlns:a16="http://schemas.microsoft.com/office/drawing/2014/main" id="{FCE07B38-0B4F-4C6D-85E8-457979222A2A}"/>
                  </a:ext>
                </a:extLst>
              </p:cNvPr>
              <p:cNvSpPr>
                <a:spLocks/>
              </p:cNvSpPr>
              <p:nvPr>
                <p:custDataLst>
                  <p:tags r:id="rId58"/>
                </p:custDataLst>
              </p:nvPr>
            </p:nvSpPr>
            <p:spPr bwMode="auto">
              <a:xfrm>
                <a:off x="4907783" y="5909431"/>
                <a:ext cx="42837" cy="45357"/>
              </a:xfrm>
              <a:custGeom>
                <a:avLst/>
                <a:gdLst/>
                <a:ahLst/>
                <a:cxnLst>
                  <a:cxn ang="0">
                    <a:pos x="34" y="16"/>
                  </a:cxn>
                  <a:cxn ang="0">
                    <a:pos x="34" y="16"/>
                  </a:cxn>
                  <a:cxn ang="0">
                    <a:pos x="28" y="8"/>
                  </a:cxn>
                  <a:cxn ang="0">
                    <a:pos x="22" y="4"/>
                  </a:cxn>
                  <a:cxn ang="0">
                    <a:pos x="14" y="0"/>
                  </a:cxn>
                  <a:cxn ang="0">
                    <a:pos x="4" y="0"/>
                  </a:cxn>
                  <a:cxn ang="0">
                    <a:pos x="4" y="0"/>
                  </a:cxn>
                  <a:cxn ang="0">
                    <a:pos x="0" y="2"/>
                  </a:cxn>
                  <a:cxn ang="0">
                    <a:pos x="0" y="4"/>
                  </a:cxn>
                  <a:cxn ang="0">
                    <a:pos x="0" y="6"/>
                  </a:cxn>
                  <a:cxn ang="0">
                    <a:pos x="0" y="10"/>
                  </a:cxn>
                  <a:cxn ang="0">
                    <a:pos x="6" y="18"/>
                  </a:cxn>
                  <a:cxn ang="0">
                    <a:pos x="8" y="24"/>
                  </a:cxn>
                  <a:cxn ang="0">
                    <a:pos x="8" y="24"/>
                  </a:cxn>
                  <a:cxn ang="0">
                    <a:pos x="10" y="30"/>
                  </a:cxn>
                  <a:cxn ang="0">
                    <a:pos x="14" y="34"/>
                  </a:cxn>
                  <a:cxn ang="0">
                    <a:pos x="18" y="36"/>
                  </a:cxn>
                  <a:cxn ang="0">
                    <a:pos x="24" y="34"/>
                  </a:cxn>
                  <a:cxn ang="0">
                    <a:pos x="28" y="30"/>
                  </a:cxn>
                  <a:cxn ang="0">
                    <a:pos x="32" y="26"/>
                  </a:cxn>
                  <a:cxn ang="0">
                    <a:pos x="34" y="22"/>
                  </a:cxn>
                  <a:cxn ang="0">
                    <a:pos x="34" y="16"/>
                  </a:cxn>
                  <a:cxn ang="0">
                    <a:pos x="34" y="16"/>
                  </a:cxn>
                  <a:cxn ang="0">
                    <a:pos x="34" y="16"/>
                  </a:cxn>
                  <a:cxn ang="0">
                    <a:pos x="34" y="16"/>
                  </a:cxn>
                </a:cxnLst>
                <a:rect l="0" t="0" r="r" b="b"/>
                <a:pathLst>
                  <a:path w="34" h="36">
                    <a:moveTo>
                      <a:pt x="34" y="16"/>
                    </a:moveTo>
                    <a:lnTo>
                      <a:pt x="34" y="16"/>
                    </a:lnTo>
                    <a:lnTo>
                      <a:pt x="28" y="8"/>
                    </a:lnTo>
                    <a:lnTo>
                      <a:pt x="22" y="4"/>
                    </a:lnTo>
                    <a:lnTo>
                      <a:pt x="14" y="0"/>
                    </a:lnTo>
                    <a:lnTo>
                      <a:pt x="4" y="0"/>
                    </a:lnTo>
                    <a:lnTo>
                      <a:pt x="4" y="0"/>
                    </a:lnTo>
                    <a:lnTo>
                      <a:pt x="0" y="2"/>
                    </a:lnTo>
                    <a:lnTo>
                      <a:pt x="0" y="4"/>
                    </a:lnTo>
                    <a:lnTo>
                      <a:pt x="0" y="6"/>
                    </a:lnTo>
                    <a:lnTo>
                      <a:pt x="0" y="10"/>
                    </a:lnTo>
                    <a:lnTo>
                      <a:pt x="6" y="18"/>
                    </a:lnTo>
                    <a:lnTo>
                      <a:pt x="8" y="24"/>
                    </a:lnTo>
                    <a:lnTo>
                      <a:pt x="8" y="24"/>
                    </a:lnTo>
                    <a:lnTo>
                      <a:pt x="10" y="30"/>
                    </a:lnTo>
                    <a:lnTo>
                      <a:pt x="14" y="34"/>
                    </a:lnTo>
                    <a:lnTo>
                      <a:pt x="18" y="36"/>
                    </a:lnTo>
                    <a:lnTo>
                      <a:pt x="24" y="34"/>
                    </a:lnTo>
                    <a:lnTo>
                      <a:pt x="28" y="30"/>
                    </a:lnTo>
                    <a:lnTo>
                      <a:pt x="32" y="26"/>
                    </a:lnTo>
                    <a:lnTo>
                      <a:pt x="34" y="22"/>
                    </a:lnTo>
                    <a:lnTo>
                      <a:pt x="34" y="16"/>
                    </a:lnTo>
                    <a:lnTo>
                      <a:pt x="34" y="16"/>
                    </a:lnTo>
                    <a:lnTo>
                      <a:pt x="34" y="16"/>
                    </a:lnTo>
                    <a:lnTo>
                      <a:pt x="34" y="1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42" name="Freeform 50">
                <a:extLst>
                  <a:ext uri="{FF2B5EF4-FFF2-40B4-BE49-F238E27FC236}">
                    <a16:creationId xmlns:a16="http://schemas.microsoft.com/office/drawing/2014/main" id="{58DE02CE-3928-4CC6-A06A-84E737C1D40E}"/>
                  </a:ext>
                </a:extLst>
              </p:cNvPr>
              <p:cNvSpPr>
                <a:spLocks/>
              </p:cNvSpPr>
              <p:nvPr>
                <p:custDataLst>
                  <p:tags r:id="rId59"/>
                </p:custDataLst>
              </p:nvPr>
            </p:nvSpPr>
            <p:spPr bwMode="auto">
              <a:xfrm>
                <a:off x="4973298" y="5886753"/>
                <a:ext cx="131030" cy="103312"/>
              </a:xfrm>
              <a:custGeom>
                <a:avLst/>
                <a:gdLst/>
                <a:ahLst/>
                <a:cxnLst>
                  <a:cxn ang="0">
                    <a:pos x="96" y="66"/>
                  </a:cxn>
                  <a:cxn ang="0">
                    <a:pos x="96" y="66"/>
                  </a:cxn>
                  <a:cxn ang="0">
                    <a:pos x="100" y="60"/>
                  </a:cxn>
                  <a:cxn ang="0">
                    <a:pos x="104" y="54"/>
                  </a:cxn>
                  <a:cxn ang="0">
                    <a:pos x="104" y="48"/>
                  </a:cxn>
                  <a:cxn ang="0">
                    <a:pos x="102" y="44"/>
                  </a:cxn>
                  <a:cxn ang="0">
                    <a:pos x="100" y="40"/>
                  </a:cxn>
                  <a:cxn ang="0">
                    <a:pos x="94" y="36"/>
                  </a:cxn>
                  <a:cxn ang="0">
                    <a:pos x="82" y="30"/>
                  </a:cxn>
                  <a:cxn ang="0">
                    <a:pos x="82" y="30"/>
                  </a:cxn>
                  <a:cxn ang="0">
                    <a:pos x="76" y="26"/>
                  </a:cxn>
                  <a:cxn ang="0">
                    <a:pos x="72" y="22"/>
                  </a:cxn>
                  <a:cxn ang="0">
                    <a:pos x="68" y="18"/>
                  </a:cxn>
                  <a:cxn ang="0">
                    <a:pos x="64" y="16"/>
                  </a:cxn>
                  <a:cxn ang="0">
                    <a:pos x="64" y="16"/>
                  </a:cxn>
                  <a:cxn ang="0">
                    <a:pos x="56" y="18"/>
                  </a:cxn>
                  <a:cxn ang="0">
                    <a:pos x="48" y="20"/>
                  </a:cxn>
                  <a:cxn ang="0">
                    <a:pos x="42" y="24"/>
                  </a:cxn>
                  <a:cxn ang="0">
                    <a:pos x="34" y="24"/>
                  </a:cxn>
                  <a:cxn ang="0">
                    <a:pos x="34" y="24"/>
                  </a:cxn>
                  <a:cxn ang="0">
                    <a:pos x="30" y="22"/>
                  </a:cxn>
                  <a:cxn ang="0">
                    <a:pos x="26" y="20"/>
                  </a:cxn>
                  <a:cxn ang="0">
                    <a:pos x="22" y="10"/>
                  </a:cxn>
                  <a:cxn ang="0">
                    <a:pos x="22" y="6"/>
                  </a:cxn>
                  <a:cxn ang="0">
                    <a:pos x="18" y="2"/>
                  </a:cxn>
                  <a:cxn ang="0">
                    <a:pos x="16" y="0"/>
                  </a:cxn>
                  <a:cxn ang="0">
                    <a:pos x="10" y="0"/>
                  </a:cxn>
                  <a:cxn ang="0">
                    <a:pos x="10" y="0"/>
                  </a:cxn>
                  <a:cxn ang="0">
                    <a:pos x="4" y="4"/>
                  </a:cxn>
                  <a:cxn ang="0">
                    <a:pos x="2" y="8"/>
                  </a:cxn>
                  <a:cxn ang="0">
                    <a:pos x="0" y="14"/>
                  </a:cxn>
                  <a:cxn ang="0">
                    <a:pos x="2" y="22"/>
                  </a:cxn>
                  <a:cxn ang="0">
                    <a:pos x="4" y="30"/>
                  </a:cxn>
                  <a:cxn ang="0">
                    <a:pos x="8" y="36"/>
                  </a:cxn>
                  <a:cxn ang="0">
                    <a:pos x="14" y="40"/>
                  </a:cxn>
                  <a:cxn ang="0">
                    <a:pos x="20" y="42"/>
                  </a:cxn>
                  <a:cxn ang="0">
                    <a:pos x="20" y="42"/>
                  </a:cxn>
                  <a:cxn ang="0">
                    <a:pos x="26" y="44"/>
                  </a:cxn>
                  <a:cxn ang="0">
                    <a:pos x="30" y="50"/>
                  </a:cxn>
                  <a:cxn ang="0">
                    <a:pos x="36" y="64"/>
                  </a:cxn>
                  <a:cxn ang="0">
                    <a:pos x="42" y="78"/>
                  </a:cxn>
                  <a:cxn ang="0">
                    <a:pos x="46" y="82"/>
                  </a:cxn>
                  <a:cxn ang="0">
                    <a:pos x="50" y="80"/>
                  </a:cxn>
                  <a:cxn ang="0">
                    <a:pos x="50" y="80"/>
                  </a:cxn>
                  <a:cxn ang="0">
                    <a:pos x="54" y="78"/>
                  </a:cxn>
                  <a:cxn ang="0">
                    <a:pos x="60" y="76"/>
                  </a:cxn>
                  <a:cxn ang="0">
                    <a:pos x="74" y="74"/>
                  </a:cxn>
                  <a:cxn ang="0">
                    <a:pos x="86" y="72"/>
                  </a:cxn>
                  <a:cxn ang="0">
                    <a:pos x="92" y="70"/>
                  </a:cxn>
                  <a:cxn ang="0">
                    <a:pos x="96" y="66"/>
                  </a:cxn>
                  <a:cxn ang="0">
                    <a:pos x="96" y="66"/>
                  </a:cxn>
                  <a:cxn ang="0">
                    <a:pos x="96" y="66"/>
                  </a:cxn>
                  <a:cxn ang="0">
                    <a:pos x="96" y="66"/>
                  </a:cxn>
                </a:cxnLst>
                <a:rect l="0" t="0" r="r" b="b"/>
                <a:pathLst>
                  <a:path w="104" h="82">
                    <a:moveTo>
                      <a:pt x="96" y="66"/>
                    </a:moveTo>
                    <a:lnTo>
                      <a:pt x="96" y="66"/>
                    </a:lnTo>
                    <a:lnTo>
                      <a:pt x="100" y="60"/>
                    </a:lnTo>
                    <a:lnTo>
                      <a:pt x="104" y="54"/>
                    </a:lnTo>
                    <a:lnTo>
                      <a:pt x="104" y="48"/>
                    </a:lnTo>
                    <a:lnTo>
                      <a:pt x="102" y="44"/>
                    </a:lnTo>
                    <a:lnTo>
                      <a:pt x="100" y="40"/>
                    </a:lnTo>
                    <a:lnTo>
                      <a:pt x="94" y="36"/>
                    </a:lnTo>
                    <a:lnTo>
                      <a:pt x="82" y="30"/>
                    </a:lnTo>
                    <a:lnTo>
                      <a:pt x="82" y="30"/>
                    </a:lnTo>
                    <a:lnTo>
                      <a:pt x="76" y="26"/>
                    </a:lnTo>
                    <a:lnTo>
                      <a:pt x="72" y="22"/>
                    </a:lnTo>
                    <a:lnTo>
                      <a:pt x="68" y="18"/>
                    </a:lnTo>
                    <a:lnTo>
                      <a:pt x="64" y="16"/>
                    </a:lnTo>
                    <a:lnTo>
                      <a:pt x="64" y="16"/>
                    </a:lnTo>
                    <a:lnTo>
                      <a:pt x="56" y="18"/>
                    </a:lnTo>
                    <a:lnTo>
                      <a:pt x="48" y="20"/>
                    </a:lnTo>
                    <a:lnTo>
                      <a:pt x="42" y="24"/>
                    </a:lnTo>
                    <a:lnTo>
                      <a:pt x="34" y="24"/>
                    </a:lnTo>
                    <a:lnTo>
                      <a:pt x="34" y="24"/>
                    </a:lnTo>
                    <a:lnTo>
                      <a:pt x="30" y="22"/>
                    </a:lnTo>
                    <a:lnTo>
                      <a:pt x="26" y="20"/>
                    </a:lnTo>
                    <a:lnTo>
                      <a:pt x="22" y="10"/>
                    </a:lnTo>
                    <a:lnTo>
                      <a:pt x="22" y="6"/>
                    </a:lnTo>
                    <a:lnTo>
                      <a:pt x="18" y="2"/>
                    </a:lnTo>
                    <a:lnTo>
                      <a:pt x="16" y="0"/>
                    </a:lnTo>
                    <a:lnTo>
                      <a:pt x="10" y="0"/>
                    </a:lnTo>
                    <a:lnTo>
                      <a:pt x="10" y="0"/>
                    </a:lnTo>
                    <a:lnTo>
                      <a:pt x="4" y="4"/>
                    </a:lnTo>
                    <a:lnTo>
                      <a:pt x="2" y="8"/>
                    </a:lnTo>
                    <a:lnTo>
                      <a:pt x="0" y="14"/>
                    </a:lnTo>
                    <a:lnTo>
                      <a:pt x="2" y="22"/>
                    </a:lnTo>
                    <a:lnTo>
                      <a:pt x="4" y="30"/>
                    </a:lnTo>
                    <a:lnTo>
                      <a:pt x="8" y="36"/>
                    </a:lnTo>
                    <a:lnTo>
                      <a:pt x="14" y="40"/>
                    </a:lnTo>
                    <a:lnTo>
                      <a:pt x="20" y="42"/>
                    </a:lnTo>
                    <a:lnTo>
                      <a:pt x="20" y="42"/>
                    </a:lnTo>
                    <a:lnTo>
                      <a:pt x="26" y="44"/>
                    </a:lnTo>
                    <a:lnTo>
                      <a:pt x="30" y="50"/>
                    </a:lnTo>
                    <a:lnTo>
                      <a:pt x="36" y="64"/>
                    </a:lnTo>
                    <a:lnTo>
                      <a:pt x="42" y="78"/>
                    </a:lnTo>
                    <a:lnTo>
                      <a:pt x="46" y="82"/>
                    </a:lnTo>
                    <a:lnTo>
                      <a:pt x="50" y="80"/>
                    </a:lnTo>
                    <a:lnTo>
                      <a:pt x="50" y="80"/>
                    </a:lnTo>
                    <a:lnTo>
                      <a:pt x="54" y="78"/>
                    </a:lnTo>
                    <a:lnTo>
                      <a:pt x="60" y="76"/>
                    </a:lnTo>
                    <a:lnTo>
                      <a:pt x="74" y="74"/>
                    </a:lnTo>
                    <a:lnTo>
                      <a:pt x="86" y="72"/>
                    </a:lnTo>
                    <a:lnTo>
                      <a:pt x="92" y="70"/>
                    </a:lnTo>
                    <a:lnTo>
                      <a:pt x="96" y="66"/>
                    </a:lnTo>
                    <a:lnTo>
                      <a:pt x="96" y="66"/>
                    </a:lnTo>
                    <a:lnTo>
                      <a:pt x="96" y="66"/>
                    </a:lnTo>
                    <a:lnTo>
                      <a:pt x="96" y="6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43" name="Freeform 51">
                <a:extLst>
                  <a:ext uri="{FF2B5EF4-FFF2-40B4-BE49-F238E27FC236}">
                    <a16:creationId xmlns:a16="http://schemas.microsoft.com/office/drawing/2014/main" id="{82FDF609-F48E-479C-A9A4-0D2BF32EE9FC}"/>
                  </a:ext>
                </a:extLst>
              </p:cNvPr>
              <p:cNvSpPr>
                <a:spLocks/>
              </p:cNvSpPr>
              <p:nvPr>
                <p:custDataLst>
                  <p:tags r:id="rId60"/>
                </p:custDataLst>
              </p:nvPr>
            </p:nvSpPr>
            <p:spPr bwMode="auto">
              <a:xfrm>
                <a:off x="4973298" y="5982506"/>
                <a:ext cx="27718" cy="22678"/>
              </a:xfrm>
              <a:custGeom>
                <a:avLst/>
                <a:gdLst/>
                <a:ahLst/>
                <a:cxnLst>
                  <a:cxn ang="0">
                    <a:pos x="22" y="12"/>
                  </a:cxn>
                  <a:cxn ang="0">
                    <a:pos x="22" y="12"/>
                  </a:cxn>
                  <a:cxn ang="0">
                    <a:pos x="22" y="4"/>
                  </a:cxn>
                  <a:cxn ang="0">
                    <a:pos x="22" y="2"/>
                  </a:cxn>
                  <a:cxn ang="0">
                    <a:pos x="20" y="0"/>
                  </a:cxn>
                  <a:cxn ang="0">
                    <a:pos x="20" y="0"/>
                  </a:cxn>
                  <a:cxn ang="0">
                    <a:pos x="14" y="2"/>
                  </a:cxn>
                  <a:cxn ang="0">
                    <a:pos x="8" y="6"/>
                  </a:cxn>
                  <a:cxn ang="0">
                    <a:pos x="2" y="12"/>
                  </a:cxn>
                  <a:cxn ang="0">
                    <a:pos x="0" y="14"/>
                  </a:cxn>
                  <a:cxn ang="0">
                    <a:pos x="0" y="16"/>
                  </a:cxn>
                  <a:cxn ang="0">
                    <a:pos x="0" y="16"/>
                  </a:cxn>
                  <a:cxn ang="0">
                    <a:pos x="6" y="18"/>
                  </a:cxn>
                  <a:cxn ang="0">
                    <a:pos x="10" y="18"/>
                  </a:cxn>
                  <a:cxn ang="0">
                    <a:pos x="16" y="16"/>
                  </a:cxn>
                  <a:cxn ang="0">
                    <a:pos x="20" y="14"/>
                  </a:cxn>
                  <a:cxn ang="0">
                    <a:pos x="20" y="14"/>
                  </a:cxn>
                  <a:cxn ang="0">
                    <a:pos x="22" y="12"/>
                  </a:cxn>
                  <a:cxn ang="0">
                    <a:pos x="22" y="12"/>
                  </a:cxn>
                </a:cxnLst>
                <a:rect l="0" t="0" r="r" b="b"/>
                <a:pathLst>
                  <a:path w="22" h="18">
                    <a:moveTo>
                      <a:pt x="22" y="12"/>
                    </a:moveTo>
                    <a:lnTo>
                      <a:pt x="22" y="12"/>
                    </a:lnTo>
                    <a:lnTo>
                      <a:pt x="22" y="4"/>
                    </a:lnTo>
                    <a:lnTo>
                      <a:pt x="22" y="2"/>
                    </a:lnTo>
                    <a:lnTo>
                      <a:pt x="20" y="0"/>
                    </a:lnTo>
                    <a:lnTo>
                      <a:pt x="20" y="0"/>
                    </a:lnTo>
                    <a:lnTo>
                      <a:pt x="14" y="2"/>
                    </a:lnTo>
                    <a:lnTo>
                      <a:pt x="8" y="6"/>
                    </a:lnTo>
                    <a:lnTo>
                      <a:pt x="2" y="12"/>
                    </a:lnTo>
                    <a:lnTo>
                      <a:pt x="0" y="14"/>
                    </a:lnTo>
                    <a:lnTo>
                      <a:pt x="0" y="16"/>
                    </a:lnTo>
                    <a:lnTo>
                      <a:pt x="0" y="16"/>
                    </a:lnTo>
                    <a:lnTo>
                      <a:pt x="6" y="18"/>
                    </a:lnTo>
                    <a:lnTo>
                      <a:pt x="10" y="18"/>
                    </a:lnTo>
                    <a:lnTo>
                      <a:pt x="16" y="16"/>
                    </a:lnTo>
                    <a:lnTo>
                      <a:pt x="20" y="14"/>
                    </a:lnTo>
                    <a:lnTo>
                      <a:pt x="20" y="14"/>
                    </a:lnTo>
                    <a:lnTo>
                      <a:pt x="22" y="12"/>
                    </a:lnTo>
                    <a:lnTo>
                      <a:pt x="22" y="12"/>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44" name="Freeform 52">
                <a:extLst>
                  <a:ext uri="{FF2B5EF4-FFF2-40B4-BE49-F238E27FC236}">
                    <a16:creationId xmlns:a16="http://schemas.microsoft.com/office/drawing/2014/main" id="{454A5C57-6798-45BE-86FA-D36CDE392D5A}"/>
                  </a:ext>
                </a:extLst>
              </p:cNvPr>
              <p:cNvSpPr>
                <a:spLocks/>
              </p:cNvSpPr>
              <p:nvPr>
                <p:custDataLst>
                  <p:tags r:id="rId61"/>
                </p:custDataLst>
              </p:nvPr>
            </p:nvSpPr>
            <p:spPr bwMode="auto">
              <a:xfrm>
                <a:off x="4313108" y="5672569"/>
                <a:ext cx="35277" cy="50396"/>
              </a:xfrm>
              <a:custGeom>
                <a:avLst/>
                <a:gdLst/>
                <a:ahLst/>
                <a:cxnLst>
                  <a:cxn ang="0">
                    <a:pos x="28" y="0"/>
                  </a:cxn>
                  <a:cxn ang="0">
                    <a:pos x="28" y="0"/>
                  </a:cxn>
                  <a:cxn ang="0">
                    <a:pos x="26" y="0"/>
                  </a:cxn>
                  <a:cxn ang="0">
                    <a:pos x="24" y="0"/>
                  </a:cxn>
                  <a:cxn ang="0">
                    <a:pos x="20" y="2"/>
                  </a:cxn>
                  <a:cxn ang="0">
                    <a:pos x="14" y="8"/>
                  </a:cxn>
                  <a:cxn ang="0">
                    <a:pos x="6" y="16"/>
                  </a:cxn>
                  <a:cxn ang="0">
                    <a:pos x="2" y="24"/>
                  </a:cxn>
                  <a:cxn ang="0">
                    <a:pos x="0" y="30"/>
                  </a:cxn>
                  <a:cxn ang="0">
                    <a:pos x="0" y="36"/>
                  </a:cxn>
                  <a:cxn ang="0">
                    <a:pos x="2" y="38"/>
                  </a:cxn>
                  <a:cxn ang="0">
                    <a:pos x="6" y="40"/>
                  </a:cxn>
                  <a:cxn ang="0">
                    <a:pos x="6" y="40"/>
                  </a:cxn>
                  <a:cxn ang="0">
                    <a:pos x="18" y="22"/>
                  </a:cxn>
                  <a:cxn ang="0">
                    <a:pos x="26" y="10"/>
                  </a:cxn>
                  <a:cxn ang="0">
                    <a:pos x="28" y="4"/>
                  </a:cxn>
                  <a:cxn ang="0">
                    <a:pos x="28" y="0"/>
                  </a:cxn>
                  <a:cxn ang="0">
                    <a:pos x="28" y="0"/>
                  </a:cxn>
                  <a:cxn ang="0">
                    <a:pos x="28" y="0"/>
                  </a:cxn>
                  <a:cxn ang="0">
                    <a:pos x="28" y="0"/>
                  </a:cxn>
                </a:cxnLst>
                <a:rect l="0" t="0" r="r" b="b"/>
                <a:pathLst>
                  <a:path w="28" h="40">
                    <a:moveTo>
                      <a:pt x="28" y="0"/>
                    </a:moveTo>
                    <a:lnTo>
                      <a:pt x="28" y="0"/>
                    </a:lnTo>
                    <a:lnTo>
                      <a:pt x="26" y="0"/>
                    </a:lnTo>
                    <a:lnTo>
                      <a:pt x="24" y="0"/>
                    </a:lnTo>
                    <a:lnTo>
                      <a:pt x="20" y="2"/>
                    </a:lnTo>
                    <a:lnTo>
                      <a:pt x="14" y="8"/>
                    </a:lnTo>
                    <a:lnTo>
                      <a:pt x="6" y="16"/>
                    </a:lnTo>
                    <a:lnTo>
                      <a:pt x="2" y="24"/>
                    </a:lnTo>
                    <a:lnTo>
                      <a:pt x="0" y="30"/>
                    </a:lnTo>
                    <a:lnTo>
                      <a:pt x="0" y="36"/>
                    </a:lnTo>
                    <a:lnTo>
                      <a:pt x="2" y="38"/>
                    </a:lnTo>
                    <a:lnTo>
                      <a:pt x="6" y="40"/>
                    </a:lnTo>
                    <a:lnTo>
                      <a:pt x="6" y="40"/>
                    </a:lnTo>
                    <a:lnTo>
                      <a:pt x="18" y="22"/>
                    </a:lnTo>
                    <a:lnTo>
                      <a:pt x="26" y="10"/>
                    </a:lnTo>
                    <a:lnTo>
                      <a:pt x="28" y="4"/>
                    </a:lnTo>
                    <a:lnTo>
                      <a:pt x="28" y="0"/>
                    </a:lnTo>
                    <a:lnTo>
                      <a:pt x="28" y="0"/>
                    </a:lnTo>
                    <a:lnTo>
                      <a:pt x="28" y="0"/>
                    </a:lnTo>
                    <a:lnTo>
                      <a:pt x="28" y="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45" name="Freeform 53">
                <a:extLst>
                  <a:ext uri="{FF2B5EF4-FFF2-40B4-BE49-F238E27FC236}">
                    <a16:creationId xmlns:a16="http://schemas.microsoft.com/office/drawing/2014/main" id="{C07D1226-C7FC-451B-925A-9CDA1F88B5D7}"/>
                  </a:ext>
                </a:extLst>
              </p:cNvPr>
              <p:cNvSpPr>
                <a:spLocks/>
              </p:cNvSpPr>
              <p:nvPr>
                <p:custDataLst>
                  <p:tags r:id="rId62"/>
                </p:custDataLst>
              </p:nvPr>
            </p:nvSpPr>
            <p:spPr bwMode="auto">
              <a:xfrm>
                <a:off x="4393742" y="5619653"/>
                <a:ext cx="95753" cy="75594"/>
              </a:xfrm>
              <a:custGeom>
                <a:avLst/>
                <a:gdLst/>
                <a:ahLst/>
                <a:cxnLst>
                  <a:cxn ang="0">
                    <a:pos x="76" y="16"/>
                  </a:cxn>
                  <a:cxn ang="0">
                    <a:pos x="76" y="16"/>
                  </a:cxn>
                  <a:cxn ang="0">
                    <a:pos x="76" y="16"/>
                  </a:cxn>
                  <a:cxn ang="0">
                    <a:pos x="76" y="16"/>
                  </a:cxn>
                  <a:cxn ang="0">
                    <a:pos x="70" y="10"/>
                  </a:cxn>
                  <a:cxn ang="0">
                    <a:pos x="64" y="4"/>
                  </a:cxn>
                  <a:cxn ang="0">
                    <a:pos x="56" y="0"/>
                  </a:cxn>
                  <a:cxn ang="0">
                    <a:pos x="52" y="0"/>
                  </a:cxn>
                  <a:cxn ang="0">
                    <a:pos x="46" y="2"/>
                  </a:cxn>
                  <a:cxn ang="0">
                    <a:pos x="46" y="2"/>
                  </a:cxn>
                  <a:cxn ang="0">
                    <a:pos x="38" y="4"/>
                  </a:cxn>
                  <a:cxn ang="0">
                    <a:pos x="20" y="12"/>
                  </a:cxn>
                  <a:cxn ang="0">
                    <a:pos x="10" y="16"/>
                  </a:cxn>
                  <a:cxn ang="0">
                    <a:pos x="4" y="22"/>
                  </a:cxn>
                  <a:cxn ang="0">
                    <a:pos x="0" y="30"/>
                  </a:cxn>
                  <a:cxn ang="0">
                    <a:pos x="0" y="34"/>
                  </a:cxn>
                  <a:cxn ang="0">
                    <a:pos x="2" y="38"/>
                  </a:cxn>
                  <a:cxn ang="0">
                    <a:pos x="2" y="38"/>
                  </a:cxn>
                  <a:cxn ang="0">
                    <a:pos x="10" y="48"/>
                  </a:cxn>
                  <a:cxn ang="0">
                    <a:pos x="20" y="56"/>
                  </a:cxn>
                  <a:cxn ang="0">
                    <a:pos x="32" y="60"/>
                  </a:cxn>
                  <a:cxn ang="0">
                    <a:pos x="44" y="60"/>
                  </a:cxn>
                  <a:cxn ang="0">
                    <a:pos x="44" y="60"/>
                  </a:cxn>
                  <a:cxn ang="0">
                    <a:pos x="54" y="58"/>
                  </a:cxn>
                  <a:cxn ang="0">
                    <a:pos x="62" y="54"/>
                  </a:cxn>
                  <a:cxn ang="0">
                    <a:pos x="62" y="54"/>
                  </a:cxn>
                  <a:cxn ang="0">
                    <a:pos x="68" y="50"/>
                  </a:cxn>
                  <a:cxn ang="0">
                    <a:pos x="70" y="44"/>
                  </a:cxn>
                  <a:cxn ang="0">
                    <a:pos x="72" y="32"/>
                  </a:cxn>
                  <a:cxn ang="0">
                    <a:pos x="72" y="32"/>
                  </a:cxn>
                  <a:cxn ang="0">
                    <a:pos x="74" y="24"/>
                  </a:cxn>
                  <a:cxn ang="0">
                    <a:pos x="76" y="18"/>
                  </a:cxn>
                  <a:cxn ang="0">
                    <a:pos x="76" y="16"/>
                  </a:cxn>
                  <a:cxn ang="0">
                    <a:pos x="76" y="16"/>
                  </a:cxn>
                </a:cxnLst>
                <a:rect l="0" t="0" r="r" b="b"/>
                <a:pathLst>
                  <a:path w="76" h="60">
                    <a:moveTo>
                      <a:pt x="76" y="16"/>
                    </a:moveTo>
                    <a:lnTo>
                      <a:pt x="76" y="16"/>
                    </a:lnTo>
                    <a:lnTo>
                      <a:pt x="76" y="16"/>
                    </a:lnTo>
                    <a:lnTo>
                      <a:pt x="76" y="16"/>
                    </a:lnTo>
                    <a:lnTo>
                      <a:pt x="70" y="10"/>
                    </a:lnTo>
                    <a:lnTo>
                      <a:pt x="64" y="4"/>
                    </a:lnTo>
                    <a:lnTo>
                      <a:pt x="56" y="0"/>
                    </a:lnTo>
                    <a:lnTo>
                      <a:pt x="52" y="0"/>
                    </a:lnTo>
                    <a:lnTo>
                      <a:pt x="46" y="2"/>
                    </a:lnTo>
                    <a:lnTo>
                      <a:pt x="46" y="2"/>
                    </a:lnTo>
                    <a:lnTo>
                      <a:pt x="38" y="4"/>
                    </a:lnTo>
                    <a:lnTo>
                      <a:pt x="20" y="12"/>
                    </a:lnTo>
                    <a:lnTo>
                      <a:pt x="10" y="16"/>
                    </a:lnTo>
                    <a:lnTo>
                      <a:pt x="4" y="22"/>
                    </a:lnTo>
                    <a:lnTo>
                      <a:pt x="0" y="30"/>
                    </a:lnTo>
                    <a:lnTo>
                      <a:pt x="0" y="34"/>
                    </a:lnTo>
                    <a:lnTo>
                      <a:pt x="2" y="38"/>
                    </a:lnTo>
                    <a:lnTo>
                      <a:pt x="2" y="38"/>
                    </a:lnTo>
                    <a:lnTo>
                      <a:pt x="10" y="48"/>
                    </a:lnTo>
                    <a:lnTo>
                      <a:pt x="20" y="56"/>
                    </a:lnTo>
                    <a:lnTo>
                      <a:pt x="32" y="60"/>
                    </a:lnTo>
                    <a:lnTo>
                      <a:pt x="44" y="60"/>
                    </a:lnTo>
                    <a:lnTo>
                      <a:pt x="44" y="60"/>
                    </a:lnTo>
                    <a:lnTo>
                      <a:pt x="54" y="58"/>
                    </a:lnTo>
                    <a:lnTo>
                      <a:pt x="62" y="54"/>
                    </a:lnTo>
                    <a:lnTo>
                      <a:pt x="62" y="54"/>
                    </a:lnTo>
                    <a:lnTo>
                      <a:pt x="68" y="50"/>
                    </a:lnTo>
                    <a:lnTo>
                      <a:pt x="70" y="44"/>
                    </a:lnTo>
                    <a:lnTo>
                      <a:pt x="72" y="32"/>
                    </a:lnTo>
                    <a:lnTo>
                      <a:pt x="72" y="32"/>
                    </a:lnTo>
                    <a:lnTo>
                      <a:pt x="74" y="24"/>
                    </a:lnTo>
                    <a:lnTo>
                      <a:pt x="76" y="18"/>
                    </a:lnTo>
                    <a:lnTo>
                      <a:pt x="76" y="16"/>
                    </a:lnTo>
                    <a:lnTo>
                      <a:pt x="76" y="1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46" name="Freeform 54">
                <a:extLst>
                  <a:ext uri="{FF2B5EF4-FFF2-40B4-BE49-F238E27FC236}">
                    <a16:creationId xmlns:a16="http://schemas.microsoft.com/office/drawing/2014/main" id="{73EA428E-AA59-4082-80AA-7C5D63714FBE}"/>
                  </a:ext>
                </a:extLst>
              </p:cNvPr>
              <p:cNvSpPr>
                <a:spLocks/>
              </p:cNvSpPr>
              <p:nvPr>
                <p:custDataLst>
                  <p:tags r:id="rId63"/>
                </p:custDataLst>
              </p:nvPr>
            </p:nvSpPr>
            <p:spPr bwMode="auto">
              <a:xfrm>
                <a:off x="4678481" y="5738084"/>
                <a:ext cx="113391" cy="98273"/>
              </a:xfrm>
              <a:custGeom>
                <a:avLst/>
                <a:gdLst/>
                <a:ahLst/>
                <a:cxnLst>
                  <a:cxn ang="0">
                    <a:pos x="90" y="68"/>
                  </a:cxn>
                  <a:cxn ang="0">
                    <a:pos x="90" y="68"/>
                  </a:cxn>
                  <a:cxn ang="0">
                    <a:pos x="84" y="58"/>
                  </a:cxn>
                  <a:cxn ang="0">
                    <a:pos x="84" y="52"/>
                  </a:cxn>
                  <a:cxn ang="0">
                    <a:pos x="82" y="46"/>
                  </a:cxn>
                  <a:cxn ang="0">
                    <a:pos x="76" y="44"/>
                  </a:cxn>
                  <a:cxn ang="0">
                    <a:pos x="70" y="44"/>
                  </a:cxn>
                  <a:cxn ang="0">
                    <a:pos x="66" y="42"/>
                  </a:cxn>
                  <a:cxn ang="0">
                    <a:pos x="64" y="36"/>
                  </a:cxn>
                  <a:cxn ang="0">
                    <a:pos x="58" y="22"/>
                  </a:cxn>
                  <a:cxn ang="0">
                    <a:pos x="54" y="10"/>
                  </a:cxn>
                  <a:cxn ang="0">
                    <a:pos x="54" y="8"/>
                  </a:cxn>
                  <a:cxn ang="0">
                    <a:pos x="48" y="0"/>
                  </a:cxn>
                  <a:cxn ang="0">
                    <a:pos x="40" y="0"/>
                  </a:cxn>
                  <a:cxn ang="0">
                    <a:pos x="36" y="4"/>
                  </a:cxn>
                  <a:cxn ang="0">
                    <a:pos x="24" y="18"/>
                  </a:cxn>
                  <a:cxn ang="0">
                    <a:pos x="20" y="20"/>
                  </a:cxn>
                  <a:cxn ang="0">
                    <a:pos x="4" y="20"/>
                  </a:cxn>
                  <a:cxn ang="0">
                    <a:pos x="0" y="22"/>
                  </a:cxn>
                  <a:cxn ang="0">
                    <a:pos x="2" y="34"/>
                  </a:cxn>
                  <a:cxn ang="0">
                    <a:pos x="10" y="46"/>
                  </a:cxn>
                  <a:cxn ang="0">
                    <a:pos x="24" y="64"/>
                  </a:cxn>
                  <a:cxn ang="0">
                    <a:pos x="32" y="70"/>
                  </a:cxn>
                  <a:cxn ang="0">
                    <a:pos x="38" y="72"/>
                  </a:cxn>
                  <a:cxn ang="0">
                    <a:pos x="40" y="68"/>
                  </a:cxn>
                  <a:cxn ang="0">
                    <a:pos x="42" y="64"/>
                  </a:cxn>
                  <a:cxn ang="0">
                    <a:pos x="46" y="62"/>
                  </a:cxn>
                  <a:cxn ang="0">
                    <a:pos x="52" y="64"/>
                  </a:cxn>
                  <a:cxn ang="0">
                    <a:pos x="74" y="74"/>
                  </a:cxn>
                  <a:cxn ang="0">
                    <a:pos x="86" y="78"/>
                  </a:cxn>
                  <a:cxn ang="0">
                    <a:pos x="90" y="74"/>
                  </a:cxn>
                  <a:cxn ang="0">
                    <a:pos x="90" y="68"/>
                  </a:cxn>
                </a:cxnLst>
                <a:rect l="0" t="0" r="r" b="b"/>
                <a:pathLst>
                  <a:path w="90" h="78">
                    <a:moveTo>
                      <a:pt x="90" y="68"/>
                    </a:moveTo>
                    <a:lnTo>
                      <a:pt x="90" y="68"/>
                    </a:lnTo>
                    <a:lnTo>
                      <a:pt x="90" y="68"/>
                    </a:lnTo>
                    <a:lnTo>
                      <a:pt x="90" y="68"/>
                    </a:lnTo>
                    <a:lnTo>
                      <a:pt x="86" y="64"/>
                    </a:lnTo>
                    <a:lnTo>
                      <a:pt x="84" y="58"/>
                    </a:lnTo>
                    <a:lnTo>
                      <a:pt x="84" y="58"/>
                    </a:lnTo>
                    <a:lnTo>
                      <a:pt x="84" y="52"/>
                    </a:lnTo>
                    <a:lnTo>
                      <a:pt x="82" y="46"/>
                    </a:lnTo>
                    <a:lnTo>
                      <a:pt x="82" y="46"/>
                    </a:lnTo>
                    <a:lnTo>
                      <a:pt x="80" y="44"/>
                    </a:lnTo>
                    <a:lnTo>
                      <a:pt x="76" y="44"/>
                    </a:lnTo>
                    <a:lnTo>
                      <a:pt x="74" y="46"/>
                    </a:lnTo>
                    <a:lnTo>
                      <a:pt x="70" y="44"/>
                    </a:lnTo>
                    <a:lnTo>
                      <a:pt x="70" y="44"/>
                    </a:lnTo>
                    <a:lnTo>
                      <a:pt x="66" y="42"/>
                    </a:lnTo>
                    <a:lnTo>
                      <a:pt x="64" y="36"/>
                    </a:lnTo>
                    <a:lnTo>
                      <a:pt x="64" y="36"/>
                    </a:lnTo>
                    <a:lnTo>
                      <a:pt x="58" y="22"/>
                    </a:lnTo>
                    <a:lnTo>
                      <a:pt x="58" y="22"/>
                    </a:lnTo>
                    <a:lnTo>
                      <a:pt x="54" y="16"/>
                    </a:lnTo>
                    <a:lnTo>
                      <a:pt x="54" y="10"/>
                    </a:lnTo>
                    <a:lnTo>
                      <a:pt x="54" y="10"/>
                    </a:lnTo>
                    <a:lnTo>
                      <a:pt x="54" y="8"/>
                    </a:lnTo>
                    <a:lnTo>
                      <a:pt x="54" y="4"/>
                    </a:lnTo>
                    <a:lnTo>
                      <a:pt x="48" y="0"/>
                    </a:lnTo>
                    <a:lnTo>
                      <a:pt x="42" y="0"/>
                    </a:lnTo>
                    <a:lnTo>
                      <a:pt x="40" y="0"/>
                    </a:lnTo>
                    <a:lnTo>
                      <a:pt x="36" y="4"/>
                    </a:lnTo>
                    <a:lnTo>
                      <a:pt x="36" y="4"/>
                    </a:lnTo>
                    <a:lnTo>
                      <a:pt x="30" y="12"/>
                    </a:lnTo>
                    <a:lnTo>
                      <a:pt x="24" y="18"/>
                    </a:lnTo>
                    <a:lnTo>
                      <a:pt x="24" y="18"/>
                    </a:lnTo>
                    <a:lnTo>
                      <a:pt x="20" y="20"/>
                    </a:lnTo>
                    <a:lnTo>
                      <a:pt x="12" y="20"/>
                    </a:lnTo>
                    <a:lnTo>
                      <a:pt x="4" y="20"/>
                    </a:lnTo>
                    <a:lnTo>
                      <a:pt x="0" y="22"/>
                    </a:lnTo>
                    <a:lnTo>
                      <a:pt x="0" y="22"/>
                    </a:lnTo>
                    <a:lnTo>
                      <a:pt x="0" y="28"/>
                    </a:lnTo>
                    <a:lnTo>
                      <a:pt x="2" y="34"/>
                    </a:lnTo>
                    <a:lnTo>
                      <a:pt x="10" y="46"/>
                    </a:lnTo>
                    <a:lnTo>
                      <a:pt x="10" y="46"/>
                    </a:lnTo>
                    <a:lnTo>
                      <a:pt x="18" y="58"/>
                    </a:lnTo>
                    <a:lnTo>
                      <a:pt x="24" y="64"/>
                    </a:lnTo>
                    <a:lnTo>
                      <a:pt x="32" y="70"/>
                    </a:lnTo>
                    <a:lnTo>
                      <a:pt x="32" y="70"/>
                    </a:lnTo>
                    <a:lnTo>
                      <a:pt x="34" y="72"/>
                    </a:lnTo>
                    <a:lnTo>
                      <a:pt x="38" y="72"/>
                    </a:lnTo>
                    <a:lnTo>
                      <a:pt x="38" y="72"/>
                    </a:lnTo>
                    <a:lnTo>
                      <a:pt x="40" y="68"/>
                    </a:lnTo>
                    <a:lnTo>
                      <a:pt x="40" y="66"/>
                    </a:lnTo>
                    <a:lnTo>
                      <a:pt x="42" y="64"/>
                    </a:lnTo>
                    <a:lnTo>
                      <a:pt x="42" y="64"/>
                    </a:lnTo>
                    <a:lnTo>
                      <a:pt x="46" y="62"/>
                    </a:lnTo>
                    <a:lnTo>
                      <a:pt x="52" y="64"/>
                    </a:lnTo>
                    <a:lnTo>
                      <a:pt x="52" y="64"/>
                    </a:lnTo>
                    <a:lnTo>
                      <a:pt x="74" y="74"/>
                    </a:lnTo>
                    <a:lnTo>
                      <a:pt x="74" y="74"/>
                    </a:lnTo>
                    <a:lnTo>
                      <a:pt x="78" y="76"/>
                    </a:lnTo>
                    <a:lnTo>
                      <a:pt x="86" y="78"/>
                    </a:lnTo>
                    <a:lnTo>
                      <a:pt x="86" y="78"/>
                    </a:lnTo>
                    <a:lnTo>
                      <a:pt x="90" y="74"/>
                    </a:lnTo>
                    <a:lnTo>
                      <a:pt x="90" y="72"/>
                    </a:lnTo>
                    <a:lnTo>
                      <a:pt x="90" y="68"/>
                    </a:lnTo>
                    <a:lnTo>
                      <a:pt x="90" y="6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grpSp>
        <p:sp>
          <p:nvSpPr>
            <p:cNvPr id="112" name="Freeform 59">
              <a:extLst>
                <a:ext uri="{FF2B5EF4-FFF2-40B4-BE49-F238E27FC236}">
                  <a16:creationId xmlns:a16="http://schemas.microsoft.com/office/drawing/2014/main" id="{8FE9149B-DCD6-447D-B9AA-2B562BA07C36}"/>
                </a:ext>
              </a:extLst>
            </p:cNvPr>
            <p:cNvSpPr>
              <a:spLocks/>
            </p:cNvSpPr>
            <p:nvPr>
              <p:custDataLst>
                <p:tags r:id="rId45"/>
              </p:custDataLst>
            </p:nvPr>
          </p:nvSpPr>
          <p:spPr bwMode="auto">
            <a:xfrm>
              <a:off x="2614757" y="5428148"/>
              <a:ext cx="75594" cy="78114"/>
            </a:xfrm>
            <a:custGeom>
              <a:avLst/>
              <a:gdLst/>
              <a:ahLst/>
              <a:cxnLst>
                <a:cxn ang="0">
                  <a:pos x="12" y="26"/>
                </a:cxn>
                <a:cxn ang="0">
                  <a:pos x="18" y="28"/>
                </a:cxn>
                <a:cxn ang="0">
                  <a:pos x="22" y="32"/>
                </a:cxn>
                <a:cxn ang="0">
                  <a:pos x="24" y="38"/>
                </a:cxn>
                <a:cxn ang="0">
                  <a:pos x="28" y="50"/>
                </a:cxn>
                <a:cxn ang="0">
                  <a:pos x="32" y="52"/>
                </a:cxn>
                <a:cxn ang="0">
                  <a:pos x="34" y="54"/>
                </a:cxn>
                <a:cxn ang="0">
                  <a:pos x="34" y="58"/>
                </a:cxn>
                <a:cxn ang="0">
                  <a:pos x="36" y="60"/>
                </a:cxn>
                <a:cxn ang="0">
                  <a:pos x="38" y="60"/>
                </a:cxn>
                <a:cxn ang="0">
                  <a:pos x="46" y="54"/>
                </a:cxn>
                <a:cxn ang="0">
                  <a:pos x="54" y="62"/>
                </a:cxn>
                <a:cxn ang="0">
                  <a:pos x="58" y="58"/>
                </a:cxn>
                <a:cxn ang="0">
                  <a:pos x="60" y="52"/>
                </a:cxn>
                <a:cxn ang="0">
                  <a:pos x="56" y="48"/>
                </a:cxn>
                <a:cxn ang="0">
                  <a:pos x="50" y="48"/>
                </a:cxn>
                <a:cxn ang="0">
                  <a:pos x="46" y="46"/>
                </a:cxn>
                <a:cxn ang="0">
                  <a:pos x="46" y="40"/>
                </a:cxn>
                <a:cxn ang="0">
                  <a:pos x="42" y="34"/>
                </a:cxn>
                <a:cxn ang="0">
                  <a:pos x="40" y="28"/>
                </a:cxn>
                <a:cxn ang="0">
                  <a:pos x="38" y="22"/>
                </a:cxn>
                <a:cxn ang="0">
                  <a:pos x="36" y="18"/>
                </a:cxn>
                <a:cxn ang="0">
                  <a:pos x="30" y="16"/>
                </a:cxn>
                <a:cxn ang="0">
                  <a:pos x="22" y="18"/>
                </a:cxn>
                <a:cxn ang="0">
                  <a:pos x="16" y="10"/>
                </a:cxn>
                <a:cxn ang="0">
                  <a:pos x="12" y="6"/>
                </a:cxn>
                <a:cxn ang="0">
                  <a:pos x="10" y="0"/>
                </a:cxn>
                <a:cxn ang="0">
                  <a:pos x="8" y="2"/>
                </a:cxn>
                <a:cxn ang="0">
                  <a:pos x="6" y="4"/>
                </a:cxn>
                <a:cxn ang="0">
                  <a:pos x="2" y="8"/>
                </a:cxn>
                <a:cxn ang="0">
                  <a:pos x="0" y="12"/>
                </a:cxn>
                <a:cxn ang="0">
                  <a:pos x="0" y="22"/>
                </a:cxn>
                <a:cxn ang="0">
                  <a:pos x="4" y="28"/>
                </a:cxn>
                <a:cxn ang="0">
                  <a:pos x="12" y="26"/>
                </a:cxn>
              </a:cxnLst>
              <a:rect l="0" t="0" r="r" b="b"/>
              <a:pathLst>
                <a:path w="60" h="62">
                  <a:moveTo>
                    <a:pt x="12" y="26"/>
                  </a:moveTo>
                  <a:lnTo>
                    <a:pt x="12" y="26"/>
                  </a:lnTo>
                  <a:lnTo>
                    <a:pt x="14" y="26"/>
                  </a:lnTo>
                  <a:lnTo>
                    <a:pt x="18" y="28"/>
                  </a:lnTo>
                  <a:lnTo>
                    <a:pt x="22" y="32"/>
                  </a:lnTo>
                  <a:lnTo>
                    <a:pt x="22" y="32"/>
                  </a:lnTo>
                  <a:lnTo>
                    <a:pt x="24" y="38"/>
                  </a:lnTo>
                  <a:lnTo>
                    <a:pt x="24" y="38"/>
                  </a:lnTo>
                  <a:lnTo>
                    <a:pt x="28" y="50"/>
                  </a:lnTo>
                  <a:lnTo>
                    <a:pt x="28" y="50"/>
                  </a:lnTo>
                  <a:lnTo>
                    <a:pt x="32" y="52"/>
                  </a:lnTo>
                  <a:lnTo>
                    <a:pt x="32" y="52"/>
                  </a:lnTo>
                  <a:lnTo>
                    <a:pt x="34" y="54"/>
                  </a:lnTo>
                  <a:lnTo>
                    <a:pt x="34" y="54"/>
                  </a:lnTo>
                  <a:lnTo>
                    <a:pt x="34" y="54"/>
                  </a:lnTo>
                  <a:lnTo>
                    <a:pt x="34" y="58"/>
                  </a:lnTo>
                  <a:lnTo>
                    <a:pt x="34" y="58"/>
                  </a:lnTo>
                  <a:lnTo>
                    <a:pt x="36" y="60"/>
                  </a:lnTo>
                  <a:lnTo>
                    <a:pt x="38" y="60"/>
                  </a:lnTo>
                  <a:lnTo>
                    <a:pt x="38" y="60"/>
                  </a:lnTo>
                  <a:lnTo>
                    <a:pt x="46" y="54"/>
                  </a:lnTo>
                  <a:lnTo>
                    <a:pt x="46" y="54"/>
                  </a:lnTo>
                  <a:lnTo>
                    <a:pt x="54" y="62"/>
                  </a:lnTo>
                  <a:lnTo>
                    <a:pt x="54" y="62"/>
                  </a:lnTo>
                  <a:lnTo>
                    <a:pt x="58" y="58"/>
                  </a:lnTo>
                  <a:lnTo>
                    <a:pt x="58" y="58"/>
                  </a:lnTo>
                  <a:lnTo>
                    <a:pt x="60" y="56"/>
                  </a:lnTo>
                  <a:lnTo>
                    <a:pt x="60" y="52"/>
                  </a:lnTo>
                  <a:lnTo>
                    <a:pt x="60" y="52"/>
                  </a:lnTo>
                  <a:lnTo>
                    <a:pt x="56" y="48"/>
                  </a:lnTo>
                  <a:lnTo>
                    <a:pt x="54" y="48"/>
                  </a:lnTo>
                  <a:lnTo>
                    <a:pt x="50" y="48"/>
                  </a:lnTo>
                  <a:lnTo>
                    <a:pt x="46" y="46"/>
                  </a:lnTo>
                  <a:lnTo>
                    <a:pt x="46" y="46"/>
                  </a:lnTo>
                  <a:lnTo>
                    <a:pt x="46" y="44"/>
                  </a:lnTo>
                  <a:lnTo>
                    <a:pt x="46" y="40"/>
                  </a:lnTo>
                  <a:lnTo>
                    <a:pt x="46" y="40"/>
                  </a:lnTo>
                  <a:lnTo>
                    <a:pt x="42" y="34"/>
                  </a:lnTo>
                  <a:lnTo>
                    <a:pt x="40" y="32"/>
                  </a:lnTo>
                  <a:lnTo>
                    <a:pt x="40" y="28"/>
                  </a:lnTo>
                  <a:lnTo>
                    <a:pt x="40" y="28"/>
                  </a:lnTo>
                  <a:lnTo>
                    <a:pt x="38" y="22"/>
                  </a:lnTo>
                  <a:lnTo>
                    <a:pt x="36" y="18"/>
                  </a:lnTo>
                  <a:lnTo>
                    <a:pt x="36" y="18"/>
                  </a:lnTo>
                  <a:lnTo>
                    <a:pt x="34" y="16"/>
                  </a:lnTo>
                  <a:lnTo>
                    <a:pt x="30" y="16"/>
                  </a:lnTo>
                  <a:lnTo>
                    <a:pt x="22" y="18"/>
                  </a:lnTo>
                  <a:lnTo>
                    <a:pt x="22" y="18"/>
                  </a:lnTo>
                  <a:lnTo>
                    <a:pt x="20" y="14"/>
                  </a:lnTo>
                  <a:lnTo>
                    <a:pt x="16" y="10"/>
                  </a:lnTo>
                  <a:lnTo>
                    <a:pt x="16" y="10"/>
                  </a:lnTo>
                  <a:lnTo>
                    <a:pt x="12" y="6"/>
                  </a:lnTo>
                  <a:lnTo>
                    <a:pt x="10" y="0"/>
                  </a:lnTo>
                  <a:lnTo>
                    <a:pt x="10" y="0"/>
                  </a:lnTo>
                  <a:lnTo>
                    <a:pt x="8" y="2"/>
                  </a:lnTo>
                  <a:lnTo>
                    <a:pt x="8" y="2"/>
                  </a:lnTo>
                  <a:lnTo>
                    <a:pt x="6" y="4"/>
                  </a:lnTo>
                  <a:lnTo>
                    <a:pt x="6" y="4"/>
                  </a:lnTo>
                  <a:lnTo>
                    <a:pt x="2" y="8"/>
                  </a:lnTo>
                  <a:lnTo>
                    <a:pt x="2" y="8"/>
                  </a:lnTo>
                  <a:lnTo>
                    <a:pt x="0" y="12"/>
                  </a:lnTo>
                  <a:lnTo>
                    <a:pt x="0" y="12"/>
                  </a:lnTo>
                  <a:lnTo>
                    <a:pt x="0" y="22"/>
                  </a:lnTo>
                  <a:lnTo>
                    <a:pt x="0" y="22"/>
                  </a:lnTo>
                  <a:lnTo>
                    <a:pt x="4" y="28"/>
                  </a:lnTo>
                  <a:lnTo>
                    <a:pt x="4" y="28"/>
                  </a:lnTo>
                  <a:lnTo>
                    <a:pt x="8" y="28"/>
                  </a:lnTo>
                  <a:lnTo>
                    <a:pt x="12" y="26"/>
                  </a:lnTo>
                  <a:lnTo>
                    <a:pt x="12" y="2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13" name="Freeform 60">
              <a:extLst>
                <a:ext uri="{FF2B5EF4-FFF2-40B4-BE49-F238E27FC236}">
                  <a16:creationId xmlns:a16="http://schemas.microsoft.com/office/drawing/2014/main" id="{64B2C039-29DE-4531-8923-66FBEE74CDAE}"/>
                </a:ext>
              </a:extLst>
            </p:cNvPr>
            <p:cNvSpPr>
              <a:spLocks noEditPoints="1"/>
            </p:cNvSpPr>
            <p:nvPr>
              <p:custDataLst>
                <p:tags r:id="rId46"/>
              </p:custDataLst>
            </p:nvPr>
          </p:nvSpPr>
          <p:spPr bwMode="auto">
            <a:xfrm>
              <a:off x="3362412" y="5103698"/>
              <a:ext cx="1259905" cy="1106196"/>
            </a:xfrm>
            <a:custGeom>
              <a:avLst/>
              <a:gdLst/>
              <a:ahLst/>
              <a:cxnLst>
                <a:cxn ang="0">
                  <a:pos x="910" y="748"/>
                </a:cxn>
                <a:cxn ang="0">
                  <a:pos x="812" y="626"/>
                </a:cxn>
                <a:cxn ang="0">
                  <a:pos x="774" y="668"/>
                </a:cxn>
                <a:cxn ang="0">
                  <a:pos x="730" y="628"/>
                </a:cxn>
                <a:cxn ang="0">
                  <a:pos x="690" y="618"/>
                </a:cxn>
                <a:cxn ang="0">
                  <a:pos x="672" y="406"/>
                </a:cxn>
                <a:cxn ang="0">
                  <a:pos x="642" y="94"/>
                </a:cxn>
                <a:cxn ang="0">
                  <a:pos x="522" y="62"/>
                </a:cxn>
                <a:cxn ang="0">
                  <a:pos x="472" y="28"/>
                </a:cxn>
                <a:cxn ang="0">
                  <a:pos x="424" y="0"/>
                </a:cxn>
                <a:cxn ang="0">
                  <a:pos x="370" y="6"/>
                </a:cxn>
                <a:cxn ang="0">
                  <a:pos x="296" y="44"/>
                </a:cxn>
                <a:cxn ang="0">
                  <a:pos x="224" y="68"/>
                </a:cxn>
                <a:cxn ang="0">
                  <a:pos x="202" y="90"/>
                </a:cxn>
                <a:cxn ang="0">
                  <a:pos x="228" y="174"/>
                </a:cxn>
                <a:cxn ang="0">
                  <a:pos x="250" y="244"/>
                </a:cxn>
                <a:cxn ang="0">
                  <a:pos x="214" y="218"/>
                </a:cxn>
                <a:cxn ang="0">
                  <a:pos x="178" y="210"/>
                </a:cxn>
                <a:cxn ang="0">
                  <a:pos x="154" y="212"/>
                </a:cxn>
                <a:cxn ang="0">
                  <a:pos x="116" y="228"/>
                </a:cxn>
                <a:cxn ang="0">
                  <a:pos x="130" y="288"/>
                </a:cxn>
                <a:cxn ang="0">
                  <a:pos x="216" y="338"/>
                </a:cxn>
                <a:cxn ang="0">
                  <a:pos x="218" y="384"/>
                </a:cxn>
                <a:cxn ang="0">
                  <a:pos x="152" y="392"/>
                </a:cxn>
                <a:cxn ang="0">
                  <a:pos x="96" y="424"/>
                </a:cxn>
                <a:cxn ang="0">
                  <a:pos x="90" y="488"/>
                </a:cxn>
                <a:cxn ang="0">
                  <a:pos x="86" y="512"/>
                </a:cxn>
                <a:cxn ang="0">
                  <a:pos x="106" y="556"/>
                </a:cxn>
                <a:cxn ang="0">
                  <a:pos x="130" y="574"/>
                </a:cxn>
                <a:cxn ang="0">
                  <a:pos x="150" y="592"/>
                </a:cxn>
                <a:cxn ang="0">
                  <a:pos x="130" y="640"/>
                </a:cxn>
                <a:cxn ang="0">
                  <a:pos x="178" y="636"/>
                </a:cxn>
                <a:cxn ang="0">
                  <a:pos x="222" y="664"/>
                </a:cxn>
                <a:cxn ang="0">
                  <a:pos x="254" y="672"/>
                </a:cxn>
                <a:cxn ang="0">
                  <a:pos x="164" y="770"/>
                </a:cxn>
                <a:cxn ang="0">
                  <a:pos x="66" y="812"/>
                </a:cxn>
                <a:cxn ang="0">
                  <a:pos x="8" y="848"/>
                </a:cxn>
                <a:cxn ang="0">
                  <a:pos x="56" y="830"/>
                </a:cxn>
                <a:cxn ang="0">
                  <a:pos x="124" y="834"/>
                </a:cxn>
                <a:cxn ang="0">
                  <a:pos x="152" y="808"/>
                </a:cxn>
                <a:cxn ang="0">
                  <a:pos x="184" y="808"/>
                </a:cxn>
                <a:cxn ang="0">
                  <a:pos x="208" y="784"/>
                </a:cxn>
                <a:cxn ang="0">
                  <a:pos x="250" y="764"/>
                </a:cxn>
                <a:cxn ang="0">
                  <a:pos x="350" y="684"/>
                </a:cxn>
                <a:cxn ang="0">
                  <a:pos x="340" y="660"/>
                </a:cxn>
                <a:cxn ang="0">
                  <a:pos x="356" y="640"/>
                </a:cxn>
                <a:cxn ang="0">
                  <a:pos x="430" y="554"/>
                </a:cxn>
                <a:cxn ang="0">
                  <a:pos x="426" y="576"/>
                </a:cxn>
                <a:cxn ang="0">
                  <a:pos x="402" y="624"/>
                </a:cxn>
                <a:cxn ang="0">
                  <a:pos x="420" y="634"/>
                </a:cxn>
                <a:cxn ang="0">
                  <a:pos x="406" y="662"/>
                </a:cxn>
                <a:cxn ang="0">
                  <a:pos x="460" y="622"/>
                </a:cxn>
                <a:cxn ang="0">
                  <a:pos x="504" y="580"/>
                </a:cxn>
                <a:cxn ang="0">
                  <a:pos x="554" y="612"/>
                </a:cxn>
                <a:cxn ang="0">
                  <a:pos x="680" y="640"/>
                </a:cxn>
                <a:cxn ang="0">
                  <a:pos x="786" y="708"/>
                </a:cxn>
                <a:cxn ang="0">
                  <a:pos x="824" y="756"/>
                </a:cxn>
                <a:cxn ang="0">
                  <a:pos x="866" y="806"/>
                </a:cxn>
                <a:cxn ang="0">
                  <a:pos x="912" y="868"/>
                </a:cxn>
                <a:cxn ang="0">
                  <a:pos x="952" y="862"/>
                </a:cxn>
                <a:cxn ang="0">
                  <a:pos x="998" y="836"/>
                </a:cxn>
                <a:cxn ang="0">
                  <a:pos x="392" y="16"/>
                </a:cxn>
              </a:cxnLst>
              <a:rect l="0" t="0" r="r" b="b"/>
              <a:pathLst>
                <a:path w="1000" h="878">
                  <a:moveTo>
                    <a:pt x="968" y="786"/>
                  </a:moveTo>
                  <a:lnTo>
                    <a:pt x="968" y="786"/>
                  </a:lnTo>
                  <a:lnTo>
                    <a:pt x="954" y="782"/>
                  </a:lnTo>
                  <a:lnTo>
                    <a:pt x="948" y="780"/>
                  </a:lnTo>
                  <a:lnTo>
                    <a:pt x="940" y="778"/>
                  </a:lnTo>
                  <a:lnTo>
                    <a:pt x="930" y="772"/>
                  </a:lnTo>
                  <a:lnTo>
                    <a:pt x="930" y="772"/>
                  </a:lnTo>
                  <a:lnTo>
                    <a:pt x="922" y="768"/>
                  </a:lnTo>
                  <a:lnTo>
                    <a:pt x="918" y="762"/>
                  </a:lnTo>
                  <a:lnTo>
                    <a:pt x="910" y="748"/>
                  </a:lnTo>
                  <a:lnTo>
                    <a:pt x="902" y="730"/>
                  </a:lnTo>
                  <a:lnTo>
                    <a:pt x="896" y="722"/>
                  </a:lnTo>
                  <a:lnTo>
                    <a:pt x="888" y="712"/>
                  </a:lnTo>
                  <a:lnTo>
                    <a:pt x="888" y="712"/>
                  </a:lnTo>
                  <a:lnTo>
                    <a:pt x="870" y="690"/>
                  </a:lnTo>
                  <a:lnTo>
                    <a:pt x="852" y="670"/>
                  </a:lnTo>
                  <a:lnTo>
                    <a:pt x="834" y="652"/>
                  </a:lnTo>
                  <a:lnTo>
                    <a:pt x="816" y="630"/>
                  </a:lnTo>
                  <a:lnTo>
                    <a:pt x="816" y="630"/>
                  </a:lnTo>
                  <a:lnTo>
                    <a:pt x="812" y="626"/>
                  </a:lnTo>
                  <a:lnTo>
                    <a:pt x="808" y="626"/>
                  </a:lnTo>
                  <a:lnTo>
                    <a:pt x="806" y="628"/>
                  </a:lnTo>
                  <a:lnTo>
                    <a:pt x="804" y="630"/>
                  </a:lnTo>
                  <a:lnTo>
                    <a:pt x="800" y="638"/>
                  </a:lnTo>
                  <a:lnTo>
                    <a:pt x="800" y="642"/>
                  </a:lnTo>
                  <a:lnTo>
                    <a:pt x="800" y="642"/>
                  </a:lnTo>
                  <a:lnTo>
                    <a:pt x="792" y="650"/>
                  </a:lnTo>
                  <a:lnTo>
                    <a:pt x="784" y="660"/>
                  </a:lnTo>
                  <a:lnTo>
                    <a:pt x="774" y="668"/>
                  </a:lnTo>
                  <a:lnTo>
                    <a:pt x="774" y="668"/>
                  </a:lnTo>
                  <a:lnTo>
                    <a:pt x="768" y="672"/>
                  </a:lnTo>
                  <a:lnTo>
                    <a:pt x="764" y="672"/>
                  </a:lnTo>
                  <a:lnTo>
                    <a:pt x="762" y="670"/>
                  </a:lnTo>
                  <a:lnTo>
                    <a:pt x="762" y="668"/>
                  </a:lnTo>
                  <a:lnTo>
                    <a:pt x="762" y="668"/>
                  </a:lnTo>
                  <a:lnTo>
                    <a:pt x="752" y="658"/>
                  </a:lnTo>
                  <a:lnTo>
                    <a:pt x="742" y="648"/>
                  </a:lnTo>
                  <a:lnTo>
                    <a:pt x="742" y="648"/>
                  </a:lnTo>
                  <a:lnTo>
                    <a:pt x="734" y="638"/>
                  </a:lnTo>
                  <a:lnTo>
                    <a:pt x="730" y="628"/>
                  </a:lnTo>
                  <a:lnTo>
                    <a:pt x="718" y="610"/>
                  </a:lnTo>
                  <a:lnTo>
                    <a:pt x="718" y="610"/>
                  </a:lnTo>
                  <a:lnTo>
                    <a:pt x="712" y="604"/>
                  </a:lnTo>
                  <a:lnTo>
                    <a:pt x="710" y="604"/>
                  </a:lnTo>
                  <a:lnTo>
                    <a:pt x="710" y="604"/>
                  </a:lnTo>
                  <a:lnTo>
                    <a:pt x="706" y="610"/>
                  </a:lnTo>
                  <a:lnTo>
                    <a:pt x="702" y="614"/>
                  </a:lnTo>
                  <a:lnTo>
                    <a:pt x="702" y="614"/>
                  </a:lnTo>
                  <a:lnTo>
                    <a:pt x="694" y="616"/>
                  </a:lnTo>
                  <a:lnTo>
                    <a:pt x="690" y="618"/>
                  </a:lnTo>
                  <a:lnTo>
                    <a:pt x="684" y="616"/>
                  </a:lnTo>
                  <a:lnTo>
                    <a:pt x="682" y="614"/>
                  </a:lnTo>
                  <a:lnTo>
                    <a:pt x="678" y="610"/>
                  </a:lnTo>
                  <a:lnTo>
                    <a:pt x="676" y="606"/>
                  </a:lnTo>
                  <a:lnTo>
                    <a:pt x="672" y="594"/>
                  </a:lnTo>
                  <a:lnTo>
                    <a:pt x="672" y="580"/>
                  </a:lnTo>
                  <a:lnTo>
                    <a:pt x="672" y="564"/>
                  </a:lnTo>
                  <a:lnTo>
                    <a:pt x="672" y="542"/>
                  </a:lnTo>
                  <a:lnTo>
                    <a:pt x="672" y="542"/>
                  </a:lnTo>
                  <a:lnTo>
                    <a:pt x="672" y="406"/>
                  </a:lnTo>
                  <a:lnTo>
                    <a:pt x="670" y="268"/>
                  </a:lnTo>
                  <a:lnTo>
                    <a:pt x="670" y="268"/>
                  </a:lnTo>
                  <a:lnTo>
                    <a:pt x="666" y="112"/>
                  </a:lnTo>
                  <a:lnTo>
                    <a:pt x="666" y="112"/>
                  </a:lnTo>
                  <a:lnTo>
                    <a:pt x="662" y="114"/>
                  </a:lnTo>
                  <a:lnTo>
                    <a:pt x="662" y="114"/>
                  </a:lnTo>
                  <a:lnTo>
                    <a:pt x="656" y="106"/>
                  </a:lnTo>
                  <a:lnTo>
                    <a:pt x="648" y="98"/>
                  </a:lnTo>
                  <a:lnTo>
                    <a:pt x="648" y="98"/>
                  </a:lnTo>
                  <a:lnTo>
                    <a:pt x="642" y="94"/>
                  </a:lnTo>
                  <a:lnTo>
                    <a:pt x="636" y="92"/>
                  </a:lnTo>
                  <a:lnTo>
                    <a:pt x="624" y="88"/>
                  </a:lnTo>
                  <a:lnTo>
                    <a:pt x="600" y="86"/>
                  </a:lnTo>
                  <a:lnTo>
                    <a:pt x="600" y="86"/>
                  </a:lnTo>
                  <a:lnTo>
                    <a:pt x="572" y="82"/>
                  </a:lnTo>
                  <a:lnTo>
                    <a:pt x="560" y="80"/>
                  </a:lnTo>
                  <a:lnTo>
                    <a:pt x="548" y="74"/>
                  </a:lnTo>
                  <a:lnTo>
                    <a:pt x="548" y="74"/>
                  </a:lnTo>
                  <a:lnTo>
                    <a:pt x="530" y="64"/>
                  </a:lnTo>
                  <a:lnTo>
                    <a:pt x="522" y="62"/>
                  </a:lnTo>
                  <a:lnTo>
                    <a:pt x="512" y="62"/>
                  </a:lnTo>
                  <a:lnTo>
                    <a:pt x="512" y="62"/>
                  </a:lnTo>
                  <a:lnTo>
                    <a:pt x="502" y="60"/>
                  </a:lnTo>
                  <a:lnTo>
                    <a:pt x="496" y="58"/>
                  </a:lnTo>
                  <a:lnTo>
                    <a:pt x="492" y="56"/>
                  </a:lnTo>
                  <a:lnTo>
                    <a:pt x="492" y="56"/>
                  </a:lnTo>
                  <a:lnTo>
                    <a:pt x="486" y="50"/>
                  </a:lnTo>
                  <a:lnTo>
                    <a:pt x="482" y="42"/>
                  </a:lnTo>
                  <a:lnTo>
                    <a:pt x="478" y="36"/>
                  </a:lnTo>
                  <a:lnTo>
                    <a:pt x="472" y="28"/>
                  </a:lnTo>
                  <a:lnTo>
                    <a:pt x="472" y="28"/>
                  </a:lnTo>
                  <a:lnTo>
                    <a:pt x="464" y="24"/>
                  </a:lnTo>
                  <a:lnTo>
                    <a:pt x="454" y="20"/>
                  </a:lnTo>
                  <a:lnTo>
                    <a:pt x="446" y="16"/>
                  </a:lnTo>
                  <a:lnTo>
                    <a:pt x="436" y="12"/>
                  </a:lnTo>
                  <a:lnTo>
                    <a:pt x="436" y="12"/>
                  </a:lnTo>
                  <a:lnTo>
                    <a:pt x="430" y="4"/>
                  </a:lnTo>
                  <a:lnTo>
                    <a:pt x="428" y="2"/>
                  </a:lnTo>
                  <a:lnTo>
                    <a:pt x="424" y="0"/>
                  </a:lnTo>
                  <a:lnTo>
                    <a:pt x="424" y="0"/>
                  </a:lnTo>
                  <a:lnTo>
                    <a:pt x="416" y="0"/>
                  </a:lnTo>
                  <a:lnTo>
                    <a:pt x="410" y="2"/>
                  </a:lnTo>
                  <a:lnTo>
                    <a:pt x="404" y="8"/>
                  </a:lnTo>
                  <a:lnTo>
                    <a:pt x="398" y="12"/>
                  </a:lnTo>
                  <a:lnTo>
                    <a:pt x="398" y="12"/>
                  </a:lnTo>
                  <a:lnTo>
                    <a:pt x="390" y="12"/>
                  </a:lnTo>
                  <a:lnTo>
                    <a:pt x="384" y="10"/>
                  </a:lnTo>
                  <a:lnTo>
                    <a:pt x="378" y="8"/>
                  </a:lnTo>
                  <a:lnTo>
                    <a:pt x="370" y="6"/>
                  </a:lnTo>
                  <a:lnTo>
                    <a:pt x="370" y="6"/>
                  </a:lnTo>
                  <a:lnTo>
                    <a:pt x="364" y="8"/>
                  </a:lnTo>
                  <a:lnTo>
                    <a:pt x="360" y="10"/>
                  </a:lnTo>
                  <a:lnTo>
                    <a:pt x="352" y="18"/>
                  </a:lnTo>
                  <a:lnTo>
                    <a:pt x="352" y="18"/>
                  </a:lnTo>
                  <a:lnTo>
                    <a:pt x="340" y="22"/>
                  </a:lnTo>
                  <a:lnTo>
                    <a:pt x="328" y="26"/>
                  </a:lnTo>
                  <a:lnTo>
                    <a:pt x="316" y="30"/>
                  </a:lnTo>
                  <a:lnTo>
                    <a:pt x="304" y="36"/>
                  </a:lnTo>
                  <a:lnTo>
                    <a:pt x="304" y="36"/>
                  </a:lnTo>
                  <a:lnTo>
                    <a:pt x="296" y="44"/>
                  </a:lnTo>
                  <a:lnTo>
                    <a:pt x="288" y="52"/>
                  </a:lnTo>
                  <a:lnTo>
                    <a:pt x="282" y="62"/>
                  </a:lnTo>
                  <a:lnTo>
                    <a:pt x="274" y="70"/>
                  </a:lnTo>
                  <a:lnTo>
                    <a:pt x="274" y="70"/>
                  </a:lnTo>
                  <a:lnTo>
                    <a:pt x="264" y="76"/>
                  </a:lnTo>
                  <a:lnTo>
                    <a:pt x="254" y="78"/>
                  </a:lnTo>
                  <a:lnTo>
                    <a:pt x="242" y="78"/>
                  </a:lnTo>
                  <a:lnTo>
                    <a:pt x="230" y="74"/>
                  </a:lnTo>
                  <a:lnTo>
                    <a:pt x="230" y="74"/>
                  </a:lnTo>
                  <a:lnTo>
                    <a:pt x="224" y="68"/>
                  </a:lnTo>
                  <a:lnTo>
                    <a:pt x="224" y="68"/>
                  </a:lnTo>
                  <a:lnTo>
                    <a:pt x="218" y="68"/>
                  </a:lnTo>
                  <a:lnTo>
                    <a:pt x="216" y="70"/>
                  </a:lnTo>
                  <a:lnTo>
                    <a:pt x="214" y="76"/>
                  </a:lnTo>
                  <a:lnTo>
                    <a:pt x="214" y="76"/>
                  </a:lnTo>
                  <a:lnTo>
                    <a:pt x="212" y="80"/>
                  </a:lnTo>
                  <a:lnTo>
                    <a:pt x="208" y="82"/>
                  </a:lnTo>
                  <a:lnTo>
                    <a:pt x="204" y="86"/>
                  </a:lnTo>
                  <a:lnTo>
                    <a:pt x="202" y="90"/>
                  </a:lnTo>
                  <a:lnTo>
                    <a:pt x="202" y="90"/>
                  </a:lnTo>
                  <a:lnTo>
                    <a:pt x="200" y="94"/>
                  </a:lnTo>
                  <a:lnTo>
                    <a:pt x="200" y="100"/>
                  </a:lnTo>
                  <a:lnTo>
                    <a:pt x="204" y="110"/>
                  </a:lnTo>
                  <a:lnTo>
                    <a:pt x="218" y="130"/>
                  </a:lnTo>
                  <a:lnTo>
                    <a:pt x="218" y="130"/>
                  </a:lnTo>
                  <a:lnTo>
                    <a:pt x="220" y="138"/>
                  </a:lnTo>
                  <a:lnTo>
                    <a:pt x="222" y="146"/>
                  </a:lnTo>
                  <a:lnTo>
                    <a:pt x="226" y="162"/>
                  </a:lnTo>
                  <a:lnTo>
                    <a:pt x="226" y="162"/>
                  </a:lnTo>
                  <a:lnTo>
                    <a:pt x="228" y="174"/>
                  </a:lnTo>
                  <a:lnTo>
                    <a:pt x="234" y="186"/>
                  </a:lnTo>
                  <a:lnTo>
                    <a:pt x="250" y="206"/>
                  </a:lnTo>
                  <a:lnTo>
                    <a:pt x="250" y="206"/>
                  </a:lnTo>
                  <a:lnTo>
                    <a:pt x="252" y="210"/>
                  </a:lnTo>
                  <a:lnTo>
                    <a:pt x="252" y="216"/>
                  </a:lnTo>
                  <a:lnTo>
                    <a:pt x="252" y="226"/>
                  </a:lnTo>
                  <a:lnTo>
                    <a:pt x="252" y="226"/>
                  </a:lnTo>
                  <a:lnTo>
                    <a:pt x="252" y="236"/>
                  </a:lnTo>
                  <a:lnTo>
                    <a:pt x="252" y="240"/>
                  </a:lnTo>
                  <a:lnTo>
                    <a:pt x="250" y="244"/>
                  </a:lnTo>
                  <a:lnTo>
                    <a:pt x="250" y="244"/>
                  </a:lnTo>
                  <a:lnTo>
                    <a:pt x="244" y="244"/>
                  </a:lnTo>
                  <a:lnTo>
                    <a:pt x="238" y="244"/>
                  </a:lnTo>
                  <a:lnTo>
                    <a:pt x="224" y="240"/>
                  </a:lnTo>
                  <a:lnTo>
                    <a:pt x="224" y="240"/>
                  </a:lnTo>
                  <a:lnTo>
                    <a:pt x="216" y="232"/>
                  </a:lnTo>
                  <a:lnTo>
                    <a:pt x="208" y="224"/>
                  </a:lnTo>
                  <a:lnTo>
                    <a:pt x="208" y="224"/>
                  </a:lnTo>
                  <a:lnTo>
                    <a:pt x="212" y="222"/>
                  </a:lnTo>
                  <a:lnTo>
                    <a:pt x="214" y="218"/>
                  </a:lnTo>
                  <a:lnTo>
                    <a:pt x="216" y="212"/>
                  </a:lnTo>
                  <a:lnTo>
                    <a:pt x="216" y="208"/>
                  </a:lnTo>
                  <a:lnTo>
                    <a:pt x="214" y="204"/>
                  </a:lnTo>
                  <a:lnTo>
                    <a:pt x="212" y="202"/>
                  </a:lnTo>
                  <a:lnTo>
                    <a:pt x="206" y="200"/>
                  </a:lnTo>
                  <a:lnTo>
                    <a:pt x="206" y="200"/>
                  </a:lnTo>
                  <a:lnTo>
                    <a:pt x="196" y="200"/>
                  </a:lnTo>
                  <a:lnTo>
                    <a:pt x="188" y="204"/>
                  </a:lnTo>
                  <a:lnTo>
                    <a:pt x="188" y="204"/>
                  </a:lnTo>
                  <a:lnTo>
                    <a:pt x="178" y="210"/>
                  </a:lnTo>
                  <a:lnTo>
                    <a:pt x="174" y="216"/>
                  </a:lnTo>
                  <a:lnTo>
                    <a:pt x="174" y="218"/>
                  </a:lnTo>
                  <a:lnTo>
                    <a:pt x="174" y="218"/>
                  </a:lnTo>
                  <a:lnTo>
                    <a:pt x="174" y="218"/>
                  </a:lnTo>
                  <a:lnTo>
                    <a:pt x="168" y="214"/>
                  </a:lnTo>
                  <a:lnTo>
                    <a:pt x="166" y="212"/>
                  </a:lnTo>
                  <a:lnTo>
                    <a:pt x="164" y="208"/>
                  </a:lnTo>
                  <a:lnTo>
                    <a:pt x="164" y="208"/>
                  </a:lnTo>
                  <a:lnTo>
                    <a:pt x="162" y="210"/>
                  </a:lnTo>
                  <a:lnTo>
                    <a:pt x="154" y="212"/>
                  </a:lnTo>
                  <a:lnTo>
                    <a:pt x="142" y="216"/>
                  </a:lnTo>
                  <a:lnTo>
                    <a:pt x="142" y="216"/>
                  </a:lnTo>
                  <a:lnTo>
                    <a:pt x="128" y="220"/>
                  </a:lnTo>
                  <a:lnTo>
                    <a:pt x="122" y="222"/>
                  </a:lnTo>
                  <a:lnTo>
                    <a:pt x="120" y="222"/>
                  </a:lnTo>
                  <a:lnTo>
                    <a:pt x="120" y="220"/>
                  </a:lnTo>
                  <a:lnTo>
                    <a:pt x="120" y="220"/>
                  </a:lnTo>
                  <a:lnTo>
                    <a:pt x="116" y="222"/>
                  </a:lnTo>
                  <a:lnTo>
                    <a:pt x="116" y="222"/>
                  </a:lnTo>
                  <a:lnTo>
                    <a:pt x="116" y="228"/>
                  </a:lnTo>
                  <a:lnTo>
                    <a:pt x="120" y="236"/>
                  </a:lnTo>
                  <a:lnTo>
                    <a:pt x="126" y="252"/>
                  </a:lnTo>
                  <a:lnTo>
                    <a:pt x="126" y="252"/>
                  </a:lnTo>
                  <a:lnTo>
                    <a:pt x="130" y="260"/>
                  </a:lnTo>
                  <a:lnTo>
                    <a:pt x="132" y="268"/>
                  </a:lnTo>
                  <a:lnTo>
                    <a:pt x="132" y="268"/>
                  </a:lnTo>
                  <a:lnTo>
                    <a:pt x="130" y="278"/>
                  </a:lnTo>
                  <a:lnTo>
                    <a:pt x="130" y="282"/>
                  </a:lnTo>
                  <a:lnTo>
                    <a:pt x="130" y="288"/>
                  </a:lnTo>
                  <a:lnTo>
                    <a:pt x="130" y="288"/>
                  </a:lnTo>
                  <a:lnTo>
                    <a:pt x="132" y="294"/>
                  </a:lnTo>
                  <a:lnTo>
                    <a:pt x="136" y="298"/>
                  </a:lnTo>
                  <a:lnTo>
                    <a:pt x="144" y="302"/>
                  </a:lnTo>
                  <a:lnTo>
                    <a:pt x="144" y="302"/>
                  </a:lnTo>
                  <a:lnTo>
                    <a:pt x="158" y="310"/>
                  </a:lnTo>
                  <a:lnTo>
                    <a:pt x="172" y="316"/>
                  </a:lnTo>
                  <a:lnTo>
                    <a:pt x="172" y="316"/>
                  </a:lnTo>
                  <a:lnTo>
                    <a:pt x="188" y="324"/>
                  </a:lnTo>
                  <a:lnTo>
                    <a:pt x="202" y="332"/>
                  </a:lnTo>
                  <a:lnTo>
                    <a:pt x="216" y="338"/>
                  </a:lnTo>
                  <a:lnTo>
                    <a:pt x="224" y="340"/>
                  </a:lnTo>
                  <a:lnTo>
                    <a:pt x="234" y="340"/>
                  </a:lnTo>
                  <a:lnTo>
                    <a:pt x="234" y="340"/>
                  </a:lnTo>
                  <a:lnTo>
                    <a:pt x="234" y="356"/>
                  </a:lnTo>
                  <a:lnTo>
                    <a:pt x="234" y="364"/>
                  </a:lnTo>
                  <a:lnTo>
                    <a:pt x="232" y="372"/>
                  </a:lnTo>
                  <a:lnTo>
                    <a:pt x="232" y="372"/>
                  </a:lnTo>
                  <a:lnTo>
                    <a:pt x="230" y="378"/>
                  </a:lnTo>
                  <a:lnTo>
                    <a:pt x="226" y="380"/>
                  </a:lnTo>
                  <a:lnTo>
                    <a:pt x="218" y="384"/>
                  </a:lnTo>
                  <a:lnTo>
                    <a:pt x="208" y="386"/>
                  </a:lnTo>
                  <a:lnTo>
                    <a:pt x="198" y="386"/>
                  </a:lnTo>
                  <a:lnTo>
                    <a:pt x="198" y="386"/>
                  </a:lnTo>
                  <a:lnTo>
                    <a:pt x="188" y="386"/>
                  </a:lnTo>
                  <a:lnTo>
                    <a:pt x="178" y="390"/>
                  </a:lnTo>
                  <a:lnTo>
                    <a:pt x="170" y="394"/>
                  </a:lnTo>
                  <a:lnTo>
                    <a:pt x="160" y="394"/>
                  </a:lnTo>
                  <a:lnTo>
                    <a:pt x="160" y="394"/>
                  </a:lnTo>
                  <a:lnTo>
                    <a:pt x="156" y="394"/>
                  </a:lnTo>
                  <a:lnTo>
                    <a:pt x="152" y="392"/>
                  </a:lnTo>
                  <a:lnTo>
                    <a:pt x="144" y="388"/>
                  </a:lnTo>
                  <a:lnTo>
                    <a:pt x="144" y="388"/>
                  </a:lnTo>
                  <a:lnTo>
                    <a:pt x="138" y="388"/>
                  </a:lnTo>
                  <a:lnTo>
                    <a:pt x="134" y="390"/>
                  </a:lnTo>
                  <a:lnTo>
                    <a:pt x="126" y="398"/>
                  </a:lnTo>
                  <a:lnTo>
                    <a:pt x="126" y="398"/>
                  </a:lnTo>
                  <a:lnTo>
                    <a:pt x="118" y="406"/>
                  </a:lnTo>
                  <a:lnTo>
                    <a:pt x="110" y="412"/>
                  </a:lnTo>
                  <a:lnTo>
                    <a:pt x="104" y="418"/>
                  </a:lnTo>
                  <a:lnTo>
                    <a:pt x="96" y="424"/>
                  </a:lnTo>
                  <a:lnTo>
                    <a:pt x="96" y="424"/>
                  </a:lnTo>
                  <a:lnTo>
                    <a:pt x="94" y="432"/>
                  </a:lnTo>
                  <a:lnTo>
                    <a:pt x="90" y="438"/>
                  </a:lnTo>
                  <a:lnTo>
                    <a:pt x="90" y="438"/>
                  </a:lnTo>
                  <a:lnTo>
                    <a:pt x="82" y="448"/>
                  </a:lnTo>
                  <a:lnTo>
                    <a:pt x="78" y="454"/>
                  </a:lnTo>
                  <a:lnTo>
                    <a:pt x="78" y="462"/>
                  </a:lnTo>
                  <a:lnTo>
                    <a:pt x="82" y="474"/>
                  </a:lnTo>
                  <a:lnTo>
                    <a:pt x="82" y="474"/>
                  </a:lnTo>
                  <a:lnTo>
                    <a:pt x="90" y="488"/>
                  </a:lnTo>
                  <a:lnTo>
                    <a:pt x="92" y="496"/>
                  </a:lnTo>
                  <a:lnTo>
                    <a:pt x="92" y="500"/>
                  </a:lnTo>
                  <a:lnTo>
                    <a:pt x="92" y="500"/>
                  </a:lnTo>
                  <a:lnTo>
                    <a:pt x="90" y="502"/>
                  </a:lnTo>
                  <a:lnTo>
                    <a:pt x="86" y="502"/>
                  </a:lnTo>
                  <a:lnTo>
                    <a:pt x="84" y="502"/>
                  </a:lnTo>
                  <a:lnTo>
                    <a:pt x="82" y="506"/>
                  </a:lnTo>
                  <a:lnTo>
                    <a:pt x="82" y="506"/>
                  </a:lnTo>
                  <a:lnTo>
                    <a:pt x="82" y="510"/>
                  </a:lnTo>
                  <a:lnTo>
                    <a:pt x="86" y="512"/>
                  </a:lnTo>
                  <a:lnTo>
                    <a:pt x="90" y="518"/>
                  </a:lnTo>
                  <a:lnTo>
                    <a:pt x="90" y="518"/>
                  </a:lnTo>
                  <a:lnTo>
                    <a:pt x="92" y="524"/>
                  </a:lnTo>
                  <a:lnTo>
                    <a:pt x="92" y="530"/>
                  </a:lnTo>
                  <a:lnTo>
                    <a:pt x="92" y="534"/>
                  </a:lnTo>
                  <a:lnTo>
                    <a:pt x="94" y="540"/>
                  </a:lnTo>
                  <a:lnTo>
                    <a:pt x="94" y="540"/>
                  </a:lnTo>
                  <a:lnTo>
                    <a:pt x="100" y="548"/>
                  </a:lnTo>
                  <a:lnTo>
                    <a:pt x="106" y="556"/>
                  </a:lnTo>
                  <a:lnTo>
                    <a:pt x="106" y="556"/>
                  </a:lnTo>
                  <a:lnTo>
                    <a:pt x="100" y="558"/>
                  </a:lnTo>
                  <a:lnTo>
                    <a:pt x="100" y="558"/>
                  </a:lnTo>
                  <a:lnTo>
                    <a:pt x="100" y="562"/>
                  </a:lnTo>
                  <a:lnTo>
                    <a:pt x="102" y="566"/>
                  </a:lnTo>
                  <a:lnTo>
                    <a:pt x="106" y="572"/>
                  </a:lnTo>
                  <a:lnTo>
                    <a:pt x="114" y="578"/>
                  </a:lnTo>
                  <a:lnTo>
                    <a:pt x="122" y="578"/>
                  </a:lnTo>
                  <a:lnTo>
                    <a:pt x="122" y="578"/>
                  </a:lnTo>
                  <a:lnTo>
                    <a:pt x="126" y="578"/>
                  </a:lnTo>
                  <a:lnTo>
                    <a:pt x="130" y="574"/>
                  </a:lnTo>
                  <a:lnTo>
                    <a:pt x="136" y="568"/>
                  </a:lnTo>
                  <a:lnTo>
                    <a:pt x="140" y="558"/>
                  </a:lnTo>
                  <a:lnTo>
                    <a:pt x="144" y="552"/>
                  </a:lnTo>
                  <a:lnTo>
                    <a:pt x="144" y="552"/>
                  </a:lnTo>
                  <a:lnTo>
                    <a:pt x="148" y="558"/>
                  </a:lnTo>
                  <a:lnTo>
                    <a:pt x="150" y="566"/>
                  </a:lnTo>
                  <a:lnTo>
                    <a:pt x="150" y="580"/>
                  </a:lnTo>
                  <a:lnTo>
                    <a:pt x="150" y="580"/>
                  </a:lnTo>
                  <a:lnTo>
                    <a:pt x="150" y="586"/>
                  </a:lnTo>
                  <a:lnTo>
                    <a:pt x="150" y="592"/>
                  </a:lnTo>
                  <a:lnTo>
                    <a:pt x="144" y="600"/>
                  </a:lnTo>
                  <a:lnTo>
                    <a:pt x="144" y="600"/>
                  </a:lnTo>
                  <a:lnTo>
                    <a:pt x="142" y="608"/>
                  </a:lnTo>
                  <a:lnTo>
                    <a:pt x="142" y="612"/>
                  </a:lnTo>
                  <a:lnTo>
                    <a:pt x="142" y="622"/>
                  </a:lnTo>
                  <a:lnTo>
                    <a:pt x="142" y="626"/>
                  </a:lnTo>
                  <a:lnTo>
                    <a:pt x="140" y="630"/>
                  </a:lnTo>
                  <a:lnTo>
                    <a:pt x="136" y="634"/>
                  </a:lnTo>
                  <a:lnTo>
                    <a:pt x="130" y="640"/>
                  </a:lnTo>
                  <a:lnTo>
                    <a:pt x="130" y="640"/>
                  </a:lnTo>
                  <a:lnTo>
                    <a:pt x="134" y="644"/>
                  </a:lnTo>
                  <a:lnTo>
                    <a:pt x="140" y="646"/>
                  </a:lnTo>
                  <a:lnTo>
                    <a:pt x="152" y="648"/>
                  </a:lnTo>
                  <a:lnTo>
                    <a:pt x="152" y="648"/>
                  </a:lnTo>
                  <a:lnTo>
                    <a:pt x="158" y="648"/>
                  </a:lnTo>
                  <a:lnTo>
                    <a:pt x="162" y="644"/>
                  </a:lnTo>
                  <a:lnTo>
                    <a:pt x="166" y="640"/>
                  </a:lnTo>
                  <a:lnTo>
                    <a:pt x="170" y="638"/>
                  </a:lnTo>
                  <a:lnTo>
                    <a:pt x="170" y="638"/>
                  </a:lnTo>
                  <a:lnTo>
                    <a:pt x="178" y="636"/>
                  </a:lnTo>
                  <a:lnTo>
                    <a:pt x="184" y="640"/>
                  </a:lnTo>
                  <a:lnTo>
                    <a:pt x="190" y="646"/>
                  </a:lnTo>
                  <a:lnTo>
                    <a:pt x="194" y="654"/>
                  </a:lnTo>
                  <a:lnTo>
                    <a:pt x="202" y="668"/>
                  </a:lnTo>
                  <a:lnTo>
                    <a:pt x="206" y="672"/>
                  </a:lnTo>
                  <a:lnTo>
                    <a:pt x="210" y="672"/>
                  </a:lnTo>
                  <a:lnTo>
                    <a:pt x="210" y="672"/>
                  </a:lnTo>
                  <a:lnTo>
                    <a:pt x="214" y="670"/>
                  </a:lnTo>
                  <a:lnTo>
                    <a:pt x="218" y="668"/>
                  </a:lnTo>
                  <a:lnTo>
                    <a:pt x="222" y="664"/>
                  </a:lnTo>
                  <a:lnTo>
                    <a:pt x="226" y="662"/>
                  </a:lnTo>
                  <a:lnTo>
                    <a:pt x="226" y="662"/>
                  </a:lnTo>
                  <a:lnTo>
                    <a:pt x="238" y="662"/>
                  </a:lnTo>
                  <a:lnTo>
                    <a:pt x="242" y="662"/>
                  </a:lnTo>
                  <a:lnTo>
                    <a:pt x="248" y="660"/>
                  </a:lnTo>
                  <a:lnTo>
                    <a:pt x="248" y="660"/>
                  </a:lnTo>
                  <a:lnTo>
                    <a:pt x="250" y="660"/>
                  </a:lnTo>
                  <a:lnTo>
                    <a:pt x="252" y="664"/>
                  </a:lnTo>
                  <a:lnTo>
                    <a:pt x="254" y="672"/>
                  </a:lnTo>
                  <a:lnTo>
                    <a:pt x="254" y="672"/>
                  </a:lnTo>
                  <a:lnTo>
                    <a:pt x="250" y="678"/>
                  </a:lnTo>
                  <a:lnTo>
                    <a:pt x="248" y="684"/>
                  </a:lnTo>
                  <a:lnTo>
                    <a:pt x="248" y="684"/>
                  </a:lnTo>
                  <a:lnTo>
                    <a:pt x="240" y="702"/>
                  </a:lnTo>
                  <a:lnTo>
                    <a:pt x="230" y="718"/>
                  </a:lnTo>
                  <a:lnTo>
                    <a:pt x="230" y="718"/>
                  </a:lnTo>
                  <a:lnTo>
                    <a:pt x="224" y="728"/>
                  </a:lnTo>
                  <a:lnTo>
                    <a:pt x="216" y="738"/>
                  </a:lnTo>
                  <a:lnTo>
                    <a:pt x="200" y="750"/>
                  </a:lnTo>
                  <a:lnTo>
                    <a:pt x="164" y="770"/>
                  </a:lnTo>
                  <a:lnTo>
                    <a:pt x="164" y="770"/>
                  </a:lnTo>
                  <a:lnTo>
                    <a:pt x="144" y="782"/>
                  </a:lnTo>
                  <a:lnTo>
                    <a:pt x="134" y="786"/>
                  </a:lnTo>
                  <a:lnTo>
                    <a:pt x="122" y="788"/>
                  </a:lnTo>
                  <a:lnTo>
                    <a:pt x="122" y="788"/>
                  </a:lnTo>
                  <a:lnTo>
                    <a:pt x="110" y="790"/>
                  </a:lnTo>
                  <a:lnTo>
                    <a:pt x="98" y="794"/>
                  </a:lnTo>
                  <a:lnTo>
                    <a:pt x="76" y="808"/>
                  </a:lnTo>
                  <a:lnTo>
                    <a:pt x="76" y="808"/>
                  </a:lnTo>
                  <a:lnTo>
                    <a:pt x="66" y="812"/>
                  </a:lnTo>
                  <a:lnTo>
                    <a:pt x="56" y="814"/>
                  </a:lnTo>
                  <a:lnTo>
                    <a:pt x="36" y="818"/>
                  </a:lnTo>
                  <a:lnTo>
                    <a:pt x="26" y="820"/>
                  </a:lnTo>
                  <a:lnTo>
                    <a:pt x="16" y="824"/>
                  </a:lnTo>
                  <a:lnTo>
                    <a:pt x="8" y="828"/>
                  </a:lnTo>
                  <a:lnTo>
                    <a:pt x="0" y="836"/>
                  </a:lnTo>
                  <a:lnTo>
                    <a:pt x="0" y="836"/>
                  </a:lnTo>
                  <a:lnTo>
                    <a:pt x="2" y="842"/>
                  </a:lnTo>
                  <a:lnTo>
                    <a:pt x="4" y="846"/>
                  </a:lnTo>
                  <a:lnTo>
                    <a:pt x="8" y="848"/>
                  </a:lnTo>
                  <a:lnTo>
                    <a:pt x="12" y="848"/>
                  </a:lnTo>
                  <a:lnTo>
                    <a:pt x="20" y="844"/>
                  </a:lnTo>
                  <a:lnTo>
                    <a:pt x="28" y="842"/>
                  </a:lnTo>
                  <a:lnTo>
                    <a:pt x="28" y="842"/>
                  </a:lnTo>
                  <a:lnTo>
                    <a:pt x="40" y="840"/>
                  </a:lnTo>
                  <a:lnTo>
                    <a:pt x="52" y="842"/>
                  </a:lnTo>
                  <a:lnTo>
                    <a:pt x="52" y="842"/>
                  </a:lnTo>
                  <a:lnTo>
                    <a:pt x="52" y="836"/>
                  </a:lnTo>
                  <a:lnTo>
                    <a:pt x="54" y="832"/>
                  </a:lnTo>
                  <a:lnTo>
                    <a:pt x="56" y="830"/>
                  </a:lnTo>
                  <a:lnTo>
                    <a:pt x="60" y="830"/>
                  </a:lnTo>
                  <a:lnTo>
                    <a:pt x="78" y="830"/>
                  </a:lnTo>
                  <a:lnTo>
                    <a:pt x="78" y="830"/>
                  </a:lnTo>
                  <a:lnTo>
                    <a:pt x="90" y="828"/>
                  </a:lnTo>
                  <a:lnTo>
                    <a:pt x="100" y="824"/>
                  </a:lnTo>
                  <a:lnTo>
                    <a:pt x="110" y="820"/>
                  </a:lnTo>
                  <a:lnTo>
                    <a:pt x="116" y="820"/>
                  </a:lnTo>
                  <a:lnTo>
                    <a:pt x="124" y="822"/>
                  </a:lnTo>
                  <a:lnTo>
                    <a:pt x="124" y="822"/>
                  </a:lnTo>
                  <a:lnTo>
                    <a:pt x="124" y="834"/>
                  </a:lnTo>
                  <a:lnTo>
                    <a:pt x="126" y="836"/>
                  </a:lnTo>
                  <a:lnTo>
                    <a:pt x="132" y="838"/>
                  </a:lnTo>
                  <a:lnTo>
                    <a:pt x="132" y="838"/>
                  </a:lnTo>
                  <a:lnTo>
                    <a:pt x="132" y="830"/>
                  </a:lnTo>
                  <a:lnTo>
                    <a:pt x="134" y="820"/>
                  </a:lnTo>
                  <a:lnTo>
                    <a:pt x="134" y="820"/>
                  </a:lnTo>
                  <a:lnTo>
                    <a:pt x="138" y="816"/>
                  </a:lnTo>
                  <a:lnTo>
                    <a:pt x="142" y="812"/>
                  </a:lnTo>
                  <a:lnTo>
                    <a:pt x="152" y="808"/>
                  </a:lnTo>
                  <a:lnTo>
                    <a:pt x="152" y="808"/>
                  </a:lnTo>
                  <a:lnTo>
                    <a:pt x="156" y="814"/>
                  </a:lnTo>
                  <a:lnTo>
                    <a:pt x="160" y="818"/>
                  </a:lnTo>
                  <a:lnTo>
                    <a:pt x="160" y="818"/>
                  </a:lnTo>
                  <a:lnTo>
                    <a:pt x="164" y="818"/>
                  </a:lnTo>
                  <a:lnTo>
                    <a:pt x="166" y="818"/>
                  </a:lnTo>
                  <a:lnTo>
                    <a:pt x="168" y="812"/>
                  </a:lnTo>
                  <a:lnTo>
                    <a:pt x="168" y="812"/>
                  </a:lnTo>
                  <a:lnTo>
                    <a:pt x="174" y="808"/>
                  </a:lnTo>
                  <a:lnTo>
                    <a:pt x="178" y="808"/>
                  </a:lnTo>
                  <a:lnTo>
                    <a:pt x="184" y="808"/>
                  </a:lnTo>
                  <a:lnTo>
                    <a:pt x="190" y="808"/>
                  </a:lnTo>
                  <a:lnTo>
                    <a:pt x="190" y="808"/>
                  </a:lnTo>
                  <a:lnTo>
                    <a:pt x="194" y="806"/>
                  </a:lnTo>
                  <a:lnTo>
                    <a:pt x="198" y="804"/>
                  </a:lnTo>
                  <a:lnTo>
                    <a:pt x="200" y="798"/>
                  </a:lnTo>
                  <a:lnTo>
                    <a:pt x="200" y="792"/>
                  </a:lnTo>
                  <a:lnTo>
                    <a:pt x="204" y="786"/>
                  </a:lnTo>
                  <a:lnTo>
                    <a:pt x="204" y="786"/>
                  </a:lnTo>
                  <a:lnTo>
                    <a:pt x="206" y="784"/>
                  </a:lnTo>
                  <a:lnTo>
                    <a:pt x="208" y="784"/>
                  </a:lnTo>
                  <a:lnTo>
                    <a:pt x="212" y="784"/>
                  </a:lnTo>
                  <a:lnTo>
                    <a:pt x="212" y="784"/>
                  </a:lnTo>
                  <a:lnTo>
                    <a:pt x="216" y="782"/>
                  </a:lnTo>
                  <a:lnTo>
                    <a:pt x="220" y="778"/>
                  </a:lnTo>
                  <a:lnTo>
                    <a:pt x="220" y="778"/>
                  </a:lnTo>
                  <a:lnTo>
                    <a:pt x="230" y="770"/>
                  </a:lnTo>
                  <a:lnTo>
                    <a:pt x="236" y="768"/>
                  </a:lnTo>
                  <a:lnTo>
                    <a:pt x="242" y="766"/>
                  </a:lnTo>
                  <a:lnTo>
                    <a:pt x="242" y="766"/>
                  </a:lnTo>
                  <a:lnTo>
                    <a:pt x="250" y="764"/>
                  </a:lnTo>
                  <a:lnTo>
                    <a:pt x="256" y="760"/>
                  </a:lnTo>
                  <a:lnTo>
                    <a:pt x="266" y="750"/>
                  </a:lnTo>
                  <a:lnTo>
                    <a:pt x="266" y="750"/>
                  </a:lnTo>
                  <a:lnTo>
                    <a:pt x="276" y="740"/>
                  </a:lnTo>
                  <a:lnTo>
                    <a:pt x="286" y="732"/>
                  </a:lnTo>
                  <a:lnTo>
                    <a:pt x="310" y="718"/>
                  </a:lnTo>
                  <a:lnTo>
                    <a:pt x="310" y="718"/>
                  </a:lnTo>
                  <a:lnTo>
                    <a:pt x="330" y="702"/>
                  </a:lnTo>
                  <a:lnTo>
                    <a:pt x="350" y="684"/>
                  </a:lnTo>
                  <a:lnTo>
                    <a:pt x="350" y="684"/>
                  </a:lnTo>
                  <a:lnTo>
                    <a:pt x="352" y="682"/>
                  </a:lnTo>
                  <a:lnTo>
                    <a:pt x="356" y="680"/>
                  </a:lnTo>
                  <a:lnTo>
                    <a:pt x="356" y="680"/>
                  </a:lnTo>
                  <a:lnTo>
                    <a:pt x="356" y="678"/>
                  </a:lnTo>
                  <a:lnTo>
                    <a:pt x="356" y="674"/>
                  </a:lnTo>
                  <a:lnTo>
                    <a:pt x="354" y="668"/>
                  </a:lnTo>
                  <a:lnTo>
                    <a:pt x="350" y="662"/>
                  </a:lnTo>
                  <a:lnTo>
                    <a:pt x="346" y="656"/>
                  </a:lnTo>
                  <a:lnTo>
                    <a:pt x="346" y="656"/>
                  </a:lnTo>
                  <a:lnTo>
                    <a:pt x="340" y="660"/>
                  </a:lnTo>
                  <a:lnTo>
                    <a:pt x="336" y="658"/>
                  </a:lnTo>
                  <a:lnTo>
                    <a:pt x="334" y="658"/>
                  </a:lnTo>
                  <a:lnTo>
                    <a:pt x="334" y="654"/>
                  </a:lnTo>
                  <a:lnTo>
                    <a:pt x="334" y="654"/>
                  </a:lnTo>
                  <a:lnTo>
                    <a:pt x="336" y="650"/>
                  </a:lnTo>
                  <a:lnTo>
                    <a:pt x="338" y="646"/>
                  </a:lnTo>
                  <a:lnTo>
                    <a:pt x="344" y="642"/>
                  </a:lnTo>
                  <a:lnTo>
                    <a:pt x="344" y="642"/>
                  </a:lnTo>
                  <a:lnTo>
                    <a:pt x="350" y="642"/>
                  </a:lnTo>
                  <a:lnTo>
                    <a:pt x="356" y="640"/>
                  </a:lnTo>
                  <a:lnTo>
                    <a:pt x="362" y="636"/>
                  </a:lnTo>
                  <a:lnTo>
                    <a:pt x="368" y="628"/>
                  </a:lnTo>
                  <a:lnTo>
                    <a:pt x="378" y="616"/>
                  </a:lnTo>
                  <a:lnTo>
                    <a:pt x="384" y="606"/>
                  </a:lnTo>
                  <a:lnTo>
                    <a:pt x="384" y="606"/>
                  </a:lnTo>
                  <a:lnTo>
                    <a:pt x="398" y="586"/>
                  </a:lnTo>
                  <a:lnTo>
                    <a:pt x="398" y="586"/>
                  </a:lnTo>
                  <a:lnTo>
                    <a:pt x="406" y="574"/>
                  </a:lnTo>
                  <a:lnTo>
                    <a:pt x="422" y="560"/>
                  </a:lnTo>
                  <a:lnTo>
                    <a:pt x="430" y="554"/>
                  </a:lnTo>
                  <a:lnTo>
                    <a:pt x="436" y="552"/>
                  </a:lnTo>
                  <a:lnTo>
                    <a:pt x="440" y="552"/>
                  </a:lnTo>
                  <a:lnTo>
                    <a:pt x="442" y="554"/>
                  </a:lnTo>
                  <a:lnTo>
                    <a:pt x="444" y="556"/>
                  </a:lnTo>
                  <a:lnTo>
                    <a:pt x="446" y="562"/>
                  </a:lnTo>
                  <a:lnTo>
                    <a:pt x="446" y="562"/>
                  </a:lnTo>
                  <a:lnTo>
                    <a:pt x="444" y="564"/>
                  </a:lnTo>
                  <a:lnTo>
                    <a:pt x="444" y="566"/>
                  </a:lnTo>
                  <a:lnTo>
                    <a:pt x="438" y="570"/>
                  </a:lnTo>
                  <a:lnTo>
                    <a:pt x="426" y="576"/>
                  </a:lnTo>
                  <a:lnTo>
                    <a:pt x="426" y="576"/>
                  </a:lnTo>
                  <a:lnTo>
                    <a:pt x="418" y="578"/>
                  </a:lnTo>
                  <a:lnTo>
                    <a:pt x="416" y="580"/>
                  </a:lnTo>
                  <a:lnTo>
                    <a:pt x="414" y="586"/>
                  </a:lnTo>
                  <a:lnTo>
                    <a:pt x="414" y="586"/>
                  </a:lnTo>
                  <a:lnTo>
                    <a:pt x="412" y="596"/>
                  </a:lnTo>
                  <a:lnTo>
                    <a:pt x="408" y="608"/>
                  </a:lnTo>
                  <a:lnTo>
                    <a:pt x="408" y="608"/>
                  </a:lnTo>
                  <a:lnTo>
                    <a:pt x="404" y="616"/>
                  </a:lnTo>
                  <a:lnTo>
                    <a:pt x="402" y="624"/>
                  </a:lnTo>
                  <a:lnTo>
                    <a:pt x="402" y="624"/>
                  </a:lnTo>
                  <a:lnTo>
                    <a:pt x="402" y="630"/>
                  </a:lnTo>
                  <a:lnTo>
                    <a:pt x="402" y="634"/>
                  </a:lnTo>
                  <a:lnTo>
                    <a:pt x="404" y="636"/>
                  </a:lnTo>
                  <a:lnTo>
                    <a:pt x="404" y="636"/>
                  </a:lnTo>
                  <a:lnTo>
                    <a:pt x="408" y="636"/>
                  </a:lnTo>
                  <a:lnTo>
                    <a:pt x="412" y="636"/>
                  </a:lnTo>
                  <a:lnTo>
                    <a:pt x="418" y="636"/>
                  </a:lnTo>
                  <a:lnTo>
                    <a:pt x="420" y="634"/>
                  </a:lnTo>
                  <a:lnTo>
                    <a:pt x="420" y="634"/>
                  </a:lnTo>
                  <a:lnTo>
                    <a:pt x="418" y="638"/>
                  </a:lnTo>
                  <a:lnTo>
                    <a:pt x="414" y="642"/>
                  </a:lnTo>
                  <a:lnTo>
                    <a:pt x="402" y="650"/>
                  </a:lnTo>
                  <a:lnTo>
                    <a:pt x="398" y="652"/>
                  </a:lnTo>
                  <a:lnTo>
                    <a:pt x="394" y="656"/>
                  </a:lnTo>
                  <a:lnTo>
                    <a:pt x="394" y="660"/>
                  </a:lnTo>
                  <a:lnTo>
                    <a:pt x="398" y="664"/>
                  </a:lnTo>
                  <a:lnTo>
                    <a:pt x="398" y="664"/>
                  </a:lnTo>
                  <a:lnTo>
                    <a:pt x="402" y="664"/>
                  </a:lnTo>
                  <a:lnTo>
                    <a:pt x="406" y="662"/>
                  </a:lnTo>
                  <a:lnTo>
                    <a:pt x="416" y="658"/>
                  </a:lnTo>
                  <a:lnTo>
                    <a:pt x="434" y="648"/>
                  </a:lnTo>
                  <a:lnTo>
                    <a:pt x="434" y="648"/>
                  </a:lnTo>
                  <a:lnTo>
                    <a:pt x="434" y="652"/>
                  </a:lnTo>
                  <a:lnTo>
                    <a:pt x="432" y="656"/>
                  </a:lnTo>
                  <a:lnTo>
                    <a:pt x="432" y="656"/>
                  </a:lnTo>
                  <a:lnTo>
                    <a:pt x="448" y="640"/>
                  </a:lnTo>
                  <a:lnTo>
                    <a:pt x="456" y="632"/>
                  </a:lnTo>
                  <a:lnTo>
                    <a:pt x="460" y="622"/>
                  </a:lnTo>
                  <a:lnTo>
                    <a:pt x="460" y="622"/>
                  </a:lnTo>
                  <a:lnTo>
                    <a:pt x="466" y="628"/>
                  </a:lnTo>
                  <a:lnTo>
                    <a:pt x="470" y="628"/>
                  </a:lnTo>
                  <a:lnTo>
                    <a:pt x="476" y="626"/>
                  </a:lnTo>
                  <a:lnTo>
                    <a:pt x="482" y="622"/>
                  </a:lnTo>
                  <a:lnTo>
                    <a:pt x="490" y="612"/>
                  </a:lnTo>
                  <a:lnTo>
                    <a:pt x="496" y="602"/>
                  </a:lnTo>
                  <a:lnTo>
                    <a:pt x="496" y="602"/>
                  </a:lnTo>
                  <a:lnTo>
                    <a:pt x="500" y="586"/>
                  </a:lnTo>
                  <a:lnTo>
                    <a:pt x="502" y="582"/>
                  </a:lnTo>
                  <a:lnTo>
                    <a:pt x="504" y="580"/>
                  </a:lnTo>
                  <a:lnTo>
                    <a:pt x="508" y="578"/>
                  </a:lnTo>
                  <a:lnTo>
                    <a:pt x="514" y="578"/>
                  </a:lnTo>
                  <a:lnTo>
                    <a:pt x="514" y="578"/>
                  </a:lnTo>
                  <a:lnTo>
                    <a:pt x="520" y="578"/>
                  </a:lnTo>
                  <a:lnTo>
                    <a:pt x="526" y="580"/>
                  </a:lnTo>
                  <a:lnTo>
                    <a:pt x="534" y="588"/>
                  </a:lnTo>
                  <a:lnTo>
                    <a:pt x="540" y="596"/>
                  </a:lnTo>
                  <a:lnTo>
                    <a:pt x="548" y="606"/>
                  </a:lnTo>
                  <a:lnTo>
                    <a:pt x="548" y="606"/>
                  </a:lnTo>
                  <a:lnTo>
                    <a:pt x="554" y="612"/>
                  </a:lnTo>
                  <a:lnTo>
                    <a:pt x="562" y="618"/>
                  </a:lnTo>
                  <a:lnTo>
                    <a:pt x="572" y="622"/>
                  </a:lnTo>
                  <a:lnTo>
                    <a:pt x="582" y="624"/>
                  </a:lnTo>
                  <a:lnTo>
                    <a:pt x="602" y="628"/>
                  </a:lnTo>
                  <a:lnTo>
                    <a:pt x="622" y="630"/>
                  </a:lnTo>
                  <a:lnTo>
                    <a:pt x="622" y="630"/>
                  </a:lnTo>
                  <a:lnTo>
                    <a:pt x="644" y="632"/>
                  </a:lnTo>
                  <a:lnTo>
                    <a:pt x="668" y="636"/>
                  </a:lnTo>
                  <a:lnTo>
                    <a:pt x="668" y="636"/>
                  </a:lnTo>
                  <a:lnTo>
                    <a:pt x="680" y="640"/>
                  </a:lnTo>
                  <a:lnTo>
                    <a:pt x="694" y="646"/>
                  </a:lnTo>
                  <a:lnTo>
                    <a:pt x="706" y="652"/>
                  </a:lnTo>
                  <a:lnTo>
                    <a:pt x="718" y="660"/>
                  </a:lnTo>
                  <a:lnTo>
                    <a:pt x="742" y="678"/>
                  </a:lnTo>
                  <a:lnTo>
                    <a:pt x="764" y="696"/>
                  </a:lnTo>
                  <a:lnTo>
                    <a:pt x="762" y="696"/>
                  </a:lnTo>
                  <a:lnTo>
                    <a:pt x="762" y="696"/>
                  </a:lnTo>
                  <a:lnTo>
                    <a:pt x="766" y="698"/>
                  </a:lnTo>
                  <a:lnTo>
                    <a:pt x="774" y="702"/>
                  </a:lnTo>
                  <a:lnTo>
                    <a:pt x="786" y="708"/>
                  </a:lnTo>
                  <a:lnTo>
                    <a:pt x="786" y="708"/>
                  </a:lnTo>
                  <a:lnTo>
                    <a:pt x="790" y="710"/>
                  </a:lnTo>
                  <a:lnTo>
                    <a:pt x="794" y="710"/>
                  </a:lnTo>
                  <a:lnTo>
                    <a:pt x="794" y="710"/>
                  </a:lnTo>
                  <a:lnTo>
                    <a:pt x="792" y="712"/>
                  </a:lnTo>
                  <a:lnTo>
                    <a:pt x="792" y="716"/>
                  </a:lnTo>
                  <a:lnTo>
                    <a:pt x="800" y="728"/>
                  </a:lnTo>
                  <a:lnTo>
                    <a:pt x="814" y="744"/>
                  </a:lnTo>
                  <a:lnTo>
                    <a:pt x="814" y="744"/>
                  </a:lnTo>
                  <a:lnTo>
                    <a:pt x="824" y="756"/>
                  </a:lnTo>
                  <a:lnTo>
                    <a:pt x="830" y="768"/>
                  </a:lnTo>
                  <a:lnTo>
                    <a:pt x="842" y="796"/>
                  </a:lnTo>
                  <a:lnTo>
                    <a:pt x="842" y="796"/>
                  </a:lnTo>
                  <a:lnTo>
                    <a:pt x="846" y="802"/>
                  </a:lnTo>
                  <a:lnTo>
                    <a:pt x="848" y="806"/>
                  </a:lnTo>
                  <a:lnTo>
                    <a:pt x="852" y="808"/>
                  </a:lnTo>
                  <a:lnTo>
                    <a:pt x="852" y="808"/>
                  </a:lnTo>
                  <a:lnTo>
                    <a:pt x="856" y="810"/>
                  </a:lnTo>
                  <a:lnTo>
                    <a:pt x="860" y="808"/>
                  </a:lnTo>
                  <a:lnTo>
                    <a:pt x="866" y="806"/>
                  </a:lnTo>
                  <a:lnTo>
                    <a:pt x="870" y="804"/>
                  </a:lnTo>
                  <a:lnTo>
                    <a:pt x="870" y="804"/>
                  </a:lnTo>
                  <a:lnTo>
                    <a:pt x="876" y="808"/>
                  </a:lnTo>
                  <a:lnTo>
                    <a:pt x="884" y="814"/>
                  </a:lnTo>
                  <a:lnTo>
                    <a:pt x="894" y="826"/>
                  </a:lnTo>
                  <a:lnTo>
                    <a:pt x="894" y="826"/>
                  </a:lnTo>
                  <a:lnTo>
                    <a:pt x="898" y="834"/>
                  </a:lnTo>
                  <a:lnTo>
                    <a:pt x="900" y="840"/>
                  </a:lnTo>
                  <a:lnTo>
                    <a:pt x="906" y="854"/>
                  </a:lnTo>
                  <a:lnTo>
                    <a:pt x="912" y="868"/>
                  </a:lnTo>
                  <a:lnTo>
                    <a:pt x="916" y="874"/>
                  </a:lnTo>
                  <a:lnTo>
                    <a:pt x="924" y="878"/>
                  </a:lnTo>
                  <a:lnTo>
                    <a:pt x="924" y="878"/>
                  </a:lnTo>
                  <a:lnTo>
                    <a:pt x="932" y="874"/>
                  </a:lnTo>
                  <a:lnTo>
                    <a:pt x="932" y="874"/>
                  </a:lnTo>
                  <a:lnTo>
                    <a:pt x="940" y="872"/>
                  </a:lnTo>
                  <a:lnTo>
                    <a:pt x="948" y="872"/>
                  </a:lnTo>
                  <a:lnTo>
                    <a:pt x="948" y="872"/>
                  </a:lnTo>
                  <a:lnTo>
                    <a:pt x="948" y="866"/>
                  </a:lnTo>
                  <a:lnTo>
                    <a:pt x="952" y="862"/>
                  </a:lnTo>
                  <a:lnTo>
                    <a:pt x="962" y="852"/>
                  </a:lnTo>
                  <a:lnTo>
                    <a:pt x="962" y="852"/>
                  </a:lnTo>
                  <a:lnTo>
                    <a:pt x="966" y="854"/>
                  </a:lnTo>
                  <a:lnTo>
                    <a:pt x="972" y="858"/>
                  </a:lnTo>
                  <a:lnTo>
                    <a:pt x="982" y="864"/>
                  </a:lnTo>
                  <a:lnTo>
                    <a:pt x="982" y="864"/>
                  </a:lnTo>
                  <a:lnTo>
                    <a:pt x="988" y="870"/>
                  </a:lnTo>
                  <a:lnTo>
                    <a:pt x="988" y="870"/>
                  </a:lnTo>
                  <a:lnTo>
                    <a:pt x="994" y="852"/>
                  </a:lnTo>
                  <a:lnTo>
                    <a:pt x="998" y="836"/>
                  </a:lnTo>
                  <a:lnTo>
                    <a:pt x="998" y="836"/>
                  </a:lnTo>
                  <a:lnTo>
                    <a:pt x="1000" y="828"/>
                  </a:lnTo>
                  <a:lnTo>
                    <a:pt x="998" y="818"/>
                  </a:lnTo>
                  <a:lnTo>
                    <a:pt x="996" y="812"/>
                  </a:lnTo>
                  <a:lnTo>
                    <a:pt x="992" y="806"/>
                  </a:lnTo>
                  <a:lnTo>
                    <a:pt x="988" y="800"/>
                  </a:lnTo>
                  <a:lnTo>
                    <a:pt x="982" y="794"/>
                  </a:lnTo>
                  <a:lnTo>
                    <a:pt x="968" y="786"/>
                  </a:lnTo>
                  <a:lnTo>
                    <a:pt x="968" y="786"/>
                  </a:lnTo>
                  <a:close/>
                  <a:moveTo>
                    <a:pt x="392" y="16"/>
                  </a:moveTo>
                  <a:lnTo>
                    <a:pt x="392" y="16"/>
                  </a:lnTo>
                  <a:lnTo>
                    <a:pt x="392" y="16"/>
                  </a:lnTo>
                  <a:lnTo>
                    <a:pt x="392" y="16"/>
                  </a:lnTo>
                  <a:lnTo>
                    <a:pt x="392" y="16"/>
                  </a:lnTo>
                  <a:lnTo>
                    <a:pt x="392" y="16"/>
                  </a:lnTo>
                  <a:close/>
                </a:path>
              </a:pathLst>
            </a:custGeom>
            <a:solidFill>
              <a:schemeClr val="bg2">
                <a:lumMod val="75000"/>
              </a:schemeClr>
            </a:solidFill>
            <a:ln w="3175">
              <a:solidFill>
                <a:schemeClr val="bg1"/>
              </a:solidFill>
            </a:ln>
            <a:effectLst/>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14" name="Freeform 61">
              <a:extLst>
                <a:ext uri="{FF2B5EF4-FFF2-40B4-BE49-F238E27FC236}">
                  <a16:creationId xmlns:a16="http://schemas.microsoft.com/office/drawing/2014/main" id="{62850674-F34F-47F2-95BF-D5BB1595DD5A}"/>
                </a:ext>
              </a:extLst>
            </p:cNvPr>
            <p:cNvSpPr>
              <a:spLocks/>
            </p:cNvSpPr>
            <p:nvPr>
              <p:custDataLst>
                <p:tags r:id="rId47"/>
              </p:custDataLst>
            </p:nvPr>
          </p:nvSpPr>
          <p:spPr bwMode="auto">
            <a:xfrm>
              <a:off x="2032681" y="2537926"/>
              <a:ext cx="841616" cy="1652995"/>
            </a:xfrm>
            <a:custGeom>
              <a:avLst/>
              <a:gdLst/>
              <a:ahLst/>
              <a:cxnLst>
                <a:cxn ang="0">
                  <a:pos x="612" y="1256"/>
                </a:cxn>
                <a:cxn ang="0">
                  <a:pos x="612" y="1238"/>
                </a:cxn>
                <a:cxn ang="0">
                  <a:pos x="622" y="1188"/>
                </a:cxn>
                <a:cxn ang="0">
                  <a:pos x="628" y="1172"/>
                </a:cxn>
                <a:cxn ang="0">
                  <a:pos x="646" y="1130"/>
                </a:cxn>
                <a:cxn ang="0">
                  <a:pos x="652" y="1104"/>
                </a:cxn>
                <a:cxn ang="0">
                  <a:pos x="656" y="1078"/>
                </a:cxn>
                <a:cxn ang="0">
                  <a:pos x="668" y="1044"/>
                </a:cxn>
                <a:cxn ang="0">
                  <a:pos x="402" y="124"/>
                </a:cxn>
                <a:cxn ang="0">
                  <a:pos x="72" y="0"/>
                </a:cxn>
                <a:cxn ang="0">
                  <a:pos x="68" y="56"/>
                </a:cxn>
                <a:cxn ang="0">
                  <a:pos x="62" y="96"/>
                </a:cxn>
                <a:cxn ang="0">
                  <a:pos x="54" y="108"/>
                </a:cxn>
                <a:cxn ang="0">
                  <a:pos x="24" y="152"/>
                </a:cxn>
                <a:cxn ang="0">
                  <a:pos x="6" y="182"/>
                </a:cxn>
                <a:cxn ang="0">
                  <a:pos x="0" y="210"/>
                </a:cxn>
                <a:cxn ang="0">
                  <a:pos x="4" y="228"/>
                </a:cxn>
                <a:cxn ang="0">
                  <a:pos x="18" y="264"/>
                </a:cxn>
                <a:cxn ang="0">
                  <a:pos x="20" y="284"/>
                </a:cxn>
                <a:cxn ang="0">
                  <a:pos x="20" y="310"/>
                </a:cxn>
                <a:cxn ang="0">
                  <a:pos x="18" y="362"/>
                </a:cxn>
                <a:cxn ang="0">
                  <a:pos x="18" y="390"/>
                </a:cxn>
                <a:cxn ang="0">
                  <a:pos x="28" y="510"/>
                </a:cxn>
                <a:cxn ang="0">
                  <a:pos x="40" y="578"/>
                </a:cxn>
                <a:cxn ang="0">
                  <a:pos x="54" y="612"/>
                </a:cxn>
                <a:cxn ang="0">
                  <a:pos x="60" y="618"/>
                </a:cxn>
                <a:cxn ang="0">
                  <a:pos x="62" y="628"/>
                </a:cxn>
                <a:cxn ang="0">
                  <a:pos x="82" y="648"/>
                </a:cxn>
                <a:cxn ang="0">
                  <a:pos x="86" y="654"/>
                </a:cxn>
                <a:cxn ang="0">
                  <a:pos x="94" y="678"/>
                </a:cxn>
                <a:cxn ang="0">
                  <a:pos x="94" y="718"/>
                </a:cxn>
                <a:cxn ang="0">
                  <a:pos x="92" y="760"/>
                </a:cxn>
                <a:cxn ang="0">
                  <a:pos x="96" y="790"/>
                </a:cxn>
                <a:cxn ang="0">
                  <a:pos x="100" y="798"/>
                </a:cxn>
                <a:cxn ang="0">
                  <a:pos x="122" y="856"/>
                </a:cxn>
                <a:cxn ang="0">
                  <a:pos x="136" y="916"/>
                </a:cxn>
                <a:cxn ang="0">
                  <a:pos x="142" y="942"/>
                </a:cxn>
                <a:cxn ang="0">
                  <a:pos x="152" y="964"/>
                </a:cxn>
                <a:cxn ang="0">
                  <a:pos x="168" y="982"/>
                </a:cxn>
                <a:cxn ang="0">
                  <a:pos x="190" y="996"/>
                </a:cxn>
                <a:cxn ang="0">
                  <a:pos x="220" y="1014"/>
                </a:cxn>
                <a:cxn ang="0">
                  <a:pos x="282" y="1060"/>
                </a:cxn>
                <a:cxn ang="0">
                  <a:pos x="340" y="1116"/>
                </a:cxn>
                <a:cxn ang="0">
                  <a:pos x="374" y="1162"/>
                </a:cxn>
                <a:cxn ang="0">
                  <a:pos x="390" y="1194"/>
                </a:cxn>
                <a:cxn ang="0">
                  <a:pos x="396" y="1210"/>
                </a:cxn>
                <a:cxn ang="0">
                  <a:pos x="404" y="1248"/>
                </a:cxn>
                <a:cxn ang="0">
                  <a:pos x="404" y="1266"/>
                </a:cxn>
                <a:cxn ang="0">
                  <a:pos x="394" y="1280"/>
                </a:cxn>
                <a:cxn ang="0">
                  <a:pos x="520" y="1302"/>
                </a:cxn>
                <a:cxn ang="0">
                  <a:pos x="590" y="1312"/>
                </a:cxn>
                <a:cxn ang="0">
                  <a:pos x="604" y="1294"/>
                </a:cxn>
                <a:cxn ang="0">
                  <a:pos x="618" y="1280"/>
                </a:cxn>
                <a:cxn ang="0">
                  <a:pos x="624" y="1272"/>
                </a:cxn>
                <a:cxn ang="0">
                  <a:pos x="618" y="1268"/>
                </a:cxn>
                <a:cxn ang="0">
                  <a:pos x="612" y="1256"/>
                </a:cxn>
              </a:cxnLst>
              <a:rect l="0" t="0" r="r" b="b"/>
              <a:pathLst>
                <a:path w="668" h="1312">
                  <a:moveTo>
                    <a:pt x="612" y="1256"/>
                  </a:moveTo>
                  <a:lnTo>
                    <a:pt x="612" y="1256"/>
                  </a:lnTo>
                  <a:lnTo>
                    <a:pt x="612" y="1246"/>
                  </a:lnTo>
                  <a:lnTo>
                    <a:pt x="612" y="1238"/>
                  </a:lnTo>
                  <a:lnTo>
                    <a:pt x="614" y="1220"/>
                  </a:lnTo>
                  <a:lnTo>
                    <a:pt x="622" y="1188"/>
                  </a:lnTo>
                  <a:lnTo>
                    <a:pt x="622" y="1188"/>
                  </a:lnTo>
                  <a:lnTo>
                    <a:pt x="628" y="1172"/>
                  </a:lnTo>
                  <a:lnTo>
                    <a:pt x="638" y="1152"/>
                  </a:lnTo>
                  <a:lnTo>
                    <a:pt x="646" y="1130"/>
                  </a:lnTo>
                  <a:lnTo>
                    <a:pt x="650" y="1118"/>
                  </a:lnTo>
                  <a:lnTo>
                    <a:pt x="652" y="1104"/>
                  </a:lnTo>
                  <a:lnTo>
                    <a:pt x="652" y="1104"/>
                  </a:lnTo>
                  <a:lnTo>
                    <a:pt x="656" y="1078"/>
                  </a:lnTo>
                  <a:lnTo>
                    <a:pt x="662" y="1060"/>
                  </a:lnTo>
                  <a:lnTo>
                    <a:pt x="668" y="1044"/>
                  </a:lnTo>
                  <a:lnTo>
                    <a:pt x="308" y="454"/>
                  </a:lnTo>
                  <a:lnTo>
                    <a:pt x="402" y="124"/>
                  </a:lnTo>
                  <a:lnTo>
                    <a:pt x="402" y="124"/>
                  </a:lnTo>
                  <a:lnTo>
                    <a:pt x="72" y="0"/>
                  </a:lnTo>
                  <a:lnTo>
                    <a:pt x="72" y="0"/>
                  </a:lnTo>
                  <a:lnTo>
                    <a:pt x="68" y="56"/>
                  </a:lnTo>
                  <a:lnTo>
                    <a:pt x="66" y="78"/>
                  </a:lnTo>
                  <a:lnTo>
                    <a:pt x="62" y="96"/>
                  </a:lnTo>
                  <a:lnTo>
                    <a:pt x="62" y="96"/>
                  </a:lnTo>
                  <a:lnTo>
                    <a:pt x="54" y="108"/>
                  </a:lnTo>
                  <a:lnTo>
                    <a:pt x="46" y="122"/>
                  </a:lnTo>
                  <a:lnTo>
                    <a:pt x="24" y="152"/>
                  </a:lnTo>
                  <a:lnTo>
                    <a:pt x="14" y="166"/>
                  </a:lnTo>
                  <a:lnTo>
                    <a:pt x="6" y="182"/>
                  </a:lnTo>
                  <a:lnTo>
                    <a:pt x="2" y="196"/>
                  </a:lnTo>
                  <a:lnTo>
                    <a:pt x="0" y="210"/>
                  </a:lnTo>
                  <a:lnTo>
                    <a:pt x="0" y="210"/>
                  </a:lnTo>
                  <a:lnTo>
                    <a:pt x="4" y="228"/>
                  </a:lnTo>
                  <a:lnTo>
                    <a:pt x="12" y="246"/>
                  </a:lnTo>
                  <a:lnTo>
                    <a:pt x="18" y="264"/>
                  </a:lnTo>
                  <a:lnTo>
                    <a:pt x="20" y="274"/>
                  </a:lnTo>
                  <a:lnTo>
                    <a:pt x="20" y="284"/>
                  </a:lnTo>
                  <a:lnTo>
                    <a:pt x="20" y="284"/>
                  </a:lnTo>
                  <a:lnTo>
                    <a:pt x="20" y="310"/>
                  </a:lnTo>
                  <a:lnTo>
                    <a:pt x="18" y="336"/>
                  </a:lnTo>
                  <a:lnTo>
                    <a:pt x="18" y="362"/>
                  </a:lnTo>
                  <a:lnTo>
                    <a:pt x="18" y="390"/>
                  </a:lnTo>
                  <a:lnTo>
                    <a:pt x="18" y="390"/>
                  </a:lnTo>
                  <a:lnTo>
                    <a:pt x="20" y="438"/>
                  </a:lnTo>
                  <a:lnTo>
                    <a:pt x="28" y="510"/>
                  </a:lnTo>
                  <a:lnTo>
                    <a:pt x="34" y="546"/>
                  </a:lnTo>
                  <a:lnTo>
                    <a:pt x="40" y="578"/>
                  </a:lnTo>
                  <a:lnTo>
                    <a:pt x="50" y="604"/>
                  </a:lnTo>
                  <a:lnTo>
                    <a:pt x="54" y="612"/>
                  </a:lnTo>
                  <a:lnTo>
                    <a:pt x="60" y="618"/>
                  </a:lnTo>
                  <a:lnTo>
                    <a:pt x="60" y="618"/>
                  </a:lnTo>
                  <a:lnTo>
                    <a:pt x="60" y="622"/>
                  </a:lnTo>
                  <a:lnTo>
                    <a:pt x="62" y="628"/>
                  </a:lnTo>
                  <a:lnTo>
                    <a:pt x="68" y="634"/>
                  </a:lnTo>
                  <a:lnTo>
                    <a:pt x="82" y="648"/>
                  </a:lnTo>
                  <a:lnTo>
                    <a:pt x="82" y="648"/>
                  </a:lnTo>
                  <a:lnTo>
                    <a:pt x="86" y="654"/>
                  </a:lnTo>
                  <a:lnTo>
                    <a:pt x="90" y="662"/>
                  </a:lnTo>
                  <a:lnTo>
                    <a:pt x="94" y="678"/>
                  </a:lnTo>
                  <a:lnTo>
                    <a:pt x="94" y="698"/>
                  </a:lnTo>
                  <a:lnTo>
                    <a:pt x="94" y="718"/>
                  </a:lnTo>
                  <a:lnTo>
                    <a:pt x="92" y="740"/>
                  </a:lnTo>
                  <a:lnTo>
                    <a:pt x="92" y="760"/>
                  </a:lnTo>
                  <a:lnTo>
                    <a:pt x="94" y="780"/>
                  </a:lnTo>
                  <a:lnTo>
                    <a:pt x="96" y="790"/>
                  </a:lnTo>
                  <a:lnTo>
                    <a:pt x="100" y="798"/>
                  </a:lnTo>
                  <a:lnTo>
                    <a:pt x="100" y="798"/>
                  </a:lnTo>
                  <a:lnTo>
                    <a:pt x="112" y="826"/>
                  </a:lnTo>
                  <a:lnTo>
                    <a:pt x="122" y="856"/>
                  </a:lnTo>
                  <a:lnTo>
                    <a:pt x="130" y="886"/>
                  </a:lnTo>
                  <a:lnTo>
                    <a:pt x="136" y="916"/>
                  </a:lnTo>
                  <a:lnTo>
                    <a:pt x="136" y="916"/>
                  </a:lnTo>
                  <a:lnTo>
                    <a:pt x="142" y="942"/>
                  </a:lnTo>
                  <a:lnTo>
                    <a:pt x="146" y="952"/>
                  </a:lnTo>
                  <a:lnTo>
                    <a:pt x="152" y="964"/>
                  </a:lnTo>
                  <a:lnTo>
                    <a:pt x="160" y="972"/>
                  </a:lnTo>
                  <a:lnTo>
                    <a:pt x="168" y="982"/>
                  </a:lnTo>
                  <a:lnTo>
                    <a:pt x="178" y="990"/>
                  </a:lnTo>
                  <a:lnTo>
                    <a:pt x="190" y="996"/>
                  </a:lnTo>
                  <a:lnTo>
                    <a:pt x="190" y="996"/>
                  </a:lnTo>
                  <a:lnTo>
                    <a:pt x="220" y="1014"/>
                  </a:lnTo>
                  <a:lnTo>
                    <a:pt x="250" y="1036"/>
                  </a:lnTo>
                  <a:lnTo>
                    <a:pt x="282" y="1060"/>
                  </a:lnTo>
                  <a:lnTo>
                    <a:pt x="312" y="1086"/>
                  </a:lnTo>
                  <a:lnTo>
                    <a:pt x="340" y="1116"/>
                  </a:lnTo>
                  <a:lnTo>
                    <a:pt x="364" y="1146"/>
                  </a:lnTo>
                  <a:lnTo>
                    <a:pt x="374" y="1162"/>
                  </a:lnTo>
                  <a:lnTo>
                    <a:pt x="384" y="1178"/>
                  </a:lnTo>
                  <a:lnTo>
                    <a:pt x="390" y="1194"/>
                  </a:lnTo>
                  <a:lnTo>
                    <a:pt x="396" y="1210"/>
                  </a:lnTo>
                  <a:lnTo>
                    <a:pt x="396" y="1210"/>
                  </a:lnTo>
                  <a:lnTo>
                    <a:pt x="400" y="1226"/>
                  </a:lnTo>
                  <a:lnTo>
                    <a:pt x="404" y="1248"/>
                  </a:lnTo>
                  <a:lnTo>
                    <a:pt x="404" y="1258"/>
                  </a:lnTo>
                  <a:lnTo>
                    <a:pt x="404" y="1266"/>
                  </a:lnTo>
                  <a:lnTo>
                    <a:pt x="400" y="1274"/>
                  </a:lnTo>
                  <a:lnTo>
                    <a:pt x="394" y="1280"/>
                  </a:lnTo>
                  <a:lnTo>
                    <a:pt x="394" y="1280"/>
                  </a:lnTo>
                  <a:lnTo>
                    <a:pt x="520" y="1302"/>
                  </a:lnTo>
                  <a:lnTo>
                    <a:pt x="520" y="1302"/>
                  </a:lnTo>
                  <a:lnTo>
                    <a:pt x="590" y="1312"/>
                  </a:lnTo>
                  <a:lnTo>
                    <a:pt x="590" y="1312"/>
                  </a:lnTo>
                  <a:lnTo>
                    <a:pt x="604" y="1294"/>
                  </a:lnTo>
                  <a:lnTo>
                    <a:pt x="618" y="1280"/>
                  </a:lnTo>
                  <a:lnTo>
                    <a:pt x="618" y="1280"/>
                  </a:lnTo>
                  <a:lnTo>
                    <a:pt x="624" y="1274"/>
                  </a:lnTo>
                  <a:lnTo>
                    <a:pt x="624" y="1272"/>
                  </a:lnTo>
                  <a:lnTo>
                    <a:pt x="622" y="1272"/>
                  </a:lnTo>
                  <a:lnTo>
                    <a:pt x="618" y="1268"/>
                  </a:lnTo>
                  <a:lnTo>
                    <a:pt x="616" y="1264"/>
                  </a:lnTo>
                  <a:lnTo>
                    <a:pt x="612" y="1256"/>
                  </a:lnTo>
                  <a:lnTo>
                    <a:pt x="612" y="1256"/>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1" name="Freeform 62">
              <a:extLst>
                <a:ext uri="{FF2B5EF4-FFF2-40B4-BE49-F238E27FC236}">
                  <a16:creationId xmlns:a16="http://schemas.microsoft.com/office/drawing/2014/main" id="{F4D77B65-4CFC-4141-B655-9560486F870E}"/>
                </a:ext>
              </a:extLst>
            </p:cNvPr>
            <p:cNvSpPr>
              <a:spLocks/>
            </p:cNvSpPr>
            <p:nvPr>
              <p:custDataLst>
                <p:tags r:id="rId48"/>
              </p:custDataLst>
            </p:nvPr>
          </p:nvSpPr>
          <p:spPr bwMode="auto">
            <a:xfrm>
              <a:off x="2776025" y="3583647"/>
              <a:ext cx="793740" cy="924770"/>
            </a:xfrm>
            <a:custGeom>
              <a:avLst/>
              <a:gdLst/>
              <a:ahLst/>
              <a:cxnLst>
                <a:cxn ang="0">
                  <a:pos x="630" y="78"/>
                </a:cxn>
                <a:cxn ang="0">
                  <a:pos x="184" y="0"/>
                </a:cxn>
                <a:cxn ang="0">
                  <a:pos x="184" y="0"/>
                </a:cxn>
                <a:cxn ang="0">
                  <a:pos x="162" y="94"/>
                </a:cxn>
                <a:cxn ang="0">
                  <a:pos x="162" y="94"/>
                </a:cxn>
                <a:cxn ang="0">
                  <a:pos x="160" y="98"/>
                </a:cxn>
                <a:cxn ang="0">
                  <a:pos x="158" y="100"/>
                </a:cxn>
                <a:cxn ang="0">
                  <a:pos x="152" y="102"/>
                </a:cxn>
                <a:cxn ang="0">
                  <a:pos x="146" y="100"/>
                </a:cxn>
                <a:cxn ang="0">
                  <a:pos x="144" y="100"/>
                </a:cxn>
                <a:cxn ang="0">
                  <a:pos x="144" y="100"/>
                </a:cxn>
                <a:cxn ang="0">
                  <a:pos x="136" y="94"/>
                </a:cxn>
                <a:cxn ang="0">
                  <a:pos x="126" y="90"/>
                </a:cxn>
                <a:cxn ang="0">
                  <a:pos x="112" y="88"/>
                </a:cxn>
                <a:cxn ang="0">
                  <a:pos x="112" y="88"/>
                </a:cxn>
                <a:cxn ang="0">
                  <a:pos x="104" y="90"/>
                </a:cxn>
                <a:cxn ang="0">
                  <a:pos x="100" y="94"/>
                </a:cxn>
                <a:cxn ang="0">
                  <a:pos x="98" y="98"/>
                </a:cxn>
                <a:cxn ang="0">
                  <a:pos x="96" y="104"/>
                </a:cxn>
                <a:cxn ang="0">
                  <a:pos x="96" y="116"/>
                </a:cxn>
                <a:cxn ang="0">
                  <a:pos x="96" y="122"/>
                </a:cxn>
                <a:cxn ang="0">
                  <a:pos x="90" y="196"/>
                </a:cxn>
                <a:cxn ang="0">
                  <a:pos x="78" y="214"/>
                </a:cxn>
                <a:cxn ang="0">
                  <a:pos x="78" y="214"/>
                </a:cxn>
                <a:cxn ang="0">
                  <a:pos x="72" y="230"/>
                </a:cxn>
                <a:cxn ang="0">
                  <a:pos x="66" y="248"/>
                </a:cxn>
                <a:cxn ang="0">
                  <a:pos x="62" y="274"/>
                </a:cxn>
                <a:cxn ang="0">
                  <a:pos x="62" y="274"/>
                </a:cxn>
                <a:cxn ang="0">
                  <a:pos x="60" y="288"/>
                </a:cxn>
                <a:cxn ang="0">
                  <a:pos x="56" y="300"/>
                </a:cxn>
                <a:cxn ang="0">
                  <a:pos x="48" y="322"/>
                </a:cxn>
                <a:cxn ang="0">
                  <a:pos x="38" y="342"/>
                </a:cxn>
                <a:cxn ang="0">
                  <a:pos x="32" y="358"/>
                </a:cxn>
                <a:cxn ang="0">
                  <a:pos x="32" y="358"/>
                </a:cxn>
                <a:cxn ang="0">
                  <a:pos x="24" y="390"/>
                </a:cxn>
                <a:cxn ang="0">
                  <a:pos x="22" y="408"/>
                </a:cxn>
                <a:cxn ang="0">
                  <a:pos x="22" y="416"/>
                </a:cxn>
                <a:cxn ang="0">
                  <a:pos x="22" y="426"/>
                </a:cxn>
                <a:cxn ang="0">
                  <a:pos x="22" y="426"/>
                </a:cxn>
                <a:cxn ang="0">
                  <a:pos x="26" y="434"/>
                </a:cxn>
                <a:cxn ang="0">
                  <a:pos x="28" y="438"/>
                </a:cxn>
                <a:cxn ang="0">
                  <a:pos x="32" y="442"/>
                </a:cxn>
                <a:cxn ang="0">
                  <a:pos x="34" y="442"/>
                </a:cxn>
                <a:cxn ang="0">
                  <a:pos x="34" y="444"/>
                </a:cxn>
                <a:cxn ang="0">
                  <a:pos x="28" y="450"/>
                </a:cxn>
                <a:cxn ang="0">
                  <a:pos x="28" y="450"/>
                </a:cxn>
                <a:cxn ang="0">
                  <a:pos x="14" y="464"/>
                </a:cxn>
                <a:cxn ang="0">
                  <a:pos x="0" y="482"/>
                </a:cxn>
                <a:cxn ang="0">
                  <a:pos x="0" y="482"/>
                </a:cxn>
                <a:cxn ang="0">
                  <a:pos x="14" y="484"/>
                </a:cxn>
                <a:cxn ang="0">
                  <a:pos x="18" y="498"/>
                </a:cxn>
                <a:cxn ang="0">
                  <a:pos x="358" y="708"/>
                </a:cxn>
                <a:cxn ang="0">
                  <a:pos x="534" y="734"/>
                </a:cxn>
                <a:cxn ang="0">
                  <a:pos x="630" y="78"/>
                </a:cxn>
                <a:cxn ang="0">
                  <a:pos x="630" y="78"/>
                </a:cxn>
              </a:cxnLst>
              <a:rect l="0" t="0" r="r" b="b"/>
              <a:pathLst>
                <a:path w="630" h="734">
                  <a:moveTo>
                    <a:pt x="630" y="78"/>
                  </a:moveTo>
                  <a:lnTo>
                    <a:pt x="184" y="0"/>
                  </a:lnTo>
                  <a:lnTo>
                    <a:pt x="184" y="0"/>
                  </a:lnTo>
                  <a:lnTo>
                    <a:pt x="162" y="94"/>
                  </a:lnTo>
                  <a:lnTo>
                    <a:pt x="162" y="94"/>
                  </a:lnTo>
                  <a:lnTo>
                    <a:pt x="160" y="98"/>
                  </a:lnTo>
                  <a:lnTo>
                    <a:pt x="158" y="100"/>
                  </a:lnTo>
                  <a:lnTo>
                    <a:pt x="152" y="102"/>
                  </a:lnTo>
                  <a:lnTo>
                    <a:pt x="146" y="100"/>
                  </a:lnTo>
                  <a:lnTo>
                    <a:pt x="144" y="100"/>
                  </a:lnTo>
                  <a:lnTo>
                    <a:pt x="144" y="100"/>
                  </a:lnTo>
                  <a:lnTo>
                    <a:pt x="136" y="94"/>
                  </a:lnTo>
                  <a:lnTo>
                    <a:pt x="126" y="90"/>
                  </a:lnTo>
                  <a:lnTo>
                    <a:pt x="112" y="88"/>
                  </a:lnTo>
                  <a:lnTo>
                    <a:pt x="112" y="88"/>
                  </a:lnTo>
                  <a:lnTo>
                    <a:pt x="104" y="90"/>
                  </a:lnTo>
                  <a:lnTo>
                    <a:pt x="100" y="94"/>
                  </a:lnTo>
                  <a:lnTo>
                    <a:pt x="98" y="98"/>
                  </a:lnTo>
                  <a:lnTo>
                    <a:pt x="96" y="104"/>
                  </a:lnTo>
                  <a:lnTo>
                    <a:pt x="96" y="116"/>
                  </a:lnTo>
                  <a:lnTo>
                    <a:pt x="96" y="122"/>
                  </a:lnTo>
                  <a:lnTo>
                    <a:pt x="90" y="196"/>
                  </a:lnTo>
                  <a:lnTo>
                    <a:pt x="78" y="214"/>
                  </a:lnTo>
                  <a:lnTo>
                    <a:pt x="78" y="214"/>
                  </a:lnTo>
                  <a:lnTo>
                    <a:pt x="72" y="230"/>
                  </a:lnTo>
                  <a:lnTo>
                    <a:pt x="66" y="248"/>
                  </a:lnTo>
                  <a:lnTo>
                    <a:pt x="62" y="274"/>
                  </a:lnTo>
                  <a:lnTo>
                    <a:pt x="62" y="274"/>
                  </a:lnTo>
                  <a:lnTo>
                    <a:pt x="60" y="288"/>
                  </a:lnTo>
                  <a:lnTo>
                    <a:pt x="56" y="300"/>
                  </a:lnTo>
                  <a:lnTo>
                    <a:pt x="48" y="322"/>
                  </a:lnTo>
                  <a:lnTo>
                    <a:pt x="38" y="342"/>
                  </a:lnTo>
                  <a:lnTo>
                    <a:pt x="32" y="358"/>
                  </a:lnTo>
                  <a:lnTo>
                    <a:pt x="32" y="358"/>
                  </a:lnTo>
                  <a:lnTo>
                    <a:pt x="24" y="390"/>
                  </a:lnTo>
                  <a:lnTo>
                    <a:pt x="22" y="408"/>
                  </a:lnTo>
                  <a:lnTo>
                    <a:pt x="22" y="416"/>
                  </a:lnTo>
                  <a:lnTo>
                    <a:pt x="22" y="426"/>
                  </a:lnTo>
                  <a:lnTo>
                    <a:pt x="22" y="426"/>
                  </a:lnTo>
                  <a:lnTo>
                    <a:pt x="26" y="434"/>
                  </a:lnTo>
                  <a:lnTo>
                    <a:pt x="28" y="438"/>
                  </a:lnTo>
                  <a:lnTo>
                    <a:pt x="32" y="442"/>
                  </a:lnTo>
                  <a:lnTo>
                    <a:pt x="34" y="442"/>
                  </a:lnTo>
                  <a:lnTo>
                    <a:pt x="34" y="444"/>
                  </a:lnTo>
                  <a:lnTo>
                    <a:pt x="28" y="450"/>
                  </a:lnTo>
                  <a:lnTo>
                    <a:pt x="28" y="450"/>
                  </a:lnTo>
                  <a:lnTo>
                    <a:pt x="14" y="464"/>
                  </a:lnTo>
                  <a:lnTo>
                    <a:pt x="0" y="482"/>
                  </a:lnTo>
                  <a:lnTo>
                    <a:pt x="0" y="482"/>
                  </a:lnTo>
                  <a:lnTo>
                    <a:pt x="14" y="484"/>
                  </a:lnTo>
                  <a:lnTo>
                    <a:pt x="18" y="498"/>
                  </a:lnTo>
                  <a:lnTo>
                    <a:pt x="358" y="708"/>
                  </a:lnTo>
                  <a:lnTo>
                    <a:pt x="534" y="734"/>
                  </a:lnTo>
                  <a:lnTo>
                    <a:pt x="630" y="78"/>
                  </a:lnTo>
                  <a:lnTo>
                    <a:pt x="630" y="7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2" name="Freeform 63">
              <a:extLst>
                <a:ext uri="{FF2B5EF4-FFF2-40B4-BE49-F238E27FC236}">
                  <a16:creationId xmlns:a16="http://schemas.microsoft.com/office/drawing/2014/main" id="{C7760354-C8ED-4F02-BE30-9C290C30A8AC}"/>
                </a:ext>
              </a:extLst>
            </p:cNvPr>
            <p:cNvSpPr>
              <a:spLocks/>
            </p:cNvSpPr>
            <p:nvPr>
              <p:custDataLst>
                <p:tags r:id="rId49"/>
              </p:custDataLst>
            </p:nvPr>
          </p:nvSpPr>
          <p:spPr bwMode="auto">
            <a:xfrm>
              <a:off x="7379717" y="2308624"/>
              <a:ext cx="201585" cy="360333"/>
            </a:xfrm>
            <a:custGeom>
              <a:avLst/>
              <a:gdLst/>
              <a:ahLst/>
              <a:cxnLst>
                <a:cxn ang="0">
                  <a:pos x="134" y="180"/>
                </a:cxn>
                <a:cxn ang="0">
                  <a:pos x="134" y="180"/>
                </a:cxn>
                <a:cxn ang="0">
                  <a:pos x="140" y="154"/>
                </a:cxn>
                <a:cxn ang="0">
                  <a:pos x="146" y="140"/>
                </a:cxn>
                <a:cxn ang="0">
                  <a:pos x="152" y="128"/>
                </a:cxn>
                <a:cxn ang="0">
                  <a:pos x="158" y="110"/>
                </a:cxn>
                <a:cxn ang="0">
                  <a:pos x="158" y="110"/>
                </a:cxn>
                <a:cxn ang="0">
                  <a:pos x="160" y="100"/>
                </a:cxn>
                <a:cxn ang="0">
                  <a:pos x="160" y="88"/>
                </a:cxn>
                <a:cxn ang="0">
                  <a:pos x="156" y="74"/>
                </a:cxn>
                <a:cxn ang="0">
                  <a:pos x="152" y="62"/>
                </a:cxn>
                <a:cxn ang="0">
                  <a:pos x="140" y="36"/>
                </a:cxn>
                <a:cxn ang="0">
                  <a:pos x="128" y="12"/>
                </a:cxn>
                <a:cxn ang="0">
                  <a:pos x="128" y="12"/>
                </a:cxn>
                <a:cxn ang="0">
                  <a:pos x="126" y="0"/>
                </a:cxn>
                <a:cxn ang="0">
                  <a:pos x="126" y="0"/>
                </a:cxn>
                <a:cxn ang="0">
                  <a:pos x="76" y="12"/>
                </a:cxn>
                <a:cxn ang="0">
                  <a:pos x="0" y="28"/>
                </a:cxn>
                <a:cxn ang="0">
                  <a:pos x="6" y="76"/>
                </a:cxn>
                <a:cxn ang="0">
                  <a:pos x="14" y="86"/>
                </a:cxn>
                <a:cxn ang="0">
                  <a:pos x="14" y="86"/>
                </a:cxn>
                <a:cxn ang="0">
                  <a:pos x="12" y="102"/>
                </a:cxn>
                <a:cxn ang="0">
                  <a:pos x="14" y="124"/>
                </a:cxn>
                <a:cxn ang="0">
                  <a:pos x="14" y="124"/>
                </a:cxn>
                <a:cxn ang="0">
                  <a:pos x="16" y="136"/>
                </a:cxn>
                <a:cxn ang="0">
                  <a:pos x="22" y="152"/>
                </a:cxn>
                <a:cxn ang="0">
                  <a:pos x="30" y="172"/>
                </a:cxn>
                <a:cxn ang="0">
                  <a:pos x="30" y="186"/>
                </a:cxn>
                <a:cxn ang="0">
                  <a:pos x="44" y="196"/>
                </a:cxn>
                <a:cxn ang="0">
                  <a:pos x="68" y="284"/>
                </a:cxn>
                <a:cxn ang="0">
                  <a:pos x="68" y="286"/>
                </a:cxn>
                <a:cxn ang="0">
                  <a:pos x="120" y="270"/>
                </a:cxn>
                <a:cxn ang="0">
                  <a:pos x="120" y="270"/>
                </a:cxn>
                <a:cxn ang="0">
                  <a:pos x="120" y="262"/>
                </a:cxn>
                <a:cxn ang="0">
                  <a:pos x="120" y="262"/>
                </a:cxn>
                <a:cxn ang="0">
                  <a:pos x="120" y="246"/>
                </a:cxn>
                <a:cxn ang="0">
                  <a:pos x="124" y="228"/>
                </a:cxn>
                <a:cxn ang="0">
                  <a:pos x="134" y="180"/>
                </a:cxn>
                <a:cxn ang="0">
                  <a:pos x="134" y="180"/>
                </a:cxn>
              </a:cxnLst>
              <a:rect l="0" t="0" r="r" b="b"/>
              <a:pathLst>
                <a:path w="160" h="286">
                  <a:moveTo>
                    <a:pt x="134" y="180"/>
                  </a:moveTo>
                  <a:lnTo>
                    <a:pt x="134" y="180"/>
                  </a:lnTo>
                  <a:lnTo>
                    <a:pt x="140" y="154"/>
                  </a:lnTo>
                  <a:lnTo>
                    <a:pt x="146" y="140"/>
                  </a:lnTo>
                  <a:lnTo>
                    <a:pt x="152" y="128"/>
                  </a:lnTo>
                  <a:lnTo>
                    <a:pt x="158" y="110"/>
                  </a:lnTo>
                  <a:lnTo>
                    <a:pt x="158" y="110"/>
                  </a:lnTo>
                  <a:lnTo>
                    <a:pt x="160" y="100"/>
                  </a:lnTo>
                  <a:lnTo>
                    <a:pt x="160" y="88"/>
                  </a:lnTo>
                  <a:lnTo>
                    <a:pt x="156" y="74"/>
                  </a:lnTo>
                  <a:lnTo>
                    <a:pt x="152" y="62"/>
                  </a:lnTo>
                  <a:lnTo>
                    <a:pt x="140" y="36"/>
                  </a:lnTo>
                  <a:lnTo>
                    <a:pt x="128" y="12"/>
                  </a:lnTo>
                  <a:lnTo>
                    <a:pt x="128" y="12"/>
                  </a:lnTo>
                  <a:lnTo>
                    <a:pt x="126" y="0"/>
                  </a:lnTo>
                  <a:lnTo>
                    <a:pt x="126" y="0"/>
                  </a:lnTo>
                  <a:lnTo>
                    <a:pt x="76" y="12"/>
                  </a:lnTo>
                  <a:lnTo>
                    <a:pt x="0" y="28"/>
                  </a:lnTo>
                  <a:lnTo>
                    <a:pt x="6" y="76"/>
                  </a:lnTo>
                  <a:lnTo>
                    <a:pt x="14" y="86"/>
                  </a:lnTo>
                  <a:lnTo>
                    <a:pt x="14" y="86"/>
                  </a:lnTo>
                  <a:lnTo>
                    <a:pt x="12" y="102"/>
                  </a:lnTo>
                  <a:lnTo>
                    <a:pt x="14" y="124"/>
                  </a:lnTo>
                  <a:lnTo>
                    <a:pt x="14" y="124"/>
                  </a:lnTo>
                  <a:lnTo>
                    <a:pt x="16" y="136"/>
                  </a:lnTo>
                  <a:lnTo>
                    <a:pt x="22" y="152"/>
                  </a:lnTo>
                  <a:lnTo>
                    <a:pt x="30" y="172"/>
                  </a:lnTo>
                  <a:lnTo>
                    <a:pt x="30" y="186"/>
                  </a:lnTo>
                  <a:lnTo>
                    <a:pt x="44" y="196"/>
                  </a:lnTo>
                  <a:lnTo>
                    <a:pt x="68" y="284"/>
                  </a:lnTo>
                  <a:lnTo>
                    <a:pt x="68" y="286"/>
                  </a:lnTo>
                  <a:lnTo>
                    <a:pt x="120" y="270"/>
                  </a:lnTo>
                  <a:lnTo>
                    <a:pt x="120" y="270"/>
                  </a:lnTo>
                  <a:lnTo>
                    <a:pt x="120" y="262"/>
                  </a:lnTo>
                  <a:lnTo>
                    <a:pt x="120" y="262"/>
                  </a:lnTo>
                  <a:lnTo>
                    <a:pt x="120" y="246"/>
                  </a:lnTo>
                  <a:lnTo>
                    <a:pt x="124" y="228"/>
                  </a:lnTo>
                  <a:lnTo>
                    <a:pt x="134" y="180"/>
                  </a:lnTo>
                  <a:lnTo>
                    <a:pt x="134" y="18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3" name="Freeform 64">
              <a:extLst>
                <a:ext uri="{FF2B5EF4-FFF2-40B4-BE49-F238E27FC236}">
                  <a16:creationId xmlns:a16="http://schemas.microsoft.com/office/drawing/2014/main" id="{CD113B8D-4378-462E-9A0A-281D0A7F3AD6}"/>
                </a:ext>
              </a:extLst>
            </p:cNvPr>
            <p:cNvSpPr>
              <a:spLocks/>
            </p:cNvSpPr>
            <p:nvPr>
              <p:custDataLst>
                <p:tags r:id="rId50"/>
              </p:custDataLst>
            </p:nvPr>
          </p:nvSpPr>
          <p:spPr bwMode="auto">
            <a:xfrm>
              <a:off x="7530906" y="2225470"/>
              <a:ext cx="181426" cy="423328"/>
            </a:xfrm>
            <a:custGeom>
              <a:avLst/>
              <a:gdLst/>
              <a:ahLst/>
              <a:cxnLst>
                <a:cxn ang="0">
                  <a:pos x="144" y="270"/>
                </a:cxn>
                <a:cxn ang="0">
                  <a:pos x="144" y="270"/>
                </a:cxn>
                <a:cxn ang="0">
                  <a:pos x="140" y="260"/>
                </a:cxn>
                <a:cxn ang="0">
                  <a:pos x="140" y="260"/>
                </a:cxn>
                <a:cxn ang="0">
                  <a:pos x="140" y="254"/>
                </a:cxn>
                <a:cxn ang="0">
                  <a:pos x="128" y="252"/>
                </a:cxn>
                <a:cxn ang="0">
                  <a:pos x="128" y="232"/>
                </a:cxn>
                <a:cxn ang="0">
                  <a:pos x="110" y="220"/>
                </a:cxn>
                <a:cxn ang="0">
                  <a:pos x="104" y="202"/>
                </a:cxn>
                <a:cxn ang="0">
                  <a:pos x="38" y="0"/>
                </a:cxn>
                <a:cxn ang="0">
                  <a:pos x="38" y="0"/>
                </a:cxn>
                <a:cxn ang="0">
                  <a:pos x="28" y="10"/>
                </a:cxn>
                <a:cxn ang="0">
                  <a:pos x="28" y="10"/>
                </a:cxn>
                <a:cxn ang="0">
                  <a:pos x="20" y="18"/>
                </a:cxn>
                <a:cxn ang="0">
                  <a:pos x="14" y="26"/>
                </a:cxn>
                <a:cxn ang="0">
                  <a:pos x="12" y="36"/>
                </a:cxn>
                <a:cxn ang="0">
                  <a:pos x="12" y="44"/>
                </a:cxn>
                <a:cxn ang="0">
                  <a:pos x="12" y="58"/>
                </a:cxn>
                <a:cxn ang="0">
                  <a:pos x="14" y="64"/>
                </a:cxn>
                <a:cxn ang="0">
                  <a:pos x="14" y="64"/>
                </a:cxn>
                <a:cxn ang="0">
                  <a:pos x="6" y="66"/>
                </a:cxn>
                <a:cxn ang="0">
                  <a:pos x="6" y="66"/>
                </a:cxn>
                <a:cxn ang="0">
                  <a:pos x="8" y="78"/>
                </a:cxn>
                <a:cxn ang="0">
                  <a:pos x="8" y="78"/>
                </a:cxn>
                <a:cxn ang="0">
                  <a:pos x="20" y="102"/>
                </a:cxn>
                <a:cxn ang="0">
                  <a:pos x="32" y="128"/>
                </a:cxn>
                <a:cxn ang="0">
                  <a:pos x="36" y="140"/>
                </a:cxn>
                <a:cxn ang="0">
                  <a:pos x="40" y="154"/>
                </a:cxn>
                <a:cxn ang="0">
                  <a:pos x="40" y="166"/>
                </a:cxn>
                <a:cxn ang="0">
                  <a:pos x="38" y="176"/>
                </a:cxn>
                <a:cxn ang="0">
                  <a:pos x="38" y="176"/>
                </a:cxn>
                <a:cxn ang="0">
                  <a:pos x="32" y="194"/>
                </a:cxn>
                <a:cxn ang="0">
                  <a:pos x="26" y="206"/>
                </a:cxn>
                <a:cxn ang="0">
                  <a:pos x="20" y="220"/>
                </a:cxn>
                <a:cxn ang="0">
                  <a:pos x="14" y="246"/>
                </a:cxn>
                <a:cxn ang="0">
                  <a:pos x="14" y="246"/>
                </a:cxn>
                <a:cxn ang="0">
                  <a:pos x="4" y="294"/>
                </a:cxn>
                <a:cxn ang="0">
                  <a:pos x="0" y="312"/>
                </a:cxn>
                <a:cxn ang="0">
                  <a:pos x="0" y="328"/>
                </a:cxn>
                <a:cxn ang="0">
                  <a:pos x="0" y="328"/>
                </a:cxn>
                <a:cxn ang="0">
                  <a:pos x="0" y="336"/>
                </a:cxn>
                <a:cxn ang="0">
                  <a:pos x="106" y="306"/>
                </a:cxn>
                <a:cxn ang="0">
                  <a:pos x="144" y="270"/>
                </a:cxn>
              </a:cxnLst>
              <a:rect l="0" t="0" r="r" b="b"/>
              <a:pathLst>
                <a:path w="144" h="336">
                  <a:moveTo>
                    <a:pt x="144" y="270"/>
                  </a:moveTo>
                  <a:lnTo>
                    <a:pt x="144" y="270"/>
                  </a:lnTo>
                  <a:lnTo>
                    <a:pt x="140" y="260"/>
                  </a:lnTo>
                  <a:lnTo>
                    <a:pt x="140" y="260"/>
                  </a:lnTo>
                  <a:lnTo>
                    <a:pt x="140" y="254"/>
                  </a:lnTo>
                  <a:lnTo>
                    <a:pt x="128" y="252"/>
                  </a:lnTo>
                  <a:lnTo>
                    <a:pt x="128" y="232"/>
                  </a:lnTo>
                  <a:lnTo>
                    <a:pt x="110" y="220"/>
                  </a:lnTo>
                  <a:lnTo>
                    <a:pt x="104" y="202"/>
                  </a:lnTo>
                  <a:lnTo>
                    <a:pt x="38" y="0"/>
                  </a:lnTo>
                  <a:lnTo>
                    <a:pt x="38" y="0"/>
                  </a:lnTo>
                  <a:lnTo>
                    <a:pt x="28" y="10"/>
                  </a:lnTo>
                  <a:lnTo>
                    <a:pt x="28" y="10"/>
                  </a:lnTo>
                  <a:lnTo>
                    <a:pt x="20" y="18"/>
                  </a:lnTo>
                  <a:lnTo>
                    <a:pt x="14" y="26"/>
                  </a:lnTo>
                  <a:lnTo>
                    <a:pt x="12" y="36"/>
                  </a:lnTo>
                  <a:lnTo>
                    <a:pt x="12" y="44"/>
                  </a:lnTo>
                  <a:lnTo>
                    <a:pt x="12" y="58"/>
                  </a:lnTo>
                  <a:lnTo>
                    <a:pt x="14" y="64"/>
                  </a:lnTo>
                  <a:lnTo>
                    <a:pt x="14" y="64"/>
                  </a:lnTo>
                  <a:lnTo>
                    <a:pt x="6" y="66"/>
                  </a:lnTo>
                  <a:lnTo>
                    <a:pt x="6" y="66"/>
                  </a:lnTo>
                  <a:lnTo>
                    <a:pt x="8" y="78"/>
                  </a:lnTo>
                  <a:lnTo>
                    <a:pt x="8" y="78"/>
                  </a:lnTo>
                  <a:lnTo>
                    <a:pt x="20" y="102"/>
                  </a:lnTo>
                  <a:lnTo>
                    <a:pt x="32" y="128"/>
                  </a:lnTo>
                  <a:lnTo>
                    <a:pt x="36" y="140"/>
                  </a:lnTo>
                  <a:lnTo>
                    <a:pt x="40" y="154"/>
                  </a:lnTo>
                  <a:lnTo>
                    <a:pt x="40" y="166"/>
                  </a:lnTo>
                  <a:lnTo>
                    <a:pt x="38" y="176"/>
                  </a:lnTo>
                  <a:lnTo>
                    <a:pt x="38" y="176"/>
                  </a:lnTo>
                  <a:lnTo>
                    <a:pt x="32" y="194"/>
                  </a:lnTo>
                  <a:lnTo>
                    <a:pt x="26" y="206"/>
                  </a:lnTo>
                  <a:lnTo>
                    <a:pt x="20" y="220"/>
                  </a:lnTo>
                  <a:lnTo>
                    <a:pt x="14" y="246"/>
                  </a:lnTo>
                  <a:lnTo>
                    <a:pt x="14" y="246"/>
                  </a:lnTo>
                  <a:lnTo>
                    <a:pt x="4" y="294"/>
                  </a:lnTo>
                  <a:lnTo>
                    <a:pt x="0" y="312"/>
                  </a:lnTo>
                  <a:lnTo>
                    <a:pt x="0" y="328"/>
                  </a:lnTo>
                  <a:lnTo>
                    <a:pt x="0" y="328"/>
                  </a:lnTo>
                  <a:lnTo>
                    <a:pt x="0" y="336"/>
                  </a:lnTo>
                  <a:lnTo>
                    <a:pt x="106" y="306"/>
                  </a:lnTo>
                  <a:lnTo>
                    <a:pt x="144" y="27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4" name="Freeform 65">
              <a:extLst>
                <a:ext uri="{FF2B5EF4-FFF2-40B4-BE49-F238E27FC236}">
                  <a16:creationId xmlns:a16="http://schemas.microsoft.com/office/drawing/2014/main" id="{76EC1BF9-5820-4A42-B4FD-5035D0F7C1B4}"/>
                </a:ext>
              </a:extLst>
            </p:cNvPr>
            <p:cNvSpPr>
              <a:spLocks/>
            </p:cNvSpPr>
            <p:nvPr>
              <p:custDataLst>
                <p:tags r:id="rId51"/>
              </p:custDataLst>
            </p:nvPr>
          </p:nvSpPr>
          <p:spPr bwMode="auto">
            <a:xfrm>
              <a:off x="2851619" y="1771904"/>
              <a:ext cx="695467" cy="1146513"/>
            </a:xfrm>
            <a:custGeom>
              <a:avLst/>
              <a:gdLst/>
              <a:ahLst/>
              <a:cxnLst>
                <a:cxn ang="0">
                  <a:pos x="454" y="570"/>
                </a:cxn>
                <a:cxn ang="0">
                  <a:pos x="448" y="556"/>
                </a:cxn>
                <a:cxn ang="0">
                  <a:pos x="430" y="522"/>
                </a:cxn>
                <a:cxn ang="0">
                  <a:pos x="420" y="496"/>
                </a:cxn>
                <a:cxn ang="0">
                  <a:pos x="416" y="484"/>
                </a:cxn>
                <a:cxn ang="0">
                  <a:pos x="400" y="450"/>
                </a:cxn>
                <a:cxn ang="0">
                  <a:pos x="374" y="420"/>
                </a:cxn>
                <a:cxn ang="0">
                  <a:pos x="364" y="412"/>
                </a:cxn>
                <a:cxn ang="0">
                  <a:pos x="358" y="424"/>
                </a:cxn>
                <a:cxn ang="0">
                  <a:pos x="352" y="444"/>
                </a:cxn>
                <a:cxn ang="0">
                  <a:pos x="342" y="452"/>
                </a:cxn>
                <a:cxn ang="0">
                  <a:pos x="332" y="454"/>
                </a:cxn>
                <a:cxn ang="0">
                  <a:pos x="324" y="452"/>
                </a:cxn>
                <a:cxn ang="0">
                  <a:pos x="322" y="446"/>
                </a:cxn>
                <a:cxn ang="0">
                  <a:pos x="326" y="434"/>
                </a:cxn>
                <a:cxn ang="0">
                  <a:pos x="324" y="412"/>
                </a:cxn>
                <a:cxn ang="0">
                  <a:pos x="324" y="392"/>
                </a:cxn>
                <a:cxn ang="0">
                  <a:pos x="328" y="376"/>
                </a:cxn>
                <a:cxn ang="0">
                  <a:pos x="328" y="360"/>
                </a:cxn>
                <a:cxn ang="0">
                  <a:pos x="326" y="352"/>
                </a:cxn>
                <a:cxn ang="0">
                  <a:pos x="310" y="326"/>
                </a:cxn>
                <a:cxn ang="0">
                  <a:pos x="292" y="310"/>
                </a:cxn>
                <a:cxn ang="0">
                  <a:pos x="284" y="296"/>
                </a:cxn>
                <a:cxn ang="0">
                  <a:pos x="282" y="290"/>
                </a:cxn>
                <a:cxn ang="0">
                  <a:pos x="286" y="276"/>
                </a:cxn>
                <a:cxn ang="0">
                  <a:pos x="290" y="264"/>
                </a:cxn>
                <a:cxn ang="0">
                  <a:pos x="286" y="250"/>
                </a:cxn>
                <a:cxn ang="0">
                  <a:pos x="274" y="208"/>
                </a:cxn>
                <a:cxn ang="0">
                  <a:pos x="268" y="180"/>
                </a:cxn>
                <a:cxn ang="0">
                  <a:pos x="264" y="150"/>
                </a:cxn>
                <a:cxn ang="0">
                  <a:pos x="266" y="110"/>
                </a:cxn>
                <a:cxn ang="0">
                  <a:pos x="272" y="70"/>
                </a:cxn>
                <a:cxn ang="0">
                  <a:pos x="274" y="58"/>
                </a:cxn>
                <a:cxn ang="0">
                  <a:pos x="288" y="22"/>
                </a:cxn>
                <a:cxn ang="0">
                  <a:pos x="208" y="0"/>
                </a:cxn>
                <a:cxn ang="0">
                  <a:pos x="126" y="272"/>
                </a:cxn>
                <a:cxn ang="0">
                  <a:pos x="130" y="302"/>
                </a:cxn>
                <a:cxn ang="0">
                  <a:pos x="128" y="316"/>
                </a:cxn>
                <a:cxn ang="0">
                  <a:pos x="122" y="336"/>
                </a:cxn>
                <a:cxn ang="0">
                  <a:pos x="126" y="340"/>
                </a:cxn>
                <a:cxn ang="0">
                  <a:pos x="142" y="372"/>
                </a:cxn>
                <a:cxn ang="0">
                  <a:pos x="142" y="386"/>
                </a:cxn>
                <a:cxn ang="0">
                  <a:pos x="130" y="418"/>
                </a:cxn>
                <a:cxn ang="0">
                  <a:pos x="46" y="510"/>
                </a:cxn>
                <a:cxn ang="0">
                  <a:pos x="50" y="514"/>
                </a:cxn>
                <a:cxn ang="0">
                  <a:pos x="60" y="532"/>
                </a:cxn>
                <a:cxn ang="0">
                  <a:pos x="64" y="550"/>
                </a:cxn>
                <a:cxn ang="0">
                  <a:pos x="62" y="558"/>
                </a:cxn>
                <a:cxn ang="0">
                  <a:pos x="40" y="610"/>
                </a:cxn>
                <a:cxn ang="0">
                  <a:pos x="242" y="856"/>
                </a:cxn>
                <a:cxn ang="0">
                  <a:pos x="552" y="596"/>
                </a:cxn>
                <a:cxn ang="0">
                  <a:pos x="524" y="584"/>
                </a:cxn>
                <a:cxn ang="0">
                  <a:pos x="490" y="584"/>
                </a:cxn>
                <a:cxn ang="0">
                  <a:pos x="468" y="580"/>
                </a:cxn>
                <a:cxn ang="0">
                  <a:pos x="456" y="572"/>
                </a:cxn>
                <a:cxn ang="0">
                  <a:pos x="454" y="570"/>
                </a:cxn>
              </a:cxnLst>
              <a:rect l="0" t="0" r="r" b="b"/>
              <a:pathLst>
                <a:path w="552" h="910">
                  <a:moveTo>
                    <a:pt x="454" y="570"/>
                  </a:moveTo>
                  <a:lnTo>
                    <a:pt x="454" y="570"/>
                  </a:lnTo>
                  <a:lnTo>
                    <a:pt x="452" y="562"/>
                  </a:lnTo>
                  <a:lnTo>
                    <a:pt x="448" y="556"/>
                  </a:lnTo>
                  <a:lnTo>
                    <a:pt x="440" y="542"/>
                  </a:lnTo>
                  <a:lnTo>
                    <a:pt x="430" y="522"/>
                  </a:lnTo>
                  <a:lnTo>
                    <a:pt x="424" y="510"/>
                  </a:lnTo>
                  <a:lnTo>
                    <a:pt x="420" y="496"/>
                  </a:lnTo>
                  <a:lnTo>
                    <a:pt x="420" y="496"/>
                  </a:lnTo>
                  <a:lnTo>
                    <a:pt x="416" y="484"/>
                  </a:lnTo>
                  <a:lnTo>
                    <a:pt x="412" y="472"/>
                  </a:lnTo>
                  <a:lnTo>
                    <a:pt x="400" y="450"/>
                  </a:lnTo>
                  <a:lnTo>
                    <a:pt x="384" y="428"/>
                  </a:lnTo>
                  <a:lnTo>
                    <a:pt x="374" y="420"/>
                  </a:lnTo>
                  <a:lnTo>
                    <a:pt x="364" y="412"/>
                  </a:lnTo>
                  <a:lnTo>
                    <a:pt x="364" y="412"/>
                  </a:lnTo>
                  <a:lnTo>
                    <a:pt x="360" y="418"/>
                  </a:lnTo>
                  <a:lnTo>
                    <a:pt x="358" y="424"/>
                  </a:lnTo>
                  <a:lnTo>
                    <a:pt x="354" y="438"/>
                  </a:lnTo>
                  <a:lnTo>
                    <a:pt x="352" y="444"/>
                  </a:lnTo>
                  <a:lnTo>
                    <a:pt x="348" y="450"/>
                  </a:lnTo>
                  <a:lnTo>
                    <a:pt x="342" y="452"/>
                  </a:lnTo>
                  <a:lnTo>
                    <a:pt x="332" y="454"/>
                  </a:lnTo>
                  <a:lnTo>
                    <a:pt x="332" y="454"/>
                  </a:lnTo>
                  <a:lnTo>
                    <a:pt x="326" y="454"/>
                  </a:lnTo>
                  <a:lnTo>
                    <a:pt x="324" y="452"/>
                  </a:lnTo>
                  <a:lnTo>
                    <a:pt x="322" y="450"/>
                  </a:lnTo>
                  <a:lnTo>
                    <a:pt x="322" y="446"/>
                  </a:lnTo>
                  <a:lnTo>
                    <a:pt x="326" y="434"/>
                  </a:lnTo>
                  <a:lnTo>
                    <a:pt x="326" y="434"/>
                  </a:lnTo>
                  <a:lnTo>
                    <a:pt x="326" y="422"/>
                  </a:lnTo>
                  <a:lnTo>
                    <a:pt x="324" y="412"/>
                  </a:lnTo>
                  <a:lnTo>
                    <a:pt x="322" y="402"/>
                  </a:lnTo>
                  <a:lnTo>
                    <a:pt x="324" y="392"/>
                  </a:lnTo>
                  <a:lnTo>
                    <a:pt x="324" y="392"/>
                  </a:lnTo>
                  <a:lnTo>
                    <a:pt x="328" y="376"/>
                  </a:lnTo>
                  <a:lnTo>
                    <a:pt x="328" y="370"/>
                  </a:lnTo>
                  <a:lnTo>
                    <a:pt x="328" y="360"/>
                  </a:lnTo>
                  <a:lnTo>
                    <a:pt x="328" y="360"/>
                  </a:lnTo>
                  <a:lnTo>
                    <a:pt x="326" y="352"/>
                  </a:lnTo>
                  <a:lnTo>
                    <a:pt x="320" y="342"/>
                  </a:lnTo>
                  <a:lnTo>
                    <a:pt x="310" y="326"/>
                  </a:lnTo>
                  <a:lnTo>
                    <a:pt x="310" y="326"/>
                  </a:lnTo>
                  <a:lnTo>
                    <a:pt x="292" y="310"/>
                  </a:lnTo>
                  <a:lnTo>
                    <a:pt x="286" y="300"/>
                  </a:lnTo>
                  <a:lnTo>
                    <a:pt x="284" y="296"/>
                  </a:lnTo>
                  <a:lnTo>
                    <a:pt x="282" y="290"/>
                  </a:lnTo>
                  <a:lnTo>
                    <a:pt x="282" y="290"/>
                  </a:lnTo>
                  <a:lnTo>
                    <a:pt x="284" y="282"/>
                  </a:lnTo>
                  <a:lnTo>
                    <a:pt x="286" y="276"/>
                  </a:lnTo>
                  <a:lnTo>
                    <a:pt x="288" y="270"/>
                  </a:lnTo>
                  <a:lnTo>
                    <a:pt x="290" y="264"/>
                  </a:lnTo>
                  <a:lnTo>
                    <a:pt x="290" y="264"/>
                  </a:lnTo>
                  <a:lnTo>
                    <a:pt x="286" y="250"/>
                  </a:lnTo>
                  <a:lnTo>
                    <a:pt x="282" y="236"/>
                  </a:lnTo>
                  <a:lnTo>
                    <a:pt x="274" y="208"/>
                  </a:lnTo>
                  <a:lnTo>
                    <a:pt x="274" y="208"/>
                  </a:lnTo>
                  <a:lnTo>
                    <a:pt x="268" y="180"/>
                  </a:lnTo>
                  <a:lnTo>
                    <a:pt x="264" y="150"/>
                  </a:lnTo>
                  <a:lnTo>
                    <a:pt x="264" y="150"/>
                  </a:lnTo>
                  <a:lnTo>
                    <a:pt x="264" y="130"/>
                  </a:lnTo>
                  <a:lnTo>
                    <a:pt x="266" y="110"/>
                  </a:lnTo>
                  <a:lnTo>
                    <a:pt x="270" y="90"/>
                  </a:lnTo>
                  <a:lnTo>
                    <a:pt x="272" y="70"/>
                  </a:lnTo>
                  <a:lnTo>
                    <a:pt x="272" y="70"/>
                  </a:lnTo>
                  <a:lnTo>
                    <a:pt x="274" y="58"/>
                  </a:lnTo>
                  <a:lnTo>
                    <a:pt x="278" y="46"/>
                  </a:lnTo>
                  <a:lnTo>
                    <a:pt x="288" y="22"/>
                  </a:lnTo>
                  <a:lnTo>
                    <a:pt x="288" y="22"/>
                  </a:lnTo>
                  <a:lnTo>
                    <a:pt x="208" y="0"/>
                  </a:lnTo>
                  <a:lnTo>
                    <a:pt x="126" y="272"/>
                  </a:lnTo>
                  <a:lnTo>
                    <a:pt x="126" y="272"/>
                  </a:lnTo>
                  <a:lnTo>
                    <a:pt x="128" y="280"/>
                  </a:lnTo>
                  <a:lnTo>
                    <a:pt x="130" y="302"/>
                  </a:lnTo>
                  <a:lnTo>
                    <a:pt x="130" y="302"/>
                  </a:lnTo>
                  <a:lnTo>
                    <a:pt x="128" y="316"/>
                  </a:lnTo>
                  <a:lnTo>
                    <a:pt x="126" y="326"/>
                  </a:lnTo>
                  <a:lnTo>
                    <a:pt x="122" y="336"/>
                  </a:lnTo>
                  <a:lnTo>
                    <a:pt x="122" y="336"/>
                  </a:lnTo>
                  <a:lnTo>
                    <a:pt x="126" y="340"/>
                  </a:lnTo>
                  <a:lnTo>
                    <a:pt x="134" y="354"/>
                  </a:lnTo>
                  <a:lnTo>
                    <a:pt x="142" y="372"/>
                  </a:lnTo>
                  <a:lnTo>
                    <a:pt x="144" y="380"/>
                  </a:lnTo>
                  <a:lnTo>
                    <a:pt x="142" y="386"/>
                  </a:lnTo>
                  <a:lnTo>
                    <a:pt x="142" y="386"/>
                  </a:lnTo>
                  <a:lnTo>
                    <a:pt x="130" y="418"/>
                  </a:lnTo>
                  <a:lnTo>
                    <a:pt x="122" y="434"/>
                  </a:lnTo>
                  <a:lnTo>
                    <a:pt x="46" y="510"/>
                  </a:lnTo>
                  <a:lnTo>
                    <a:pt x="46" y="510"/>
                  </a:lnTo>
                  <a:lnTo>
                    <a:pt x="50" y="514"/>
                  </a:lnTo>
                  <a:lnTo>
                    <a:pt x="58" y="526"/>
                  </a:lnTo>
                  <a:lnTo>
                    <a:pt x="60" y="532"/>
                  </a:lnTo>
                  <a:lnTo>
                    <a:pt x="62" y="540"/>
                  </a:lnTo>
                  <a:lnTo>
                    <a:pt x="64" y="550"/>
                  </a:lnTo>
                  <a:lnTo>
                    <a:pt x="62" y="558"/>
                  </a:lnTo>
                  <a:lnTo>
                    <a:pt x="62" y="558"/>
                  </a:lnTo>
                  <a:lnTo>
                    <a:pt x="48" y="594"/>
                  </a:lnTo>
                  <a:lnTo>
                    <a:pt x="40" y="610"/>
                  </a:lnTo>
                  <a:lnTo>
                    <a:pt x="0" y="794"/>
                  </a:lnTo>
                  <a:lnTo>
                    <a:pt x="242" y="856"/>
                  </a:lnTo>
                  <a:lnTo>
                    <a:pt x="494" y="910"/>
                  </a:lnTo>
                  <a:lnTo>
                    <a:pt x="552" y="596"/>
                  </a:lnTo>
                  <a:lnTo>
                    <a:pt x="524" y="584"/>
                  </a:lnTo>
                  <a:lnTo>
                    <a:pt x="524" y="584"/>
                  </a:lnTo>
                  <a:lnTo>
                    <a:pt x="514" y="584"/>
                  </a:lnTo>
                  <a:lnTo>
                    <a:pt x="490" y="584"/>
                  </a:lnTo>
                  <a:lnTo>
                    <a:pt x="478" y="582"/>
                  </a:lnTo>
                  <a:lnTo>
                    <a:pt x="468" y="580"/>
                  </a:lnTo>
                  <a:lnTo>
                    <a:pt x="458" y="576"/>
                  </a:lnTo>
                  <a:lnTo>
                    <a:pt x="456" y="572"/>
                  </a:lnTo>
                  <a:lnTo>
                    <a:pt x="454" y="570"/>
                  </a:lnTo>
                  <a:lnTo>
                    <a:pt x="454" y="57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5" name="Freeform 66">
              <a:extLst>
                <a:ext uri="{FF2B5EF4-FFF2-40B4-BE49-F238E27FC236}">
                  <a16:creationId xmlns:a16="http://schemas.microsoft.com/office/drawing/2014/main" id="{B30C9E34-EEE7-4ECC-82E1-5F0DD17C5D19}"/>
                </a:ext>
              </a:extLst>
            </p:cNvPr>
            <p:cNvSpPr>
              <a:spLocks/>
            </p:cNvSpPr>
            <p:nvPr>
              <p:custDataLst>
                <p:tags r:id="rId52"/>
              </p:custDataLst>
            </p:nvPr>
          </p:nvSpPr>
          <p:spPr bwMode="auto">
            <a:xfrm>
              <a:off x="3184234" y="1799622"/>
              <a:ext cx="1138954" cy="786180"/>
            </a:xfrm>
            <a:custGeom>
              <a:avLst/>
              <a:gdLst/>
              <a:ahLst/>
              <a:cxnLst>
                <a:cxn ang="0">
                  <a:pos x="904" y="154"/>
                </a:cxn>
                <a:cxn ang="0">
                  <a:pos x="784" y="138"/>
                </a:cxn>
                <a:cxn ang="0">
                  <a:pos x="430" y="80"/>
                </a:cxn>
                <a:cxn ang="0">
                  <a:pos x="94" y="18"/>
                </a:cxn>
                <a:cxn ang="0">
                  <a:pos x="24" y="0"/>
                </a:cxn>
                <a:cxn ang="0">
                  <a:pos x="14" y="24"/>
                </a:cxn>
                <a:cxn ang="0">
                  <a:pos x="8" y="48"/>
                </a:cxn>
                <a:cxn ang="0">
                  <a:pos x="6" y="68"/>
                </a:cxn>
                <a:cxn ang="0">
                  <a:pos x="0" y="108"/>
                </a:cxn>
                <a:cxn ang="0">
                  <a:pos x="0" y="128"/>
                </a:cxn>
                <a:cxn ang="0">
                  <a:pos x="10" y="186"/>
                </a:cxn>
                <a:cxn ang="0">
                  <a:pos x="18" y="214"/>
                </a:cxn>
                <a:cxn ang="0">
                  <a:pos x="26" y="242"/>
                </a:cxn>
                <a:cxn ang="0">
                  <a:pos x="24" y="248"/>
                </a:cxn>
                <a:cxn ang="0">
                  <a:pos x="20" y="260"/>
                </a:cxn>
                <a:cxn ang="0">
                  <a:pos x="18" y="268"/>
                </a:cxn>
                <a:cxn ang="0">
                  <a:pos x="22" y="278"/>
                </a:cxn>
                <a:cxn ang="0">
                  <a:pos x="46" y="304"/>
                </a:cxn>
                <a:cxn ang="0">
                  <a:pos x="56" y="320"/>
                </a:cxn>
                <a:cxn ang="0">
                  <a:pos x="64" y="338"/>
                </a:cxn>
                <a:cxn ang="0">
                  <a:pos x="64" y="348"/>
                </a:cxn>
                <a:cxn ang="0">
                  <a:pos x="60" y="370"/>
                </a:cxn>
                <a:cxn ang="0">
                  <a:pos x="58" y="380"/>
                </a:cxn>
                <a:cxn ang="0">
                  <a:pos x="62" y="400"/>
                </a:cxn>
                <a:cxn ang="0">
                  <a:pos x="62" y="412"/>
                </a:cxn>
                <a:cxn ang="0">
                  <a:pos x="58" y="428"/>
                </a:cxn>
                <a:cxn ang="0">
                  <a:pos x="62" y="432"/>
                </a:cxn>
                <a:cxn ang="0">
                  <a:pos x="68" y="432"/>
                </a:cxn>
                <a:cxn ang="0">
                  <a:pos x="84" y="428"/>
                </a:cxn>
                <a:cxn ang="0">
                  <a:pos x="90" y="416"/>
                </a:cxn>
                <a:cxn ang="0">
                  <a:pos x="96" y="396"/>
                </a:cxn>
                <a:cxn ang="0">
                  <a:pos x="100" y="390"/>
                </a:cxn>
                <a:cxn ang="0">
                  <a:pos x="120" y="406"/>
                </a:cxn>
                <a:cxn ang="0">
                  <a:pos x="148" y="450"/>
                </a:cxn>
                <a:cxn ang="0">
                  <a:pos x="156" y="474"/>
                </a:cxn>
                <a:cxn ang="0">
                  <a:pos x="160" y="488"/>
                </a:cxn>
                <a:cxn ang="0">
                  <a:pos x="176" y="520"/>
                </a:cxn>
                <a:cxn ang="0">
                  <a:pos x="188" y="540"/>
                </a:cxn>
                <a:cxn ang="0">
                  <a:pos x="190" y="548"/>
                </a:cxn>
                <a:cxn ang="0">
                  <a:pos x="194" y="554"/>
                </a:cxn>
                <a:cxn ang="0">
                  <a:pos x="214" y="560"/>
                </a:cxn>
                <a:cxn ang="0">
                  <a:pos x="250" y="562"/>
                </a:cxn>
                <a:cxn ang="0">
                  <a:pos x="288" y="574"/>
                </a:cxn>
                <a:cxn ang="0">
                  <a:pos x="858" y="624"/>
                </a:cxn>
              </a:cxnLst>
              <a:rect l="0" t="0" r="r" b="b"/>
              <a:pathLst>
                <a:path w="904" h="624">
                  <a:moveTo>
                    <a:pt x="858" y="624"/>
                  </a:moveTo>
                  <a:lnTo>
                    <a:pt x="904" y="154"/>
                  </a:lnTo>
                  <a:lnTo>
                    <a:pt x="904" y="154"/>
                  </a:lnTo>
                  <a:lnTo>
                    <a:pt x="784" y="138"/>
                  </a:lnTo>
                  <a:lnTo>
                    <a:pt x="664" y="120"/>
                  </a:lnTo>
                  <a:lnTo>
                    <a:pt x="430" y="80"/>
                  </a:lnTo>
                  <a:lnTo>
                    <a:pt x="230" y="44"/>
                  </a:lnTo>
                  <a:lnTo>
                    <a:pt x="94" y="18"/>
                  </a:lnTo>
                  <a:lnTo>
                    <a:pt x="94" y="18"/>
                  </a:lnTo>
                  <a:lnTo>
                    <a:pt x="24" y="0"/>
                  </a:lnTo>
                  <a:lnTo>
                    <a:pt x="24" y="0"/>
                  </a:lnTo>
                  <a:lnTo>
                    <a:pt x="14" y="24"/>
                  </a:lnTo>
                  <a:lnTo>
                    <a:pt x="10" y="36"/>
                  </a:lnTo>
                  <a:lnTo>
                    <a:pt x="8" y="48"/>
                  </a:lnTo>
                  <a:lnTo>
                    <a:pt x="8" y="48"/>
                  </a:lnTo>
                  <a:lnTo>
                    <a:pt x="6" y="68"/>
                  </a:lnTo>
                  <a:lnTo>
                    <a:pt x="2" y="88"/>
                  </a:lnTo>
                  <a:lnTo>
                    <a:pt x="0" y="108"/>
                  </a:lnTo>
                  <a:lnTo>
                    <a:pt x="0" y="128"/>
                  </a:lnTo>
                  <a:lnTo>
                    <a:pt x="0" y="128"/>
                  </a:lnTo>
                  <a:lnTo>
                    <a:pt x="4" y="158"/>
                  </a:lnTo>
                  <a:lnTo>
                    <a:pt x="10" y="186"/>
                  </a:lnTo>
                  <a:lnTo>
                    <a:pt x="10" y="186"/>
                  </a:lnTo>
                  <a:lnTo>
                    <a:pt x="18" y="214"/>
                  </a:lnTo>
                  <a:lnTo>
                    <a:pt x="22" y="228"/>
                  </a:lnTo>
                  <a:lnTo>
                    <a:pt x="26" y="242"/>
                  </a:lnTo>
                  <a:lnTo>
                    <a:pt x="26" y="242"/>
                  </a:lnTo>
                  <a:lnTo>
                    <a:pt x="24" y="248"/>
                  </a:lnTo>
                  <a:lnTo>
                    <a:pt x="22" y="254"/>
                  </a:lnTo>
                  <a:lnTo>
                    <a:pt x="20" y="260"/>
                  </a:lnTo>
                  <a:lnTo>
                    <a:pt x="18" y="268"/>
                  </a:lnTo>
                  <a:lnTo>
                    <a:pt x="18" y="268"/>
                  </a:lnTo>
                  <a:lnTo>
                    <a:pt x="20" y="274"/>
                  </a:lnTo>
                  <a:lnTo>
                    <a:pt x="22" y="278"/>
                  </a:lnTo>
                  <a:lnTo>
                    <a:pt x="28" y="288"/>
                  </a:lnTo>
                  <a:lnTo>
                    <a:pt x="46" y="304"/>
                  </a:lnTo>
                  <a:lnTo>
                    <a:pt x="46" y="304"/>
                  </a:lnTo>
                  <a:lnTo>
                    <a:pt x="56" y="320"/>
                  </a:lnTo>
                  <a:lnTo>
                    <a:pt x="62" y="330"/>
                  </a:lnTo>
                  <a:lnTo>
                    <a:pt x="64" y="338"/>
                  </a:lnTo>
                  <a:lnTo>
                    <a:pt x="64" y="338"/>
                  </a:lnTo>
                  <a:lnTo>
                    <a:pt x="64" y="348"/>
                  </a:lnTo>
                  <a:lnTo>
                    <a:pt x="64" y="354"/>
                  </a:lnTo>
                  <a:lnTo>
                    <a:pt x="60" y="370"/>
                  </a:lnTo>
                  <a:lnTo>
                    <a:pt x="60" y="370"/>
                  </a:lnTo>
                  <a:lnTo>
                    <a:pt x="58" y="380"/>
                  </a:lnTo>
                  <a:lnTo>
                    <a:pt x="60" y="390"/>
                  </a:lnTo>
                  <a:lnTo>
                    <a:pt x="62" y="400"/>
                  </a:lnTo>
                  <a:lnTo>
                    <a:pt x="62" y="412"/>
                  </a:lnTo>
                  <a:lnTo>
                    <a:pt x="62" y="412"/>
                  </a:lnTo>
                  <a:lnTo>
                    <a:pt x="58" y="424"/>
                  </a:lnTo>
                  <a:lnTo>
                    <a:pt x="58" y="428"/>
                  </a:lnTo>
                  <a:lnTo>
                    <a:pt x="60" y="430"/>
                  </a:lnTo>
                  <a:lnTo>
                    <a:pt x="62" y="432"/>
                  </a:lnTo>
                  <a:lnTo>
                    <a:pt x="68" y="432"/>
                  </a:lnTo>
                  <a:lnTo>
                    <a:pt x="68" y="432"/>
                  </a:lnTo>
                  <a:lnTo>
                    <a:pt x="78" y="430"/>
                  </a:lnTo>
                  <a:lnTo>
                    <a:pt x="84" y="428"/>
                  </a:lnTo>
                  <a:lnTo>
                    <a:pt x="88" y="422"/>
                  </a:lnTo>
                  <a:lnTo>
                    <a:pt x="90" y="416"/>
                  </a:lnTo>
                  <a:lnTo>
                    <a:pt x="94" y="402"/>
                  </a:lnTo>
                  <a:lnTo>
                    <a:pt x="96" y="396"/>
                  </a:lnTo>
                  <a:lnTo>
                    <a:pt x="100" y="390"/>
                  </a:lnTo>
                  <a:lnTo>
                    <a:pt x="100" y="390"/>
                  </a:lnTo>
                  <a:lnTo>
                    <a:pt x="110" y="398"/>
                  </a:lnTo>
                  <a:lnTo>
                    <a:pt x="120" y="406"/>
                  </a:lnTo>
                  <a:lnTo>
                    <a:pt x="136" y="428"/>
                  </a:lnTo>
                  <a:lnTo>
                    <a:pt x="148" y="450"/>
                  </a:lnTo>
                  <a:lnTo>
                    <a:pt x="152" y="462"/>
                  </a:lnTo>
                  <a:lnTo>
                    <a:pt x="156" y="474"/>
                  </a:lnTo>
                  <a:lnTo>
                    <a:pt x="156" y="474"/>
                  </a:lnTo>
                  <a:lnTo>
                    <a:pt x="160" y="488"/>
                  </a:lnTo>
                  <a:lnTo>
                    <a:pt x="166" y="500"/>
                  </a:lnTo>
                  <a:lnTo>
                    <a:pt x="176" y="520"/>
                  </a:lnTo>
                  <a:lnTo>
                    <a:pt x="184" y="534"/>
                  </a:lnTo>
                  <a:lnTo>
                    <a:pt x="188" y="540"/>
                  </a:lnTo>
                  <a:lnTo>
                    <a:pt x="190" y="548"/>
                  </a:lnTo>
                  <a:lnTo>
                    <a:pt x="190" y="548"/>
                  </a:lnTo>
                  <a:lnTo>
                    <a:pt x="192" y="550"/>
                  </a:lnTo>
                  <a:lnTo>
                    <a:pt x="194" y="554"/>
                  </a:lnTo>
                  <a:lnTo>
                    <a:pt x="204" y="558"/>
                  </a:lnTo>
                  <a:lnTo>
                    <a:pt x="214" y="560"/>
                  </a:lnTo>
                  <a:lnTo>
                    <a:pt x="226" y="562"/>
                  </a:lnTo>
                  <a:lnTo>
                    <a:pt x="250" y="562"/>
                  </a:lnTo>
                  <a:lnTo>
                    <a:pt x="260" y="562"/>
                  </a:lnTo>
                  <a:lnTo>
                    <a:pt x="288" y="574"/>
                  </a:lnTo>
                  <a:lnTo>
                    <a:pt x="294" y="542"/>
                  </a:lnTo>
                  <a:lnTo>
                    <a:pt x="858" y="624"/>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6" name="Freeform 67">
              <a:extLst>
                <a:ext uri="{FF2B5EF4-FFF2-40B4-BE49-F238E27FC236}">
                  <a16:creationId xmlns:a16="http://schemas.microsoft.com/office/drawing/2014/main" id="{1F4D5274-26A9-4773-BF2D-2A5D4C23B33A}"/>
                </a:ext>
              </a:extLst>
            </p:cNvPr>
            <p:cNvSpPr>
              <a:spLocks/>
            </p:cNvSpPr>
            <p:nvPr>
              <p:custDataLst>
                <p:tags r:id="rId53"/>
              </p:custDataLst>
            </p:nvPr>
          </p:nvSpPr>
          <p:spPr bwMode="auto">
            <a:xfrm>
              <a:off x="2420732" y="2694155"/>
              <a:ext cx="743344" cy="1159112"/>
            </a:xfrm>
            <a:custGeom>
              <a:avLst/>
              <a:gdLst/>
              <a:ahLst/>
              <a:cxnLst>
                <a:cxn ang="0">
                  <a:pos x="584" y="124"/>
                </a:cxn>
                <a:cxn ang="0">
                  <a:pos x="342" y="62"/>
                </a:cxn>
                <a:cxn ang="0">
                  <a:pos x="338" y="62"/>
                </a:cxn>
                <a:cxn ang="0">
                  <a:pos x="332" y="60"/>
                </a:cxn>
                <a:cxn ang="0">
                  <a:pos x="332" y="60"/>
                </a:cxn>
                <a:cxn ang="0">
                  <a:pos x="94" y="0"/>
                </a:cxn>
                <a:cxn ang="0">
                  <a:pos x="0" y="330"/>
                </a:cxn>
                <a:cxn ang="0">
                  <a:pos x="360" y="920"/>
                </a:cxn>
                <a:cxn ang="0">
                  <a:pos x="372" y="902"/>
                </a:cxn>
                <a:cxn ang="0">
                  <a:pos x="378" y="828"/>
                </a:cxn>
                <a:cxn ang="0">
                  <a:pos x="378" y="828"/>
                </a:cxn>
                <a:cxn ang="0">
                  <a:pos x="378" y="822"/>
                </a:cxn>
                <a:cxn ang="0">
                  <a:pos x="378" y="810"/>
                </a:cxn>
                <a:cxn ang="0">
                  <a:pos x="380" y="804"/>
                </a:cxn>
                <a:cxn ang="0">
                  <a:pos x="382" y="800"/>
                </a:cxn>
                <a:cxn ang="0">
                  <a:pos x="386" y="796"/>
                </a:cxn>
                <a:cxn ang="0">
                  <a:pos x="394" y="794"/>
                </a:cxn>
                <a:cxn ang="0">
                  <a:pos x="394" y="794"/>
                </a:cxn>
                <a:cxn ang="0">
                  <a:pos x="408" y="796"/>
                </a:cxn>
                <a:cxn ang="0">
                  <a:pos x="418" y="800"/>
                </a:cxn>
                <a:cxn ang="0">
                  <a:pos x="426" y="806"/>
                </a:cxn>
                <a:cxn ang="0">
                  <a:pos x="426" y="806"/>
                </a:cxn>
                <a:cxn ang="0">
                  <a:pos x="428" y="806"/>
                </a:cxn>
                <a:cxn ang="0">
                  <a:pos x="434" y="808"/>
                </a:cxn>
                <a:cxn ang="0">
                  <a:pos x="440" y="806"/>
                </a:cxn>
                <a:cxn ang="0">
                  <a:pos x="442" y="804"/>
                </a:cxn>
                <a:cxn ang="0">
                  <a:pos x="444" y="800"/>
                </a:cxn>
                <a:cxn ang="0">
                  <a:pos x="444" y="800"/>
                </a:cxn>
                <a:cxn ang="0">
                  <a:pos x="466" y="710"/>
                </a:cxn>
                <a:cxn ang="0">
                  <a:pos x="508" y="512"/>
                </a:cxn>
                <a:cxn ang="0">
                  <a:pos x="590" y="126"/>
                </a:cxn>
                <a:cxn ang="0">
                  <a:pos x="584" y="124"/>
                </a:cxn>
              </a:cxnLst>
              <a:rect l="0" t="0" r="r" b="b"/>
              <a:pathLst>
                <a:path w="590" h="920">
                  <a:moveTo>
                    <a:pt x="584" y="124"/>
                  </a:moveTo>
                  <a:lnTo>
                    <a:pt x="342" y="62"/>
                  </a:lnTo>
                  <a:lnTo>
                    <a:pt x="338" y="62"/>
                  </a:lnTo>
                  <a:lnTo>
                    <a:pt x="332" y="60"/>
                  </a:lnTo>
                  <a:lnTo>
                    <a:pt x="332" y="60"/>
                  </a:lnTo>
                  <a:lnTo>
                    <a:pt x="94" y="0"/>
                  </a:lnTo>
                  <a:lnTo>
                    <a:pt x="0" y="330"/>
                  </a:lnTo>
                  <a:lnTo>
                    <a:pt x="360" y="920"/>
                  </a:lnTo>
                  <a:lnTo>
                    <a:pt x="372" y="902"/>
                  </a:lnTo>
                  <a:lnTo>
                    <a:pt x="378" y="828"/>
                  </a:lnTo>
                  <a:lnTo>
                    <a:pt x="378" y="828"/>
                  </a:lnTo>
                  <a:lnTo>
                    <a:pt x="378" y="822"/>
                  </a:lnTo>
                  <a:lnTo>
                    <a:pt x="378" y="810"/>
                  </a:lnTo>
                  <a:lnTo>
                    <a:pt x="380" y="804"/>
                  </a:lnTo>
                  <a:lnTo>
                    <a:pt x="382" y="800"/>
                  </a:lnTo>
                  <a:lnTo>
                    <a:pt x="386" y="796"/>
                  </a:lnTo>
                  <a:lnTo>
                    <a:pt x="394" y="794"/>
                  </a:lnTo>
                  <a:lnTo>
                    <a:pt x="394" y="794"/>
                  </a:lnTo>
                  <a:lnTo>
                    <a:pt x="408" y="796"/>
                  </a:lnTo>
                  <a:lnTo>
                    <a:pt x="418" y="800"/>
                  </a:lnTo>
                  <a:lnTo>
                    <a:pt x="426" y="806"/>
                  </a:lnTo>
                  <a:lnTo>
                    <a:pt x="426" y="806"/>
                  </a:lnTo>
                  <a:lnTo>
                    <a:pt x="428" y="806"/>
                  </a:lnTo>
                  <a:lnTo>
                    <a:pt x="434" y="808"/>
                  </a:lnTo>
                  <a:lnTo>
                    <a:pt x="440" y="806"/>
                  </a:lnTo>
                  <a:lnTo>
                    <a:pt x="442" y="804"/>
                  </a:lnTo>
                  <a:lnTo>
                    <a:pt x="444" y="800"/>
                  </a:lnTo>
                  <a:lnTo>
                    <a:pt x="444" y="800"/>
                  </a:lnTo>
                  <a:lnTo>
                    <a:pt x="466" y="710"/>
                  </a:lnTo>
                  <a:lnTo>
                    <a:pt x="508" y="512"/>
                  </a:lnTo>
                  <a:lnTo>
                    <a:pt x="590" y="126"/>
                  </a:lnTo>
                  <a:lnTo>
                    <a:pt x="584" y="124"/>
                  </a:lnTo>
                  <a:close/>
                </a:path>
              </a:pathLst>
            </a:custGeom>
            <a:solidFill>
              <a:schemeClr val="bg2">
                <a:lumMod val="90000"/>
              </a:schemeClr>
            </a:solid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7" name="Freeform 68">
              <a:extLst>
                <a:ext uri="{FF2B5EF4-FFF2-40B4-BE49-F238E27FC236}">
                  <a16:creationId xmlns:a16="http://schemas.microsoft.com/office/drawing/2014/main" id="{BF7C8AB8-C984-4F43-B3EE-D857BC9BE94E}"/>
                </a:ext>
              </a:extLst>
            </p:cNvPr>
            <p:cNvSpPr>
              <a:spLocks/>
            </p:cNvSpPr>
            <p:nvPr>
              <p:custDataLst>
                <p:tags r:id="rId54"/>
              </p:custDataLst>
            </p:nvPr>
          </p:nvSpPr>
          <p:spPr bwMode="auto">
            <a:xfrm>
              <a:off x="4275311" y="1993648"/>
              <a:ext cx="745864" cy="529160"/>
            </a:xfrm>
            <a:custGeom>
              <a:avLst/>
              <a:gdLst/>
              <a:ahLst/>
              <a:cxnLst>
                <a:cxn ang="0">
                  <a:pos x="592" y="400"/>
                </a:cxn>
                <a:cxn ang="0">
                  <a:pos x="592" y="400"/>
                </a:cxn>
                <a:cxn ang="0">
                  <a:pos x="590" y="376"/>
                </a:cxn>
                <a:cxn ang="0">
                  <a:pos x="586" y="356"/>
                </a:cxn>
                <a:cxn ang="0">
                  <a:pos x="582" y="340"/>
                </a:cxn>
                <a:cxn ang="0">
                  <a:pos x="582" y="340"/>
                </a:cxn>
                <a:cxn ang="0">
                  <a:pos x="580" y="328"/>
                </a:cxn>
                <a:cxn ang="0">
                  <a:pos x="578" y="318"/>
                </a:cxn>
                <a:cxn ang="0">
                  <a:pos x="580" y="294"/>
                </a:cxn>
                <a:cxn ang="0">
                  <a:pos x="580" y="294"/>
                </a:cxn>
                <a:cxn ang="0">
                  <a:pos x="572" y="202"/>
                </a:cxn>
                <a:cxn ang="0">
                  <a:pos x="564" y="122"/>
                </a:cxn>
                <a:cxn ang="0">
                  <a:pos x="554" y="96"/>
                </a:cxn>
                <a:cxn ang="0">
                  <a:pos x="560" y="72"/>
                </a:cxn>
                <a:cxn ang="0">
                  <a:pos x="554" y="40"/>
                </a:cxn>
                <a:cxn ang="0">
                  <a:pos x="554" y="40"/>
                </a:cxn>
                <a:cxn ang="0">
                  <a:pos x="448" y="34"/>
                </a:cxn>
                <a:cxn ang="0">
                  <a:pos x="304" y="26"/>
                </a:cxn>
                <a:cxn ang="0">
                  <a:pos x="304" y="26"/>
                </a:cxn>
                <a:cxn ang="0">
                  <a:pos x="244" y="22"/>
                </a:cxn>
                <a:cxn ang="0">
                  <a:pos x="178" y="16"/>
                </a:cxn>
                <a:cxn ang="0">
                  <a:pos x="38" y="0"/>
                </a:cxn>
                <a:cxn ang="0">
                  <a:pos x="0" y="380"/>
                </a:cxn>
                <a:cxn ang="0">
                  <a:pos x="576" y="420"/>
                </a:cxn>
                <a:cxn ang="0">
                  <a:pos x="576" y="420"/>
                </a:cxn>
                <a:cxn ang="0">
                  <a:pos x="586" y="406"/>
                </a:cxn>
                <a:cxn ang="0">
                  <a:pos x="592" y="400"/>
                </a:cxn>
                <a:cxn ang="0">
                  <a:pos x="592" y="400"/>
                </a:cxn>
              </a:cxnLst>
              <a:rect l="0" t="0" r="r" b="b"/>
              <a:pathLst>
                <a:path w="592" h="420">
                  <a:moveTo>
                    <a:pt x="592" y="400"/>
                  </a:moveTo>
                  <a:lnTo>
                    <a:pt x="592" y="400"/>
                  </a:lnTo>
                  <a:lnTo>
                    <a:pt x="590" y="376"/>
                  </a:lnTo>
                  <a:lnTo>
                    <a:pt x="586" y="356"/>
                  </a:lnTo>
                  <a:lnTo>
                    <a:pt x="582" y="340"/>
                  </a:lnTo>
                  <a:lnTo>
                    <a:pt x="582" y="340"/>
                  </a:lnTo>
                  <a:lnTo>
                    <a:pt x="580" y="328"/>
                  </a:lnTo>
                  <a:lnTo>
                    <a:pt x="578" y="318"/>
                  </a:lnTo>
                  <a:lnTo>
                    <a:pt x="580" y="294"/>
                  </a:lnTo>
                  <a:lnTo>
                    <a:pt x="580" y="294"/>
                  </a:lnTo>
                  <a:lnTo>
                    <a:pt x="572" y="202"/>
                  </a:lnTo>
                  <a:lnTo>
                    <a:pt x="564" y="122"/>
                  </a:lnTo>
                  <a:lnTo>
                    <a:pt x="554" y="96"/>
                  </a:lnTo>
                  <a:lnTo>
                    <a:pt x="560" y="72"/>
                  </a:lnTo>
                  <a:lnTo>
                    <a:pt x="554" y="40"/>
                  </a:lnTo>
                  <a:lnTo>
                    <a:pt x="554" y="40"/>
                  </a:lnTo>
                  <a:lnTo>
                    <a:pt x="448" y="34"/>
                  </a:lnTo>
                  <a:lnTo>
                    <a:pt x="304" y="26"/>
                  </a:lnTo>
                  <a:lnTo>
                    <a:pt x="304" y="26"/>
                  </a:lnTo>
                  <a:lnTo>
                    <a:pt x="244" y="22"/>
                  </a:lnTo>
                  <a:lnTo>
                    <a:pt x="178" y="16"/>
                  </a:lnTo>
                  <a:lnTo>
                    <a:pt x="38" y="0"/>
                  </a:lnTo>
                  <a:lnTo>
                    <a:pt x="0" y="380"/>
                  </a:lnTo>
                  <a:lnTo>
                    <a:pt x="576" y="420"/>
                  </a:lnTo>
                  <a:lnTo>
                    <a:pt x="576" y="420"/>
                  </a:lnTo>
                  <a:lnTo>
                    <a:pt x="586" y="406"/>
                  </a:lnTo>
                  <a:lnTo>
                    <a:pt x="592" y="400"/>
                  </a:lnTo>
                  <a:lnTo>
                    <a:pt x="592" y="400"/>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sp>
          <p:nvSpPr>
            <p:cNvPr id="138" name="Freeform 69">
              <a:extLst>
                <a:ext uri="{FF2B5EF4-FFF2-40B4-BE49-F238E27FC236}">
                  <a16:creationId xmlns:a16="http://schemas.microsoft.com/office/drawing/2014/main" id="{7A6F2FC5-1C10-48F6-A9F8-6998B158B230}"/>
                </a:ext>
              </a:extLst>
            </p:cNvPr>
            <p:cNvSpPr>
              <a:spLocks/>
            </p:cNvSpPr>
            <p:nvPr>
              <p:custDataLst>
                <p:tags r:id="rId55"/>
              </p:custDataLst>
            </p:nvPr>
          </p:nvSpPr>
          <p:spPr bwMode="auto">
            <a:xfrm>
              <a:off x="4234994" y="2472411"/>
              <a:ext cx="808859" cy="496402"/>
            </a:xfrm>
            <a:custGeom>
              <a:avLst/>
              <a:gdLst/>
              <a:ahLst/>
              <a:cxnLst>
                <a:cxn ang="0">
                  <a:pos x="602" y="58"/>
                </a:cxn>
                <a:cxn ang="0">
                  <a:pos x="602" y="58"/>
                </a:cxn>
                <a:cxn ang="0">
                  <a:pos x="604" y="50"/>
                </a:cxn>
                <a:cxn ang="0">
                  <a:pos x="608" y="40"/>
                </a:cxn>
                <a:cxn ang="0">
                  <a:pos x="32" y="0"/>
                </a:cxn>
                <a:cxn ang="0">
                  <a:pos x="0" y="326"/>
                </a:cxn>
                <a:cxn ang="0">
                  <a:pos x="446" y="350"/>
                </a:cxn>
                <a:cxn ang="0">
                  <a:pos x="496" y="378"/>
                </a:cxn>
                <a:cxn ang="0">
                  <a:pos x="550" y="368"/>
                </a:cxn>
                <a:cxn ang="0">
                  <a:pos x="620" y="394"/>
                </a:cxn>
                <a:cxn ang="0">
                  <a:pos x="630" y="342"/>
                </a:cxn>
                <a:cxn ang="0">
                  <a:pos x="618" y="300"/>
                </a:cxn>
                <a:cxn ang="0">
                  <a:pos x="634" y="294"/>
                </a:cxn>
                <a:cxn ang="0">
                  <a:pos x="634" y="294"/>
                </a:cxn>
                <a:cxn ang="0">
                  <a:pos x="638" y="214"/>
                </a:cxn>
                <a:cxn ang="0">
                  <a:pos x="642" y="114"/>
                </a:cxn>
                <a:cxn ang="0">
                  <a:pos x="642" y="114"/>
                </a:cxn>
                <a:cxn ang="0">
                  <a:pos x="640" y="104"/>
                </a:cxn>
                <a:cxn ang="0">
                  <a:pos x="636" y="96"/>
                </a:cxn>
                <a:cxn ang="0">
                  <a:pos x="630" y="88"/>
                </a:cxn>
                <a:cxn ang="0">
                  <a:pos x="624" y="82"/>
                </a:cxn>
                <a:cxn ang="0">
                  <a:pos x="610" y="70"/>
                </a:cxn>
                <a:cxn ang="0">
                  <a:pos x="606" y="64"/>
                </a:cxn>
                <a:cxn ang="0">
                  <a:pos x="602" y="58"/>
                </a:cxn>
                <a:cxn ang="0">
                  <a:pos x="602" y="58"/>
                </a:cxn>
              </a:cxnLst>
              <a:rect l="0" t="0" r="r" b="b"/>
              <a:pathLst>
                <a:path w="642" h="394">
                  <a:moveTo>
                    <a:pt x="602" y="58"/>
                  </a:moveTo>
                  <a:lnTo>
                    <a:pt x="602" y="58"/>
                  </a:lnTo>
                  <a:lnTo>
                    <a:pt x="604" y="50"/>
                  </a:lnTo>
                  <a:lnTo>
                    <a:pt x="608" y="40"/>
                  </a:lnTo>
                  <a:lnTo>
                    <a:pt x="32" y="0"/>
                  </a:lnTo>
                  <a:lnTo>
                    <a:pt x="0" y="326"/>
                  </a:lnTo>
                  <a:lnTo>
                    <a:pt x="446" y="350"/>
                  </a:lnTo>
                  <a:lnTo>
                    <a:pt x="496" y="378"/>
                  </a:lnTo>
                  <a:lnTo>
                    <a:pt x="550" y="368"/>
                  </a:lnTo>
                  <a:lnTo>
                    <a:pt x="620" y="394"/>
                  </a:lnTo>
                  <a:lnTo>
                    <a:pt x="630" y="342"/>
                  </a:lnTo>
                  <a:lnTo>
                    <a:pt x="618" y="300"/>
                  </a:lnTo>
                  <a:lnTo>
                    <a:pt x="634" y="294"/>
                  </a:lnTo>
                  <a:lnTo>
                    <a:pt x="634" y="294"/>
                  </a:lnTo>
                  <a:lnTo>
                    <a:pt x="638" y="214"/>
                  </a:lnTo>
                  <a:lnTo>
                    <a:pt x="642" y="114"/>
                  </a:lnTo>
                  <a:lnTo>
                    <a:pt x="642" y="114"/>
                  </a:lnTo>
                  <a:lnTo>
                    <a:pt x="640" y="104"/>
                  </a:lnTo>
                  <a:lnTo>
                    <a:pt x="636" y="96"/>
                  </a:lnTo>
                  <a:lnTo>
                    <a:pt x="630" y="88"/>
                  </a:lnTo>
                  <a:lnTo>
                    <a:pt x="624" y="82"/>
                  </a:lnTo>
                  <a:lnTo>
                    <a:pt x="610" y="70"/>
                  </a:lnTo>
                  <a:lnTo>
                    <a:pt x="606" y="64"/>
                  </a:lnTo>
                  <a:lnTo>
                    <a:pt x="602" y="58"/>
                  </a:lnTo>
                  <a:lnTo>
                    <a:pt x="602" y="58"/>
                  </a:lnTo>
                  <a:close/>
                </a:path>
              </a:pathLst>
            </a:custGeom>
            <a:grpFill/>
            <a:ln w="3175">
              <a:solidFill>
                <a:schemeClr val="bg1"/>
              </a:solidFill>
            </a:ln>
          </p:spPr>
          <p:txBody>
            <a:bodyPr vert="horz" wrap="square" lIns="83092" tIns="41546" rIns="83092" bIns="41546" numCol="1" anchor="t" anchorCtr="0" compatLnSpc="1">
              <a:prstTxWarp prst="textNoShape">
                <a:avLst/>
              </a:prstTxWarp>
            </a:bodyPr>
            <a:lstStyle/>
            <a:p>
              <a:endParaRPr lang="en-US" sz="1636" dirty="0">
                <a:solidFill>
                  <a:srgbClr val="000000"/>
                </a:solidFill>
              </a:endParaRPr>
            </a:p>
          </p:txBody>
        </p:sp>
      </p:grpSp>
      <p:sp>
        <p:nvSpPr>
          <p:cNvPr id="10" name="文本框 9">
            <a:extLst>
              <a:ext uri="{FF2B5EF4-FFF2-40B4-BE49-F238E27FC236}">
                <a16:creationId xmlns:a16="http://schemas.microsoft.com/office/drawing/2014/main" id="{D872A698-D770-50BE-337C-2537D92A0EC1}"/>
              </a:ext>
            </a:extLst>
          </p:cNvPr>
          <p:cNvSpPr txBox="1"/>
          <p:nvPr/>
        </p:nvSpPr>
        <p:spPr>
          <a:xfrm>
            <a:off x="341814" y="1401748"/>
            <a:ext cx="4609805" cy="4154984"/>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    从罗伊案到凯西案，</a:t>
            </a:r>
            <a:r>
              <a:rPr lang="zh-CN" altLang="en-US" sz="2400" b="1" dirty="0">
                <a:latin typeface="宋体" panose="02010600030101010101" pitchFamily="2" charset="-122"/>
                <a:ea typeface="宋体" panose="02010600030101010101" pitchFamily="2" charset="-122"/>
              </a:rPr>
              <a:t>美国最高法院发展出一套有关堕胎问题的宪法模式和权利观念。</a:t>
            </a:r>
            <a:endParaRPr lang="en-US" altLang="zh-CN" sz="2400" b="1" dirty="0">
              <a:latin typeface="宋体" panose="02010600030101010101" pitchFamily="2" charset="-122"/>
              <a:ea typeface="宋体" panose="02010600030101010101" pitchFamily="2" charset="-122"/>
            </a:endParaRPr>
          </a:p>
          <a:p>
            <a:r>
              <a:rPr lang="zh-CN" altLang="en-US" sz="2400" b="1"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首先，司法审查在处理堕胎争议中，发挥裁判者和</a:t>
            </a:r>
            <a:r>
              <a:rPr lang="zh-CN" altLang="en-US" sz="2400" b="1" dirty="0">
                <a:latin typeface="宋体" panose="02010600030101010101" pitchFamily="2" charset="-122"/>
                <a:ea typeface="宋体" panose="02010600030101010101" pitchFamily="2" charset="-122"/>
              </a:rPr>
              <a:t>规则制定者</a:t>
            </a:r>
            <a:r>
              <a:rPr lang="zh-CN" altLang="en-US" sz="2400" dirty="0">
                <a:latin typeface="宋体" panose="02010600030101010101" pitchFamily="2" charset="-122"/>
                <a:ea typeface="宋体" panose="02010600030101010101" pitchFamily="2" charset="-122"/>
              </a:rPr>
              <a:t>的作用，宪法判例是创设宪法堕胎权的重要途径。</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其次，女性的平等、尊严和自由权利得到确证，</a:t>
            </a:r>
            <a:r>
              <a:rPr lang="zh-CN" altLang="en-US" sz="2400" b="1" dirty="0">
                <a:latin typeface="宋体" panose="02010600030101010101" pitchFamily="2" charset="-122"/>
                <a:ea typeface="宋体" panose="02010600030101010101" pitchFamily="2" charset="-122"/>
              </a:rPr>
              <a:t>胎动之前</a:t>
            </a:r>
            <a:r>
              <a:rPr lang="zh-CN" altLang="en-US" sz="2400" dirty="0">
                <a:latin typeface="宋体" panose="02010600030101010101" pitchFamily="2" charset="-122"/>
                <a:ea typeface="宋体" panose="02010600030101010101" pitchFamily="2" charset="-122"/>
              </a:rPr>
              <a:t>的胎儿不被承认为生命权主体。美国模式成为</a:t>
            </a:r>
            <a:r>
              <a:rPr lang="zh-CN" altLang="en-US" sz="2400" b="1" dirty="0">
                <a:latin typeface="宋体" panose="02010600030101010101" pitchFamily="2" charset="-122"/>
                <a:ea typeface="宋体" panose="02010600030101010101" pitchFamily="2" charset="-122"/>
              </a:rPr>
              <a:t>堕胎宪法化</a:t>
            </a:r>
            <a:r>
              <a:rPr lang="zh-CN" altLang="en-US" sz="2400" dirty="0">
                <a:latin typeface="宋体" panose="02010600030101010101" pitchFamily="2" charset="-122"/>
                <a:ea typeface="宋体" panose="02010600030101010101" pitchFamily="2" charset="-122"/>
              </a:rPr>
              <a:t>的开端。</a:t>
            </a:r>
            <a:endParaRPr lang="en-US" altLang="zh-CN" sz="2400" dirty="0">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69F24542-68DE-E21C-D71A-2B14A96CED0E}"/>
              </a:ext>
            </a:extLst>
          </p:cNvPr>
          <p:cNvSpPr txBox="1"/>
          <p:nvPr/>
        </p:nvSpPr>
        <p:spPr>
          <a:xfrm>
            <a:off x="940018" y="6167391"/>
            <a:ext cx="11433710" cy="52322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但是，多布斯案的判决，让我们不禁思考：</a:t>
            </a:r>
            <a:r>
              <a:rPr lang="zh-CN" altLang="en-US" sz="2800" dirty="0">
                <a:solidFill>
                  <a:srgbClr val="FF0000"/>
                </a:solidFill>
                <a:latin typeface="宋体" panose="02010600030101010101" pitchFamily="2" charset="-122"/>
                <a:ea typeface="宋体" panose="02010600030101010101" pitchFamily="2" charset="-122"/>
              </a:rPr>
              <a:t>堕胎究竟是不是一种宪法权利？</a:t>
            </a:r>
            <a:endParaRPr lang="zh-CN" altLang="en-US" sz="2000" dirty="0">
              <a:solidFill>
                <a:srgbClr val="FF0000"/>
              </a:solidFill>
            </a:endParaRPr>
          </a:p>
        </p:txBody>
      </p:sp>
    </p:spTree>
    <p:extLst>
      <p:ext uri="{BB962C8B-B14F-4D97-AF65-F5344CB8AC3E}">
        <p14:creationId xmlns:p14="http://schemas.microsoft.com/office/powerpoint/2010/main" val="3227955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0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0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0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0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0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0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0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0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0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0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1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1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1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1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1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1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1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1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1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1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2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2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2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2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2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2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2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2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2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2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3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3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3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3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3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3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3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3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3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3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4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4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4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4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4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4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4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4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4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4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5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5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5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5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5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5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5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5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5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5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6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6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6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6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6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6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6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6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6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6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7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7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7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7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7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7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7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7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7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7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8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8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8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8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8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8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8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8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8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8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9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9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9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9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9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9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9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9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9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19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0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0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0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0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0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0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0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0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0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0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1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1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1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1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1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1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1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1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1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1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2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2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2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2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2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2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2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2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2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2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3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3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3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3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3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3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3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3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3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3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4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4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4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4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4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4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4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4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4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4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5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5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5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5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5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5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5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5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5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5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6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6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6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6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6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6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6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6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6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6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7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7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7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7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7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7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7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7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7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7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8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8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8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8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8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8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8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8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8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8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9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9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9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9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9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9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9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9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9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29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0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0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0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0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0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0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0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0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0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0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1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1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1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1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1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1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1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1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1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1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2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2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2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2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2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2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2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2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2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2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3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3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3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3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3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3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3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3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3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3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4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4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4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4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4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4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4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4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4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4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5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5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5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5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5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5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5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5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5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5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6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6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6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6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6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6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6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6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6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6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7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7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7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7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7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7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7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7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7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7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8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8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8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8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8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8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8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8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8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8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9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9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9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9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9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9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9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9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9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39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0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0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0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0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0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0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0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0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0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0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1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1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1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1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1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1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1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1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1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1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2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2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2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2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2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2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2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2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2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2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3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3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3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3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3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3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3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3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3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3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4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4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4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4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4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4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4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4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4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4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5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5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5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5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5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5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5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5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5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5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6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6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6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6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6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6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6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6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6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6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7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7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7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7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7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7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7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7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7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7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8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8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8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8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8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8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8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8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8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8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9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9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9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9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9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9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9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9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9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49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0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0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0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0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0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0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0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0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0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0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1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1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1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1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1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1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1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1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1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1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2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2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2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2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2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2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2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2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2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2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3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3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3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3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3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3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3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3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3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3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4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4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4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4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4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4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4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4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4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4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5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5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5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5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5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5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5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5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5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5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6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6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6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6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6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6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6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6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5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6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6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6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6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6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6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6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6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6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6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7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7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7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7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7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7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7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7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7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7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8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8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8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8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8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8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8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8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8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8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90.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91.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92.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93.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94.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95.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96.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97.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98.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ags/tag99.xml><?xml version="1.0" encoding="utf-8"?>
<p:tagLst xmlns:a="http://schemas.openxmlformats.org/drawingml/2006/main" xmlns:r="http://schemas.openxmlformats.org/officeDocument/2006/relationships" xmlns:p="http://schemas.openxmlformats.org/presentationml/2006/main">
  <p:tag name="JAZZAPSASSET" val="{&quot;TagItem&quot;:{&quot;JazzAPSAsset&quot;:&quot;Y&quot;}}"/>
</p:tagLst>
</file>

<file path=ppt/theme/theme1.xml><?xml version="1.0" encoding="utf-8"?>
<a:theme xmlns:a="http://schemas.openxmlformats.org/drawingml/2006/main" name="Office Theme">
  <a:themeElements>
    <a:clrScheme name="Custom 124">
      <a:dk1>
        <a:sysClr val="windowText" lastClr="000000"/>
      </a:dk1>
      <a:lt1>
        <a:sysClr val="window" lastClr="FFFFFF"/>
      </a:lt1>
      <a:dk2>
        <a:srgbClr val="3F3F3F"/>
      </a:dk2>
      <a:lt2>
        <a:srgbClr val="E7E6E6"/>
      </a:lt2>
      <a:accent1>
        <a:srgbClr val="007BB6"/>
      </a:accent1>
      <a:accent2>
        <a:srgbClr val="FFAA02"/>
      </a:accent2>
      <a:accent3>
        <a:srgbClr val="192141"/>
      </a:accent3>
      <a:accent4>
        <a:srgbClr val="8998A9"/>
      </a:accent4>
      <a:accent5>
        <a:srgbClr val="007BB6"/>
      </a:accent5>
      <a:accent6>
        <a:srgbClr val="FFAA02"/>
      </a:accent6>
      <a:hlink>
        <a:srgbClr val="C00000"/>
      </a:hlink>
      <a:folHlink>
        <a:srgbClr val="7030A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1142</TotalTime>
  <Words>2492</Words>
  <Application>Microsoft Office PowerPoint</Application>
  <PresentationFormat>宽屏</PresentationFormat>
  <Paragraphs>129</Paragraphs>
  <Slides>21</Slides>
  <Notes>15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华文仿宋</vt:lpstr>
      <vt:lpstr>宋体</vt:lpstr>
      <vt:lpstr>Arial</vt:lpstr>
      <vt:lpstr>Calibri</vt:lpstr>
      <vt:lpstr>Century Gothic</vt:lpstr>
      <vt:lpstr>Open Sans</vt:lpstr>
      <vt:lpstr>Segoe UI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Nugroho Ade</dc:creator>
  <cp:lastModifiedBy>郑 盛东</cp:lastModifiedBy>
  <cp:revision>139</cp:revision>
  <dcterms:created xsi:type="dcterms:W3CDTF">2018-05-23T02:48:31Z</dcterms:created>
  <dcterms:modified xsi:type="dcterms:W3CDTF">2023-06-20T18:20:56Z</dcterms:modified>
</cp:coreProperties>
</file>