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1"/>
          <a:stretch/>
        </p:blipFill>
        <p:spPr>
          <a:xfrm>
            <a:off x="-71280" y="-19080"/>
            <a:ext cx="9286200" cy="694800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4240" y="1292040"/>
            <a:ext cx="77720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c3d69b"/>
                </a:solidFill>
                <a:latin typeface="Calibri"/>
              </a:rPr>
              <a:t>Applied Computing Slideshows</a:t>
            </a:r>
            <a:br/>
            <a:r>
              <a:rPr b="0" i="1" lang="en-AU" sz="3200" spc="-1" strike="noStrike">
                <a:solidFill>
                  <a:srgbClr val="c3d69b"/>
                </a:solidFill>
                <a:latin typeface="Calibri"/>
              </a:rPr>
              <a:t>by Mark Kelly</a:t>
            </a:r>
            <a:br/>
            <a:r>
              <a:rPr b="0" i="1" lang="en-AU" sz="3200" spc="-1" strike="noStrike">
                <a:solidFill>
                  <a:srgbClr val="c3d69b"/>
                </a:solidFill>
                <a:latin typeface="Calibri"/>
              </a:rPr>
              <a:t>vcedata.com</a:t>
            </a:r>
            <a:br/>
            <a:r>
              <a:rPr b="0" i="1" lang="en-AU" sz="3200" spc="-1" strike="noStrike">
                <a:solidFill>
                  <a:srgbClr val="c3d69b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>
            <a:off x="857160" y="3335040"/>
            <a:ext cx="7772040" cy="192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6000" spc="-1" strike="noStrike">
                <a:solidFill>
                  <a:srgbClr val="c3d69b"/>
                </a:solidFill>
                <a:latin typeface="Calibri"/>
                <a:ea typeface="DejaVu Sans"/>
              </a:rPr>
              <a:t>Database purposes</a:t>
            </a: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Personnel records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school’s student records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company’s staff records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School attendance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Factory work logs, to calculate wages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62" name="Picture 4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Network management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Network &amp; internet login names, passwords, privileges, restrictions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Printing credit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Internet credit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65" name="Picture 4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Porpoises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Storing knowledge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KnowledgeBases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FAQs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Expert Systems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Wikis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68" name="Picture 4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42920" y="150012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Event information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Automated system error log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Help desk requests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Medications issued to patients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Reports</a:t>
            </a:r>
            <a:endParaRPr b="0" lang="en-AU" sz="3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School reports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Financial summaries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Monthly bank statements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71" name="Picture 5" descr=""/>
          <p:cNvPicPr/>
          <p:nvPr/>
        </p:nvPicPr>
        <p:blipFill>
          <a:blip r:embed="rId1"/>
          <a:stretch/>
        </p:blipFill>
        <p:spPr>
          <a:xfrm>
            <a:off x="5810400" y="1895400"/>
            <a:ext cx="3333240" cy="496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457200" y="1285920"/>
            <a:ext cx="8229240" cy="52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Booking systems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Airlines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Theatre tickets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Doctors’ appointments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Restaurant bookings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74" name="Picture 4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Puppies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Inventories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How many size 26 blue socks are left in stock?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Is it time to reorder left-handed rubber flange grommets?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Software registers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Online shopping with real-time stock availability (e.g. Amazon)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Library catalogues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77" name="Picture 4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Papooses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Customer Lists</a:t>
            </a:r>
            <a:endParaRPr b="0" lang="en-AU" sz="3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Customer records: name, address, purchases etc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Car buyers automatically notified of safety recalls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Dentist, doctor, optometrist reminders about checkups being due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Library loans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Government records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Medicare payments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Tax records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Car registrations, driver licences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Births, deaths and marriages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Criminal records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Passports, immigration records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Pharmacy prescriptions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Posses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Supplier lists</a:t>
            </a:r>
            <a:endParaRPr b="0" lang="en-AU" sz="3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Who provides your shop with green socks?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Assets</a:t>
            </a:r>
            <a:endParaRPr b="0" lang="en-AU" sz="3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Furniture, IT equipment, vehicles, tools etc owned by an org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1285560"/>
            <a:ext cx="8229240" cy="50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Event management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School sports carnival events, competitors and results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Competition entries, winners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Community management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Website, web forum memberships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Mailing lists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Club membership lists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6840360" y="3429000"/>
            <a:ext cx="230328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What are databases?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7200" y="1599840"/>
            <a:ext cx="8229240" cy="36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AU" sz="3600" spc="-1" strike="noStrike">
                <a:solidFill>
                  <a:srgbClr val="ff0000"/>
                </a:solidFill>
                <a:latin typeface="Calibri"/>
              </a:rPr>
              <a:t>database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is an organised collection of data (e.g. details of your CD collection)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ff0000"/>
                </a:solidFill>
                <a:latin typeface="Calibri"/>
              </a:rPr>
              <a:t>DBMS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(Database Management System) is software that creates and manages databases. E.g.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Access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Filemaker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SQL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Let’s use their names carefully, OK?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Financial records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Tax records, including GST &amp; BAS figures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Income, costs, profit/loss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ISP records of customer downloads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Insurance company policy holders &amp; expirations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Magazine subscriptions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Purr pussies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57200" y="1285560"/>
            <a:ext cx="8229240" cy="50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Catalogues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Libraries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University &amp; museum collections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Photos (e.g. Flickr)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Torrent trackers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eBay items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Timetabling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School timetables, class lists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Public transport timetables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6000840" y="4071960"/>
            <a:ext cx="3238200" cy="29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3"/>
          <p:cNvSpPr/>
          <p:nvPr/>
        </p:nvSpPr>
        <p:spPr>
          <a:xfrm>
            <a:off x="428760" y="3500280"/>
            <a:ext cx="83577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95" name="Picture 5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What do databases do?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Store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data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Search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data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Sort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group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calculate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data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Report on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data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45" name="Picture 4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Capabilities of DBMS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57200" y="1499760"/>
            <a:ext cx="8229240" cy="464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Capable of handling immense quantities of data of many types, including pictures etc.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search, sort, reorganise very quickly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combine related data from separate 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import &amp; export data in many formats,  e.g. CSV and exchange data with other apps.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Capabilities of DBMS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457200" y="1499760"/>
            <a:ext cx="8229240" cy="464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produce quality individualised output such as bills, certificates, letters etc.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be programmed to perform powerful data manipulation.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calculate new information from existing data (e.g. age from date of birth)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Limitations of DBMS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0" y="1213920"/>
            <a:ext cx="9143640" cy="40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Database must be defined before data can be entered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Relationships and macro/script programming can be difficult to design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Get slower as they get bigger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 loss can be catastrophic if there are no backups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be very bulky to store &amp; transfer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71680" y="1213920"/>
            <a:ext cx="82292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Databases are used to store and manage large quantities of information such as…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Recording transactions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Bank deposits, withdrawals, credit card use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Transaction Processing System (TPS) recording sales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Summarising bulk data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Management Information Systems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Executive information Systems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Chronologies</a:t>
            </a:r>
            <a:endParaRPr b="0" lang="en-AU" sz="4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Calendars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Diaries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Work Logs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600" spc="-1" strike="noStrike">
              <a:latin typeface="Arial"/>
            </a:endParaRPr>
          </a:p>
        </p:txBody>
      </p:sp>
      <p:pic>
        <p:nvPicPr>
          <p:cNvPr id="56" name="Picture 4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Purposes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Mass mailings</a:t>
            </a:r>
            <a:endParaRPr b="0" lang="en-AU" sz="4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Cheques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Gas bills etc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Renewal notices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Membership notifications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Cards, labels (e.g. cross country)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600" spc="-1" strike="noStrike">
              <a:latin typeface="Arial"/>
            </a:endParaRPr>
          </a:p>
        </p:txBody>
      </p:sp>
      <p:pic>
        <p:nvPicPr>
          <p:cNvPr id="59" name="Picture 4" descr=""/>
          <p:cNvPicPr/>
          <p:nvPr/>
        </p:nvPicPr>
        <p:blipFill>
          <a:blip r:embed="rId1"/>
          <a:stretch/>
        </p:blipFill>
        <p:spPr>
          <a:xfrm>
            <a:off x="0" y="5991120"/>
            <a:ext cx="122202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2022-01-22T12:15:59Z</dcterms:modified>
  <cp:revision>44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