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8440" y="540000"/>
            <a:ext cx="2842560" cy="93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>
              <a:rPr sz="4400"/>
            </a:br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>
              <a:rPr sz="4400"/>
            </a:br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vcedata.com</a:t>
            </a:r>
            <a:br>
              <a:rPr sz="4400"/>
            </a:br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itle 1"/>
          <p:cNvSpPr/>
          <p:nvPr/>
        </p:nvSpPr>
        <p:spPr>
          <a:xfrm>
            <a:off x="288000" y="1629000"/>
            <a:ext cx="3778560" cy="3886920"/>
          </a:xfrm>
          <a:custGeom>
            <a:avLst/>
            <a:gdLst>
              <a:gd name="textAreaLeft" fmla="*/ 0 w 3778560"/>
              <a:gd name="textAreaRight" fmla="*/ 3778920 w 3778560"/>
              <a:gd name="textAreaTop" fmla="*/ 0 h 3886920"/>
              <a:gd name="textAreaBottom" fmla="*/ 3887280 h 3886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Testing Network Security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Picture 5" descr=""/>
          <p:cNvPicPr/>
          <p:nvPr/>
        </p:nvPicPr>
        <p:blipFill>
          <a:blip r:embed="rId1"/>
          <a:stretch/>
        </p:blipFill>
        <p:spPr>
          <a:xfrm>
            <a:off x="2871720" y="-27000"/>
            <a:ext cx="6271560" cy="688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Wardriving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Try getting access to a wireless access point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from outside the organisation’s grounds.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880000" y="2700000"/>
            <a:ext cx="3960000" cy="349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468360" y="1557000"/>
            <a:ext cx="8228880" cy="16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1666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Applied Computing Slideshows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by Mark Kelly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mark@vcedata.com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>
              <a:lnSpc>
                <a:spcPct val="9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"/>
          <p:cNvSpPr/>
          <p:nvPr/>
        </p:nvSpPr>
        <p:spPr>
          <a:xfrm>
            <a:off x="428760" y="3500280"/>
            <a:ext cx="8357400" cy="1464840"/>
          </a:xfrm>
          <a:custGeom>
            <a:avLst/>
            <a:gdLst>
              <a:gd name="textAreaLeft" fmla="*/ 0 w 8357400"/>
              <a:gd name="textAreaRight" fmla="*/ 8357760 w 8357400"/>
              <a:gd name="textAreaTop" fmla="*/ 0 h 1464840"/>
              <a:gd name="textAreaBottom" fmla="*/ 1465200 h 1464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Remember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Criteria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what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is being measured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Techniques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measure them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Bonus reminder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 criteri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 or more criteri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560" y="274320"/>
            <a:ext cx="8821080" cy="7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Criteria for testing network security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57200" y="1341000"/>
            <a:ext cx="8228880" cy="47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Cost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of establishing &amp; maintaining security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amount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effort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needed to enforce security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long it takes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follow security procedures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quickly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security measures kick in when a threat is detected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5220000" y="3735720"/>
            <a:ext cx="3960000" cy="310428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360000"/>
            <a:ext cx="8821080" cy="7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Criteria for testing network security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457200" y="1341000"/>
            <a:ext cx="8228880" cy="47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reliable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the security measures are – can you trust them to work?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accurate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the security is – especially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false positives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(alerts that are wrong)</a:t>
            </a:r>
            <a:endParaRPr b="0" lang="en-AU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marL="360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false negatives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(real threats that are not detected)</a:t>
            </a:r>
            <a:endParaRPr b="0" lang="en-AU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560" y="274320"/>
            <a:ext cx="8821080" cy="7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Criteria for testing network security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57200" y="1341000"/>
            <a:ext cx="8228880" cy="47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many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types of threats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the system can detect and cope with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resistant the security is to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interference or penetration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up-to-date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the security is – can it cope with new threats?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-84960" y="324000"/>
            <a:ext cx="9228960" cy="615240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08000" y="500760"/>
            <a:ext cx="8964000" cy="59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8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Techniques for testing security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57200" y="1197000"/>
            <a:ext cx="8228880" cy="49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known threats and measure system response in terms of speed, accuracy and effectiveness of its reaction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Hire an expert outsider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(e.g. a network testing organisation or a reputable “grey hat”) to test the security with a thorough penetration test (“pen test”), and report its weaknesses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6915240" y="4705200"/>
            <a:ext cx="2228040" cy="215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Testing Techniques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7200" y="1197000"/>
            <a:ext cx="6850800" cy="49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Attempt to ‘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socially engineer’ staff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see if anyone divulges sensitive network information (e.g. passwords)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Send staff members an unexpected email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with a (harmless) executable attachment and record how many run it.  (The exe file could record its running in a log on the network)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7400880" y="2349360"/>
            <a:ext cx="1742400" cy="26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Testing Techniques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57200" y="1197000"/>
            <a:ext cx="8228880" cy="49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Test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physical security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of the system, including doors, windows, fences, swipe cards etc.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2340000" y="2997360"/>
            <a:ext cx="4534920" cy="340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/>
  <dcterms:modified xsi:type="dcterms:W3CDTF">2024-08-14T11:32:27Z</dcterms:modified>
  <cp:revision>17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