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2.png" ContentType="image/png"/>
  <Override PartName="/ppt/media/image4.png" ContentType="image/png"/>
  <Override PartName="/ppt/media/image5.jpeg" ContentType="image/jpeg"/>
  <Override PartName="/ppt/media/image7.png" ContentType="image/png"/>
  <Override PartName="/ppt/media/image6.png" ContentType="image/png"/>
  <Override PartName="/ppt/media/image8.jpeg" ContentType="image/jpeg"/>
  <Override PartName="/ppt/media/image9.gif" ContentType="image/gi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r>
              <a:rPr b="0" lang="en-AU" sz="1800" spc="-1" strike="noStrike">
                <a:latin typeface="Arial"/>
              </a:rPr>
              <a:t>Click to edit the title text format</a:t>
            </a:r>
            <a:endParaRPr b="0" lang="en-AU" sz="1800" spc="-1" strike="noStrike">
              <a:latin typeface="Arial"/>
            </a:endParaRPr>
          </a:p>
        </p:txBody>
      </p:sp>
      <p:sp>
        <p:nvSpPr>
          <p:cNvPr id="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720000" y="305280"/>
            <a:ext cx="7771320" cy="774720"/>
          </a:xfrm>
          <a:prstGeom prst="rect">
            <a:avLst/>
          </a:prstGeom>
          <a:noFill/>
          <a:ln w="9360">
            <a:noFill/>
          </a:ln>
        </p:spPr>
        <p:txBody>
          <a:bodyPr numCol="1" spcCol="0" lIns="0" rIns="0" tIns="0" bIns="0" anchor="ctr">
            <a:noAutofit/>
          </a:bodyPr>
          <a:p>
            <a:pPr algn="ctr">
              <a:lnSpc>
                <a:spcPct val="100000"/>
              </a:lnSpc>
            </a:pPr>
            <a:r>
              <a:rPr b="0" i="1" lang="en-AU" sz="1800" spc="-1" strike="noStrike">
                <a:solidFill>
                  <a:srgbClr val="000000"/>
                </a:solidFill>
                <a:latin typeface="Calibri"/>
              </a:rPr>
              <a:t>VCEDATA Applied Computing</a:t>
            </a:r>
            <a:br/>
            <a:r>
              <a:rPr b="0" i="1" lang="en-AU" sz="1600" spc="-1" strike="noStrike">
                <a:solidFill>
                  <a:srgbClr val="000000"/>
                </a:solidFill>
                <a:latin typeface="Calibri"/>
              </a:rPr>
              <a:t>by Mark Kelly</a:t>
            </a:r>
            <a:br/>
            <a:r>
              <a:rPr b="0" i="1" lang="en-AU" sz="1600" spc="-1" strike="noStrike">
                <a:solidFill>
                  <a:srgbClr val="000000"/>
                </a:solidFill>
                <a:latin typeface="Calibri"/>
              </a:rPr>
              <a:t>vcedata.com</a:t>
            </a:r>
            <a:br/>
            <a:r>
              <a:rPr b="0" i="1" lang="en-AU" sz="1600" spc="-1" strike="noStrike">
                <a:solidFill>
                  <a:srgbClr val="000000"/>
                </a:solidFill>
                <a:latin typeface="Calibri"/>
              </a:rPr>
              <a:t>mark@vcedata.com</a:t>
            </a:r>
            <a:endParaRPr b="0" lang="en-AU" sz="1600" spc="-1" strike="noStrike">
              <a:latin typeface="Arial"/>
            </a:endParaRPr>
          </a:p>
        </p:txBody>
      </p:sp>
      <p:sp>
        <p:nvSpPr>
          <p:cNvPr id="77" name="Title 1"/>
          <p:cNvSpPr/>
          <p:nvPr/>
        </p:nvSpPr>
        <p:spPr>
          <a:xfrm>
            <a:off x="611640" y="1052640"/>
            <a:ext cx="8016840" cy="862920"/>
          </a:xfrm>
          <a:prstGeom prst="rect">
            <a:avLst/>
          </a:prstGeom>
          <a:noFill/>
          <a:ln w="0">
            <a:noFill/>
          </a:ln>
        </p:spPr>
        <p:style>
          <a:lnRef idx="0"/>
          <a:fillRef idx="0"/>
          <a:effectRef idx="0"/>
          <a:fontRef idx="minor"/>
        </p:style>
        <p:txBody>
          <a:bodyPr lIns="90000" rIns="90000" tIns="45000" bIns="45000" anchor="ctr">
            <a:normAutofit fontScale="51000"/>
          </a:bodyPr>
          <a:p>
            <a:pPr algn="ctr">
              <a:lnSpc>
                <a:spcPct val="100000"/>
              </a:lnSpc>
            </a:pPr>
            <a:endParaRPr b="0" lang="en-AU" sz="1800" spc="-1" strike="noStrike">
              <a:latin typeface="Arial"/>
            </a:endParaRPr>
          </a:p>
          <a:p>
            <a:pPr algn="ctr">
              <a:lnSpc>
                <a:spcPct val="100000"/>
              </a:lnSpc>
            </a:pPr>
            <a:r>
              <a:rPr b="1" i="1" lang="en-US" sz="6000" spc="-1" strike="noStrike">
                <a:solidFill>
                  <a:srgbClr val="000000"/>
                </a:solidFill>
                <a:latin typeface="Calibri"/>
                <a:ea typeface="DejaVu Sans"/>
              </a:rPr>
              <a:t>Design tools: Mock-ups</a:t>
            </a:r>
            <a:endParaRPr b="0" lang="en-AU" sz="6000" spc="-1" strike="noStrike">
              <a:latin typeface="Arial"/>
            </a:endParaRPr>
          </a:p>
          <a:p>
            <a:pPr algn="ctr">
              <a:lnSpc>
                <a:spcPct val="100000"/>
              </a:lnSpc>
            </a:pPr>
            <a:r>
              <a:rPr b="0" i="1" lang="en-US" sz="2000" spc="-1" strike="noStrike">
                <a:solidFill>
                  <a:srgbClr val="000000"/>
                </a:solidFill>
                <a:latin typeface="Calibri"/>
                <a:ea typeface="DejaVu Sans"/>
              </a:rPr>
              <a:t>v1.1 - 2022-02-15</a:t>
            </a:r>
            <a:endParaRPr b="0" lang="en-AU" sz="2000" spc="-1" strike="noStrike">
              <a:latin typeface="Arial"/>
            </a:endParaRPr>
          </a:p>
        </p:txBody>
      </p:sp>
      <p:pic>
        <p:nvPicPr>
          <p:cNvPr id="78" name="" descr=""/>
          <p:cNvPicPr/>
          <p:nvPr/>
        </p:nvPicPr>
        <p:blipFill>
          <a:blip r:embed="rId1"/>
          <a:stretch/>
        </p:blipFill>
        <p:spPr>
          <a:xfrm>
            <a:off x="3406680" y="1980000"/>
            <a:ext cx="2857320" cy="47239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Content Placeholder 3" descr="mockup.jpg"/>
          <p:cNvPicPr/>
          <p:nvPr/>
        </p:nvPicPr>
        <p:blipFill>
          <a:blip r:embed="rId1"/>
          <a:stretch/>
        </p:blipFill>
        <p:spPr>
          <a:xfrm>
            <a:off x="642960" y="-7920"/>
            <a:ext cx="5213880" cy="6891840"/>
          </a:xfrm>
          <a:prstGeom prst="rect">
            <a:avLst/>
          </a:prstGeom>
          <a:ln w="9525">
            <a:noFill/>
          </a:ln>
        </p:spPr>
      </p:pic>
      <p:sp>
        <p:nvSpPr>
          <p:cNvPr id="113" name="TextBox 2"/>
          <p:cNvSpPr/>
          <p:nvPr/>
        </p:nvSpPr>
        <p:spPr>
          <a:xfrm>
            <a:off x="6286680" y="1071720"/>
            <a:ext cx="2284920" cy="3014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AU" sz="3200" spc="-1" strike="noStrike">
                <a:solidFill>
                  <a:srgbClr val="000000"/>
                </a:solidFill>
                <a:latin typeface="Arial"/>
                <a:ea typeface="DejaVu Sans"/>
              </a:rPr>
              <a:t>This mock-up plans out content, layout and formatting.</a:t>
            </a:r>
            <a:endParaRPr b="0" lang="en-AU" sz="3200" spc="-1" strike="noStrike">
              <a:latin typeface="Arial"/>
            </a:endParaRPr>
          </a:p>
        </p:txBody>
      </p:sp>
      <p:sp>
        <p:nvSpPr>
          <p:cNvPr id="114" name="PlaceHolder 1"/>
          <p:cNvSpPr>
            <a:spLocks noGrp="1"/>
          </p:cNvSpPr>
          <p:nvPr>
            <p:ph type="sldNum"/>
          </p:nvPr>
        </p:nvSpPr>
        <p:spPr>
          <a:xfrm>
            <a:off x="8316360" y="6237360"/>
            <a:ext cx="430920" cy="267120"/>
          </a:xfrm>
          <a:prstGeom prst="rect">
            <a:avLst/>
          </a:prstGeom>
          <a:noFill/>
          <a:ln w="0">
            <a:noFill/>
          </a:ln>
        </p:spPr>
        <p:txBody>
          <a:bodyPr lIns="90000" rIns="90000" tIns="45000" bIns="45000" anchor="ctr">
            <a:noAutofit/>
          </a:bodyPr>
          <a:p>
            <a:pPr algn="r">
              <a:lnSpc>
                <a:spcPct val="100000"/>
              </a:lnSpc>
            </a:pPr>
            <a:fld id="{9C169600-BE78-4EFA-99EA-BC683BDF3443}" type="slidenum">
              <a:rPr b="0" lang="en-AU" sz="1200" spc="-1" strike="noStrike">
                <a:solidFill>
                  <a:srgbClr val="8b8b8b"/>
                </a:solidFill>
                <a:latin typeface="Calibri"/>
              </a:rPr>
              <a:t>&lt;number&gt;</a:t>
            </a:fld>
            <a:endParaRPr b="0" lang="en-AU"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p:nvPr>
        </p:nvSpPr>
        <p:spPr>
          <a:xfrm>
            <a:off x="457200" y="1285920"/>
            <a:ext cx="8228520" cy="3574080"/>
          </a:xfrm>
          <a:prstGeom prst="rect">
            <a:avLst/>
          </a:prstGeom>
          <a:noFill/>
          <a:ln w="936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Don’t repeat yourself endlessly: summarise.  E.g. </a:t>
            </a:r>
            <a:endParaRPr b="0" lang="en-AU" sz="3200" spc="-1" strike="noStrike">
              <a:latin typeface="Arial"/>
            </a:endParaRPr>
          </a:p>
          <a:p>
            <a:pPr lvl="1" marL="743040" indent="-285840">
              <a:lnSpc>
                <a:spcPct val="100000"/>
              </a:lnSpc>
              <a:spcBef>
                <a:spcPts val="561"/>
              </a:spcBef>
              <a:buClr>
                <a:srgbClr val="000000"/>
              </a:buClr>
              <a:buFont typeface="Arial"/>
              <a:buChar char="–"/>
            </a:pPr>
            <a:r>
              <a:rPr b="1" i="1" lang="en-AU" sz="2800" spc="-1" strike="noStrike">
                <a:solidFill>
                  <a:srgbClr val="000000"/>
                </a:solidFill>
                <a:latin typeface="Calibri"/>
              </a:rPr>
              <a:t>All body text</a:t>
            </a:r>
            <a:r>
              <a:rPr b="0" i="1" lang="en-AU" sz="2800" spc="-1" strike="noStrike">
                <a:solidFill>
                  <a:srgbClr val="000000"/>
                </a:solidFill>
                <a:latin typeface="Calibri"/>
              </a:rPr>
              <a:t> black 12pt Arial, left justified.  </a:t>
            </a:r>
            <a:endParaRPr b="0" lang="en-AU" sz="2800" spc="-1" strike="noStrike">
              <a:latin typeface="Arial"/>
            </a:endParaRPr>
          </a:p>
          <a:p>
            <a:pPr lvl="1" marL="743040" indent="-285840">
              <a:lnSpc>
                <a:spcPct val="100000"/>
              </a:lnSpc>
              <a:spcBef>
                <a:spcPts val="561"/>
              </a:spcBef>
              <a:buClr>
                <a:srgbClr val="000000"/>
              </a:buClr>
              <a:buFont typeface="Arial"/>
              <a:buChar char="–"/>
            </a:pPr>
            <a:r>
              <a:rPr b="1" i="1" lang="en-AU" sz="2800" spc="-1" strike="noStrike">
                <a:solidFill>
                  <a:srgbClr val="000000"/>
                </a:solidFill>
                <a:latin typeface="Calibri"/>
              </a:rPr>
              <a:t>Main headings</a:t>
            </a:r>
            <a:r>
              <a:rPr b="0" i="1" lang="en-AU" sz="2800" spc="-1" strike="noStrike">
                <a:solidFill>
                  <a:srgbClr val="000000"/>
                </a:solidFill>
                <a:latin typeface="Calibri"/>
              </a:rPr>
              <a:t> - 18pt serif. Heading 2 = 16pt</a:t>
            </a:r>
            <a:endParaRPr b="0" lang="en-AU" sz="2800" spc="-1" strike="noStrike">
              <a:latin typeface="Arial"/>
            </a:endParaRPr>
          </a:p>
          <a:p>
            <a:pPr lvl="1" marL="743040" indent="-285840">
              <a:lnSpc>
                <a:spcPct val="100000"/>
              </a:lnSpc>
              <a:spcBef>
                <a:spcPts val="561"/>
              </a:spcBef>
              <a:buClr>
                <a:srgbClr val="000000"/>
              </a:buClr>
              <a:buFont typeface="Arial"/>
              <a:buChar char="–"/>
            </a:pPr>
            <a:r>
              <a:rPr b="1" i="1" lang="en-AU" sz="2800" spc="-1" strike="noStrike">
                <a:solidFill>
                  <a:srgbClr val="000000"/>
                </a:solidFill>
                <a:latin typeface="Calibri"/>
              </a:rPr>
              <a:t>Links</a:t>
            </a:r>
            <a:r>
              <a:rPr b="0" i="1" lang="en-AU" sz="2800" spc="-1" strike="noStrike">
                <a:solidFill>
                  <a:srgbClr val="000000"/>
                </a:solidFill>
                <a:latin typeface="Calibri"/>
              </a:rPr>
              <a:t> underlined, blue, dotted.  </a:t>
            </a:r>
            <a:endParaRPr b="0" lang="en-AU" sz="2800" spc="-1" strike="noStrike">
              <a:latin typeface="Arial"/>
            </a:endParaRPr>
          </a:p>
          <a:p>
            <a:pPr lvl="1" marL="743040" indent="-285840">
              <a:lnSpc>
                <a:spcPct val="100000"/>
              </a:lnSpc>
              <a:spcBef>
                <a:spcPts val="561"/>
              </a:spcBef>
              <a:buClr>
                <a:srgbClr val="000000"/>
              </a:buClr>
              <a:buFont typeface="Arial"/>
              <a:buChar char="–"/>
            </a:pPr>
            <a:r>
              <a:rPr b="1" i="1" lang="en-AU" sz="2800" spc="-1" strike="noStrike">
                <a:solidFill>
                  <a:srgbClr val="000000"/>
                </a:solidFill>
                <a:latin typeface="Calibri"/>
              </a:rPr>
              <a:t>Tables</a:t>
            </a:r>
            <a:r>
              <a:rPr b="0" i="1" lang="en-AU" sz="2800" spc="-1" strike="noStrike">
                <a:solidFill>
                  <a:srgbClr val="000000"/>
                </a:solidFill>
                <a:latin typeface="Calibri"/>
              </a:rPr>
              <a:t> - invisible borders, 3 pixel padding, except for the pets table (visible border)</a:t>
            </a:r>
            <a:endParaRPr b="0" lang="en-AU" sz="2800" spc="-1" strike="noStrike">
              <a:latin typeface="Arial"/>
            </a:endParaRPr>
          </a:p>
          <a:p>
            <a:pPr lvl="1" marL="743040" indent="-285840">
              <a:lnSpc>
                <a:spcPct val="100000"/>
              </a:lnSpc>
              <a:spcBef>
                <a:spcPts val="561"/>
              </a:spcBef>
              <a:buClr>
                <a:srgbClr val="000000"/>
              </a:buClr>
              <a:buFont typeface="Arial"/>
              <a:buChar char="–"/>
            </a:pPr>
            <a:r>
              <a:rPr b="0" i="1" lang="en-AU" sz="2800" spc="-1" strike="noStrike">
                <a:solidFill>
                  <a:srgbClr val="000000"/>
                </a:solidFill>
                <a:latin typeface="Calibri"/>
              </a:rPr>
              <a:t>All company logos link to homepage</a:t>
            </a:r>
            <a:endParaRPr b="0" lang="en-AU" sz="2800" spc="-1" strike="noStrike">
              <a:latin typeface="Arial"/>
            </a:endParaRPr>
          </a:p>
        </p:txBody>
      </p:sp>
      <p:sp>
        <p:nvSpPr>
          <p:cNvPr id="116" name="Title 1"/>
          <p:cNvSpPr/>
          <p:nvPr/>
        </p:nvSpPr>
        <p:spPr>
          <a:xfrm>
            <a:off x="143640" y="404640"/>
            <a:ext cx="8856000" cy="776880"/>
          </a:xfrm>
          <a:prstGeom prst="rect">
            <a:avLst/>
          </a:prstGeom>
          <a:noFill/>
          <a:ln w="9525">
            <a:noFill/>
          </a:ln>
        </p:spPr>
        <p:style>
          <a:lnRef idx="0"/>
          <a:fillRef idx="0"/>
          <a:effectRef idx="0"/>
          <a:fontRef idx="minor"/>
        </p:style>
        <p:txBody>
          <a:bodyPr numCol="1" spcCol="0" lIns="90000" rIns="90000" tIns="45000" bIns="45000" anchor="ctr">
            <a:noAutofit/>
          </a:bodyPr>
          <a:p>
            <a:pPr algn="ctr">
              <a:lnSpc>
                <a:spcPct val="100000"/>
              </a:lnSpc>
            </a:pPr>
            <a:r>
              <a:rPr b="1" lang="en-AU" sz="4000" spc="-1" strike="noStrike">
                <a:solidFill>
                  <a:srgbClr val="c9211e"/>
                </a:solidFill>
                <a:latin typeface="Calibri"/>
                <a:ea typeface="DejaVu Sans"/>
              </a:rPr>
              <a:t>Mockup Tips</a:t>
            </a:r>
            <a:endParaRPr b="0" lang="en-AU" sz="4000" spc="-1" strike="noStrike">
              <a:solidFill>
                <a:srgbClr val="c9211e"/>
              </a:solidFill>
              <a:latin typeface="Arial"/>
            </a:endParaRPr>
          </a:p>
        </p:txBody>
      </p:sp>
      <p:sp>
        <p:nvSpPr>
          <p:cNvPr id="117" name="PlaceHolder 2"/>
          <p:cNvSpPr>
            <a:spLocks noGrp="1"/>
          </p:cNvSpPr>
          <p:nvPr>
            <p:ph type="sldNum"/>
          </p:nvPr>
        </p:nvSpPr>
        <p:spPr>
          <a:xfrm>
            <a:off x="8388360" y="6453360"/>
            <a:ext cx="430920" cy="267120"/>
          </a:xfrm>
          <a:prstGeom prst="rect">
            <a:avLst/>
          </a:prstGeom>
          <a:noFill/>
          <a:ln w="0">
            <a:noFill/>
          </a:ln>
        </p:spPr>
        <p:txBody>
          <a:bodyPr lIns="90000" rIns="90000" tIns="45000" bIns="45000" anchor="ctr">
            <a:noAutofit/>
          </a:bodyPr>
          <a:p>
            <a:pPr algn="r">
              <a:lnSpc>
                <a:spcPct val="100000"/>
              </a:lnSpc>
            </a:pPr>
            <a:fld id="{5B6DA205-9726-476C-929C-CAF510EF8122}" type="slidenum">
              <a:rPr b="0" lang="en-AU" sz="1200" spc="-1" strike="noStrike">
                <a:solidFill>
                  <a:srgbClr val="8b8b8b"/>
                </a:solidFill>
                <a:latin typeface="Calibri"/>
              </a:rPr>
              <a:t>&lt;number&gt;</a:t>
            </a:fld>
            <a:endParaRPr b="0" lang="en-AU"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p:nvPr>
        </p:nvSpPr>
        <p:spPr>
          <a:xfrm>
            <a:off x="457200" y="1260000"/>
            <a:ext cx="8228520" cy="4865040"/>
          </a:xfrm>
          <a:prstGeom prst="rect">
            <a:avLst/>
          </a:prstGeom>
          <a:noFill/>
          <a:ln w="936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1" lang="en-AU" sz="3200" spc="-1" strike="noStrike">
                <a:solidFill>
                  <a:srgbClr val="000000"/>
                </a:solidFill>
                <a:latin typeface="Calibri"/>
              </a:rPr>
              <a:t>Does not need to be 100% specific</a:t>
            </a:r>
            <a:r>
              <a:rPr b="0" lang="en-AU" sz="3200" spc="-1" strike="noStrike">
                <a:solidFill>
                  <a:srgbClr val="000000"/>
                </a:solidFill>
                <a:latin typeface="Calibri"/>
              </a:rPr>
              <a:t>.  </a:t>
            </a:r>
            <a:endParaRPr b="0" lang="en-AU"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3200" spc="-1" strike="noStrike">
                <a:solidFill>
                  <a:srgbClr val="000000"/>
                </a:solidFill>
                <a:latin typeface="Gabriola"/>
              </a:rPr>
              <a:t>fancy font, big, blue</a:t>
            </a:r>
            <a:endParaRPr b="0" lang="en-AU"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3200" spc="-1" strike="noStrike">
                <a:solidFill>
                  <a:srgbClr val="000000"/>
                </a:solidFill>
                <a:latin typeface="Gabriola"/>
              </a:rPr>
              <a:t>cute picture of cat</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Say what a paragraph will be talking about, without exact wording.</a:t>
            </a:r>
            <a:endParaRPr b="0" lang="en-AU"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3200" spc="-1" strike="noStrike">
                <a:solidFill>
                  <a:srgbClr val="000000"/>
                </a:solidFill>
                <a:latin typeface="Gabriola"/>
              </a:rPr>
              <a:t>Para 1 - Company outline</a:t>
            </a:r>
            <a:endParaRPr b="0" lang="en-AU"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3200" spc="-1" strike="noStrike">
                <a:solidFill>
                  <a:srgbClr val="000000"/>
                </a:solidFill>
                <a:latin typeface="Gabriola"/>
              </a:rPr>
              <a:t>Para 2 – Our history</a:t>
            </a:r>
            <a:endParaRPr b="0" lang="en-AU"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3200" spc="-1" strike="noStrike">
                <a:solidFill>
                  <a:srgbClr val="000000"/>
                </a:solidFill>
                <a:latin typeface="Gabriola"/>
              </a:rPr>
              <a:t>Para 3 - Our good work (make something up here. Ask Anastasia.)</a:t>
            </a:r>
            <a:endParaRPr b="0" lang="en-AU" sz="3200" spc="-1" strike="noStrike">
              <a:latin typeface="Arial"/>
            </a:endParaRPr>
          </a:p>
          <a:p>
            <a:pPr marL="343080" indent="-343080">
              <a:lnSpc>
                <a:spcPct val="100000"/>
              </a:lnSpc>
              <a:spcBef>
                <a:spcPts val="641"/>
              </a:spcBef>
              <a:buClr>
                <a:srgbClr val="000000"/>
              </a:buClr>
              <a:buFont typeface="Arial"/>
              <a:buChar char="•"/>
            </a:pPr>
            <a:endParaRPr b="0" lang="en-AU" sz="3200" spc="-1" strike="noStrike">
              <a:latin typeface="Arial"/>
            </a:endParaRPr>
          </a:p>
          <a:p>
            <a:pPr>
              <a:lnSpc>
                <a:spcPct val="100000"/>
              </a:lnSpc>
              <a:spcBef>
                <a:spcPts val="641"/>
              </a:spcBef>
            </a:pPr>
            <a:endParaRPr b="0" lang="en-AU" sz="3200" spc="-1" strike="noStrike">
              <a:latin typeface="Arial"/>
            </a:endParaRPr>
          </a:p>
        </p:txBody>
      </p:sp>
      <p:sp>
        <p:nvSpPr>
          <p:cNvPr id="119" name="Title 1"/>
          <p:cNvSpPr/>
          <p:nvPr/>
        </p:nvSpPr>
        <p:spPr>
          <a:xfrm>
            <a:off x="143640" y="404640"/>
            <a:ext cx="8856000" cy="776880"/>
          </a:xfrm>
          <a:prstGeom prst="rect">
            <a:avLst/>
          </a:prstGeom>
          <a:noFill/>
          <a:ln w="9525">
            <a:noFill/>
          </a:ln>
        </p:spPr>
        <p:style>
          <a:lnRef idx="0"/>
          <a:fillRef idx="0"/>
          <a:effectRef idx="0"/>
          <a:fontRef idx="minor"/>
        </p:style>
        <p:txBody>
          <a:bodyPr numCol="1" spcCol="0" lIns="90000" rIns="90000" tIns="45000" bIns="45000" anchor="ctr">
            <a:noAutofit/>
          </a:bodyPr>
          <a:p>
            <a:pPr algn="ctr">
              <a:lnSpc>
                <a:spcPct val="100000"/>
              </a:lnSpc>
            </a:pPr>
            <a:r>
              <a:rPr b="1" lang="en-AU" sz="4000" spc="-1" strike="noStrike">
                <a:solidFill>
                  <a:srgbClr val="c9211e"/>
                </a:solidFill>
                <a:latin typeface="Calibri"/>
                <a:ea typeface="DejaVu Sans"/>
              </a:rPr>
              <a:t>Features of mock-ups</a:t>
            </a:r>
            <a:endParaRPr b="0" lang="en-AU" sz="4000" spc="-1" strike="noStrike">
              <a:solidFill>
                <a:srgbClr val="c9211e"/>
              </a:solidFill>
              <a:latin typeface="Arial"/>
            </a:endParaRPr>
          </a:p>
        </p:txBody>
      </p:sp>
      <p:sp>
        <p:nvSpPr>
          <p:cNvPr id="120" name="PlaceHolder 2"/>
          <p:cNvSpPr>
            <a:spLocks noGrp="1"/>
          </p:cNvSpPr>
          <p:nvPr>
            <p:ph type="sldNum"/>
          </p:nvPr>
        </p:nvSpPr>
        <p:spPr>
          <a:xfrm>
            <a:off x="8388360" y="6453360"/>
            <a:ext cx="430920" cy="267120"/>
          </a:xfrm>
          <a:prstGeom prst="rect">
            <a:avLst/>
          </a:prstGeom>
          <a:noFill/>
          <a:ln w="0">
            <a:noFill/>
          </a:ln>
        </p:spPr>
        <p:txBody>
          <a:bodyPr lIns="90000" rIns="90000" tIns="45000" bIns="45000" anchor="ctr">
            <a:noAutofit/>
          </a:bodyPr>
          <a:p>
            <a:pPr algn="r">
              <a:lnSpc>
                <a:spcPct val="100000"/>
              </a:lnSpc>
            </a:pPr>
            <a:fld id="{6E63A4DC-A086-4C4A-AC85-995900B440E3}" type="slidenum">
              <a:rPr b="0" lang="en-AU" sz="1200" spc="-1" strike="noStrike">
                <a:solidFill>
                  <a:srgbClr val="8b8b8b"/>
                </a:solidFill>
                <a:latin typeface="Calibri"/>
              </a:rPr>
              <a:t>&lt;number&gt;</a:t>
            </a:fld>
            <a:endParaRPr b="0" lang="en-AU"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500040" y="1071720"/>
            <a:ext cx="8228520" cy="2213640"/>
          </a:xfrm>
          <a:prstGeom prst="rect">
            <a:avLst/>
          </a:prstGeom>
          <a:noFill/>
          <a:ln w="936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The </a:t>
            </a:r>
            <a:r>
              <a:rPr b="0" i="1" lang="en-AU" sz="3200" spc="-1" strike="noStrike">
                <a:solidFill>
                  <a:srgbClr val="000000"/>
                </a:solidFill>
                <a:latin typeface="Calibri"/>
              </a:rPr>
              <a:t>exact wording</a:t>
            </a:r>
            <a:r>
              <a:rPr b="0" lang="en-AU" sz="3200" spc="-1" strike="noStrike">
                <a:solidFill>
                  <a:srgbClr val="000000"/>
                </a:solidFill>
                <a:latin typeface="Calibri"/>
              </a:rPr>
              <a:t> of body text is not needed, unless it’s critically important.  </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Use exact heading text when possible  (e.g. </a:t>
            </a:r>
            <a:r>
              <a:rPr b="0" i="1" lang="en-AU" sz="3200" spc="-1" strike="noStrike">
                <a:solidFill>
                  <a:srgbClr val="000000"/>
                </a:solidFill>
                <a:latin typeface="Calibri"/>
              </a:rPr>
              <a:t>Why dogs are good pets</a:t>
            </a:r>
            <a:r>
              <a:rPr b="0" lang="en-AU" sz="3200" spc="-1" strike="noStrike">
                <a:solidFill>
                  <a:srgbClr val="000000"/>
                </a:solidFill>
                <a:latin typeface="Calibri"/>
              </a:rPr>
              <a:t>”)</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Do not produce a </a:t>
            </a:r>
            <a:r>
              <a:rPr b="1" lang="en-AU" sz="3200" spc="-1" strike="noStrike">
                <a:solidFill>
                  <a:srgbClr val="000000"/>
                </a:solidFill>
                <a:latin typeface="Calibri"/>
              </a:rPr>
              <a:t>uselessly vague</a:t>
            </a:r>
            <a:r>
              <a:rPr b="0" lang="en-AU" sz="3200" spc="-1" strike="noStrike">
                <a:solidFill>
                  <a:srgbClr val="000000"/>
                </a:solidFill>
                <a:latin typeface="Calibri"/>
              </a:rPr>
              <a:t> mock-up…</a:t>
            </a:r>
            <a:endParaRPr b="0" lang="en-AU" sz="3200" spc="-1" strike="noStrike">
              <a:latin typeface="Arial"/>
            </a:endParaRPr>
          </a:p>
        </p:txBody>
      </p:sp>
      <p:grpSp>
        <p:nvGrpSpPr>
          <p:cNvPr id="122" name="Group 1"/>
          <p:cNvGrpSpPr/>
          <p:nvPr/>
        </p:nvGrpSpPr>
        <p:grpSpPr>
          <a:xfrm>
            <a:off x="1187640" y="3789000"/>
            <a:ext cx="3570840" cy="2856600"/>
            <a:chOff x="1187640" y="3789000"/>
            <a:chExt cx="3570840" cy="2856600"/>
          </a:xfrm>
        </p:grpSpPr>
        <p:sp>
          <p:nvSpPr>
            <p:cNvPr id="123" name="Rectangle 3"/>
            <p:cNvSpPr/>
            <p:nvPr/>
          </p:nvSpPr>
          <p:spPr>
            <a:xfrm>
              <a:off x="1187640" y="3789000"/>
              <a:ext cx="3570840" cy="2856600"/>
            </a:xfrm>
            <a:prstGeom prst="rect">
              <a:avLst/>
            </a:prstGeom>
            <a:noFill/>
            <a:ln w="0">
              <a:solidFill>
                <a:srgbClr val="3a5f8b"/>
              </a:solidFill>
            </a:ln>
          </p:spPr>
          <p:style>
            <a:lnRef idx="2">
              <a:schemeClr val="accent1">
                <a:shade val="50000"/>
              </a:schemeClr>
            </a:lnRef>
            <a:fillRef idx="1">
              <a:schemeClr val="accent1"/>
            </a:fillRef>
            <a:effectRef idx="0">
              <a:schemeClr val="accent1"/>
            </a:effectRef>
            <a:fontRef idx="minor"/>
          </p:style>
        </p:sp>
        <p:sp>
          <p:nvSpPr>
            <p:cNvPr id="124" name="TextBox 4"/>
            <p:cNvSpPr/>
            <p:nvPr/>
          </p:nvSpPr>
          <p:spPr>
            <a:xfrm>
              <a:off x="1330560" y="4003200"/>
              <a:ext cx="3285000" cy="363960"/>
            </a:xfrm>
            <a:prstGeom prst="rect">
              <a:avLst/>
            </a:prstGeom>
            <a:noFill/>
            <a:ln w="0">
              <a:solidFill>
                <a:srgbClr val="3a5f8b"/>
              </a:solidFill>
            </a:ln>
          </p:spPr>
          <p:style>
            <a:lnRef idx="0"/>
            <a:fillRef idx="0"/>
            <a:effectRef idx="0"/>
            <a:fontRef idx="minor"/>
          </p:style>
          <p:txBody>
            <a:bodyPr lIns="90000" rIns="90000" tIns="45000" bIns="45000" anchor="t">
              <a:spAutoFit/>
            </a:bodyPr>
            <a:p>
              <a:pPr algn="ctr">
                <a:lnSpc>
                  <a:spcPct val="100000"/>
                </a:lnSpc>
              </a:pPr>
              <a:r>
                <a:rPr b="0" lang="en-AU" sz="1800" spc="-1" strike="noStrike">
                  <a:solidFill>
                    <a:srgbClr val="000000"/>
                  </a:solidFill>
                  <a:latin typeface="Arial"/>
                  <a:ea typeface="DejaVu Sans"/>
                </a:rPr>
                <a:t>heading</a:t>
              </a:r>
              <a:endParaRPr b="0" lang="en-AU" sz="1800" spc="-1" strike="noStrike">
                <a:latin typeface="Arial"/>
              </a:endParaRPr>
            </a:p>
          </p:txBody>
        </p:sp>
        <p:sp>
          <p:nvSpPr>
            <p:cNvPr id="125" name="Rectangle 5"/>
            <p:cNvSpPr/>
            <p:nvPr/>
          </p:nvSpPr>
          <p:spPr>
            <a:xfrm>
              <a:off x="3330720" y="4503240"/>
              <a:ext cx="1284840" cy="107064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AU" sz="1800" spc="-1" strike="noStrike">
                  <a:solidFill>
                    <a:srgbClr val="000000"/>
                  </a:solidFill>
                  <a:latin typeface="Calibri"/>
                  <a:ea typeface="DejaVu Sans"/>
                </a:rPr>
                <a:t>picture</a:t>
              </a:r>
              <a:endParaRPr b="0" lang="en-AU" sz="1800" spc="-1" strike="noStrike">
                <a:latin typeface="Arial"/>
              </a:endParaRPr>
            </a:p>
          </p:txBody>
        </p:sp>
        <p:sp>
          <p:nvSpPr>
            <p:cNvPr id="126" name="Rectangle 6"/>
            <p:cNvSpPr/>
            <p:nvPr/>
          </p:nvSpPr>
          <p:spPr>
            <a:xfrm>
              <a:off x="1330560" y="4503240"/>
              <a:ext cx="1713600" cy="207072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AU" sz="1800" spc="-1" strike="noStrike">
                  <a:solidFill>
                    <a:srgbClr val="000000"/>
                  </a:solidFill>
                  <a:latin typeface="Calibri"/>
                  <a:ea typeface="DejaVu Sans"/>
                </a:rPr>
                <a:t>text</a:t>
              </a:r>
              <a:endParaRPr b="0" lang="en-AU" sz="1800" spc="-1" strike="noStrike">
                <a:latin typeface="Arial"/>
              </a:endParaRPr>
            </a:p>
          </p:txBody>
        </p:sp>
        <p:sp>
          <p:nvSpPr>
            <p:cNvPr id="127" name="Rectangle 7"/>
            <p:cNvSpPr/>
            <p:nvPr/>
          </p:nvSpPr>
          <p:spPr>
            <a:xfrm>
              <a:off x="3330720" y="5646240"/>
              <a:ext cx="1284840" cy="927720"/>
            </a:xfrm>
            <a:prstGeom prst="rect">
              <a:avLst/>
            </a:prstGeom>
            <a:no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AU" sz="1800" spc="-1" strike="noStrike">
                  <a:solidFill>
                    <a:srgbClr val="000000"/>
                  </a:solidFill>
                  <a:latin typeface="Calibri"/>
                  <a:ea typeface="DejaVu Sans"/>
                </a:rPr>
                <a:t>text</a:t>
              </a:r>
              <a:endParaRPr b="0" lang="en-AU" sz="1800" spc="-1" strike="noStrike">
                <a:latin typeface="Arial"/>
              </a:endParaRPr>
            </a:p>
          </p:txBody>
        </p:sp>
      </p:grpSp>
      <p:sp>
        <p:nvSpPr>
          <p:cNvPr id="128" name="Title 1"/>
          <p:cNvSpPr/>
          <p:nvPr/>
        </p:nvSpPr>
        <p:spPr>
          <a:xfrm>
            <a:off x="186480" y="293400"/>
            <a:ext cx="8856000" cy="776880"/>
          </a:xfrm>
          <a:prstGeom prst="rect">
            <a:avLst/>
          </a:prstGeom>
          <a:noFill/>
          <a:ln w="9525">
            <a:noFill/>
          </a:ln>
        </p:spPr>
        <p:style>
          <a:lnRef idx="0"/>
          <a:fillRef idx="0"/>
          <a:effectRef idx="0"/>
          <a:fontRef idx="minor"/>
        </p:style>
        <p:txBody>
          <a:bodyPr numCol="1" spcCol="0" lIns="90000" rIns="90000" tIns="45000" bIns="45000" anchor="ctr">
            <a:noAutofit/>
          </a:bodyPr>
          <a:p>
            <a:pPr algn="ctr">
              <a:lnSpc>
                <a:spcPct val="100000"/>
              </a:lnSpc>
            </a:pPr>
            <a:r>
              <a:rPr b="1" lang="en-AU" sz="4000" spc="-1" strike="noStrike">
                <a:solidFill>
                  <a:srgbClr val="c9211e"/>
                </a:solidFill>
                <a:latin typeface="Calibri"/>
                <a:ea typeface="DejaVu Sans"/>
              </a:rPr>
              <a:t>Features of mock-ups</a:t>
            </a:r>
            <a:endParaRPr b="0" lang="en-AU" sz="4000" spc="-1" strike="noStrike">
              <a:solidFill>
                <a:srgbClr val="c9211e"/>
              </a:solidFill>
              <a:latin typeface="Arial"/>
            </a:endParaRPr>
          </a:p>
        </p:txBody>
      </p:sp>
      <p:sp>
        <p:nvSpPr>
          <p:cNvPr id="129" name="PlaceHolder 2"/>
          <p:cNvSpPr>
            <a:spLocks noGrp="1"/>
          </p:cNvSpPr>
          <p:nvPr>
            <p:ph type="sldNum"/>
          </p:nvPr>
        </p:nvSpPr>
        <p:spPr>
          <a:xfrm>
            <a:off x="8028360" y="6596640"/>
            <a:ext cx="430920" cy="267120"/>
          </a:xfrm>
          <a:prstGeom prst="rect">
            <a:avLst/>
          </a:prstGeom>
          <a:noFill/>
          <a:ln w="0">
            <a:noFill/>
          </a:ln>
        </p:spPr>
        <p:txBody>
          <a:bodyPr lIns="90000" rIns="90000" tIns="45000" bIns="45000" anchor="ctr">
            <a:noAutofit/>
          </a:bodyPr>
          <a:p>
            <a:pPr algn="r">
              <a:lnSpc>
                <a:spcPct val="100000"/>
              </a:lnSpc>
            </a:pPr>
            <a:fld id="{A6ABB167-22AF-49BD-B4E5-A5570B42C46D}" type="slidenum">
              <a:rPr b="0" lang="en-AU" sz="1200" spc="-1" strike="noStrike">
                <a:solidFill>
                  <a:srgbClr val="8b8b8b"/>
                </a:solidFill>
                <a:latin typeface="Calibri"/>
              </a:rPr>
              <a:t>&lt;number&gt;</a:t>
            </a:fld>
            <a:endParaRPr b="0" lang="en-AU" sz="1200" spc="-1" strike="noStrike">
              <a:latin typeface="Times New Roman"/>
            </a:endParaRPr>
          </a:p>
        </p:txBody>
      </p:sp>
      <p:sp>
        <p:nvSpPr>
          <p:cNvPr id="130" name=""/>
          <p:cNvSpPr/>
          <p:nvPr/>
        </p:nvSpPr>
        <p:spPr>
          <a:xfrm>
            <a:off x="5040000" y="4032000"/>
            <a:ext cx="3420000" cy="2520000"/>
          </a:xfrm>
          <a:custGeom>
            <a:avLst/>
            <a:gdLst/>
            <a:ahLst/>
            <a:rect l="0" t="0" r="r" b="b"/>
            <a:pathLst>
              <a:path w="9502" h="7002">
                <a:moveTo>
                  <a:pt x="9501" y="1750"/>
                </a:moveTo>
                <a:lnTo>
                  <a:pt x="2375" y="1750"/>
                </a:lnTo>
                <a:lnTo>
                  <a:pt x="2375" y="0"/>
                </a:lnTo>
                <a:lnTo>
                  <a:pt x="0" y="3500"/>
                </a:lnTo>
                <a:lnTo>
                  <a:pt x="2375" y="7001"/>
                </a:lnTo>
                <a:lnTo>
                  <a:pt x="2375" y="5250"/>
                </a:lnTo>
                <a:lnTo>
                  <a:pt x="9501" y="5250"/>
                </a:lnTo>
                <a:lnTo>
                  <a:pt x="9501" y="1750"/>
                </a:lnTo>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0" i="1" lang="en-AU" sz="2000" spc="-1" strike="noStrike">
                <a:solidFill>
                  <a:srgbClr val="000000"/>
                </a:solidFill>
                <a:latin typeface="Arial"/>
                <a:ea typeface="DejaVu Sans"/>
              </a:rPr>
              <a:t>This is a waste of time.  </a:t>
            </a:r>
            <a:endParaRPr b="0" lang="en-AU" sz="2000" spc="-1" strike="noStrike">
              <a:latin typeface="Arial"/>
            </a:endParaRPr>
          </a:p>
          <a:p>
            <a:pPr>
              <a:lnSpc>
                <a:spcPct val="100000"/>
              </a:lnSpc>
            </a:pPr>
            <a:r>
              <a:rPr b="0" i="1" lang="en-AU" sz="2000" spc="-1" strike="noStrike">
                <a:solidFill>
                  <a:srgbClr val="000000"/>
                </a:solidFill>
                <a:latin typeface="Arial"/>
                <a:ea typeface="DejaVu Sans"/>
              </a:rPr>
              <a:t>No-one could work out what needs to go on this page.</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Box 3"/>
          <p:cNvSpPr/>
          <p:nvPr/>
        </p:nvSpPr>
        <p:spPr>
          <a:xfrm>
            <a:off x="428760" y="3500280"/>
            <a:ext cx="8357040" cy="206892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0" lang="en-AU" sz="1400" spc="-1" strike="noStrike">
                <a:solidFill>
                  <a:srgbClr val="000000"/>
                </a:solidFill>
                <a:latin typeface="Agency FB"/>
                <a:ea typeface="DejaVu Sans"/>
              </a:rPr>
              <a:t>These slideshows may be freely used, modified or distributed by teachers and students anywhere</a:t>
            </a:r>
            <a:endParaRPr b="0" lang="en-AU" sz="1400" spc="-1" strike="noStrike">
              <a:latin typeface="Agency FB"/>
            </a:endParaRPr>
          </a:p>
          <a:p>
            <a:pPr algn="ctr">
              <a:lnSpc>
                <a:spcPct val="100000"/>
              </a:lnSpc>
            </a:pPr>
            <a:r>
              <a:rPr b="0" lang="en-US" sz="1400" spc="-1" strike="noStrike">
                <a:solidFill>
                  <a:srgbClr val="000000"/>
                </a:solidFill>
                <a:latin typeface="Agency FB"/>
                <a:ea typeface="DejaVu Sans"/>
              </a:rPr>
              <a:t>but</a:t>
            </a:r>
            <a:endParaRPr b="0" lang="en-AU" sz="1400" spc="-1" strike="noStrike">
              <a:latin typeface="Agency FB"/>
            </a:endParaRPr>
          </a:p>
          <a:p>
            <a:pPr algn="ctr">
              <a:lnSpc>
                <a:spcPct val="100000"/>
              </a:lnSpc>
            </a:pPr>
            <a:r>
              <a:rPr b="0" lang="en-AU" sz="1400" spc="-1" strike="noStrike">
                <a:solidFill>
                  <a:srgbClr val="000000"/>
                </a:solidFill>
                <a:latin typeface="Agency FB"/>
                <a:ea typeface="DejaVu Sans"/>
              </a:rPr>
              <a:t>they may </a:t>
            </a:r>
            <a:r>
              <a:rPr b="1" lang="en-AU" sz="1400" spc="-1" strike="noStrike">
                <a:solidFill>
                  <a:srgbClr val="000000"/>
                </a:solidFill>
                <a:latin typeface="Agency FB"/>
                <a:ea typeface="DejaVu Sans"/>
              </a:rPr>
              <a:t>NOT</a:t>
            </a:r>
            <a:r>
              <a:rPr b="0" lang="en-AU" sz="1400" spc="-1" strike="noStrike">
                <a:solidFill>
                  <a:srgbClr val="000000"/>
                </a:solidFill>
                <a:latin typeface="Agency FB"/>
                <a:ea typeface="DejaVu Sans"/>
              </a:rPr>
              <a:t> be sold.</a:t>
            </a:r>
            <a:endParaRPr b="0" lang="en-AU" sz="1400" spc="-1" strike="noStrike">
              <a:latin typeface="Agency FB"/>
            </a:endParaRPr>
          </a:p>
          <a:p>
            <a:pPr algn="ctr">
              <a:lnSpc>
                <a:spcPct val="100000"/>
              </a:lnSpc>
            </a:pPr>
            <a:r>
              <a:rPr b="0" lang="en-AU" sz="1400" spc="-1" strike="noStrike">
                <a:solidFill>
                  <a:srgbClr val="000000"/>
                </a:solidFill>
                <a:latin typeface="Agency FB"/>
                <a:ea typeface="DejaVu Sans"/>
              </a:rPr>
              <a:t>they must </a:t>
            </a:r>
            <a:r>
              <a:rPr b="1" lang="en-AU" sz="1400" spc="-1" strike="noStrike">
                <a:solidFill>
                  <a:srgbClr val="000000"/>
                </a:solidFill>
                <a:latin typeface="Agency FB"/>
                <a:ea typeface="DejaVu Sans"/>
              </a:rPr>
              <a:t>NOT</a:t>
            </a:r>
            <a:r>
              <a:rPr b="0" lang="en-AU" sz="1400" spc="-1" strike="noStrike">
                <a:solidFill>
                  <a:srgbClr val="000000"/>
                </a:solidFill>
                <a:latin typeface="Agency FB"/>
                <a:ea typeface="DejaVu Sans"/>
              </a:rPr>
              <a:t> be redistributed if you modify them.</a:t>
            </a:r>
            <a:endParaRPr b="0" lang="en-AU" sz="1400" spc="-1" strike="noStrike">
              <a:latin typeface="Agency FB"/>
            </a:endParaRPr>
          </a:p>
          <a:p>
            <a:pPr algn="ctr">
              <a:lnSpc>
                <a:spcPct val="100000"/>
              </a:lnSpc>
            </a:pPr>
            <a:endParaRPr b="0" lang="en-AU" sz="1400" spc="-1" strike="noStrike">
              <a:latin typeface="Agency FB"/>
            </a:endParaRPr>
          </a:p>
          <a:p>
            <a:pPr algn="ctr">
              <a:lnSpc>
                <a:spcPct val="100000"/>
              </a:lnSpc>
            </a:pPr>
            <a:r>
              <a:rPr b="0" lang="en-US" sz="1400" spc="-1" strike="noStrike">
                <a:solidFill>
                  <a:srgbClr val="000000"/>
                </a:solidFill>
                <a:latin typeface="Agency FB"/>
                <a:ea typeface="DejaVu Sans"/>
              </a:rPr>
              <a:t>This is not a VCAA publication and does not speak for VCAA.</a:t>
            </a:r>
            <a:endParaRPr b="0" lang="en-AU" sz="1400" spc="-1" strike="noStrike">
              <a:latin typeface="Agency FB"/>
            </a:endParaRPr>
          </a:p>
          <a:p>
            <a:pPr algn="ctr">
              <a:lnSpc>
                <a:spcPct val="100000"/>
              </a:lnSpc>
            </a:pPr>
            <a:r>
              <a:rPr b="0" lang="en-US" sz="1400" spc="-1" strike="noStrike">
                <a:solidFill>
                  <a:srgbClr val="000000"/>
                </a:solidFill>
                <a:latin typeface="Agency FB"/>
                <a:ea typeface="DejaVu Sans"/>
              </a:rPr>
              <a:t>Portions (e.g. exam questions, study design extracts, glossary terms) may be copyright </a:t>
            </a:r>
            <a:r>
              <a:rPr b="0" lang="en-AU" sz="1400" spc="-1" strike="noStrike">
                <a:solidFill>
                  <a:srgbClr val="000000"/>
                </a:solidFill>
                <a:latin typeface="Agency FB"/>
                <a:ea typeface="DejaVu Sans"/>
              </a:rPr>
              <a:t>Victorian Curriculum and Assessment Authority and are used with permission for educational purposes.</a:t>
            </a:r>
            <a:endParaRPr b="0" lang="en-AU" sz="1400" spc="-1" strike="noStrike">
              <a:latin typeface="Agency FB"/>
            </a:endParaRPr>
          </a:p>
          <a:p>
            <a:pPr algn="ctr">
              <a:lnSpc>
                <a:spcPct val="100000"/>
              </a:lnSpc>
            </a:pPr>
            <a:r>
              <a:rPr b="0" lang="en-US" sz="1800" spc="-1" strike="noStrike">
                <a:solidFill>
                  <a:srgbClr val="000000"/>
                </a:solidFill>
                <a:latin typeface="Agency FB"/>
                <a:ea typeface="DejaVu Sans"/>
              </a:rPr>
              <a:t> </a:t>
            </a:r>
            <a:endParaRPr b="0" lang="en-AU" sz="1800" spc="-1" strike="noStrike">
              <a:latin typeface="Agency FB"/>
            </a:endParaRPr>
          </a:p>
        </p:txBody>
      </p:sp>
      <p:sp>
        <p:nvSpPr>
          <p:cNvPr id="132" name="PlaceHolder 1"/>
          <p:cNvSpPr>
            <a:spLocks noGrp="1"/>
          </p:cNvSpPr>
          <p:nvPr>
            <p:ph type="sldNum"/>
          </p:nvPr>
        </p:nvSpPr>
        <p:spPr>
          <a:xfrm>
            <a:off x="6553080" y="6176520"/>
            <a:ext cx="2132640" cy="363960"/>
          </a:xfrm>
          <a:prstGeom prst="rect">
            <a:avLst/>
          </a:prstGeom>
          <a:noFill/>
          <a:ln w="0">
            <a:noFill/>
          </a:ln>
        </p:spPr>
        <p:txBody>
          <a:bodyPr lIns="90000" rIns="90000" tIns="45000" bIns="45000" anchor="ctr">
            <a:noAutofit/>
          </a:bodyPr>
          <a:p>
            <a:pPr algn="r">
              <a:lnSpc>
                <a:spcPct val="100000"/>
              </a:lnSpc>
            </a:pPr>
            <a:fld id="{2197E473-5F97-4596-9D12-07B6B02F8FC5}" type="slidenum">
              <a:rPr b="0" lang="en-AU" sz="1200" spc="-1" strike="noStrike">
                <a:solidFill>
                  <a:srgbClr val="8b8b8b"/>
                </a:solidFill>
                <a:latin typeface="Calibri"/>
              </a:rPr>
              <a:t>&lt;number&gt;</a:t>
            </a:fld>
            <a:endParaRPr b="0" lang="en-AU" sz="1200" spc="-1" strike="noStrike">
              <a:latin typeface="Times New Roman"/>
            </a:endParaRPr>
          </a:p>
        </p:txBody>
      </p:sp>
      <p:sp>
        <p:nvSpPr>
          <p:cNvPr id="133" name="Title 3"/>
          <p:cNvSpPr/>
          <p:nvPr/>
        </p:nvSpPr>
        <p:spPr>
          <a:xfrm>
            <a:off x="1872000" y="274680"/>
            <a:ext cx="4813560" cy="2245320"/>
          </a:xfrm>
          <a:prstGeom prst="rect">
            <a:avLst/>
          </a:prstGeom>
          <a:noFill/>
          <a:ln w="9360">
            <a:noFill/>
          </a:ln>
        </p:spPr>
        <p:style>
          <a:lnRef idx="0"/>
          <a:fillRef idx="0"/>
          <a:effectRef idx="0"/>
          <a:fontRef idx="minor"/>
        </p:style>
        <p:txBody>
          <a:bodyPr numCol="1" spcCol="0" lIns="90000" rIns="90000" tIns="45000" bIns="45000" anchor="ctr">
            <a:normAutofit fontScale="98000"/>
          </a:bodyPr>
          <a:p>
            <a:pPr algn="ctr">
              <a:lnSpc>
                <a:spcPct val="100000"/>
              </a:lnSpc>
            </a:pPr>
            <a:r>
              <a:rPr b="0" lang="en-AU" sz="3600" spc="-1" strike="noStrike">
                <a:solidFill>
                  <a:srgbClr val="0000ff"/>
                </a:solidFill>
                <a:latin typeface="Gabriola"/>
                <a:ea typeface="DejaVu Sans"/>
              </a:rPr>
              <a:t>Applied Computing Slideshows</a:t>
            </a:r>
            <a:br/>
            <a:r>
              <a:rPr b="0" lang="en-AU" sz="3600" spc="-1" strike="noStrike">
                <a:solidFill>
                  <a:srgbClr val="0000ff"/>
                </a:solidFill>
                <a:latin typeface="Gabriola"/>
                <a:ea typeface="DejaVu Sans"/>
              </a:rPr>
              <a:t>by Mark Kelly</a:t>
            </a:r>
            <a:br/>
            <a:r>
              <a:rPr b="0" lang="en-AU" sz="3600" spc="-1" strike="noStrike">
                <a:solidFill>
                  <a:srgbClr val="0000ff"/>
                </a:solidFill>
                <a:latin typeface="Gabriola"/>
                <a:ea typeface="DejaVu Sans"/>
              </a:rPr>
              <a:t>vcedata.com</a:t>
            </a:r>
            <a:br/>
            <a:r>
              <a:rPr b="0" lang="en-AU" sz="3600" spc="-1" strike="noStrike">
                <a:solidFill>
                  <a:srgbClr val="0000ff"/>
                </a:solidFill>
                <a:latin typeface="Gabriola"/>
                <a:ea typeface="DejaVu Sans"/>
              </a:rPr>
              <a:t>mark@vcedata.com</a:t>
            </a:r>
            <a:endParaRPr b="0" lang="en-AU" sz="3600" spc="-1" strike="noStrike">
              <a:solidFill>
                <a:srgbClr val="0000ff"/>
              </a:solidFill>
              <a:latin typeface="Gabriola"/>
            </a:endParaRPr>
          </a:p>
        </p:txBody>
      </p:sp>
      <p:sp>
        <p:nvSpPr>
          <p:cNvPr id="134" name=""/>
          <p:cNvSpPr/>
          <p:nvPr/>
        </p:nvSpPr>
        <p:spPr>
          <a:xfrm>
            <a:off x="6032520" y="360000"/>
            <a:ext cx="2607480" cy="1800000"/>
          </a:xfrm>
          <a:custGeom>
            <a:avLst/>
            <a:gdLst/>
            <a:ahLst/>
            <a:rect l="0" t="0" r="r" b="b"/>
            <a:pathLst>
              <a:path w="7245" h="5002">
                <a:moveTo>
                  <a:pt x="7244" y="1250"/>
                </a:moveTo>
                <a:lnTo>
                  <a:pt x="1811" y="1250"/>
                </a:lnTo>
                <a:lnTo>
                  <a:pt x="1811" y="0"/>
                </a:lnTo>
                <a:lnTo>
                  <a:pt x="0" y="2500"/>
                </a:lnTo>
                <a:lnTo>
                  <a:pt x="1811" y="5001"/>
                </a:lnTo>
                <a:lnTo>
                  <a:pt x="1811" y="3750"/>
                </a:lnTo>
                <a:lnTo>
                  <a:pt x="7244" y="3750"/>
                </a:lnTo>
                <a:lnTo>
                  <a:pt x="7244" y="1250"/>
                </a:lnTo>
              </a:path>
            </a:pathLst>
          </a:custGeom>
          <a:solidFill>
            <a:srgbClr val="ffd320"/>
          </a:solidFill>
          <a:ln w="0">
            <a:solidFill>
              <a:srgbClr val="3465a4"/>
            </a:solidFill>
          </a:ln>
        </p:spPr>
        <p:style>
          <a:lnRef idx="0"/>
          <a:fillRef idx="0"/>
          <a:effectRef idx="0"/>
          <a:fontRef idx="minor"/>
        </p:style>
        <p:txBody>
          <a:bodyPr lIns="90000" rIns="90000" tIns="45000" bIns="45000" anchor="ctr">
            <a:noAutofit/>
          </a:bodyPr>
          <a:p>
            <a:pPr algn="ctr"/>
            <a:r>
              <a:rPr b="0" lang="en-AU" sz="1800" spc="-1" strike="noStrike">
                <a:latin typeface="Chiller"/>
              </a:rPr>
              <a:t>Centred. Huge - H1 style. Probably Liberation Sans etc.? Blue.</a:t>
            </a:r>
            <a:endParaRPr b="0" lang="en-AU" sz="1800" spc="-1" strike="noStrike">
              <a:latin typeface="Chiller"/>
            </a:endParaRPr>
          </a:p>
        </p:txBody>
      </p:sp>
      <p:sp>
        <p:nvSpPr>
          <p:cNvPr id="135" name=""/>
          <p:cNvSpPr/>
          <p:nvPr/>
        </p:nvSpPr>
        <p:spPr>
          <a:xfrm rot="20160000">
            <a:off x="6754680" y="1941480"/>
            <a:ext cx="2340000" cy="1800000"/>
          </a:xfrm>
          <a:custGeom>
            <a:avLst/>
            <a:gdLst/>
            <a:ahLst/>
            <a:rect l="0" t="0" r="r" b="b"/>
            <a:pathLst>
              <a:path w="6501" h="5003">
                <a:moveTo>
                  <a:pt x="6500" y="1250"/>
                </a:moveTo>
                <a:lnTo>
                  <a:pt x="1625" y="1250"/>
                </a:lnTo>
                <a:lnTo>
                  <a:pt x="1625" y="0"/>
                </a:lnTo>
                <a:lnTo>
                  <a:pt x="0" y="2501"/>
                </a:lnTo>
                <a:lnTo>
                  <a:pt x="1625" y="5002"/>
                </a:lnTo>
                <a:lnTo>
                  <a:pt x="1625" y="3751"/>
                </a:lnTo>
                <a:lnTo>
                  <a:pt x="6500" y="3750"/>
                </a:lnTo>
                <a:lnTo>
                  <a:pt x="6500" y="1250"/>
                </a:lnTo>
              </a:path>
            </a:pathLst>
          </a:custGeom>
          <a:solidFill>
            <a:srgbClr val="ffd320"/>
          </a:solidFill>
          <a:ln w="0">
            <a:solidFill>
              <a:srgbClr val="3465a4"/>
            </a:solidFill>
          </a:ln>
        </p:spPr>
        <p:style>
          <a:lnRef idx="0"/>
          <a:fillRef idx="0"/>
          <a:effectRef idx="0"/>
          <a:fontRef idx="minor"/>
        </p:style>
        <p:txBody>
          <a:bodyPr lIns="90000" rIns="90000" tIns="45000" bIns="45000" anchor="ctr">
            <a:noAutofit/>
          </a:bodyPr>
          <a:p>
            <a:pPr algn="ctr"/>
            <a:r>
              <a:rPr b="0" lang="en-AU" sz="1800" spc="-1" strike="noStrike">
                <a:latin typeface="Chiller"/>
              </a:rPr>
              <a:t>Centred. Medium size. Sans font, black.</a:t>
            </a:r>
            <a:endParaRPr b="0" lang="en-AU" sz="1800" spc="-1" strike="noStrike">
              <a:latin typeface="Chiller"/>
            </a:endParaRPr>
          </a:p>
        </p:txBody>
      </p:sp>
      <p:sp>
        <p:nvSpPr>
          <p:cNvPr id="136" name=""/>
          <p:cNvSpPr/>
          <p:nvPr/>
        </p:nvSpPr>
        <p:spPr>
          <a:xfrm>
            <a:off x="3060000" y="5760000"/>
            <a:ext cx="3240000" cy="1098000"/>
          </a:xfrm>
          <a:custGeom>
            <a:avLst/>
            <a:gdLst/>
            <a:ahLst/>
            <a:rect l="0" t="0" r="r" b="b"/>
            <a:pathLst>
              <a:path w="9002" h="3051">
                <a:moveTo>
                  <a:pt x="0" y="762"/>
                </a:moveTo>
                <a:lnTo>
                  <a:pt x="6750" y="762"/>
                </a:lnTo>
                <a:lnTo>
                  <a:pt x="6750" y="0"/>
                </a:lnTo>
                <a:lnTo>
                  <a:pt x="9001" y="1525"/>
                </a:lnTo>
                <a:lnTo>
                  <a:pt x="6750" y="3050"/>
                </a:lnTo>
                <a:lnTo>
                  <a:pt x="6750" y="2288"/>
                </a:lnTo>
                <a:lnTo>
                  <a:pt x="0" y="2288"/>
                </a:lnTo>
                <a:lnTo>
                  <a:pt x="0" y="762"/>
                </a:lnTo>
              </a:path>
            </a:pathLst>
          </a:custGeom>
          <a:solidFill>
            <a:srgbClr val="ffffcc"/>
          </a:solidFill>
          <a:ln w="0">
            <a:solidFill>
              <a:srgbClr val="3465a4"/>
            </a:solidFill>
          </a:ln>
        </p:spPr>
        <p:style>
          <a:lnRef idx="0"/>
          <a:fillRef idx="0"/>
          <a:effectRef idx="0"/>
          <a:fontRef idx="minor"/>
        </p:style>
        <p:txBody>
          <a:bodyPr lIns="90000" rIns="90000" tIns="45000" bIns="45000" anchor="ctr">
            <a:noAutofit/>
          </a:bodyPr>
          <a:p>
            <a:pPr algn="ctr"/>
            <a:r>
              <a:rPr b="0" lang="en-AU" sz="1800" spc="-1" strike="noStrike">
                <a:latin typeface="Gabriola"/>
              </a:rPr>
              <a:t>Slide number here, far right (autonumbered). Try to use leading zeroes</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8520" cy="704880"/>
          </a:xfrm>
          <a:prstGeom prst="rect">
            <a:avLst/>
          </a:prstGeom>
          <a:noFill/>
          <a:ln w="9360">
            <a:noFill/>
          </a:ln>
        </p:spPr>
        <p:txBody>
          <a:bodyPr numCol="1" spcCol="0" lIns="90000" rIns="90000" tIns="45000" bIns="45000" anchor="ctr">
            <a:noAutofit/>
          </a:bodyPr>
          <a:p>
            <a:pPr algn="ctr">
              <a:lnSpc>
                <a:spcPct val="100000"/>
              </a:lnSpc>
            </a:pPr>
            <a:r>
              <a:rPr b="1" lang="en-US" sz="6000" spc="-1" strike="noStrike">
                <a:solidFill>
                  <a:srgbClr val="fbfcff">
                    <a:alpha val="55000"/>
                  </a:srgbClr>
                </a:solidFill>
                <a:latin typeface="Calibri"/>
              </a:rPr>
              <a:t>THANKS!</a:t>
            </a:r>
            <a:endParaRPr b="0" lang="en-AU" sz="6000" spc="-1" strike="noStrike">
              <a:latin typeface="Arial"/>
            </a:endParaRPr>
          </a:p>
        </p:txBody>
      </p:sp>
      <p:sp>
        <p:nvSpPr>
          <p:cNvPr id="138" name="PlaceHolder 2"/>
          <p:cNvSpPr>
            <a:spLocks noGrp="1"/>
          </p:cNvSpPr>
          <p:nvPr>
            <p:ph/>
          </p:nvPr>
        </p:nvSpPr>
        <p:spPr>
          <a:xfrm>
            <a:off x="395640" y="1052640"/>
            <a:ext cx="8228520" cy="862920"/>
          </a:xfrm>
          <a:prstGeom prst="rect">
            <a:avLst/>
          </a:prstGeom>
          <a:noFill/>
          <a:ln w="9360">
            <a:noFill/>
          </a:ln>
        </p:spPr>
        <p:txBody>
          <a:bodyPr numCol="1" spcCol="0" lIns="90000" rIns="90000" tIns="45000" bIns="45000" anchor="t">
            <a:noAutofit/>
          </a:bodyPr>
          <a:p>
            <a:pPr marL="343080" indent="-343080" algn="ctr">
              <a:lnSpc>
                <a:spcPct val="100000"/>
              </a:lnSpc>
              <a:spcBef>
                <a:spcPts val="479"/>
              </a:spcBef>
              <a:tabLst>
                <a:tab algn="l" pos="0"/>
              </a:tabLst>
            </a:pPr>
            <a:r>
              <a:rPr b="0" lang="en-US" sz="2400" spc="-1" strike="noStrike">
                <a:solidFill>
                  <a:srgbClr val="000000"/>
                </a:solidFill>
                <a:latin typeface="Calibri"/>
              </a:rPr>
              <a:t>Because you’ve been so good, here’s a picture you can look at</a:t>
            </a:r>
            <a:endParaRPr b="0" lang="en-AU" sz="2400" spc="-1" strike="noStrike">
              <a:latin typeface="Arial"/>
            </a:endParaRPr>
          </a:p>
          <a:p>
            <a:pPr marL="343080" indent="-343080" algn="ctr">
              <a:lnSpc>
                <a:spcPct val="100000"/>
              </a:lnSpc>
              <a:spcBef>
                <a:spcPts val="360"/>
              </a:spcBef>
              <a:tabLst>
                <a:tab algn="l" pos="0"/>
              </a:tabLst>
            </a:pPr>
            <a:r>
              <a:rPr b="0" lang="en-US" sz="1800" spc="-1" strike="noStrike">
                <a:solidFill>
                  <a:srgbClr val="000000"/>
                </a:solidFill>
                <a:latin typeface="Calibri"/>
              </a:rPr>
              <a:t>while your teacher works out what to do next</a:t>
            </a:r>
            <a:endParaRPr b="0" lang="en-AU" sz="1800" spc="-1" strike="noStrike">
              <a:latin typeface="Arial"/>
            </a:endParaRPr>
          </a:p>
        </p:txBody>
      </p:sp>
      <p:sp>
        <p:nvSpPr>
          <p:cNvPr id="139" name="PlaceHolder 3"/>
          <p:cNvSpPr>
            <a:spLocks noGrp="1"/>
          </p:cNvSpPr>
          <p:nvPr>
            <p:ph type="sldNum"/>
          </p:nvPr>
        </p:nvSpPr>
        <p:spPr>
          <a:xfrm>
            <a:off x="6553080" y="6356520"/>
            <a:ext cx="2132640" cy="363960"/>
          </a:xfrm>
          <a:prstGeom prst="rect">
            <a:avLst/>
          </a:prstGeom>
          <a:noFill/>
          <a:ln w="0">
            <a:noFill/>
          </a:ln>
        </p:spPr>
        <p:txBody>
          <a:bodyPr lIns="90000" rIns="90000" tIns="45000" bIns="45000" anchor="ctr">
            <a:noAutofit/>
          </a:bodyPr>
          <a:p>
            <a:pPr algn="r">
              <a:lnSpc>
                <a:spcPct val="100000"/>
              </a:lnSpc>
            </a:pPr>
            <a:fld id="{68AC6616-609D-4362-B438-35CBCAB8CC3E}" type="slidenum">
              <a:rPr b="0" lang="en-AU" sz="1200" spc="-1" strike="noStrike">
                <a:solidFill>
                  <a:srgbClr val="8b8b8b"/>
                </a:solidFill>
                <a:latin typeface="Calibri"/>
              </a:rPr>
              <a:t>&lt;number&gt;</a:t>
            </a:fld>
            <a:endParaRPr b="0" lang="en-AU" sz="1200" spc="-1" strike="noStrike">
              <a:latin typeface="Times New Roman"/>
            </a:endParaRPr>
          </a:p>
        </p:txBody>
      </p:sp>
      <p:pic>
        <p:nvPicPr>
          <p:cNvPr id="140" name="Picture 6" descr=""/>
          <p:cNvPicPr/>
          <p:nvPr/>
        </p:nvPicPr>
        <p:blipFill>
          <a:blip r:embed="rId1"/>
          <a:stretch/>
        </p:blipFill>
        <p:spPr>
          <a:xfrm>
            <a:off x="971640" y="2061000"/>
            <a:ext cx="7141320" cy="4016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8520" cy="1141920"/>
          </a:xfrm>
          <a:prstGeom prst="rect">
            <a:avLst/>
          </a:prstGeom>
          <a:noFill/>
          <a:ln w="9360">
            <a:noFill/>
          </a:ln>
        </p:spPr>
        <p:txBody>
          <a:bodyPr numCol="1" spcCol="0" lIns="90000" rIns="90000" tIns="45000" bIns="45000" anchor="ctr">
            <a:noAutofit/>
          </a:bodyPr>
          <a:p>
            <a:pPr algn="ctr">
              <a:lnSpc>
                <a:spcPct val="100000"/>
              </a:lnSpc>
            </a:pPr>
            <a:r>
              <a:rPr b="0" lang="en-AU" sz="4400" spc="-1" strike="noStrike">
                <a:solidFill>
                  <a:srgbClr val="000000"/>
                </a:solidFill>
                <a:latin typeface="Calibri"/>
              </a:rPr>
              <a:t>Contents</a:t>
            </a:r>
            <a:endParaRPr b="0" lang="en-AU" sz="4400" spc="-1" strike="noStrike">
              <a:latin typeface="Arial"/>
            </a:endParaRPr>
          </a:p>
        </p:txBody>
      </p:sp>
      <p:sp>
        <p:nvSpPr>
          <p:cNvPr id="80" name="PlaceHolder 2"/>
          <p:cNvSpPr>
            <a:spLocks noGrp="1"/>
          </p:cNvSpPr>
          <p:nvPr>
            <p:ph/>
          </p:nvPr>
        </p:nvSpPr>
        <p:spPr>
          <a:xfrm>
            <a:off x="457200" y="1340640"/>
            <a:ext cx="8228520" cy="1222920"/>
          </a:xfrm>
          <a:prstGeom prst="rect">
            <a:avLst/>
          </a:prstGeom>
          <a:noFill/>
          <a:ln w="936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Purpose of a mock-up</a:t>
            </a:r>
            <a:endParaRPr b="0" lang="en-AU"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Features</a:t>
            </a:r>
            <a:r>
              <a:rPr b="0" lang="en-AU" sz="3200" spc="-1" strike="noStrike">
                <a:solidFill>
                  <a:srgbClr val="000000"/>
                </a:solidFill>
                <a:latin typeface="Calibri"/>
              </a:rPr>
              <a:t> of a good mock-up</a:t>
            </a:r>
            <a:endParaRPr b="0" lang="en-AU" sz="3200" spc="-1" strike="noStrike">
              <a:latin typeface="Arial"/>
            </a:endParaRPr>
          </a:p>
          <a:p>
            <a:pPr>
              <a:lnSpc>
                <a:spcPct val="100000"/>
              </a:lnSpc>
              <a:spcBef>
                <a:spcPts val="641"/>
              </a:spcBef>
            </a:pPr>
            <a:endParaRPr b="0" lang="en-AU" sz="3200" spc="-1" strike="noStrike">
              <a:latin typeface="Arial"/>
            </a:endParaRPr>
          </a:p>
        </p:txBody>
      </p:sp>
      <p:sp>
        <p:nvSpPr>
          <p:cNvPr id="81" name="PlaceHolder 3"/>
          <p:cNvSpPr>
            <a:spLocks noGrp="1"/>
          </p:cNvSpPr>
          <p:nvPr>
            <p:ph type="sldNum"/>
          </p:nvPr>
        </p:nvSpPr>
        <p:spPr>
          <a:xfrm>
            <a:off x="6553080" y="6356520"/>
            <a:ext cx="2132640" cy="363960"/>
          </a:xfrm>
          <a:prstGeom prst="rect">
            <a:avLst/>
          </a:prstGeom>
          <a:noFill/>
          <a:ln w="0">
            <a:noFill/>
          </a:ln>
        </p:spPr>
        <p:txBody>
          <a:bodyPr lIns="90000" rIns="90000" tIns="45000" bIns="45000" anchor="ctr">
            <a:noAutofit/>
          </a:bodyPr>
          <a:p>
            <a:pPr algn="r">
              <a:lnSpc>
                <a:spcPct val="100000"/>
              </a:lnSpc>
            </a:pPr>
            <a:fld id="{68E0C944-F1FE-44BE-AF22-93AD6371ECD8}" type="slidenum">
              <a:rPr b="0" lang="en-AU" sz="1200" spc="-1" strike="noStrike">
                <a:solidFill>
                  <a:srgbClr val="8b8b8b"/>
                </a:solidFill>
                <a:latin typeface="Calibri"/>
              </a:rPr>
              <a:t>1</a:t>
            </a:fld>
            <a:endParaRPr b="0" lang="en-AU" sz="1200" spc="-1" strike="noStrike">
              <a:latin typeface="Times New Roman"/>
            </a:endParaRPr>
          </a:p>
        </p:txBody>
      </p:sp>
      <p:pic>
        <p:nvPicPr>
          <p:cNvPr id="82" name="Picture 1" descr=""/>
          <p:cNvPicPr/>
          <p:nvPr/>
        </p:nvPicPr>
        <p:blipFill>
          <a:blip r:embed="rId1"/>
          <a:stretch/>
        </p:blipFill>
        <p:spPr>
          <a:xfrm>
            <a:off x="2381400" y="2925000"/>
            <a:ext cx="4380480" cy="3256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79640" y="260640"/>
            <a:ext cx="8856000" cy="776880"/>
          </a:xfrm>
          <a:prstGeom prst="rect">
            <a:avLst/>
          </a:prstGeom>
          <a:noFill/>
          <a:ln w="9360">
            <a:noFill/>
          </a:ln>
        </p:spPr>
        <p:txBody>
          <a:bodyPr numCol="1" spcCol="0" lIns="90000" rIns="90000" tIns="45000" bIns="45000" anchor="ctr">
            <a:noAutofit/>
          </a:bodyPr>
          <a:p>
            <a:pPr algn="ctr">
              <a:lnSpc>
                <a:spcPct val="100000"/>
              </a:lnSpc>
            </a:pPr>
            <a:r>
              <a:rPr b="1" lang="en-AU" sz="4000" spc="-1" strike="noStrike">
                <a:solidFill>
                  <a:srgbClr val="c9211e"/>
                </a:solidFill>
                <a:latin typeface="Calibri"/>
              </a:rPr>
              <a:t>Purpose of mock-ups</a:t>
            </a:r>
            <a:endParaRPr b="0" lang="en-AU" sz="4000" spc="-1" strike="noStrike">
              <a:solidFill>
                <a:srgbClr val="c9211e"/>
              </a:solidFill>
              <a:latin typeface="Arial"/>
            </a:endParaRPr>
          </a:p>
        </p:txBody>
      </p:sp>
      <p:sp>
        <p:nvSpPr>
          <p:cNvPr id="84" name="PlaceHolder 2"/>
          <p:cNvSpPr>
            <a:spLocks noGrp="1"/>
          </p:cNvSpPr>
          <p:nvPr>
            <p:ph/>
          </p:nvPr>
        </p:nvSpPr>
        <p:spPr>
          <a:xfrm>
            <a:off x="457200" y="1260000"/>
            <a:ext cx="8228520" cy="5047920"/>
          </a:xfrm>
          <a:prstGeom prst="rect">
            <a:avLst/>
          </a:prstGeom>
          <a:noFill/>
          <a:ln w="9360">
            <a:noFill/>
          </a:ln>
        </p:spPr>
        <p:txBody>
          <a:bodyPr numCol="1" spcCol="0" lIns="90000" rIns="90000" tIns="45000" bIns="45000" anchor="t">
            <a:noAutofit/>
          </a:bodyPr>
          <a:p>
            <a:pPr marL="343080" indent="-343080">
              <a:lnSpc>
                <a:spcPct val="100000"/>
              </a:lnSpc>
              <a:spcBef>
                <a:spcPts val="720"/>
              </a:spcBef>
              <a:buClr>
                <a:srgbClr val="000000"/>
              </a:buClr>
              <a:buFont typeface="Arial"/>
              <a:buChar char="•"/>
            </a:pPr>
            <a:r>
              <a:rPr b="0" lang="en-US" sz="3600" spc="-1" strike="noStrike">
                <a:solidFill>
                  <a:srgbClr val="000000"/>
                </a:solidFill>
                <a:latin typeface="Calibri"/>
              </a:rPr>
              <a:t>A mock-up is a design tool</a:t>
            </a:r>
            <a:endParaRPr b="0" lang="en-AU" sz="3600" spc="-1" strike="noStrike">
              <a:latin typeface="Arial"/>
            </a:endParaRPr>
          </a:p>
          <a:p>
            <a:pPr marL="343080" indent="-343080">
              <a:lnSpc>
                <a:spcPct val="100000"/>
              </a:lnSpc>
              <a:spcBef>
                <a:spcPts val="720"/>
              </a:spcBef>
              <a:buClr>
                <a:srgbClr val="000000"/>
              </a:buClr>
              <a:buFont typeface="Arial"/>
              <a:buChar char="•"/>
            </a:pPr>
            <a:r>
              <a:rPr b="0" lang="en-US" sz="3600" spc="-1" strike="noStrike">
                <a:solidFill>
                  <a:srgbClr val="000000"/>
                </a:solidFill>
                <a:latin typeface="Calibri"/>
              </a:rPr>
              <a:t>It plans the </a:t>
            </a:r>
            <a:r>
              <a:rPr b="0" i="1" lang="en-US" sz="3600" spc="-1" strike="noStrike">
                <a:solidFill>
                  <a:srgbClr val="000000"/>
                </a:solidFill>
                <a:latin typeface="Calibri"/>
              </a:rPr>
              <a:t>appearance</a:t>
            </a:r>
            <a:r>
              <a:rPr b="0" lang="en-US" sz="3600" spc="-1" strike="noStrike">
                <a:solidFill>
                  <a:srgbClr val="000000"/>
                </a:solidFill>
                <a:latin typeface="Calibri"/>
              </a:rPr>
              <a:t> of a solution</a:t>
            </a:r>
            <a:endParaRPr b="0" lang="en-AU" sz="3600" spc="-1" strike="noStrike">
              <a:latin typeface="Arial"/>
            </a:endParaRPr>
          </a:p>
          <a:p>
            <a:pPr lvl="1" marL="743040" indent="-285840">
              <a:lnSpc>
                <a:spcPct val="100000"/>
              </a:lnSpc>
              <a:spcBef>
                <a:spcPts val="720"/>
              </a:spcBef>
              <a:buClr>
                <a:srgbClr val="000000"/>
              </a:buClr>
              <a:buFont typeface="Arial"/>
              <a:buChar char="–"/>
            </a:pPr>
            <a:r>
              <a:rPr b="0" lang="en-US" sz="3600" spc="-1" strike="noStrike">
                <a:solidFill>
                  <a:srgbClr val="000000"/>
                </a:solidFill>
                <a:latin typeface="Calibri"/>
              </a:rPr>
              <a:t>screen displays</a:t>
            </a:r>
            <a:endParaRPr b="0" lang="en-AU" sz="3600" spc="-1" strike="noStrike">
              <a:latin typeface="Arial"/>
            </a:endParaRPr>
          </a:p>
          <a:p>
            <a:pPr lvl="1" marL="743040" indent="-285840">
              <a:lnSpc>
                <a:spcPct val="100000"/>
              </a:lnSpc>
              <a:spcBef>
                <a:spcPts val="720"/>
              </a:spcBef>
              <a:buClr>
                <a:srgbClr val="000000"/>
              </a:buClr>
              <a:buFont typeface="Arial"/>
              <a:buChar char="–"/>
            </a:pPr>
            <a:r>
              <a:rPr b="0" lang="en-US" sz="3600" spc="-1" strike="noStrike">
                <a:solidFill>
                  <a:srgbClr val="000000"/>
                </a:solidFill>
                <a:latin typeface="Calibri"/>
              </a:rPr>
              <a:t>software interfaces</a:t>
            </a:r>
            <a:endParaRPr b="0" lang="en-AU" sz="3600" spc="-1" strike="noStrike">
              <a:latin typeface="Arial"/>
            </a:endParaRPr>
          </a:p>
          <a:p>
            <a:pPr lvl="1" marL="743040" indent="-285840">
              <a:lnSpc>
                <a:spcPct val="100000"/>
              </a:lnSpc>
              <a:spcBef>
                <a:spcPts val="720"/>
              </a:spcBef>
              <a:buClr>
                <a:srgbClr val="000000"/>
              </a:buClr>
              <a:buFont typeface="Arial"/>
              <a:buChar char="–"/>
            </a:pPr>
            <a:r>
              <a:rPr b="0" lang="en-US" sz="3600" spc="-1" strike="noStrike">
                <a:solidFill>
                  <a:srgbClr val="000000"/>
                </a:solidFill>
                <a:latin typeface="Calibri"/>
              </a:rPr>
              <a:t>printed output</a:t>
            </a:r>
            <a:endParaRPr b="0" lang="en-AU" sz="3600" spc="-1" strike="noStrike">
              <a:latin typeface="Arial"/>
            </a:endParaRPr>
          </a:p>
          <a:p>
            <a:pPr marL="343080" indent="-343080">
              <a:lnSpc>
                <a:spcPct val="100000"/>
              </a:lnSpc>
              <a:spcBef>
                <a:spcPts val="720"/>
              </a:spcBef>
              <a:buClr>
                <a:srgbClr val="000000"/>
              </a:buClr>
              <a:buFont typeface="Arial"/>
              <a:buChar char="•"/>
            </a:pPr>
            <a:r>
              <a:rPr b="0" lang="en-US" sz="3600" spc="-1" strike="noStrike">
                <a:solidFill>
                  <a:srgbClr val="000000"/>
                </a:solidFill>
                <a:latin typeface="Calibri"/>
              </a:rPr>
              <a:t>Often used as design ideas for a client to approve</a:t>
            </a:r>
            <a:endParaRPr b="0" lang="en-AU" sz="3600" spc="-1" strike="noStrike">
              <a:latin typeface="Arial"/>
            </a:endParaRPr>
          </a:p>
          <a:p>
            <a:pPr>
              <a:lnSpc>
                <a:spcPct val="100000"/>
              </a:lnSpc>
              <a:spcBef>
                <a:spcPts val="720"/>
              </a:spcBef>
            </a:pPr>
            <a:endParaRPr b="0" lang="en-AU" sz="3600" spc="-1" strike="noStrike">
              <a:latin typeface="Arial"/>
            </a:endParaRPr>
          </a:p>
        </p:txBody>
      </p:sp>
      <p:sp>
        <p:nvSpPr>
          <p:cNvPr id="85" name="PlaceHolder 3"/>
          <p:cNvSpPr>
            <a:spLocks noGrp="1"/>
          </p:cNvSpPr>
          <p:nvPr>
            <p:ph type="sldNum"/>
          </p:nvPr>
        </p:nvSpPr>
        <p:spPr>
          <a:xfrm>
            <a:off x="8388360" y="6453360"/>
            <a:ext cx="430920" cy="267120"/>
          </a:xfrm>
          <a:prstGeom prst="rect">
            <a:avLst/>
          </a:prstGeom>
          <a:noFill/>
          <a:ln w="0">
            <a:noFill/>
          </a:ln>
        </p:spPr>
        <p:txBody>
          <a:bodyPr lIns="90000" rIns="90000" tIns="45000" bIns="45000" anchor="ctr">
            <a:noAutofit/>
          </a:bodyPr>
          <a:p>
            <a:pPr algn="r">
              <a:lnSpc>
                <a:spcPct val="100000"/>
              </a:lnSpc>
            </a:pPr>
            <a:fld id="{928E16AA-1671-4473-BFCB-2B36EB53DB14}" type="slidenum">
              <a:rPr b="0" lang="en-AU" sz="1200" spc="-1" strike="noStrike">
                <a:solidFill>
                  <a:srgbClr val="8b8b8b"/>
                </a:solidFill>
                <a:latin typeface="Calibri"/>
              </a:rPr>
              <a:t>1</a:t>
            </a:fld>
            <a:endParaRPr b="0" lang="en-AU"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79640" y="274680"/>
            <a:ext cx="8856000" cy="776880"/>
          </a:xfrm>
          <a:prstGeom prst="rect">
            <a:avLst/>
          </a:prstGeom>
          <a:noFill/>
          <a:ln w="9360">
            <a:noFill/>
          </a:ln>
        </p:spPr>
        <p:txBody>
          <a:bodyPr numCol="1" spcCol="0" lIns="90000" rIns="90000" tIns="45000" bIns="45000" anchor="ctr">
            <a:noAutofit/>
          </a:bodyPr>
          <a:p>
            <a:pPr algn="ctr">
              <a:lnSpc>
                <a:spcPct val="100000"/>
              </a:lnSpc>
            </a:pPr>
            <a:r>
              <a:rPr b="1" lang="en-AU" sz="4000" spc="-1" strike="noStrike">
                <a:solidFill>
                  <a:srgbClr val="c9211e"/>
                </a:solidFill>
                <a:latin typeface="Calibri"/>
              </a:rPr>
              <a:t>Features of mock-ups</a:t>
            </a:r>
            <a:endParaRPr b="0" lang="en-AU" sz="4000" spc="-1" strike="noStrike">
              <a:solidFill>
                <a:srgbClr val="c9211e"/>
              </a:solidFill>
              <a:latin typeface="Arial"/>
            </a:endParaRPr>
          </a:p>
        </p:txBody>
      </p:sp>
      <p:sp>
        <p:nvSpPr>
          <p:cNvPr id="87" name="PlaceHolder 2"/>
          <p:cNvSpPr>
            <a:spLocks noGrp="1"/>
          </p:cNvSpPr>
          <p:nvPr>
            <p:ph/>
          </p:nvPr>
        </p:nvSpPr>
        <p:spPr>
          <a:xfrm>
            <a:off x="457200" y="1268640"/>
            <a:ext cx="8228520" cy="2159280"/>
          </a:xfrm>
          <a:prstGeom prst="rect">
            <a:avLst/>
          </a:prstGeom>
          <a:noFill/>
          <a:ln w="936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Often drawn by hand (especially in VCAA SACs and always in exams)</a:t>
            </a:r>
            <a:endParaRPr b="0" lang="en-AU" sz="3200" spc="-1" strike="noStrike">
              <a:latin typeface="Arial"/>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Can be created with software</a:t>
            </a:r>
            <a:endParaRPr b="0" lang="en-AU" sz="3200" spc="-1" strike="noStrike">
              <a:latin typeface="Arial"/>
            </a:endParaRPr>
          </a:p>
        </p:txBody>
      </p:sp>
      <p:sp>
        <p:nvSpPr>
          <p:cNvPr id="88" name="PlaceHolder 3"/>
          <p:cNvSpPr>
            <a:spLocks noGrp="1"/>
          </p:cNvSpPr>
          <p:nvPr>
            <p:ph type="sldNum"/>
          </p:nvPr>
        </p:nvSpPr>
        <p:spPr>
          <a:xfrm>
            <a:off x="8388360" y="6453360"/>
            <a:ext cx="430920" cy="267120"/>
          </a:xfrm>
          <a:prstGeom prst="rect">
            <a:avLst/>
          </a:prstGeom>
          <a:noFill/>
          <a:ln w="0">
            <a:noFill/>
          </a:ln>
        </p:spPr>
        <p:txBody>
          <a:bodyPr lIns="90000" rIns="90000" tIns="45000" bIns="45000" anchor="ctr">
            <a:noAutofit/>
          </a:bodyPr>
          <a:p>
            <a:pPr algn="r">
              <a:lnSpc>
                <a:spcPct val="100000"/>
              </a:lnSpc>
            </a:pPr>
            <a:fld id="{CD086496-8D7D-44BE-9C5D-BB1EC2AF9A59}" type="slidenum">
              <a:rPr b="0" lang="en-AU" sz="1200" spc="-1" strike="noStrike">
                <a:solidFill>
                  <a:srgbClr val="8b8b8b"/>
                </a:solidFill>
                <a:latin typeface="Calibri"/>
              </a:rPr>
              <a:t>1</a:t>
            </a:fld>
            <a:endParaRPr b="0" lang="en-AU" sz="1200" spc="-1" strike="noStrike">
              <a:latin typeface="Times New Roman"/>
            </a:endParaRPr>
          </a:p>
        </p:txBody>
      </p:sp>
      <p:pic>
        <p:nvPicPr>
          <p:cNvPr id="89" name="Picture 6" descr=""/>
          <p:cNvPicPr/>
          <p:nvPr/>
        </p:nvPicPr>
        <p:blipFill>
          <a:blip r:embed="rId1"/>
          <a:stretch/>
        </p:blipFill>
        <p:spPr>
          <a:xfrm>
            <a:off x="4356000" y="3429000"/>
            <a:ext cx="3808800" cy="2846880"/>
          </a:xfrm>
          <a:prstGeom prst="rect">
            <a:avLst/>
          </a:prstGeom>
          <a:ln w="0">
            <a:noFill/>
          </a:ln>
        </p:spPr>
      </p:pic>
      <p:pic>
        <p:nvPicPr>
          <p:cNvPr id="90" name="Picture 7" descr=""/>
          <p:cNvPicPr/>
          <p:nvPr/>
        </p:nvPicPr>
        <p:blipFill>
          <a:blip r:embed="rId2"/>
          <a:stretch/>
        </p:blipFill>
        <p:spPr>
          <a:xfrm>
            <a:off x="963000" y="3360600"/>
            <a:ext cx="1546920" cy="3095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p:nvPr>
        </p:nvSpPr>
        <p:spPr>
          <a:xfrm>
            <a:off x="500040" y="1214280"/>
            <a:ext cx="8228520" cy="4524840"/>
          </a:xfrm>
          <a:prstGeom prst="rect">
            <a:avLst/>
          </a:prstGeom>
          <a:noFill/>
          <a:ln w="936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A sort of “photographic” representation of what a printout or a screen will look like</a:t>
            </a:r>
            <a:endParaRPr b="0" lang="en-AU" sz="3200" spc="-1" strike="noStrike">
              <a:latin typeface="Arial"/>
            </a:endParaRPr>
          </a:p>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Looks like a </a:t>
            </a:r>
            <a:r>
              <a:rPr b="1" lang="en-AU" sz="3200" spc="-1" strike="noStrike">
                <a:solidFill>
                  <a:srgbClr val="000000"/>
                </a:solidFill>
                <a:latin typeface="Calibri"/>
              </a:rPr>
              <a:t>prototype </a:t>
            </a:r>
            <a:r>
              <a:rPr b="0" lang="en-AU" sz="3200" spc="-1" strike="noStrike">
                <a:solidFill>
                  <a:srgbClr val="000000"/>
                </a:solidFill>
                <a:latin typeface="Calibri"/>
              </a:rPr>
              <a:t>or </a:t>
            </a:r>
            <a:r>
              <a:rPr b="1" lang="en-AU" sz="3200" spc="-1" strike="noStrike">
                <a:solidFill>
                  <a:srgbClr val="000000"/>
                </a:solidFill>
                <a:latin typeface="Calibri"/>
              </a:rPr>
              <a:t>demonstration model</a:t>
            </a:r>
            <a:endParaRPr b="0" lang="en-AU" sz="3200" spc="-1" strike="noStrike">
              <a:latin typeface="Arial"/>
            </a:endParaRPr>
          </a:p>
        </p:txBody>
      </p:sp>
      <p:sp>
        <p:nvSpPr>
          <p:cNvPr id="92" name="Title 1"/>
          <p:cNvSpPr/>
          <p:nvPr/>
        </p:nvSpPr>
        <p:spPr>
          <a:xfrm>
            <a:off x="186480" y="260640"/>
            <a:ext cx="8856000" cy="776880"/>
          </a:xfrm>
          <a:prstGeom prst="rect">
            <a:avLst/>
          </a:prstGeom>
          <a:noFill/>
          <a:ln w="9525">
            <a:noFill/>
          </a:ln>
        </p:spPr>
        <p:style>
          <a:lnRef idx="0"/>
          <a:fillRef idx="0"/>
          <a:effectRef idx="0"/>
          <a:fontRef idx="minor"/>
        </p:style>
        <p:txBody>
          <a:bodyPr numCol="1" spcCol="0" lIns="90000" rIns="90000" tIns="45000" bIns="45000" anchor="ctr">
            <a:noAutofit/>
          </a:bodyPr>
          <a:p>
            <a:pPr algn="ctr">
              <a:lnSpc>
                <a:spcPct val="100000"/>
              </a:lnSpc>
            </a:pPr>
            <a:r>
              <a:rPr b="1" lang="en-AU" sz="4000" spc="-1" strike="noStrike">
                <a:solidFill>
                  <a:srgbClr val="c9211e"/>
                </a:solidFill>
                <a:latin typeface="Calibri"/>
                <a:ea typeface="DejaVu Sans"/>
              </a:rPr>
              <a:t>Features of mock-ups</a:t>
            </a:r>
            <a:endParaRPr b="0" lang="en-AU" sz="4000" spc="-1" strike="noStrike">
              <a:solidFill>
                <a:srgbClr val="c9211e"/>
              </a:solidFill>
              <a:latin typeface="Arial"/>
            </a:endParaRPr>
          </a:p>
        </p:txBody>
      </p:sp>
      <p:sp>
        <p:nvSpPr>
          <p:cNvPr id="93" name="PlaceHolder 2"/>
          <p:cNvSpPr>
            <a:spLocks noGrp="1"/>
          </p:cNvSpPr>
          <p:nvPr>
            <p:ph type="sldNum"/>
          </p:nvPr>
        </p:nvSpPr>
        <p:spPr>
          <a:xfrm>
            <a:off x="8388360" y="6453360"/>
            <a:ext cx="430920" cy="267120"/>
          </a:xfrm>
          <a:prstGeom prst="rect">
            <a:avLst/>
          </a:prstGeom>
          <a:noFill/>
          <a:ln w="0">
            <a:noFill/>
          </a:ln>
        </p:spPr>
        <p:txBody>
          <a:bodyPr lIns="90000" rIns="90000" tIns="45000" bIns="45000" anchor="ctr">
            <a:noAutofit/>
          </a:bodyPr>
          <a:p>
            <a:pPr algn="r">
              <a:lnSpc>
                <a:spcPct val="100000"/>
              </a:lnSpc>
            </a:pPr>
            <a:fld id="{AA31EAAB-8F4A-4B39-ABFA-FC19812AD98D}" type="slidenum">
              <a:rPr b="0" lang="en-AU" sz="1200" spc="-1" strike="noStrike">
                <a:solidFill>
                  <a:srgbClr val="8b8b8b"/>
                </a:solidFill>
                <a:latin typeface="Calibri"/>
              </a:rPr>
              <a:t>1</a:t>
            </a:fld>
            <a:endParaRPr b="0" lang="en-AU" sz="1200" spc="-1" strike="noStrike">
              <a:latin typeface="Times New Roman"/>
            </a:endParaRPr>
          </a:p>
        </p:txBody>
      </p:sp>
      <p:pic>
        <p:nvPicPr>
          <p:cNvPr id="94" name="Picture 2" descr="http://freebiesdesign.com/wp-content/uploads/2012/09/psd-business-card-mock-up-template-3d-6.jpg"/>
          <p:cNvPicPr/>
          <p:nvPr/>
        </p:nvPicPr>
        <p:blipFill>
          <a:blip r:embed="rId1"/>
          <a:stretch/>
        </p:blipFill>
        <p:spPr>
          <a:xfrm>
            <a:off x="2709720" y="3477240"/>
            <a:ext cx="3808800" cy="1827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p:nvPr>
        </p:nvSpPr>
        <p:spPr>
          <a:xfrm>
            <a:off x="500040" y="1109520"/>
            <a:ext cx="8228520" cy="3390480"/>
          </a:xfrm>
          <a:prstGeom prst="rect">
            <a:avLst/>
          </a:prstGeom>
          <a:noFill/>
          <a:ln w="936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pc="-1" strike="noStrike">
                <a:solidFill>
                  <a:srgbClr val="000000"/>
                </a:solidFill>
                <a:latin typeface="Calibri"/>
              </a:rPr>
              <a:t>May use faked text. </a:t>
            </a:r>
            <a:r>
              <a:rPr b="0" lang="en-US" sz="2800" spc="-1" strike="noStrike">
                <a:solidFill>
                  <a:srgbClr val="000000"/>
                </a:solidFill>
                <a:latin typeface="Calibri"/>
              </a:rPr>
              <a:t>‘</a:t>
            </a:r>
            <a:r>
              <a:rPr b="0" i="1" lang="en-US" sz="2800" spc="-1" strike="noStrike">
                <a:solidFill>
                  <a:srgbClr val="000000"/>
                </a:solidFill>
                <a:latin typeface="Calibri"/>
              </a:rPr>
              <a:t>Lorem Ipsum</a:t>
            </a:r>
            <a:r>
              <a:rPr b="0" lang="en-US" sz="2800" spc="-1" strike="noStrike">
                <a:solidFill>
                  <a:srgbClr val="000000"/>
                </a:solidFill>
                <a:latin typeface="Calibri"/>
              </a:rPr>
              <a:t>’ is the standard ‘filler text’. It contains all the letters of the alphabet and looks like real text without being distracting.</a:t>
            </a:r>
            <a:endParaRPr b="0" lang="en-AU" sz="2800" spc="-1" strike="noStrike">
              <a:latin typeface="Arial"/>
            </a:endParaRPr>
          </a:p>
          <a:p>
            <a:pPr lvl="1" marL="743040" indent="-285840">
              <a:lnSpc>
                <a:spcPct val="100000"/>
              </a:lnSpc>
              <a:spcBef>
                <a:spcPts val="1134"/>
              </a:spcBef>
              <a:buClr>
                <a:srgbClr val="000000"/>
              </a:buClr>
              <a:buFont typeface="Arial"/>
              <a:buChar char="–"/>
            </a:pPr>
            <a:r>
              <a:rPr b="0" i="1" lang="en-AU" sz="1800" spc="-1" strike="noStrike">
                <a:solidFill>
                  <a:srgbClr val="000000"/>
                </a:solidFill>
                <a:latin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b="0" lang="en-AU" sz="1800" spc="-1" strike="noStrike">
              <a:latin typeface="Arial"/>
            </a:endParaRPr>
          </a:p>
        </p:txBody>
      </p:sp>
      <p:sp>
        <p:nvSpPr>
          <p:cNvPr id="96" name="Title 1"/>
          <p:cNvSpPr/>
          <p:nvPr/>
        </p:nvSpPr>
        <p:spPr>
          <a:xfrm>
            <a:off x="186480" y="332640"/>
            <a:ext cx="8856000" cy="776880"/>
          </a:xfrm>
          <a:prstGeom prst="rect">
            <a:avLst/>
          </a:prstGeom>
          <a:noFill/>
          <a:ln w="9525">
            <a:noFill/>
          </a:ln>
        </p:spPr>
        <p:style>
          <a:lnRef idx="0"/>
          <a:fillRef idx="0"/>
          <a:effectRef idx="0"/>
          <a:fontRef idx="minor"/>
        </p:style>
        <p:txBody>
          <a:bodyPr numCol="1" spcCol="0" lIns="90000" rIns="90000" tIns="45000" bIns="45000" anchor="ctr">
            <a:noAutofit/>
          </a:bodyPr>
          <a:p>
            <a:pPr algn="ctr">
              <a:lnSpc>
                <a:spcPct val="100000"/>
              </a:lnSpc>
            </a:pPr>
            <a:r>
              <a:rPr b="1" lang="en-AU" sz="4000" spc="-1" strike="noStrike">
                <a:solidFill>
                  <a:srgbClr val="c9211e"/>
                </a:solidFill>
                <a:latin typeface="Calibri"/>
                <a:ea typeface="DejaVu Sans"/>
              </a:rPr>
              <a:t>Features of mock-ups</a:t>
            </a:r>
            <a:endParaRPr b="0" lang="en-AU" sz="4000" spc="-1" strike="noStrike">
              <a:solidFill>
                <a:srgbClr val="c9211e"/>
              </a:solidFill>
              <a:latin typeface="Arial"/>
            </a:endParaRPr>
          </a:p>
        </p:txBody>
      </p:sp>
      <p:sp>
        <p:nvSpPr>
          <p:cNvPr id="97" name="PlaceHolder 2"/>
          <p:cNvSpPr>
            <a:spLocks noGrp="1"/>
          </p:cNvSpPr>
          <p:nvPr>
            <p:ph type="sldNum"/>
          </p:nvPr>
        </p:nvSpPr>
        <p:spPr>
          <a:xfrm>
            <a:off x="8388360" y="6453360"/>
            <a:ext cx="430920" cy="267120"/>
          </a:xfrm>
          <a:prstGeom prst="rect">
            <a:avLst/>
          </a:prstGeom>
          <a:noFill/>
          <a:ln w="0">
            <a:noFill/>
          </a:ln>
        </p:spPr>
        <p:txBody>
          <a:bodyPr lIns="90000" rIns="90000" tIns="45000" bIns="45000" anchor="ctr">
            <a:noAutofit/>
          </a:bodyPr>
          <a:p>
            <a:pPr algn="r">
              <a:lnSpc>
                <a:spcPct val="100000"/>
              </a:lnSpc>
            </a:pPr>
            <a:fld id="{94D5D85E-3196-4657-801C-5A258547B262}" type="slidenum">
              <a:rPr b="0" lang="en-AU" sz="1200" spc="-1" strike="noStrike">
                <a:solidFill>
                  <a:srgbClr val="8b8b8b"/>
                </a:solidFill>
                <a:latin typeface="Calibri"/>
              </a:rPr>
              <a:t>1</a:t>
            </a:fld>
            <a:endParaRPr b="0" lang="en-AU" sz="1200" spc="-1" strike="noStrike">
              <a:latin typeface="Times New Roman"/>
            </a:endParaRPr>
          </a:p>
        </p:txBody>
      </p:sp>
      <p:pic>
        <p:nvPicPr>
          <p:cNvPr id="98" name="" descr=""/>
          <p:cNvPicPr/>
          <p:nvPr/>
        </p:nvPicPr>
        <p:blipFill>
          <a:blip r:embed="rId1"/>
          <a:stretch/>
        </p:blipFill>
        <p:spPr>
          <a:xfrm>
            <a:off x="5400000" y="4932360"/>
            <a:ext cx="2800080" cy="1638000"/>
          </a:xfrm>
          <a:prstGeom prst="rect">
            <a:avLst/>
          </a:prstGeom>
          <a:ln w="0">
            <a:noFill/>
          </a:ln>
        </p:spPr>
      </p:pic>
      <p:sp>
        <p:nvSpPr>
          <p:cNvPr id="99" name=""/>
          <p:cNvSpPr txBox="1"/>
          <p:nvPr/>
        </p:nvSpPr>
        <p:spPr>
          <a:xfrm>
            <a:off x="720000" y="5220000"/>
            <a:ext cx="4320000" cy="968760"/>
          </a:xfrm>
          <a:prstGeom prst="rect">
            <a:avLst/>
          </a:prstGeom>
          <a:noFill/>
          <a:ln w="0">
            <a:noFill/>
          </a:ln>
        </p:spPr>
        <p:txBody>
          <a:bodyPr lIns="90000" rIns="90000" tIns="45000" bIns="45000" anchor="t">
            <a:noAutofit/>
          </a:bodyPr>
          <a:p>
            <a:r>
              <a:rPr b="0" lang="en-AU" sz="1500" spc="-1" strike="noStrike">
                <a:latin typeface="Arial"/>
              </a:rPr>
              <a:t>Boring Fact – the Lorem Ipsum text is attributed to an unknown typesetter in the 15th century who scrambled parts of different texts for use in a demonstration book.</a:t>
            </a:r>
            <a:endParaRPr b="0" lang="en-AU" sz="15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p:nvPr>
        </p:nvSpPr>
        <p:spPr>
          <a:xfrm>
            <a:off x="500040" y="1214280"/>
            <a:ext cx="8228520" cy="4949640"/>
          </a:xfrm>
          <a:prstGeom prst="rect">
            <a:avLst/>
          </a:prstGeom>
          <a:noFill/>
          <a:ln w="9360">
            <a:noFill/>
          </a:ln>
        </p:spPr>
        <p:txBody>
          <a:bodyPr numCol="1" spcCol="0" lIns="90000" rIns="90000" tIns="45000" bIns="45000" anchor="t">
            <a:noAutofit/>
          </a:bodyPr>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Positions of elements</a:t>
            </a:r>
            <a:endParaRPr b="0" lang="en-AU" sz="3200" spc="-1" strike="noStrike">
              <a:latin typeface="Arial"/>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Relative sizes</a:t>
            </a:r>
            <a:endParaRPr b="0" lang="en-AU" sz="3200" spc="-1" strike="noStrike">
              <a:latin typeface="Arial"/>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Margins, borders</a:t>
            </a:r>
            <a:endParaRPr b="0" lang="en-AU" sz="3200" spc="-1" strike="noStrike">
              <a:latin typeface="Arial"/>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Alignment of objects</a:t>
            </a:r>
            <a:endParaRPr b="0" lang="en-AU" sz="3200" spc="-1" strike="noStrike">
              <a:latin typeface="Arial"/>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Colours</a:t>
            </a:r>
            <a:endParaRPr b="0" lang="en-AU" sz="3200" spc="-1" strike="noStrike">
              <a:latin typeface="Arial"/>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Contents of images</a:t>
            </a:r>
            <a:endParaRPr b="0" lang="en-AU" sz="3200" spc="-1" strike="noStrike">
              <a:latin typeface="Arial"/>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Text headings</a:t>
            </a:r>
            <a:endParaRPr b="0" lang="en-AU" sz="3200" spc="-1" strike="noStrike">
              <a:latin typeface="Arial"/>
            </a:endParaRPr>
          </a:p>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Position and types of navigation controls</a:t>
            </a:r>
            <a:endParaRPr b="0" lang="en-AU" sz="3200" spc="-1" strike="noStrike">
              <a:latin typeface="Arial"/>
            </a:endParaRPr>
          </a:p>
          <a:p>
            <a:pPr>
              <a:lnSpc>
                <a:spcPct val="100000"/>
              </a:lnSpc>
            </a:pPr>
            <a:endParaRPr b="0" lang="en-AU" sz="3200" spc="-1" strike="noStrike">
              <a:latin typeface="Arial"/>
            </a:endParaRPr>
          </a:p>
        </p:txBody>
      </p:sp>
      <p:sp>
        <p:nvSpPr>
          <p:cNvPr id="101" name="Title 1"/>
          <p:cNvSpPr/>
          <p:nvPr/>
        </p:nvSpPr>
        <p:spPr>
          <a:xfrm>
            <a:off x="186480" y="332640"/>
            <a:ext cx="8856000" cy="776880"/>
          </a:xfrm>
          <a:prstGeom prst="rect">
            <a:avLst/>
          </a:prstGeom>
          <a:noFill/>
          <a:ln w="9525">
            <a:noFill/>
          </a:ln>
        </p:spPr>
        <p:style>
          <a:lnRef idx="0"/>
          <a:fillRef idx="0"/>
          <a:effectRef idx="0"/>
          <a:fontRef idx="minor"/>
        </p:style>
        <p:txBody>
          <a:bodyPr numCol="1" spcCol="0" lIns="90000" rIns="90000" tIns="45000" bIns="45000" anchor="ctr">
            <a:noAutofit/>
          </a:bodyPr>
          <a:p>
            <a:pPr algn="ctr">
              <a:lnSpc>
                <a:spcPct val="100000"/>
              </a:lnSpc>
            </a:pPr>
            <a:r>
              <a:rPr b="1" lang="en-AU" sz="4000" spc="-1" strike="noStrike">
                <a:solidFill>
                  <a:srgbClr val="c9211e"/>
                </a:solidFill>
                <a:latin typeface="Calibri"/>
                <a:ea typeface="DejaVu Sans"/>
              </a:rPr>
              <a:t>Mock-up information includes</a:t>
            </a:r>
            <a:endParaRPr b="0" lang="en-AU" sz="4000" spc="-1" strike="noStrike">
              <a:solidFill>
                <a:srgbClr val="c9211e"/>
              </a:solidFill>
              <a:latin typeface="Arial"/>
            </a:endParaRPr>
          </a:p>
        </p:txBody>
      </p:sp>
      <p:sp>
        <p:nvSpPr>
          <p:cNvPr id="102" name="PlaceHolder 2"/>
          <p:cNvSpPr>
            <a:spLocks noGrp="1"/>
          </p:cNvSpPr>
          <p:nvPr>
            <p:ph type="sldNum"/>
          </p:nvPr>
        </p:nvSpPr>
        <p:spPr>
          <a:xfrm>
            <a:off x="8388360" y="6453360"/>
            <a:ext cx="430920" cy="267120"/>
          </a:xfrm>
          <a:prstGeom prst="rect">
            <a:avLst/>
          </a:prstGeom>
          <a:noFill/>
          <a:ln w="0">
            <a:noFill/>
          </a:ln>
        </p:spPr>
        <p:txBody>
          <a:bodyPr lIns="90000" rIns="90000" tIns="45000" bIns="45000" anchor="ctr">
            <a:noAutofit/>
          </a:bodyPr>
          <a:p>
            <a:pPr algn="r">
              <a:lnSpc>
                <a:spcPct val="100000"/>
              </a:lnSpc>
            </a:pPr>
            <a:fld id="{4A25CC95-4F06-4D9F-953D-9F4BF7ADAD89}" type="slidenum">
              <a:rPr b="0" lang="en-AU" sz="1200" spc="-1" strike="noStrike">
                <a:solidFill>
                  <a:srgbClr val="8b8b8b"/>
                </a:solidFill>
                <a:latin typeface="Calibri"/>
              </a:rPr>
              <a:t>1</a:t>
            </a:fld>
            <a:endParaRPr b="0" lang="en-AU"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p:nvPr>
        </p:nvSpPr>
        <p:spPr>
          <a:xfrm>
            <a:off x="24840" y="777960"/>
            <a:ext cx="8856000" cy="3077640"/>
          </a:xfrm>
          <a:prstGeom prst="rect">
            <a:avLst/>
          </a:prstGeom>
          <a:noFill/>
          <a:ln w="9360">
            <a:noFill/>
          </a:ln>
        </p:spPr>
        <p:txBody>
          <a:bodyPr numCol="1" spcCol="0" lIns="90000" rIns="90000" tIns="45000" bIns="45000" anchor="t">
            <a:noAutofit/>
          </a:bodyPr>
          <a:p>
            <a:pPr lvl="1" marL="743040" indent="-285840">
              <a:lnSpc>
                <a:spcPct val="100000"/>
              </a:lnSpc>
              <a:spcBef>
                <a:spcPts val="641"/>
              </a:spcBef>
              <a:buClr>
                <a:srgbClr val="000000"/>
              </a:buClr>
              <a:buFont typeface="Arial"/>
              <a:buChar char="–"/>
            </a:pPr>
            <a:r>
              <a:rPr b="0" lang="en-US" sz="3200" spc="-1" strike="noStrike">
                <a:solidFill>
                  <a:srgbClr val="000000"/>
                </a:solidFill>
                <a:latin typeface="Calibri"/>
              </a:rPr>
              <a:t>The </a:t>
            </a:r>
            <a:r>
              <a:rPr b="1" lang="en-US" sz="3200" spc="-1" strike="noStrike">
                <a:solidFill>
                  <a:srgbClr val="000000"/>
                </a:solidFill>
                <a:latin typeface="Calibri"/>
              </a:rPr>
              <a:t>orientation</a:t>
            </a:r>
            <a:r>
              <a:rPr b="0" lang="en-US" sz="3200" spc="-1" strike="noStrike">
                <a:solidFill>
                  <a:srgbClr val="000000"/>
                </a:solidFill>
                <a:latin typeface="Calibri"/>
              </a:rPr>
              <a:t> – should it be portrait or landscape? Paper size? Screen ratio?</a:t>
            </a:r>
            <a:endParaRPr b="0" lang="en-AU"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US" sz="3200" spc="-1" strike="noStrike">
                <a:solidFill>
                  <a:srgbClr val="000000"/>
                </a:solidFill>
                <a:latin typeface="Calibri"/>
              </a:rPr>
              <a:t>If orientation can change (e.g. on a phone, tablet) and the display also changes, each orientation should be mocked-up separately</a:t>
            </a:r>
            <a:endParaRPr b="0" lang="en-AU" sz="3200" spc="-1" strike="noStrike">
              <a:latin typeface="Arial"/>
            </a:endParaRPr>
          </a:p>
        </p:txBody>
      </p:sp>
      <p:sp>
        <p:nvSpPr>
          <p:cNvPr id="104" name="Title 1"/>
          <p:cNvSpPr/>
          <p:nvPr/>
        </p:nvSpPr>
        <p:spPr>
          <a:xfrm>
            <a:off x="143640" y="0"/>
            <a:ext cx="8856000" cy="776880"/>
          </a:xfrm>
          <a:prstGeom prst="rect">
            <a:avLst/>
          </a:prstGeom>
          <a:noFill/>
          <a:ln w="9525">
            <a:noFill/>
          </a:ln>
        </p:spPr>
        <p:style>
          <a:lnRef idx="0"/>
          <a:fillRef idx="0"/>
          <a:effectRef idx="0"/>
          <a:fontRef idx="minor"/>
        </p:style>
        <p:txBody>
          <a:bodyPr numCol="1" spcCol="0" lIns="90000" rIns="90000" tIns="45000" bIns="45000" anchor="ctr">
            <a:noAutofit/>
          </a:bodyPr>
          <a:p>
            <a:pPr algn="ctr">
              <a:lnSpc>
                <a:spcPct val="100000"/>
              </a:lnSpc>
            </a:pPr>
            <a:r>
              <a:rPr b="1" lang="en-AU" sz="4000" spc="-1" strike="noStrike">
                <a:solidFill>
                  <a:srgbClr val="c9211e"/>
                </a:solidFill>
                <a:latin typeface="Calibri"/>
                <a:ea typeface="DejaVu Sans"/>
              </a:rPr>
              <a:t>Mock-ups include</a:t>
            </a:r>
            <a:endParaRPr b="0" lang="en-AU" sz="4000" spc="-1" strike="noStrike">
              <a:solidFill>
                <a:srgbClr val="c9211e"/>
              </a:solidFill>
              <a:latin typeface="Arial"/>
            </a:endParaRPr>
          </a:p>
        </p:txBody>
      </p:sp>
      <p:sp>
        <p:nvSpPr>
          <p:cNvPr id="105" name="PlaceHolder 2"/>
          <p:cNvSpPr>
            <a:spLocks noGrp="1"/>
          </p:cNvSpPr>
          <p:nvPr>
            <p:ph type="sldNum"/>
          </p:nvPr>
        </p:nvSpPr>
        <p:spPr>
          <a:xfrm>
            <a:off x="8388360" y="6453360"/>
            <a:ext cx="430920" cy="267120"/>
          </a:xfrm>
          <a:prstGeom prst="rect">
            <a:avLst/>
          </a:prstGeom>
          <a:noFill/>
          <a:ln w="0">
            <a:noFill/>
          </a:ln>
        </p:spPr>
        <p:txBody>
          <a:bodyPr lIns="90000" rIns="90000" tIns="45000" bIns="45000" anchor="ctr">
            <a:noAutofit/>
          </a:bodyPr>
          <a:p>
            <a:pPr algn="r">
              <a:lnSpc>
                <a:spcPct val="100000"/>
              </a:lnSpc>
            </a:pPr>
            <a:fld id="{64C9E390-DD35-4278-B1C0-D45B1800B3DE}" type="slidenum">
              <a:rPr b="0" lang="en-AU" sz="1200" spc="-1" strike="noStrike">
                <a:solidFill>
                  <a:srgbClr val="8b8b8b"/>
                </a:solidFill>
                <a:latin typeface="Calibri"/>
              </a:rPr>
              <a:t>1</a:t>
            </a:fld>
            <a:endParaRPr b="0" lang="en-AU" sz="1200" spc="-1" strike="noStrike">
              <a:latin typeface="Times New Roman"/>
            </a:endParaRPr>
          </a:p>
        </p:txBody>
      </p:sp>
      <p:pic>
        <p:nvPicPr>
          <p:cNvPr id="106" name="Picture 1" descr=""/>
          <p:cNvPicPr/>
          <p:nvPr/>
        </p:nvPicPr>
        <p:blipFill>
          <a:blip r:embed="rId1"/>
          <a:stretch/>
        </p:blipFill>
        <p:spPr>
          <a:xfrm>
            <a:off x="2699640" y="3856680"/>
            <a:ext cx="4590000" cy="2580120"/>
          </a:xfrm>
          <a:prstGeom prst="rect">
            <a:avLst/>
          </a:prstGeom>
          <a:ln w="0">
            <a:noFill/>
          </a:ln>
        </p:spPr>
      </p:pic>
      <p:sp>
        <p:nvSpPr>
          <p:cNvPr id="107" name="TextBox 2"/>
          <p:cNvSpPr/>
          <p:nvPr/>
        </p:nvSpPr>
        <p:spPr>
          <a:xfrm>
            <a:off x="990000" y="4725000"/>
            <a:ext cx="1510920" cy="63828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pPr>
            <a:r>
              <a:rPr b="0" lang="en-US" sz="1800" spc="-1" strike="noStrike">
                <a:solidFill>
                  <a:srgbClr val="000000"/>
                </a:solidFill>
                <a:latin typeface="Arial"/>
                <a:ea typeface="DejaVu Sans"/>
              </a:rPr>
              <a:t>Portrait orientation</a:t>
            </a:r>
            <a:endParaRPr b="0" lang="en-AU" sz="1800" spc="-1" strike="noStrike">
              <a:latin typeface="Arial"/>
            </a:endParaRPr>
          </a:p>
        </p:txBody>
      </p:sp>
      <p:sp>
        <p:nvSpPr>
          <p:cNvPr id="108" name="TextBox 7"/>
          <p:cNvSpPr/>
          <p:nvPr/>
        </p:nvSpPr>
        <p:spPr>
          <a:xfrm>
            <a:off x="7369560" y="4725000"/>
            <a:ext cx="15109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Arial"/>
                <a:ea typeface="DejaVu Sans"/>
              </a:rPr>
              <a:t>Landscape</a:t>
            </a:r>
            <a:endParaRPr b="0" lang="en-AU" sz="1800" spc="-1" strike="noStrike">
              <a:latin typeface="Arial"/>
            </a:endParaRPr>
          </a:p>
          <a:p>
            <a:pPr>
              <a:lnSpc>
                <a:spcPct val="100000"/>
              </a:lnSpc>
            </a:pPr>
            <a:r>
              <a:rPr b="0" lang="en-US" sz="1800" spc="-1" strike="noStrike">
                <a:solidFill>
                  <a:srgbClr val="000000"/>
                </a:solidFill>
                <a:latin typeface="Arial"/>
                <a:ea typeface="DejaVu Sans"/>
              </a:rPr>
              <a:t>orientation</a:t>
            </a:r>
            <a:endParaRPr b="0" lang="en-AU"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p:nvPr>
        </p:nvSpPr>
        <p:spPr>
          <a:xfrm>
            <a:off x="457200" y="1556640"/>
            <a:ext cx="8228520" cy="4568400"/>
          </a:xfrm>
          <a:prstGeom prst="rect">
            <a:avLst/>
          </a:prstGeom>
          <a:noFill/>
          <a:ln w="9360">
            <a:noFill/>
          </a:ln>
        </p:spPr>
        <p:txBody>
          <a:bodyPr numCol="1" spcCol="0" lIns="90000" rIns="90000" tIns="45000" bIns="45000" anchor="t">
            <a:noAutofit/>
          </a:bodyPr>
          <a:p>
            <a:pPr marL="343080" indent="-343080">
              <a:lnSpc>
                <a:spcPct val="100000"/>
              </a:lnSpc>
              <a:spcBef>
                <a:spcPts val="720"/>
              </a:spcBef>
              <a:buClr>
                <a:srgbClr val="000000"/>
              </a:buClr>
              <a:buFont typeface="Arial"/>
              <a:buChar char="•"/>
            </a:pPr>
            <a:r>
              <a:rPr b="0" lang="en-AU" sz="3600" spc="-1" strike="noStrike">
                <a:solidFill>
                  <a:srgbClr val="000000"/>
                </a:solidFill>
                <a:latin typeface="Calibri"/>
              </a:rPr>
              <a:t>Detailed notes about </a:t>
            </a:r>
            <a:r>
              <a:rPr b="1" lang="en-AU" sz="3600" spc="-1" strike="noStrike">
                <a:solidFill>
                  <a:srgbClr val="000000"/>
                </a:solidFill>
                <a:latin typeface="Calibri"/>
              </a:rPr>
              <a:t>formatting</a:t>
            </a:r>
            <a:endParaRPr b="0" lang="en-AU" sz="3600" spc="-1" strike="noStrike">
              <a:latin typeface="Arial"/>
            </a:endParaRPr>
          </a:p>
          <a:p>
            <a:pPr marL="343080" indent="-343080">
              <a:lnSpc>
                <a:spcPct val="100000"/>
              </a:lnSpc>
              <a:spcBef>
                <a:spcPts val="720"/>
              </a:spcBef>
              <a:buClr>
                <a:srgbClr val="000000"/>
              </a:buClr>
              <a:buFont typeface="Arial"/>
              <a:buChar char="•"/>
            </a:pPr>
            <a:r>
              <a:rPr b="0" lang="en-AU" sz="3600" spc="-1" strike="noStrike">
                <a:solidFill>
                  <a:srgbClr val="000000"/>
                </a:solidFill>
                <a:latin typeface="Calibri"/>
              </a:rPr>
              <a:t>Should have enough detail so that the mockup can be given to </a:t>
            </a:r>
            <a:r>
              <a:rPr b="1" lang="en-AU" sz="3600" spc="-1" strike="noStrike">
                <a:solidFill>
                  <a:srgbClr val="000000"/>
                </a:solidFill>
                <a:latin typeface="Calibri"/>
              </a:rPr>
              <a:t>someone else</a:t>
            </a:r>
            <a:r>
              <a:rPr b="0" lang="en-AU" sz="3600" spc="-1" strike="noStrike">
                <a:solidFill>
                  <a:srgbClr val="000000"/>
                </a:solidFill>
                <a:latin typeface="Calibri"/>
              </a:rPr>
              <a:t> to accurately produce the intended look</a:t>
            </a:r>
            <a:endParaRPr b="0" lang="en-AU" sz="3600" spc="-1" strike="noStrike">
              <a:latin typeface="Arial"/>
            </a:endParaRPr>
          </a:p>
          <a:p>
            <a:pPr marL="343080" indent="-343080">
              <a:lnSpc>
                <a:spcPct val="100000"/>
              </a:lnSpc>
              <a:spcBef>
                <a:spcPts val="720"/>
              </a:spcBef>
              <a:buClr>
                <a:srgbClr val="000000"/>
              </a:buClr>
              <a:buFont typeface="Arial"/>
              <a:buChar char="•"/>
            </a:pPr>
            <a:r>
              <a:rPr b="0" lang="en-AU" sz="3600" spc="-1" strike="noStrike">
                <a:solidFill>
                  <a:srgbClr val="000000"/>
                </a:solidFill>
                <a:latin typeface="Calibri"/>
              </a:rPr>
              <a:t>e.g.</a:t>
            </a:r>
            <a:endParaRPr b="0" lang="en-AU" sz="3600" spc="-1" strike="noStrike">
              <a:latin typeface="Arial"/>
            </a:endParaRPr>
          </a:p>
          <a:p>
            <a:pPr lvl="1" marL="743040" indent="-285840">
              <a:lnSpc>
                <a:spcPct val="100000"/>
              </a:lnSpc>
              <a:spcBef>
                <a:spcPts val="641"/>
              </a:spcBef>
              <a:buClr>
                <a:srgbClr val="000000"/>
              </a:buClr>
              <a:buFont typeface="Arial"/>
              <a:buChar char="–"/>
            </a:pPr>
            <a:r>
              <a:rPr b="0" lang="en-AU" sz="3200" spc="-1" strike="noStrike">
                <a:solidFill>
                  <a:srgbClr val="000000"/>
                </a:solidFill>
                <a:latin typeface="Calibri"/>
              </a:rPr>
              <a:t>Arial, 14pt, bold, dark blue</a:t>
            </a:r>
            <a:endParaRPr b="0" lang="en-AU" sz="3200" spc="-1" strike="noStrike">
              <a:latin typeface="Arial"/>
            </a:endParaRPr>
          </a:p>
          <a:p>
            <a:pPr lvl="1" marL="743040" indent="-285840">
              <a:lnSpc>
                <a:spcPct val="100000"/>
              </a:lnSpc>
              <a:spcBef>
                <a:spcPts val="641"/>
              </a:spcBef>
              <a:buClr>
                <a:srgbClr val="000000"/>
              </a:buClr>
              <a:buFont typeface="Arial"/>
              <a:buChar char="–"/>
            </a:pPr>
            <a:r>
              <a:rPr b="0" lang="en-AU" sz="3200" spc="-1" strike="noStrike">
                <a:solidFill>
                  <a:srgbClr val="000000"/>
                </a:solidFill>
                <a:latin typeface="Calibri"/>
              </a:rPr>
              <a:t>Sans serif, smallish</a:t>
            </a:r>
            <a:endParaRPr b="0" lang="en-AU" sz="3200" spc="-1" strike="noStrike">
              <a:latin typeface="Arial"/>
            </a:endParaRPr>
          </a:p>
          <a:p>
            <a:pPr lvl="1" marL="743040" indent="-285840">
              <a:lnSpc>
                <a:spcPct val="100000"/>
              </a:lnSpc>
              <a:spcBef>
                <a:spcPts val="641"/>
              </a:spcBef>
              <a:buClr>
                <a:srgbClr val="000000"/>
              </a:buClr>
              <a:buFont typeface="Arial"/>
              <a:buChar char="–"/>
            </a:pPr>
            <a:r>
              <a:rPr b="0" lang="en-AU" sz="3200" spc="-1" strike="noStrike">
                <a:solidFill>
                  <a:srgbClr val="000000"/>
                </a:solidFill>
                <a:latin typeface="Calibri"/>
              </a:rPr>
              <a:t>BIG! BOLD! WEIRD FONT!</a:t>
            </a:r>
            <a:endParaRPr b="0" lang="en-AU" sz="3200" spc="-1" strike="noStrike">
              <a:latin typeface="Arial"/>
            </a:endParaRPr>
          </a:p>
          <a:p>
            <a:pPr>
              <a:lnSpc>
                <a:spcPct val="100000"/>
              </a:lnSpc>
              <a:spcBef>
                <a:spcPts val="720"/>
              </a:spcBef>
            </a:pPr>
            <a:endParaRPr b="0" lang="en-AU" sz="3200" spc="-1" strike="noStrike">
              <a:latin typeface="Arial"/>
            </a:endParaRPr>
          </a:p>
        </p:txBody>
      </p:sp>
      <p:sp>
        <p:nvSpPr>
          <p:cNvPr id="110" name="Title 1"/>
          <p:cNvSpPr/>
          <p:nvPr/>
        </p:nvSpPr>
        <p:spPr>
          <a:xfrm>
            <a:off x="143640" y="404640"/>
            <a:ext cx="8856000" cy="776880"/>
          </a:xfrm>
          <a:prstGeom prst="rect">
            <a:avLst/>
          </a:prstGeom>
          <a:noFill/>
          <a:ln w="9525">
            <a:noFill/>
          </a:ln>
        </p:spPr>
        <p:style>
          <a:lnRef idx="0"/>
          <a:fillRef idx="0"/>
          <a:effectRef idx="0"/>
          <a:fontRef idx="minor"/>
        </p:style>
        <p:txBody>
          <a:bodyPr numCol="1" spcCol="0" lIns="90000" rIns="90000" tIns="45000" bIns="45000" anchor="ctr">
            <a:noAutofit/>
          </a:bodyPr>
          <a:p>
            <a:pPr algn="ctr">
              <a:lnSpc>
                <a:spcPct val="100000"/>
              </a:lnSpc>
            </a:pPr>
            <a:r>
              <a:rPr b="1" lang="en-AU" sz="4000" spc="-1" strike="noStrike">
                <a:solidFill>
                  <a:srgbClr val="c9211e"/>
                </a:solidFill>
                <a:latin typeface="Calibri"/>
                <a:ea typeface="DejaVu Sans"/>
              </a:rPr>
              <a:t>Features of mock-ups</a:t>
            </a:r>
            <a:endParaRPr b="0" lang="en-AU" sz="4000" spc="-1" strike="noStrike">
              <a:solidFill>
                <a:srgbClr val="c9211e"/>
              </a:solidFill>
              <a:latin typeface="Arial"/>
            </a:endParaRPr>
          </a:p>
        </p:txBody>
      </p:sp>
      <p:sp>
        <p:nvSpPr>
          <p:cNvPr id="111" name="PlaceHolder 2"/>
          <p:cNvSpPr>
            <a:spLocks noGrp="1"/>
          </p:cNvSpPr>
          <p:nvPr>
            <p:ph type="sldNum"/>
          </p:nvPr>
        </p:nvSpPr>
        <p:spPr>
          <a:xfrm>
            <a:off x="8388360" y="6453360"/>
            <a:ext cx="430920" cy="267120"/>
          </a:xfrm>
          <a:prstGeom prst="rect">
            <a:avLst/>
          </a:prstGeom>
          <a:noFill/>
          <a:ln w="0">
            <a:noFill/>
          </a:ln>
        </p:spPr>
        <p:txBody>
          <a:bodyPr lIns="90000" rIns="90000" tIns="45000" bIns="45000" anchor="ctr">
            <a:noAutofit/>
          </a:bodyPr>
          <a:p>
            <a:pPr algn="r">
              <a:lnSpc>
                <a:spcPct val="100000"/>
              </a:lnSpc>
            </a:pPr>
            <a:fld id="{C58B7F87-C913-4C3F-BB5F-CCD69153EF9B}" type="slidenum">
              <a:rPr b="0" lang="en-AU" sz="1200" spc="-1" strike="noStrike">
                <a:solidFill>
                  <a:srgbClr val="8b8b8b"/>
                </a:solidFill>
                <a:latin typeface="Calibri"/>
              </a:rPr>
              <a:t>1</a:t>
            </a:fld>
            <a:endParaRPr b="0" lang="en-AU"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238</TotalTime>
  <Application>LibreOffice/7.2.2.2$Windows_X86_64 LibreOffice_project/02b2acce88a210515b4a5bb2e46cbfb63fe97d56</Application>
  <AppVersion>15.0000</AppVersion>
  <Words>719</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2009-02-06T03:31:51Z</dcterms:created>
  <dc:creator>kel</dc:creator>
  <dc:description/>
  <dc:language>en-AU</dc:language>
  <cp:lastModifiedBy>Mark Kelly</cp:lastModifiedBy>
  <dcterms:modified xsi:type="dcterms:W3CDTF">2022-02-15T13:14:06Z</dcterms:modified>
  <cp:revision>26</cp:revision>
  <dc:subject/>
  <dc:title>IT Applications Theory Slideshows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15</vt:i4>
  </property>
</Properties>
</file>