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0" y="2040840"/>
            <a:ext cx="9072000" cy="12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AU" sz="6000" spc="-1" strike="noStrike">
                <a:solidFill>
                  <a:srgbClr val="c9211e"/>
                </a:solidFill>
                <a:latin typeface="Calibri"/>
                <a:ea typeface="DejaVu Sans"/>
              </a:rPr>
              <a:t>Evaluation Criteria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78" name="TextBox 6"/>
          <p:cNvSpPr/>
          <p:nvPr/>
        </p:nvSpPr>
        <p:spPr>
          <a:xfrm>
            <a:off x="2071800" y="3671640"/>
            <a:ext cx="50713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Yep – another 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exciting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theory lesson coming up!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79" name="Picture 7" descr="giveadamnta8.gif"/>
          <p:cNvPicPr/>
          <p:nvPr/>
        </p:nvPicPr>
        <p:blipFill>
          <a:blip r:embed="rId1"/>
          <a:stretch/>
        </p:blipFill>
        <p:spPr>
          <a:xfrm>
            <a:off x="3460680" y="4556520"/>
            <a:ext cx="1938960" cy="19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1280" y="1600200"/>
            <a:ext cx="871452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creating a website, the main objectives might be: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Should be interesting to teenagers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Should be quick to load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Should be easy to read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So, when evaluating its success, these are the main factors you would want to evaluate rather than (say) how much it costs to set up.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effectiveness evaluation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857240"/>
            <a:ext cx="8228880" cy="271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Accuracy of information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Currency (being up-to-date)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Loading speed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Popularity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500120"/>
            <a:ext cx="8228880" cy="521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Authority (how reputable and respected it is)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Comprehensiveness (thorough coverage of topic)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Depth of coverage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Profitability (costs vs income generation)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85840" y="1643040"/>
            <a:ext cx="8143200" cy="457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Reliability (links work, site is not often down etc)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Security (especially if storing customers’ passwords, credit card info etc)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Uniqueness (offering things found nowhere else)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Objectivity (unbiased in matters of ‘fact’)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14200" y="2071800"/>
            <a:ext cx="8228880" cy="4357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Ease of locating desired information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Attractiveness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Hipness” – looking cool, dope,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awesome,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alvo, grouse,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amped,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bad, 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beautimus ,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cherry, 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chim,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</a:rPr>
              <a:t>choice,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</a:rPr>
              <a:t>clutch, </a:t>
            </a:r>
            <a:r>
              <a:rPr b="0" lang="en-AU" sz="1100" spc="-1" strike="noStrike">
                <a:solidFill>
                  <a:srgbClr val="000000"/>
                </a:solidFill>
                <a:latin typeface="Calibri"/>
              </a:rPr>
              <a:t>crump,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</a:rPr>
              <a:t>  etc</a:t>
            </a:r>
            <a:endParaRPr b="0" lang="en-AU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Ease of understanding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8880" cy="521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Accessibility (to people with disabilities)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Entertainment value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Not all these criteria are relevant to - or important to – every site.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Which ones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important depends on the ambitions of the site owners.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Efficiency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quickly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page loads, a page prints etc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 many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man-hours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are needed to get the job done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 much the system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costs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buy, run, maintain etc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methods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evaluate a criterion, you need a corresponding evaluation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method or strategy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Objectively measure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whenever possible; rely on subjective opinions when measurement is not possible.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4848120" y="3990960"/>
            <a:ext cx="4295160" cy="28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3"/>
          <p:cNvGraphicFramePr/>
          <p:nvPr/>
        </p:nvGraphicFramePr>
        <p:xfrm>
          <a:off x="214200" y="428760"/>
          <a:ext cx="8643240" cy="5982480"/>
        </p:xfrm>
        <a:graphic>
          <a:graphicData uri="http://schemas.openxmlformats.org/drawingml/2006/table">
            <a:tbl>
              <a:tblPr/>
              <a:tblGrid>
                <a:gridCol w="2571480"/>
                <a:gridCol w="6072120"/>
              </a:tblGrid>
              <a:tr h="10000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Criterion</a:t>
                      </a:r>
                      <a:endParaRPr b="0" lang="en-AU" sz="4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Strategy</a:t>
                      </a:r>
                      <a:endParaRPr b="0" lang="en-AU" sz="4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5116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Loading speed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Clear cache, load site, use stopwatch to measure loading time in seconds.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966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Authority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Look up its Google rating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5116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the number of complaints received about inaccurate data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162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Currency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the number of page updates made per week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 3"/>
          <p:cNvGraphicFramePr/>
          <p:nvPr/>
        </p:nvGraphicFramePr>
        <p:xfrm>
          <a:off x="214200" y="428760"/>
          <a:ext cx="8643240" cy="6197040"/>
        </p:xfrm>
        <a:graphic>
          <a:graphicData uri="http://schemas.openxmlformats.org/drawingml/2006/table">
            <a:tbl>
              <a:tblPr/>
              <a:tblGrid>
                <a:gridCol w="2571480"/>
                <a:gridCol w="6072120"/>
              </a:tblGrid>
              <a:tr h="10000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Criterion</a:t>
                      </a:r>
                      <a:endParaRPr b="0" lang="en-AU" sz="4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Strategy</a:t>
                      </a:r>
                      <a:endParaRPr b="0" lang="en-AU" sz="4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4133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Entertainment factor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 users about how entertaining they found the site to be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2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Ease of use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Conduct a questionnaire asking users to report their opinion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33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Reliability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web server’s error log for 404 (page not found) errors etc.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882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Profitability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economic records to compare site costs vs online sales .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Criterion?  Criteria?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have 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criterion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have two or more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criteri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Like 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two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cow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computer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two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computer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methods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interviewing users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about their opinions of the system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examining error logs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to determine the reliability of the system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timing its speed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when carrying out a typical process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load-testing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the system to quantify its performance under pressure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study its output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to judge its readability, accuracy, attractiveness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survey customers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about the ease of use of the system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refer to security logs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to see if the system has been subject to successful hacking attempts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create error conditions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(e.g. pull the plug out) and see if test data is lost or damaged, and how well the system recovers from power outage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compare output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from the new system with output from the old system and see if it is better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Read the </a:t>
            </a: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log of complaints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by users or customers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Remember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42920" y="1600200"/>
            <a:ext cx="91432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Evaluation comes at the very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of a project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Is not the same as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testing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Testing should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already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have proved the product works.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Evaluation determines how successful the project has been.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Learn lessons to make the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next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project even more successful e.g…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Next time, we don’t build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quite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so close to a cliff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2" name="Picture 2" descr="C:\down\_wallpapers\00023885.jpg"/>
          <p:cNvPicPr/>
          <p:nvPr/>
        </p:nvPicPr>
        <p:blipFill>
          <a:blip r:embed="rId1"/>
          <a:stretch/>
        </p:blipFill>
        <p:spPr>
          <a:xfrm>
            <a:off x="1000080" y="1571760"/>
            <a:ext cx="7143120" cy="47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60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Evaluating...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Effectiveness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= quality of output, accuracy, attractiveness, number of errors etc.  How well it achieves its goals.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Efficiency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saving time, money and labour.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28520" y="9748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features you use to judge the quality of something.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To evaluate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its criteria may be: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Furriness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Friendliness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Mousing ability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Its ability to tell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difference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between your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shoes and its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litter tray.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3505320" y="3371760"/>
            <a:ext cx="5637960" cy="34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857160" y="3867120"/>
            <a:ext cx="7619400" cy="313308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28760" y="1214280"/>
            <a:ext cx="8000280" cy="3928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car’s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evaluation criteria may be: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Safety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Fuel consumption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Comfort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Acceleration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Seating capacity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young lady’s criteria for evaluating her new husband may be: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Sense of humour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Income level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Kindness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Ability to kill spiders in the bath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And – of course….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Sheer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good looks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93" name="Picture 2" descr="C:\down\Open Wide.jpg"/>
          <p:cNvPicPr/>
          <p:nvPr/>
        </p:nvPicPr>
        <p:blipFill>
          <a:blip r:embed="rId1"/>
          <a:stretch/>
        </p:blipFill>
        <p:spPr>
          <a:xfrm>
            <a:off x="2714760" y="1500120"/>
            <a:ext cx="3685320" cy="45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Choose criteria that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relevant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important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the thing being evaluated.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evaluate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on its seating capacity and acceleration.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evaluate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on its furriness and mousing ability.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Choosing Criteria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8880" cy="4911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evaluating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IT product, focus 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the criteria that were laid down during the analysis phase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 the creation of the product.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During analysis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logical design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product is formulated.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logical design lays out the specifications of the finished product: what it should be able to achieve (it does not say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how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it will be achieved)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Application>LibreOffice/7.2.2.2$Windows_X86_64 LibreOffice_project/02b2acce88a210515b4a5bb2e46cbfb63fe97d56</Application>
  <AppVersion>15.0000</AppVersion>
  <Words>907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2022-01-22T11:13:11Z</dcterms:modified>
  <cp:revision>42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23</vt:i4>
  </property>
</Properties>
</file>