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5" descr=""/>
          <p:cNvPicPr/>
          <p:nvPr/>
        </p:nvPicPr>
        <p:blipFill>
          <a:blip r:embed="rId1"/>
          <a:stretch/>
        </p:blipFill>
        <p:spPr>
          <a:xfrm>
            <a:off x="4572000" y="1773360"/>
            <a:ext cx="4457160" cy="49809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9640" y="83628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539640" y="2853000"/>
            <a:ext cx="7771680" cy="19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AU" sz="6000" spc="-1" strike="noStrike">
                <a:solidFill>
                  <a:srgbClr val="000000"/>
                </a:solidFill>
                <a:latin typeface="Arial"/>
                <a:ea typeface="DejaVu Sans"/>
              </a:rPr>
              <a:t>Naming</a:t>
            </a:r>
            <a:br/>
            <a:r>
              <a:rPr b="0" lang="en-AU" sz="6000" spc="-1" strike="noStrike">
                <a:solidFill>
                  <a:srgbClr val="000000"/>
                </a:solidFill>
                <a:latin typeface="Arial"/>
                <a:ea typeface="DejaVu Sans"/>
              </a:rPr>
              <a:t>Conventions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39640" y="333360"/>
            <a:ext cx="8228880" cy="79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Answer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478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leads to more consistent variable names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Deciding on a variable name can be a mechanical and quick, process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Inappropriate type casting and operations using incompatible types can be detected easily while reading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a weakly-typed language such as Basic, it's easy to create logical errors by mismatching variable types.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SD 2008 exam Question 3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List the main features of a naming convention for variables and procedures that you have used in your programming this year. State two advantages of this convention.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3 marks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5508720" y="4149720"/>
            <a:ext cx="3652200" cy="27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8880" cy="848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Answer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197000"/>
            <a:ext cx="8228880" cy="4928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Advantage 1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prefix clearly identifies the type of the object so mismatched objects cannot be accidentally combined.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if bNumber is a a byte variable (which can hold up to 255) and pPoint is a 32 bit pointer, the programmer would quickly realise that bNumber = pPoint + 1 would lead to an error because any 'p' variable could never fit into a 'b' variable.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Answer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Advantage 2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promotes consistency throughout a program, and throughout a team.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reduces the chances that an individual or team mate will mistreat variables because they did not realise their type.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77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Answer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It's also more efficient for program maintenance, since returning to work on a program after a long absence will be easier because the programmer will not need to relearn that particular program's naming scheme.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Camelcase…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also known as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413000"/>
            <a:ext cx="8228880" cy="4712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Medial capitals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Pascal case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BumpyCaps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BumpyCase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camelBack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CamelCaps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CamelHump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Camelcase…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also known as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413000"/>
            <a:ext cx="8228880" cy="4712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CapitalizedWords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CapWords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ClCl (Capital-lower Capital-lower)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compoundNames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Embedded Caps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HumpBack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InterCaps or intercapping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Camelcase…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also known as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413000"/>
            <a:ext cx="8228880" cy="4712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InternalCapitalization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LeadingCaps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mixedCase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nerdCaps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WikiWord or WikiCase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practice of writing multiple words as one string without spaces using Capital Letters to mark the beginnings of individual words.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TaxRate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EndOfFile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ReadNextRecord()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PhoneNumber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DateOfBirth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txtSurname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What’s in a name?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Names of elements (variables, subprograms, functions, tables, fields, queries, reports etc) must be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Easily understood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confused with other elements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too long – wastes time, invites typos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meaninglessly short (e.g.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Self-descriptive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Underscore Alternative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More readable?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Tax_Rate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End_Of_File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Read_Next_Record()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Phone_Number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Date_Of_Birth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txt_Surname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Style Guides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Naming conventions vary from programmer to programmer, and from organisation to organisation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Often naming schemes are passionately held and defended!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Organisations often dictate local naming conventions which must be obeyed.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3"/>
          <p:cNvSpPr/>
          <p:nvPr/>
        </p:nvSpPr>
        <p:spPr>
          <a:xfrm>
            <a:off x="428760" y="350028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60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Consistency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if ALLCAPS are used for names of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constants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module names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use them in the same way for the entire program.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programmers on a team must know and use the same conventions.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example, compare these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= b * c;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weekly_pay = hours_worked * pay_rate;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What’s in a name?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Avoid special punctuation (which may choke some databases or compilers)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Avoid spaces, which often indicate the end of a name.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Remember, your source code may be used in more than one database or compiler with different behaviour!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115920"/>
            <a:ext cx="5723640" cy="79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Hungarian Notation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0" y="907920"/>
            <a:ext cx="72460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Invented by Charles Simonyi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He worked at Xerox PARC (which developed the mouse, GUI and Ethernet etc)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Later became Chief Architect at Microsoft.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Flew on a space shuttle.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Now worth $1 billion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From Hungary, where - like in Japan - people's surnames precede their given name.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He would have been called Simonyi Charles at home.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7308720" y="1989000"/>
            <a:ext cx="1742400" cy="262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5280" y="189000"/>
            <a:ext cx="8228880" cy="862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Hungarian Notation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341360"/>
            <a:ext cx="8228880" cy="478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From the SD exam 2007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Hungarian notation is a naming convention for program elements such as variables and objects. The convention is that the first two or three letters of the element's name indicate the type of element.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The rest of the name indicates its purpose, and starts with a capital letter; for example a text box containing a first name could be called </a:t>
            </a:r>
            <a:r>
              <a:rPr b="0" i="1" lang="en-AU" sz="2800" spc="-1" strike="noStrike">
                <a:solidFill>
                  <a:srgbClr val="ff0000"/>
                </a:solidFill>
                <a:latin typeface="Calibri"/>
              </a:rPr>
              <a:t>txtFname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State three benefits of this method of naming. 3 marks.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 it offers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Information about the element being named, e.g. its data type in a program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txtSurname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(text variable)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global_txt_Head_Count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(global text variable)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its object type in a database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rpt_Invoice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(report)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qry_FindPensioners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(query)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Answer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68360" y="1268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variable type can be seen from its name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reminds the programmer of the type of each variable or object so it is not treated improperly. (e.g. trying to address the .text property of a label in Visual Basic)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are independent of a language's inbuilt sigils. e.g. in BASIC, name$ names a string but in Perl, $name refers to a scalar value. Using a standard prefix like str, is less confusing if working with different languages.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LibreOffice/7.2.2.2$Windows_X86_64 LibreOffice_project/02b2acce88a210515b4a5bb2e46cbfb63fe97d56</Application>
  <AppVersion>15.0000</AppVersion>
  <Words>847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2022-01-22T10:48:03Z</dcterms:modified>
  <cp:revision>15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