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8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0F7D-C3CA-894A-B6E9-046B3D36F677}" type="datetimeFigureOut">
              <a:rPr kumimoji="1" lang="zh-CN" altLang="en-US" smtClean="0"/>
              <a:t>13-3-3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C94C-FD60-CD46-8170-D3ECDAC131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1055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0F7D-C3CA-894A-B6E9-046B3D36F677}" type="datetimeFigureOut">
              <a:rPr kumimoji="1" lang="zh-CN" altLang="en-US" smtClean="0"/>
              <a:t>13-3-3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C94C-FD60-CD46-8170-D3ECDAC131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8770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0F7D-C3CA-894A-B6E9-046B3D36F677}" type="datetimeFigureOut">
              <a:rPr kumimoji="1" lang="zh-CN" altLang="en-US" smtClean="0"/>
              <a:t>13-3-3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C94C-FD60-CD46-8170-D3ECDAC131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246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0F7D-C3CA-894A-B6E9-046B3D36F677}" type="datetimeFigureOut">
              <a:rPr kumimoji="1" lang="zh-CN" altLang="en-US" smtClean="0"/>
              <a:t>13-3-3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C94C-FD60-CD46-8170-D3ECDAC131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5261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0F7D-C3CA-894A-B6E9-046B3D36F677}" type="datetimeFigureOut">
              <a:rPr kumimoji="1" lang="zh-CN" altLang="en-US" smtClean="0"/>
              <a:t>13-3-3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C94C-FD60-CD46-8170-D3ECDAC131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4617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0F7D-C3CA-894A-B6E9-046B3D36F677}" type="datetimeFigureOut">
              <a:rPr kumimoji="1" lang="zh-CN" altLang="en-US" smtClean="0"/>
              <a:t>13-3-3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C94C-FD60-CD46-8170-D3ECDAC131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2089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0F7D-C3CA-894A-B6E9-046B3D36F677}" type="datetimeFigureOut">
              <a:rPr kumimoji="1" lang="zh-CN" altLang="en-US" smtClean="0"/>
              <a:t>13-3-3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C94C-FD60-CD46-8170-D3ECDAC131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3774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0F7D-C3CA-894A-B6E9-046B3D36F677}" type="datetimeFigureOut">
              <a:rPr kumimoji="1" lang="zh-CN" altLang="en-US" smtClean="0"/>
              <a:t>13-3-3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C94C-FD60-CD46-8170-D3ECDAC131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8512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0F7D-C3CA-894A-B6E9-046B3D36F677}" type="datetimeFigureOut">
              <a:rPr kumimoji="1" lang="zh-CN" altLang="en-US" smtClean="0"/>
              <a:t>13-3-3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C94C-FD60-CD46-8170-D3ECDAC131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1500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0F7D-C3CA-894A-B6E9-046B3D36F677}" type="datetimeFigureOut">
              <a:rPr kumimoji="1" lang="zh-CN" altLang="en-US" smtClean="0"/>
              <a:t>13-3-3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C94C-FD60-CD46-8170-D3ECDAC131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2751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0F7D-C3CA-894A-B6E9-046B3D36F677}" type="datetimeFigureOut">
              <a:rPr kumimoji="1" lang="zh-CN" altLang="en-US" smtClean="0"/>
              <a:t>13-3-3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C94C-FD60-CD46-8170-D3ECDAC131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4665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20F7D-C3CA-894A-B6E9-046B3D36F677}" type="datetimeFigureOut">
              <a:rPr kumimoji="1" lang="zh-CN" altLang="en-US" smtClean="0"/>
              <a:t>13-3-3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4C94C-FD60-CD46-8170-D3ECDAC131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138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"/>
            <a:ext cx="9144000" cy="13438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40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4000" dirty="0" smtClean="0">
                <a:latin typeface="微软雅黑"/>
                <a:ea typeface="微软雅黑"/>
                <a:cs typeface="微软雅黑"/>
              </a:rPr>
              <a:t>    </a:t>
            </a:r>
            <a:r>
              <a:rPr kumimoji="1" lang="zh-CN" altLang="en-US" sz="4000" dirty="0" smtClean="0">
                <a:latin typeface="微软雅黑"/>
                <a:ea typeface="微软雅黑"/>
                <a:cs typeface="微软雅黑"/>
              </a:rPr>
              <a:t>拉模式下的系统结构图</a:t>
            </a:r>
            <a:endParaRPr kumimoji="1" lang="zh-CN" altLang="en-US" sz="4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3034" y="3809657"/>
            <a:ext cx="1799210" cy="9123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博华信智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34649" y="2872653"/>
            <a:ext cx="1799210" cy="720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创维实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34649" y="4749541"/>
            <a:ext cx="1799210" cy="8964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圣力来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0" name="肘形连接符 9"/>
          <p:cNvCxnSpPr>
            <a:stCxn id="23" idx="1"/>
            <a:endCxn id="6" idx="0"/>
          </p:cNvCxnSpPr>
          <p:nvPr/>
        </p:nvCxnSpPr>
        <p:spPr>
          <a:xfrm rot="10800000" flipV="1">
            <a:off x="1652639" y="3230913"/>
            <a:ext cx="1682268" cy="57874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29" idx="1"/>
            <a:endCxn id="6" idx="2"/>
          </p:cNvCxnSpPr>
          <p:nvPr/>
        </p:nvCxnSpPr>
        <p:spPr>
          <a:xfrm rot="10800000">
            <a:off x="1652639" y="4722005"/>
            <a:ext cx="1682268" cy="48267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334907" y="2782672"/>
            <a:ext cx="1649276" cy="8964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博华提供的接口程序</a:t>
            </a:r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28" name="肘形连接符 27"/>
          <p:cNvCxnSpPr>
            <a:stCxn id="23" idx="3"/>
            <a:endCxn id="7" idx="1"/>
          </p:cNvCxnSpPr>
          <p:nvPr/>
        </p:nvCxnSpPr>
        <p:spPr>
          <a:xfrm>
            <a:off x="4984183" y="3230914"/>
            <a:ext cx="1950466" cy="1839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334907" y="4756435"/>
            <a:ext cx="1649276" cy="8964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博华提供的接口程序</a:t>
            </a:r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33" name="肘形连接符 32"/>
          <p:cNvCxnSpPr>
            <a:stCxn id="29" idx="3"/>
            <a:endCxn id="8" idx="1"/>
          </p:cNvCxnSpPr>
          <p:nvPr/>
        </p:nvCxnSpPr>
        <p:spPr>
          <a:xfrm flipV="1">
            <a:off x="4984183" y="5197783"/>
            <a:ext cx="1950466" cy="6894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493187" y="2404153"/>
            <a:ext cx="5211170" cy="3760341"/>
          </a:xfrm>
          <a:prstGeom prst="rect">
            <a:avLst/>
          </a:prstGeom>
          <a:noFill/>
          <a:ln w="57150" cmpd="sng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2167876" y="2589624"/>
            <a:ext cx="77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TCP</a:t>
            </a:r>
            <a:endParaRPr kumimoji="1"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2189509" y="5204677"/>
            <a:ext cx="806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TCP</a:t>
            </a:r>
            <a:endParaRPr kumimoji="1"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5431562" y="5003612"/>
            <a:ext cx="272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?</a:t>
            </a:r>
            <a:endParaRPr kumimoji="1"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5979713" y="3730352"/>
            <a:ext cx="31449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1.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需提供数据字典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2.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协商协议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、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频率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3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.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组态变更通知（人工、自动）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431562" y="2785107"/>
            <a:ext cx="272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?</a:t>
            </a:r>
            <a:endParaRPr kumimoji="1"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1227875" y="5733135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包含冗余、同步、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HA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等内容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473029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"/>
            <a:ext cx="9144000" cy="13438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40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4000" dirty="0" smtClean="0">
                <a:latin typeface="微软雅黑"/>
                <a:ea typeface="微软雅黑"/>
                <a:cs typeface="微软雅黑"/>
              </a:rPr>
              <a:t>    </a:t>
            </a:r>
            <a:r>
              <a:rPr kumimoji="1" lang="zh-CN" altLang="en-US" sz="4000" dirty="0" smtClean="0">
                <a:latin typeface="微软雅黑"/>
                <a:ea typeface="微软雅黑"/>
                <a:cs typeface="微软雅黑"/>
              </a:rPr>
              <a:t>推模式下的系统结构图</a:t>
            </a:r>
            <a:endParaRPr kumimoji="1" lang="zh-CN" altLang="en-US" sz="4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0462" y="3547362"/>
            <a:ext cx="1430244" cy="7374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博华信智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142074" y="2048859"/>
            <a:ext cx="1499778" cy="8114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创维实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77700" y="4888920"/>
            <a:ext cx="1499779" cy="8193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圣力来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0" name="肘形连接符 9"/>
          <p:cNvCxnSpPr>
            <a:stCxn id="4" idx="1"/>
            <a:endCxn id="6" idx="3"/>
          </p:cNvCxnSpPr>
          <p:nvPr/>
        </p:nvCxnSpPr>
        <p:spPr>
          <a:xfrm rot="10800000">
            <a:off x="2120707" y="3916110"/>
            <a:ext cx="813757" cy="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934463" y="3041872"/>
            <a:ext cx="1158990" cy="17484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中间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数据库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22" name="肘形连接符 21"/>
          <p:cNvCxnSpPr>
            <a:stCxn id="53" idx="1"/>
            <a:endCxn id="4" idx="0"/>
          </p:cNvCxnSpPr>
          <p:nvPr/>
        </p:nvCxnSpPr>
        <p:spPr>
          <a:xfrm rot="10800000" flipV="1">
            <a:off x="3513958" y="2455178"/>
            <a:ext cx="1883466" cy="58669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62" idx="1"/>
            <a:endCxn id="4" idx="2"/>
          </p:cNvCxnSpPr>
          <p:nvPr/>
        </p:nvCxnSpPr>
        <p:spPr>
          <a:xfrm rot="10800000">
            <a:off x="3513958" y="4790347"/>
            <a:ext cx="1883466" cy="50824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505517" y="1923208"/>
            <a:ext cx="4167432" cy="3994593"/>
          </a:xfrm>
          <a:prstGeom prst="rect">
            <a:avLst/>
          </a:prstGeom>
          <a:noFill/>
          <a:ln w="57150" cmpd="sng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/>
              <a:ea typeface="微软雅黑"/>
              <a:cs typeface="微软雅黑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894884" y="20858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推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774176" y="49169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推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052986" y="3418909"/>
            <a:ext cx="31449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1.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需提供数据以及字典映射表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2.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组态变更通知（人工、自动）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3.</a:t>
            </a:r>
            <a:r>
              <a:rPr kumimoji="1" lang="zh-CN" altLang="en-US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数据推送程序</a:t>
            </a:r>
            <a:endParaRPr kumimoji="1" lang="en-US" altLang="zh-CN" dirty="0" smtClean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4.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协商推送频率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231676" y="3529870"/>
            <a:ext cx="77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TCP</a:t>
            </a:r>
            <a:endParaRPr kumimoji="1"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5397424" y="2103801"/>
            <a:ext cx="1212019" cy="7027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推送程序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57" name="直线连接符 56"/>
          <p:cNvCxnSpPr>
            <a:stCxn id="53" idx="3"/>
            <a:endCxn id="7" idx="1"/>
          </p:cNvCxnSpPr>
          <p:nvPr/>
        </p:nvCxnSpPr>
        <p:spPr>
          <a:xfrm flipV="1">
            <a:off x="6609443" y="2454593"/>
            <a:ext cx="532631" cy="5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5397424" y="4908551"/>
            <a:ext cx="1413005" cy="7800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推送程序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74" name="直线连接符 73"/>
          <p:cNvCxnSpPr>
            <a:stCxn id="62" idx="3"/>
            <a:endCxn id="8" idx="1"/>
          </p:cNvCxnSpPr>
          <p:nvPr/>
        </p:nvCxnSpPr>
        <p:spPr>
          <a:xfrm>
            <a:off x="6810429" y="5298593"/>
            <a:ext cx="46727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1092248" y="5364015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包含冗余、同步、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HA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等内容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597416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90</Words>
  <Application>Microsoft Macintosh PowerPoint</Application>
  <PresentationFormat>全屏显示(4:3)</PresentationFormat>
  <Paragraphs>30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 dali</dc:creator>
  <cp:lastModifiedBy>zhao dali</cp:lastModifiedBy>
  <cp:revision>86</cp:revision>
  <dcterms:created xsi:type="dcterms:W3CDTF">2013-03-03T09:37:18Z</dcterms:created>
  <dcterms:modified xsi:type="dcterms:W3CDTF">2013-03-03T10:21:16Z</dcterms:modified>
</cp:coreProperties>
</file>