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1" r:id="rId1"/>
  </p:sldMasterIdLst>
  <p:notesMasterIdLst>
    <p:notesMasterId r:id="rId3"/>
  </p:notesMasterIdLst>
  <p:sldIdLst>
    <p:sldId id="256" r:id="rId2"/>
  </p:sldIdLst>
  <p:sldSz cx="9601200" cy="12801600" type="A3"/>
  <p:notesSz cx="6858000" cy="9144000"/>
  <p:embeddedFontLst>
    <p:embeddedFont>
      <p:font typeface="Arial Narrow" panose="020B0606020202030204" pitchFamily="34" charset="0"/>
      <p:regular r:id="rId4"/>
      <p:bold r:id="rId5"/>
      <p:italic r:id="rId6"/>
      <p:boldItalic r:id="rId7"/>
    </p:embeddedFont>
    <p:embeddedFont>
      <p:font typeface="Calibri" panose="020F0502020204030204" pitchFamily="3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241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610956" marR="0" lvl="1" indent="-1356" algn="l" rtl="0">
              <a:spcBef>
                <a:spcPts val="0"/>
              </a:spcBef>
              <a:buNone/>
              <a:defRPr sz="2400" b="0" i="0" u="none" strike="noStrike" cap="none">
                <a:solidFill>
                  <a:schemeClr val="dk1"/>
                </a:solidFill>
                <a:latin typeface="Calibri"/>
                <a:ea typeface="Calibri"/>
                <a:cs typeface="Calibri"/>
                <a:sym typeface="Calibri"/>
              </a:defRPr>
            </a:lvl2pPr>
            <a:lvl3pPr marL="1221913" marR="0" lvl="2" indent="-2713" algn="l" rtl="0">
              <a:spcBef>
                <a:spcPts val="0"/>
              </a:spcBef>
              <a:buNone/>
              <a:defRPr sz="2400" b="0" i="0" u="none" strike="noStrike" cap="none">
                <a:solidFill>
                  <a:schemeClr val="dk1"/>
                </a:solidFill>
                <a:latin typeface="Calibri"/>
                <a:ea typeface="Calibri"/>
                <a:cs typeface="Calibri"/>
                <a:sym typeface="Calibri"/>
              </a:defRPr>
            </a:lvl3pPr>
            <a:lvl4pPr marL="1832869" marR="0" lvl="3" indent="-4068" algn="l" rtl="0">
              <a:spcBef>
                <a:spcPts val="0"/>
              </a:spcBef>
              <a:buNone/>
              <a:defRPr sz="2400" b="0" i="0" u="none" strike="noStrike" cap="none">
                <a:solidFill>
                  <a:schemeClr val="dk1"/>
                </a:solidFill>
                <a:latin typeface="Calibri"/>
                <a:ea typeface="Calibri"/>
                <a:cs typeface="Calibri"/>
                <a:sym typeface="Calibri"/>
              </a:defRPr>
            </a:lvl4pPr>
            <a:lvl5pPr marL="2443825" marR="0" lvl="4" indent="-5425" algn="l" rtl="0">
              <a:spcBef>
                <a:spcPts val="0"/>
              </a:spcBef>
              <a:buNone/>
              <a:defRPr sz="2400" b="0" i="0" u="none" strike="noStrike" cap="none">
                <a:solidFill>
                  <a:schemeClr val="dk1"/>
                </a:solidFill>
                <a:latin typeface="Calibri"/>
                <a:ea typeface="Calibri"/>
                <a:cs typeface="Calibri"/>
                <a:sym typeface="Calibri"/>
              </a:defRPr>
            </a:lvl5pPr>
            <a:lvl6pPr marL="3054782" marR="0" lvl="5" indent="-6781" algn="l" rtl="0">
              <a:spcBef>
                <a:spcPts val="0"/>
              </a:spcBef>
              <a:buNone/>
              <a:defRPr sz="2400" b="0" i="0" u="none" strike="noStrike" cap="none">
                <a:solidFill>
                  <a:schemeClr val="dk1"/>
                </a:solidFill>
                <a:latin typeface="Calibri"/>
                <a:ea typeface="Calibri"/>
                <a:cs typeface="Calibri"/>
                <a:sym typeface="Calibri"/>
              </a:defRPr>
            </a:lvl6pPr>
            <a:lvl7pPr marL="3665738" marR="0" lvl="6" indent="-8137" algn="l" rtl="0">
              <a:spcBef>
                <a:spcPts val="0"/>
              </a:spcBef>
              <a:buNone/>
              <a:defRPr sz="2400" b="0" i="0" u="none" strike="noStrike" cap="none">
                <a:solidFill>
                  <a:schemeClr val="dk1"/>
                </a:solidFill>
                <a:latin typeface="Calibri"/>
                <a:ea typeface="Calibri"/>
                <a:cs typeface="Calibri"/>
                <a:sym typeface="Calibri"/>
              </a:defRPr>
            </a:lvl7pPr>
            <a:lvl8pPr marL="4276695" marR="0" lvl="7" indent="-9495" algn="l" rtl="0">
              <a:spcBef>
                <a:spcPts val="0"/>
              </a:spcBef>
              <a:buNone/>
              <a:defRPr sz="2400" b="0" i="0" u="none" strike="noStrike" cap="none">
                <a:solidFill>
                  <a:schemeClr val="dk1"/>
                </a:solidFill>
                <a:latin typeface="Calibri"/>
                <a:ea typeface="Calibri"/>
                <a:cs typeface="Calibri"/>
                <a:sym typeface="Calibri"/>
              </a:defRPr>
            </a:lvl8pPr>
            <a:lvl9pPr marL="4887651" marR="0" lvl="8" indent="-1085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610956" marR="0" lvl="1" indent="-1356" algn="l" rtl="0">
              <a:spcBef>
                <a:spcPts val="0"/>
              </a:spcBef>
              <a:buNone/>
              <a:defRPr sz="2400" b="0" i="0" u="none" strike="noStrike" cap="none">
                <a:solidFill>
                  <a:schemeClr val="dk1"/>
                </a:solidFill>
                <a:latin typeface="Calibri"/>
                <a:ea typeface="Calibri"/>
                <a:cs typeface="Calibri"/>
                <a:sym typeface="Calibri"/>
              </a:defRPr>
            </a:lvl2pPr>
            <a:lvl3pPr marL="1221913" marR="0" lvl="2" indent="-2713" algn="l" rtl="0">
              <a:spcBef>
                <a:spcPts val="0"/>
              </a:spcBef>
              <a:buNone/>
              <a:defRPr sz="2400" b="0" i="0" u="none" strike="noStrike" cap="none">
                <a:solidFill>
                  <a:schemeClr val="dk1"/>
                </a:solidFill>
                <a:latin typeface="Calibri"/>
                <a:ea typeface="Calibri"/>
                <a:cs typeface="Calibri"/>
                <a:sym typeface="Calibri"/>
              </a:defRPr>
            </a:lvl3pPr>
            <a:lvl4pPr marL="1832869" marR="0" lvl="3" indent="-4068" algn="l" rtl="0">
              <a:spcBef>
                <a:spcPts val="0"/>
              </a:spcBef>
              <a:buNone/>
              <a:defRPr sz="2400" b="0" i="0" u="none" strike="noStrike" cap="none">
                <a:solidFill>
                  <a:schemeClr val="dk1"/>
                </a:solidFill>
                <a:latin typeface="Calibri"/>
                <a:ea typeface="Calibri"/>
                <a:cs typeface="Calibri"/>
                <a:sym typeface="Calibri"/>
              </a:defRPr>
            </a:lvl4pPr>
            <a:lvl5pPr marL="2443825" marR="0" lvl="4" indent="-5425" algn="l" rtl="0">
              <a:spcBef>
                <a:spcPts val="0"/>
              </a:spcBef>
              <a:buNone/>
              <a:defRPr sz="2400" b="0" i="0" u="none" strike="noStrike" cap="none">
                <a:solidFill>
                  <a:schemeClr val="dk1"/>
                </a:solidFill>
                <a:latin typeface="Calibri"/>
                <a:ea typeface="Calibri"/>
                <a:cs typeface="Calibri"/>
                <a:sym typeface="Calibri"/>
              </a:defRPr>
            </a:lvl5pPr>
            <a:lvl6pPr marL="3054782" marR="0" lvl="5" indent="-6781" algn="l" rtl="0">
              <a:spcBef>
                <a:spcPts val="0"/>
              </a:spcBef>
              <a:buNone/>
              <a:defRPr sz="2400" b="0" i="0" u="none" strike="noStrike" cap="none">
                <a:solidFill>
                  <a:schemeClr val="dk1"/>
                </a:solidFill>
                <a:latin typeface="Calibri"/>
                <a:ea typeface="Calibri"/>
                <a:cs typeface="Calibri"/>
                <a:sym typeface="Calibri"/>
              </a:defRPr>
            </a:lvl6pPr>
            <a:lvl7pPr marL="3665738" marR="0" lvl="6" indent="-8137" algn="l" rtl="0">
              <a:spcBef>
                <a:spcPts val="0"/>
              </a:spcBef>
              <a:buNone/>
              <a:defRPr sz="2400" b="0" i="0" u="none" strike="noStrike" cap="none">
                <a:solidFill>
                  <a:schemeClr val="dk1"/>
                </a:solidFill>
                <a:latin typeface="Calibri"/>
                <a:ea typeface="Calibri"/>
                <a:cs typeface="Calibri"/>
                <a:sym typeface="Calibri"/>
              </a:defRPr>
            </a:lvl7pPr>
            <a:lvl8pPr marL="4276695" marR="0" lvl="7" indent="-9495" algn="l" rtl="0">
              <a:spcBef>
                <a:spcPts val="0"/>
              </a:spcBef>
              <a:buNone/>
              <a:defRPr sz="2400" b="0" i="0" u="none" strike="noStrike" cap="none">
                <a:solidFill>
                  <a:schemeClr val="dk1"/>
                </a:solidFill>
                <a:latin typeface="Calibri"/>
                <a:ea typeface="Calibri"/>
                <a:cs typeface="Calibri"/>
                <a:sym typeface="Calibri"/>
              </a:defRPr>
            </a:lvl8pPr>
            <a:lvl9pPr marL="4887651" marR="0" lvl="8" indent="-1085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600" b="0" i="0" u="none" strike="noStrike" cap="none">
                <a:solidFill>
                  <a:schemeClr val="dk1"/>
                </a:solidFill>
                <a:latin typeface="Calibri"/>
                <a:ea typeface="Calibri"/>
                <a:cs typeface="Calibri"/>
                <a:sym typeface="Calibri"/>
              </a:defRPr>
            </a:lvl1pPr>
            <a:lvl2pPr marL="610956" marR="0" lvl="1" indent="-1356" algn="l" rtl="0">
              <a:spcBef>
                <a:spcPts val="0"/>
              </a:spcBef>
              <a:buNone/>
              <a:defRPr sz="1600" b="0" i="0" u="none" strike="noStrike" cap="none">
                <a:solidFill>
                  <a:schemeClr val="dk1"/>
                </a:solidFill>
                <a:latin typeface="Calibri"/>
                <a:ea typeface="Calibri"/>
                <a:cs typeface="Calibri"/>
                <a:sym typeface="Calibri"/>
              </a:defRPr>
            </a:lvl2pPr>
            <a:lvl3pPr marL="1221913" marR="0" lvl="2" indent="-2713" algn="l" rtl="0">
              <a:spcBef>
                <a:spcPts val="0"/>
              </a:spcBef>
              <a:buNone/>
              <a:defRPr sz="1600" b="0" i="0" u="none" strike="noStrike" cap="none">
                <a:solidFill>
                  <a:schemeClr val="dk1"/>
                </a:solidFill>
                <a:latin typeface="Calibri"/>
                <a:ea typeface="Calibri"/>
                <a:cs typeface="Calibri"/>
                <a:sym typeface="Calibri"/>
              </a:defRPr>
            </a:lvl3pPr>
            <a:lvl4pPr marL="1832869" marR="0" lvl="3" indent="-4068" algn="l" rtl="0">
              <a:spcBef>
                <a:spcPts val="0"/>
              </a:spcBef>
              <a:buNone/>
              <a:defRPr sz="1600" b="0" i="0" u="none" strike="noStrike" cap="none">
                <a:solidFill>
                  <a:schemeClr val="dk1"/>
                </a:solidFill>
                <a:latin typeface="Calibri"/>
                <a:ea typeface="Calibri"/>
                <a:cs typeface="Calibri"/>
                <a:sym typeface="Calibri"/>
              </a:defRPr>
            </a:lvl4pPr>
            <a:lvl5pPr marL="2443825" marR="0" lvl="4" indent="-5425" algn="l" rtl="0">
              <a:spcBef>
                <a:spcPts val="0"/>
              </a:spcBef>
              <a:buNone/>
              <a:defRPr sz="1600" b="0" i="0" u="none" strike="noStrike" cap="none">
                <a:solidFill>
                  <a:schemeClr val="dk1"/>
                </a:solidFill>
                <a:latin typeface="Calibri"/>
                <a:ea typeface="Calibri"/>
                <a:cs typeface="Calibri"/>
                <a:sym typeface="Calibri"/>
              </a:defRPr>
            </a:lvl5pPr>
            <a:lvl6pPr marL="3054782" marR="0" lvl="5" indent="-6781" algn="l" rtl="0">
              <a:spcBef>
                <a:spcPts val="0"/>
              </a:spcBef>
              <a:buNone/>
              <a:defRPr sz="1600" b="0" i="0" u="none" strike="noStrike" cap="none">
                <a:solidFill>
                  <a:schemeClr val="dk1"/>
                </a:solidFill>
                <a:latin typeface="Calibri"/>
                <a:ea typeface="Calibri"/>
                <a:cs typeface="Calibri"/>
                <a:sym typeface="Calibri"/>
              </a:defRPr>
            </a:lvl6pPr>
            <a:lvl7pPr marL="3665738" marR="0" lvl="6" indent="-8137" algn="l" rtl="0">
              <a:spcBef>
                <a:spcPts val="0"/>
              </a:spcBef>
              <a:buNone/>
              <a:defRPr sz="1600" b="0" i="0" u="none" strike="noStrike" cap="none">
                <a:solidFill>
                  <a:schemeClr val="dk1"/>
                </a:solidFill>
                <a:latin typeface="Calibri"/>
                <a:ea typeface="Calibri"/>
                <a:cs typeface="Calibri"/>
                <a:sym typeface="Calibri"/>
              </a:defRPr>
            </a:lvl7pPr>
            <a:lvl8pPr marL="4276695" marR="0" lvl="7" indent="-9495" algn="l" rtl="0">
              <a:spcBef>
                <a:spcPts val="0"/>
              </a:spcBef>
              <a:buNone/>
              <a:defRPr sz="1600" b="0" i="0" u="none" strike="noStrike" cap="none">
                <a:solidFill>
                  <a:schemeClr val="dk1"/>
                </a:solidFill>
                <a:latin typeface="Calibri"/>
                <a:ea typeface="Calibri"/>
                <a:cs typeface="Calibri"/>
                <a:sym typeface="Calibri"/>
              </a:defRPr>
            </a:lvl8pPr>
            <a:lvl9pPr marL="4887651" marR="0" lvl="8" indent="-10850" algn="l" rtl="0">
              <a:spcBef>
                <a:spcPts val="0"/>
              </a:spcBef>
              <a:buNone/>
              <a:defRPr sz="16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610956" marR="0" lvl="1" indent="-1356" algn="l" rtl="0">
              <a:spcBef>
                <a:spcPts val="0"/>
              </a:spcBef>
              <a:buNone/>
              <a:defRPr sz="2400" b="0" i="0" u="none" strike="noStrike" cap="none">
                <a:solidFill>
                  <a:schemeClr val="dk1"/>
                </a:solidFill>
                <a:latin typeface="Calibri"/>
                <a:ea typeface="Calibri"/>
                <a:cs typeface="Calibri"/>
                <a:sym typeface="Calibri"/>
              </a:defRPr>
            </a:lvl2pPr>
            <a:lvl3pPr marL="1221913" marR="0" lvl="2" indent="-2713" algn="l" rtl="0">
              <a:spcBef>
                <a:spcPts val="0"/>
              </a:spcBef>
              <a:buNone/>
              <a:defRPr sz="2400" b="0" i="0" u="none" strike="noStrike" cap="none">
                <a:solidFill>
                  <a:schemeClr val="dk1"/>
                </a:solidFill>
                <a:latin typeface="Calibri"/>
                <a:ea typeface="Calibri"/>
                <a:cs typeface="Calibri"/>
                <a:sym typeface="Calibri"/>
              </a:defRPr>
            </a:lvl3pPr>
            <a:lvl4pPr marL="1832869" marR="0" lvl="3" indent="-4068" algn="l" rtl="0">
              <a:spcBef>
                <a:spcPts val="0"/>
              </a:spcBef>
              <a:buNone/>
              <a:defRPr sz="2400" b="0" i="0" u="none" strike="noStrike" cap="none">
                <a:solidFill>
                  <a:schemeClr val="dk1"/>
                </a:solidFill>
                <a:latin typeface="Calibri"/>
                <a:ea typeface="Calibri"/>
                <a:cs typeface="Calibri"/>
                <a:sym typeface="Calibri"/>
              </a:defRPr>
            </a:lvl4pPr>
            <a:lvl5pPr marL="2443825" marR="0" lvl="4" indent="-5425" algn="l" rtl="0">
              <a:spcBef>
                <a:spcPts val="0"/>
              </a:spcBef>
              <a:buNone/>
              <a:defRPr sz="2400" b="0" i="0" u="none" strike="noStrike" cap="none">
                <a:solidFill>
                  <a:schemeClr val="dk1"/>
                </a:solidFill>
                <a:latin typeface="Calibri"/>
                <a:ea typeface="Calibri"/>
                <a:cs typeface="Calibri"/>
                <a:sym typeface="Calibri"/>
              </a:defRPr>
            </a:lvl5pPr>
            <a:lvl6pPr marL="3054782" marR="0" lvl="5" indent="-6781" algn="l" rtl="0">
              <a:spcBef>
                <a:spcPts val="0"/>
              </a:spcBef>
              <a:buNone/>
              <a:defRPr sz="2400" b="0" i="0" u="none" strike="noStrike" cap="none">
                <a:solidFill>
                  <a:schemeClr val="dk1"/>
                </a:solidFill>
                <a:latin typeface="Calibri"/>
                <a:ea typeface="Calibri"/>
                <a:cs typeface="Calibri"/>
                <a:sym typeface="Calibri"/>
              </a:defRPr>
            </a:lvl6pPr>
            <a:lvl7pPr marL="3665738" marR="0" lvl="6" indent="-8137" algn="l" rtl="0">
              <a:spcBef>
                <a:spcPts val="0"/>
              </a:spcBef>
              <a:buNone/>
              <a:defRPr sz="2400" b="0" i="0" u="none" strike="noStrike" cap="none">
                <a:solidFill>
                  <a:schemeClr val="dk1"/>
                </a:solidFill>
                <a:latin typeface="Calibri"/>
                <a:ea typeface="Calibri"/>
                <a:cs typeface="Calibri"/>
                <a:sym typeface="Calibri"/>
              </a:defRPr>
            </a:lvl7pPr>
            <a:lvl8pPr marL="4276695" marR="0" lvl="7" indent="-9495" algn="l" rtl="0">
              <a:spcBef>
                <a:spcPts val="0"/>
              </a:spcBef>
              <a:buNone/>
              <a:defRPr sz="2400" b="0" i="0" u="none" strike="noStrike" cap="none">
                <a:solidFill>
                  <a:schemeClr val="dk1"/>
                </a:solidFill>
                <a:latin typeface="Calibri"/>
                <a:ea typeface="Calibri"/>
                <a:cs typeface="Calibri"/>
                <a:sym typeface="Calibri"/>
              </a:defRPr>
            </a:lvl8pPr>
            <a:lvl9pPr marL="4887651" marR="0" lvl="8" indent="-1085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fi-FI" sz="1200" b="0" i="0" u="none" strike="noStrike" cap="none">
                <a:solidFill>
                  <a:schemeClr val="dk1"/>
                </a:solidFill>
                <a:latin typeface="Calibri"/>
                <a:ea typeface="Calibri"/>
                <a:cs typeface="Calibri"/>
                <a:sym typeface="Calibri"/>
              </a:rPr>
              <a:t>‹#›</a:t>
            </a:fld>
            <a:endParaRPr lang="fi-FI"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9904297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5" name="Shape 2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5883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three contents">
    <p:spTree>
      <p:nvGrpSpPr>
        <p:cNvPr id="1" name="Shape 14"/>
        <p:cNvGrpSpPr/>
        <p:nvPr/>
      </p:nvGrpSpPr>
      <p:grpSpPr>
        <a:xfrm>
          <a:off x="0" y="0"/>
          <a:ext cx="0" cy="0"/>
          <a:chOff x="0" y="0"/>
          <a:chExt cx="0" cy="0"/>
        </a:xfrm>
      </p:grpSpPr>
      <p:sp>
        <p:nvSpPr>
          <p:cNvPr id="15" name="Shape 15"/>
          <p:cNvSpPr txBox="1">
            <a:spLocks noGrp="1"/>
          </p:cNvSpPr>
          <p:nvPr>
            <p:ph type="body" idx="1"/>
          </p:nvPr>
        </p:nvSpPr>
        <p:spPr>
          <a:xfrm>
            <a:off x="502152" y="2735385"/>
            <a:ext cx="2813821" cy="8548989"/>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
        <p:nvSpPr>
          <p:cNvPr id="16" name="Shape 16"/>
          <p:cNvSpPr txBox="1">
            <a:spLocks noGrp="1"/>
          </p:cNvSpPr>
          <p:nvPr>
            <p:ph type="body" idx="2"/>
          </p:nvPr>
        </p:nvSpPr>
        <p:spPr>
          <a:xfrm>
            <a:off x="3445642" y="2735385"/>
            <a:ext cx="2813821" cy="8548989"/>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
        <p:nvSpPr>
          <p:cNvPr id="17" name="Shape 17"/>
          <p:cNvSpPr txBox="1">
            <a:spLocks noGrp="1"/>
          </p:cNvSpPr>
          <p:nvPr>
            <p:ph type="body" idx="3"/>
          </p:nvPr>
        </p:nvSpPr>
        <p:spPr>
          <a:xfrm>
            <a:off x="6389132" y="2735385"/>
            <a:ext cx="2813821" cy="8548989"/>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18"/>
        <p:cNvGrpSpPr/>
        <p:nvPr/>
      </p:nvGrpSpPr>
      <p:grpSpPr>
        <a:xfrm>
          <a:off x="0" y="0"/>
          <a:ext cx="0" cy="0"/>
          <a:chOff x="0" y="0"/>
          <a:chExt cx="0" cy="0"/>
        </a:xfrm>
      </p:grpSpPr>
      <p:sp>
        <p:nvSpPr>
          <p:cNvPr id="19" name="Shape 19"/>
          <p:cNvSpPr txBox="1">
            <a:spLocks noGrp="1"/>
          </p:cNvSpPr>
          <p:nvPr>
            <p:ph type="body" idx="1"/>
          </p:nvPr>
        </p:nvSpPr>
        <p:spPr>
          <a:xfrm>
            <a:off x="502152" y="2757268"/>
            <a:ext cx="8700800" cy="8527105"/>
          </a:xfrm>
          <a:prstGeom prst="rect">
            <a:avLst/>
          </a:prstGeom>
          <a:noFill/>
          <a:ln>
            <a:noFill/>
          </a:ln>
        </p:spPr>
        <p:txBody>
          <a:bodyPr lIns="91425" tIns="91425" rIns="91425" bIns="91425" anchor="t" anchorCtr="0"/>
          <a:lstStyle>
            <a:lvl1pPr marL="0" marR="0" lvl="0" indent="0" algn="l" rtl="0">
              <a:spcBef>
                <a:spcPts val="300"/>
              </a:spcBef>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two contents">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502152" y="2765250"/>
            <a:ext cx="4307340" cy="8519124"/>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
        <p:nvSpPr>
          <p:cNvPr id="22" name="Shape 22"/>
          <p:cNvSpPr txBox="1">
            <a:spLocks noGrp="1"/>
          </p:cNvSpPr>
          <p:nvPr>
            <p:ph type="body" idx="2"/>
          </p:nvPr>
        </p:nvSpPr>
        <p:spPr>
          <a:xfrm>
            <a:off x="4898392" y="2765250"/>
            <a:ext cx="4304562" cy="8519124"/>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502152" y="909737"/>
            <a:ext cx="8700800" cy="797139"/>
          </a:xfrm>
          <a:prstGeom prst="rect">
            <a:avLst/>
          </a:prstGeom>
          <a:noFill/>
          <a:ln>
            <a:noFill/>
          </a:ln>
        </p:spPr>
        <p:txBody>
          <a:bodyPr lIns="91425" tIns="91425" rIns="91425" bIns="91425" anchor="t" anchorCtr="0"/>
          <a:lstStyle>
            <a:lvl1pPr marL="0" marR="0" lvl="0" indent="0" algn="l" rtl="0">
              <a:spcBef>
                <a:spcPts val="0"/>
              </a:spcBef>
              <a:buClr>
                <a:schemeClr val="dk2"/>
              </a:buClr>
              <a:buFont typeface="Arial Narrow"/>
              <a:buNone/>
              <a:defRPr sz="3200" b="0" i="0" u="none" strike="noStrike" cap="none">
                <a:solidFill>
                  <a:schemeClr val="dk2"/>
                </a:solidFill>
                <a:latin typeface="Arial Narrow"/>
                <a:ea typeface="Arial Narrow"/>
                <a:cs typeface="Arial Narrow"/>
                <a:sym typeface="Arial Narrow"/>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ftr" idx="11"/>
          </p:nvPr>
        </p:nvSpPr>
        <p:spPr>
          <a:xfrm>
            <a:off x="502152" y="1720777"/>
            <a:ext cx="8700800" cy="645019"/>
          </a:xfrm>
          <a:prstGeom prst="rect">
            <a:avLst/>
          </a:prstGeom>
          <a:noFill/>
          <a:ln>
            <a:noFill/>
          </a:ln>
        </p:spPr>
        <p:txBody>
          <a:bodyPr lIns="91425" tIns="91425" rIns="91425" bIns="91425" anchor="t" anchorCtr="0"/>
          <a:lstStyle>
            <a:lvl1pPr marL="0" marR="0" lvl="0" indent="0" algn="l" rtl="0">
              <a:spcBef>
                <a:spcPts val="0"/>
              </a:spcBef>
              <a:buNone/>
              <a:defRPr sz="1300" b="0" i="0" u="none" strike="noStrike" cap="none">
                <a:solidFill>
                  <a:srgbClr val="7F7F7F"/>
                </a:solidFill>
                <a:latin typeface="Arial Narrow"/>
                <a:ea typeface="Arial Narrow"/>
                <a:cs typeface="Arial Narrow"/>
                <a:sym typeface="Arial Narrow"/>
              </a:defRPr>
            </a:lvl1pPr>
            <a:lvl2pPr marL="610956" marR="0" lvl="1" indent="-1356" algn="l" rtl="0">
              <a:spcBef>
                <a:spcPts val="0"/>
              </a:spcBef>
              <a:buNone/>
              <a:defRPr sz="2400" b="0" i="0" u="none" strike="noStrike" cap="none">
                <a:solidFill>
                  <a:schemeClr val="dk1"/>
                </a:solidFill>
                <a:latin typeface="Arial Narrow"/>
                <a:ea typeface="Arial Narrow"/>
                <a:cs typeface="Arial Narrow"/>
                <a:sym typeface="Arial Narrow"/>
              </a:defRPr>
            </a:lvl2pPr>
            <a:lvl3pPr marL="1221913" marR="0" lvl="2" indent="-2713" algn="l" rtl="0">
              <a:spcBef>
                <a:spcPts val="0"/>
              </a:spcBef>
              <a:buNone/>
              <a:defRPr sz="2400" b="0" i="0" u="none" strike="noStrike" cap="none">
                <a:solidFill>
                  <a:schemeClr val="dk1"/>
                </a:solidFill>
                <a:latin typeface="Arial Narrow"/>
                <a:ea typeface="Arial Narrow"/>
                <a:cs typeface="Arial Narrow"/>
                <a:sym typeface="Arial Narrow"/>
              </a:defRPr>
            </a:lvl3pPr>
            <a:lvl4pPr marL="1832869" marR="0" lvl="3" indent="-4068" algn="l" rtl="0">
              <a:spcBef>
                <a:spcPts val="0"/>
              </a:spcBef>
              <a:buNone/>
              <a:defRPr sz="2400" b="0" i="0" u="none" strike="noStrike" cap="none">
                <a:solidFill>
                  <a:schemeClr val="dk1"/>
                </a:solidFill>
                <a:latin typeface="Arial Narrow"/>
                <a:ea typeface="Arial Narrow"/>
                <a:cs typeface="Arial Narrow"/>
                <a:sym typeface="Arial Narrow"/>
              </a:defRPr>
            </a:lvl4pPr>
            <a:lvl5pPr marL="2443825" marR="0" lvl="4" indent="-5425" algn="l" rtl="0">
              <a:spcBef>
                <a:spcPts val="0"/>
              </a:spcBef>
              <a:buNone/>
              <a:defRPr sz="2400" b="0" i="0" u="none" strike="noStrike" cap="none">
                <a:solidFill>
                  <a:schemeClr val="dk1"/>
                </a:solidFill>
                <a:latin typeface="Arial Narrow"/>
                <a:ea typeface="Arial Narrow"/>
                <a:cs typeface="Arial Narrow"/>
                <a:sym typeface="Arial Narrow"/>
              </a:defRPr>
            </a:lvl5pPr>
            <a:lvl6pPr marL="3054782" marR="0" lvl="5" indent="-6781" algn="l" rtl="0">
              <a:spcBef>
                <a:spcPts val="0"/>
              </a:spcBef>
              <a:buNone/>
              <a:defRPr sz="2400" b="0" i="0" u="none" strike="noStrike" cap="none">
                <a:solidFill>
                  <a:schemeClr val="dk1"/>
                </a:solidFill>
                <a:latin typeface="Arial Narrow"/>
                <a:ea typeface="Arial Narrow"/>
                <a:cs typeface="Arial Narrow"/>
                <a:sym typeface="Arial Narrow"/>
              </a:defRPr>
            </a:lvl6pPr>
            <a:lvl7pPr marL="3665738" marR="0" lvl="6" indent="-8137" algn="l" rtl="0">
              <a:spcBef>
                <a:spcPts val="0"/>
              </a:spcBef>
              <a:buNone/>
              <a:defRPr sz="2400" b="0" i="0" u="none" strike="noStrike" cap="none">
                <a:solidFill>
                  <a:schemeClr val="dk1"/>
                </a:solidFill>
                <a:latin typeface="Arial Narrow"/>
                <a:ea typeface="Arial Narrow"/>
                <a:cs typeface="Arial Narrow"/>
                <a:sym typeface="Arial Narrow"/>
              </a:defRPr>
            </a:lvl7pPr>
            <a:lvl8pPr marL="4276695" marR="0" lvl="7" indent="-9495" algn="l" rtl="0">
              <a:spcBef>
                <a:spcPts val="0"/>
              </a:spcBef>
              <a:buNone/>
              <a:defRPr sz="2400" b="0" i="0" u="none" strike="noStrike" cap="none">
                <a:solidFill>
                  <a:schemeClr val="dk1"/>
                </a:solidFill>
                <a:latin typeface="Arial Narrow"/>
                <a:ea typeface="Arial Narrow"/>
                <a:cs typeface="Arial Narrow"/>
                <a:sym typeface="Arial Narrow"/>
              </a:defRPr>
            </a:lvl8pPr>
            <a:lvl9pPr marL="4887651" marR="0" lvl="8" indent="-10850" algn="l" rtl="0">
              <a:spcBef>
                <a:spcPts val="0"/>
              </a:spcBef>
              <a:buNone/>
              <a:defRPr sz="2400" b="0" i="0" u="none" strike="noStrike" cap="none">
                <a:solidFill>
                  <a:schemeClr val="dk1"/>
                </a:solidFill>
                <a:latin typeface="Arial Narrow"/>
                <a:ea typeface="Arial Narrow"/>
                <a:cs typeface="Arial Narrow"/>
                <a:sym typeface="Arial Narrow"/>
              </a:defRPr>
            </a:lvl9pPr>
          </a:lstStyle>
          <a:p>
            <a:endParaRPr/>
          </a:p>
        </p:txBody>
      </p:sp>
      <p:cxnSp>
        <p:nvCxnSpPr>
          <p:cNvPr id="12" name="Shape 12"/>
          <p:cNvCxnSpPr/>
          <p:nvPr/>
        </p:nvCxnSpPr>
        <p:spPr>
          <a:xfrm>
            <a:off x="502152" y="2479383"/>
            <a:ext cx="8700800" cy="0"/>
          </a:xfrm>
          <a:prstGeom prst="straightConnector1">
            <a:avLst/>
          </a:prstGeom>
          <a:noFill/>
          <a:ln w="9525" cap="flat" cmpd="sng">
            <a:solidFill>
              <a:srgbClr val="FC740C"/>
            </a:solidFill>
            <a:prstDash val="solid"/>
            <a:round/>
            <a:headEnd type="none" w="med" len="med"/>
            <a:tailEnd type="none" w="med" len="med"/>
          </a:ln>
        </p:spPr>
      </p:cxnSp>
      <p:pic>
        <p:nvPicPr>
          <p:cNvPr id="13" name="Shape 13"/>
          <p:cNvPicPr preferRelativeResize="0"/>
          <p:nvPr/>
        </p:nvPicPr>
        <p:blipFill rotWithShape="1">
          <a:blip r:embed="rId5">
            <a:alphaModFix/>
          </a:blip>
          <a:srcRect/>
          <a:stretch/>
        </p:blipFill>
        <p:spPr>
          <a:xfrm>
            <a:off x="6243828" y="308876"/>
            <a:ext cx="2886456" cy="36271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unity3d.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8" name="Shape 28"/>
          <p:cNvSpPr/>
          <p:nvPr/>
        </p:nvSpPr>
        <p:spPr>
          <a:xfrm>
            <a:off x="476316" y="11631898"/>
            <a:ext cx="8700800" cy="284477"/>
          </a:xfrm>
          <a:prstGeom prst="rect">
            <a:avLst/>
          </a:prstGeom>
          <a:noFill/>
          <a:ln>
            <a:noFill/>
          </a:ln>
        </p:spPr>
        <p:txBody>
          <a:bodyPr lIns="122175" tIns="0" rIns="122175" bIns="0" anchor="t" anchorCtr="0">
            <a:noAutofit/>
          </a:bodyPr>
          <a:lstStyle/>
          <a:p>
            <a:pPr marL="0" marR="0" lvl="0" indent="0" algn="l" rtl="0">
              <a:spcBef>
                <a:spcPts val="0"/>
              </a:spcBef>
              <a:buSzPct val="25000"/>
              <a:buNone/>
            </a:pPr>
            <a:r>
              <a:rPr lang="fi-FI" sz="1200" dirty="0">
                <a:solidFill>
                  <a:srgbClr val="7F7F7F"/>
                </a:solidFill>
                <a:latin typeface="Arial Narrow"/>
                <a:ea typeface="Arial Narrow"/>
                <a:cs typeface="Arial Narrow"/>
                <a:sym typeface="Arial Narrow"/>
              </a:rPr>
              <a:t>Project work</a:t>
            </a:r>
          </a:p>
          <a:p>
            <a:pPr marL="0" marR="0" lvl="0" indent="0" algn="l" rtl="0">
              <a:spcBef>
                <a:spcPts val="0"/>
              </a:spcBef>
              <a:buSzPct val="25000"/>
              <a:buNone/>
            </a:pPr>
            <a:endParaRPr lang="fi-FI" sz="1200" b="0" i="0" u="none" strike="noStrike" cap="none" dirty="0">
              <a:solidFill>
                <a:srgbClr val="7F7F7F"/>
              </a:solidFill>
              <a:latin typeface="Arial Narrow"/>
              <a:ea typeface="Arial Narrow"/>
              <a:cs typeface="Arial Narrow"/>
              <a:sym typeface="Arial Narrow"/>
            </a:endParaRPr>
          </a:p>
        </p:txBody>
      </p:sp>
      <p:sp>
        <p:nvSpPr>
          <p:cNvPr id="29" name="Shape 29"/>
          <p:cNvSpPr/>
          <p:nvPr/>
        </p:nvSpPr>
        <p:spPr>
          <a:xfrm>
            <a:off x="476316" y="12099524"/>
            <a:ext cx="8700800" cy="284477"/>
          </a:xfrm>
          <a:prstGeom prst="rect">
            <a:avLst/>
          </a:prstGeom>
          <a:noFill/>
          <a:ln>
            <a:noFill/>
          </a:ln>
        </p:spPr>
        <p:txBody>
          <a:bodyPr lIns="122175" tIns="0" rIns="122175" bIns="0" anchor="t" anchorCtr="0">
            <a:noAutofit/>
          </a:bodyPr>
          <a:lstStyle/>
          <a:p>
            <a:pPr marL="0" marR="0" lvl="0" indent="0" algn="l" rtl="0">
              <a:spcBef>
                <a:spcPts val="0"/>
              </a:spcBef>
              <a:buSzPct val="25000"/>
              <a:buNone/>
            </a:pPr>
            <a:r>
              <a:rPr lang="fi-FI" sz="1200" b="0" i="0" u="none" strike="noStrike" cap="none" dirty="0">
                <a:solidFill>
                  <a:srgbClr val="7F7F7F"/>
                </a:solidFill>
                <a:latin typeface="Arial Narrow"/>
                <a:ea typeface="Arial Narrow"/>
                <a:cs typeface="Arial Narrow"/>
                <a:sym typeface="Arial Narrow"/>
              </a:rPr>
              <a:t>Date of publication: 201</a:t>
            </a:r>
            <a:r>
              <a:rPr lang="fi-FI" sz="1200" dirty="0">
                <a:solidFill>
                  <a:srgbClr val="7F7F7F"/>
                </a:solidFill>
                <a:latin typeface="Arial Narrow"/>
                <a:ea typeface="Arial Narrow"/>
                <a:cs typeface="Arial Narrow"/>
                <a:sym typeface="Arial Narrow"/>
              </a:rPr>
              <a:t>8,</a:t>
            </a:r>
            <a:r>
              <a:rPr lang="fi-FI" sz="1200" b="0" i="0" u="none" strike="noStrike" cap="none" dirty="0">
                <a:solidFill>
                  <a:srgbClr val="7F7F7F"/>
                </a:solidFill>
                <a:latin typeface="Arial Narrow"/>
                <a:ea typeface="Arial Narrow"/>
                <a:cs typeface="Arial Narrow"/>
                <a:sym typeface="Arial Narrow"/>
              </a:rPr>
              <a:t> Autumn</a:t>
            </a:r>
          </a:p>
        </p:txBody>
      </p:sp>
      <p:sp>
        <p:nvSpPr>
          <p:cNvPr id="30" name="Shape 30"/>
          <p:cNvSpPr/>
          <p:nvPr/>
        </p:nvSpPr>
        <p:spPr>
          <a:xfrm>
            <a:off x="476316" y="12333337"/>
            <a:ext cx="8700800" cy="284477"/>
          </a:xfrm>
          <a:prstGeom prst="rect">
            <a:avLst/>
          </a:prstGeom>
          <a:noFill/>
          <a:ln>
            <a:noFill/>
          </a:ln>
        </p:spPr>
        <p:txBody>
          <a:bodyPr lIns="122175" tIns="0" rIns="122175" bIns="0" anchor="t" anchorCtr="0">
            <a:noAutofit/>
          </a:bodyPr>
          <a:lstStyle/>
          <a:p>
            <a:pPr marL="0" marR="0" lvl="0" indent="0" algn="l" rtl="0">
              <a:spcBef>
                <a:spcPts val="0"/>
              </a:spcBef>
              <a:buSzPct val="25000"/>
              <a:buNone/>
            </a:pPr>
            <a:r>
              <a:rPr lang="fi-FI" sz="1200" dirty="0">
                <a:solidFill>
                  <a:srgbClr val="7F7F7F"/>
                </a:solidFill>
                <a:latin typeface="Arial Narrow"/>
                <a:ea typeface="Arial Narrow"/>
                <a:cs typeface="Arial Narrow"/>
                <a:sym typeface="Arial Narrow"/>
              </a:rPr>
              <a:t>Superviso</a:t>
            </a:r>
            <a:r>
              <a:rPr lang="fi-FI" sz="1200" b="0" i="0" u="none" strike="noStrike" cap="none" dirty="0">
                <a:solidFill>
                  <a:srgbClr val="7F7F7F"/>
                </a:solidFill>
                <a:latin typeface="Arial Narrow"/>
                <a:ea typeface="Arial Narrow"/>
                <a:cs typeface="Arial Narrow"/>
                <a:sym typeface="Arial Narrow"/>
              </a:rPr>
              <a:t>r</a:t>
            </a:r>
            <a:r>
              <a:rPr lang="fi-FI" sz="1200" dirty="0">
                <a:solidFill>
                  <a:srgbClr val="7F7F7F"/>
                </a:solidFill>
                <a:latin typeface="Arial Narrow"/>
                <a:ea typeface="Arial Narrow"/>
                <a:cs typeface="Arial Narrow"/>
                <a:sym typeface="Arial Narrow"/>
              </a:rPr>
              <a:t>: </a:t>
            </a:r>
            <a:r>
              <a:rPr lang="fi-FI" sz="1200" b="0" i="0" u="none" strike="noStrike" cap="none" dirty="0">
                <a:solidFill>
                  <a:srgbClr val="7F7F7F"/>
                </a:solidFill>
                <a:latin typeface="Arial Narrow"/>
                <a:ea typeface="Arial Narrow"/>
                <a:cs typeface="Arial Narrow"/>
                <a:sym typeface="Arial Narrow"/>
              </a:rPr>
              <a:t>Pertti Heikkilä</a:t>
            </a:r>
          </a:p>
        </p:txBody>
      </p:sp>
      <p:sp>
        <p:nvSpPr>
          <p:cNvPr id="31" name="Shape 31"/>
          <p:cNvSpPr txBox="1"/>
          <p:nvPr/>
        </p:nvSpPr>
        <p:spPr>
          <a:xfrm>
            <a:off x="502152" y="909737"/>
            <a:ext cx="8700800" cy="797139"/>
          </a:xfrm>
          <a:prstGeom prst="rect">
            <a:avLst/>
          </a:prstGeom>
          <a:noFill/>
          <a:ln>
            <a:noFill/>
          </a:ln>
        </p:spPr>
        <p:txBody>
          <a:bodyPr lIns="122175" tIns="61075" rIns="122175" bIns="61075" anchor="t" anchorCtr="0">
            <a:noAutofit/>
          </a:bodyPr>
          <a:lstStyle/>
          <a:p>
            <a:pPr marL="0" marR="0" lvl="0" indent="0" algn="l" rtl="0">
              <a:spcBef>
                <a:spcPts val="0"/>
              </a:spcBef>
              <a:buClr>
                <a:schemeClr val="dk2"/>
              </a:buClr>
              <a:buSzPct val="25000"/>
              <a:buFont typeface="Arial Narrow"/>
              <a:buNone/>
            </a:pPr>
            <a:r>
              <a:rPr lang="fi-FI" sz="2400" dirty="0">
                <a:solidFill>
                  <a:schemeClr val="dk2"/>
                </a:solidFill>
                <a:latin typeface="Arial Narrow"/>
                <a:ea typeface="Arial Narrow"/>
                <a:cs typeface="Arial Narrow"/>
                <a:sym typeface="Arial Narrow"/>
              </a:rPr>
              <a:t>Endless runner</a:t>
            </a:r>
          </a:p>
        </p:txBody>
      </p:sp>
      <p:sp>
        <p:nvSpPr>
          <p:cNvPr id="32" name="Shape 32"/>
          <p:cNvSpPr txBox="1"/>
          <p:nvPr/>
        </p:nvSpPr>
        <p:spPr>
          <a:xfrm>
            <a:off x="502152" y="1933880"/>
            <a:ext cx="8700800" cy="645019"/>
          </a:xfrm>
          <a:prstGeom prst="rect">
            <a:avLst/>
          </a:prstGeom>
          <a:noFill/>
          <a:ln>
            <a:noFill/>
          </a:ln>
        </p:spPr>
        <p:txBody>
          <a:bodyPr lIns="122175" tIns="0" rIns="122175" bIns="0" anchor="t" anchorCtr="0">
            <a:noAutofit/>
          </a:bodyPr>
          <a:lstStyle/>
          <a:p>
            <a:pPr marL="0" marR="0" lvl="0" indent="0" algn="l" rtl="0">
              <a:spcBef>
                <a:spcPts val="0"/>
              </a:spcBef>
              <a:buSzPct val="25000"/>
              <a:buNone/>
            </a:pPr>
            <a:r>
              <a:rPr lang="fi-FI" sz="1000" dirty="0">
                <a:solidFill>
                  <a:srgbClr val="7F7F7F"/>
                </a:solidFill>
                <a:latin typeface="Arial Narrow"/>
                <a:ea typeface="Arial Narrow"/>
                <a:cs typeface="Arial Narrow"/>
                <a:sym typeface="Arial Narrow"/>
              </a:rPr>
              <a:t>Fares Khattab, Patrick O’Connor, Oubine Perrin, Shane Gannor</a:t>
            </a:r>
          </a:p>
          <a:p>
            <a:pPr lvl="0">
              <a:buSzPct val="25000"/>
            </a:pPr>
            <a:r>
              <a:rPr lang="fi-FI" sz="1000" dirty="0"/>
              <a:t>Oulu University of Applied Sciences, Information Technology</a:t>
            </a:r>
            <a:endParaRPr lang="fi-FI" sz="1000" b="0" i="0" u="none" strike="noStrike" cap="none" dirty="0">
              <a:solidFill>
                <a:srgbClr val="7F7F7F"/>
              </a:solidFill>
              <a:latin typeface="Arial Narrow"/>
              <a:ea typeface="Arial Narrow"/>
              <a:cs typeface="Arial Narrow"/>
              <a:sym typeface="Arial Narrow"/>
            </a:endParaRPr>
          </a:p>
        </p:txBody>
      </p:sp>
      <p:sp>
        <p:nvSpPr>
          <p:cNvPr id="33" name="Shape 33"/>
          <p:cNvSpPr txBox="1">
            <a:spLocks noGrp="1"/>
          </p:cNvSpPr>
          <p:nvPr>
            <p:ph type="body" idx="1"/>
          </p:nvPr>
        </p:nvSpPr>
        <p:spPr>
          <a:xfrm>
            <a:off x="502152" y="2735385"/>
            <a:ext cx="2813821" cy="8548989"/>
          </a:xfrm>
          <a:prstGeom prst="rect">
            <a:avLst/>
          </a:prstGeom>
          <a:noFill/>
          <a:ln>
            <a:noFill/>
          </a:ln>
        </p:spPr>
        <p:txBody>
          <a:bodyPr lIns="122175" tIns="61075" rIns="122175" bIns="61075" anchor="t" anchorCtr="0">
            <a:noAutofit/>
          </a:bodyPr>
          <a:lstStyle/>
          <a:p>
            <a:pPr marL="0" marR="0" lvl="0" indent="0" algn="l" rtl="0">
              <a:lnSpc>
                <a:spcPct val="100000"/>
              </a:lnSpc>
              <a:spcBef>
                <a:spcPts val="0"/>
              </a:spcBef>
              <a:spcAft>
                <a:spcPts val="0"/>
              </a:spcAft>
              <a:buClr>
                <a:schemeClr val="dk1"/>
              </a:buClr>
              <a:buSzPct val="25000"/>
              <a:buFont typeface="Arial Narrow"/>
              <a:buNone/>
            </a:pPr>
            <a:r>
              <a:rPr lang="fi-FI" sz="1500" b="1" i="0" u="none" strike="noStrike" cap="none" dirty="0">
                <a:solidFill>
                  <a:schemeClr val="dk1"/>
                </a:solidFill>
                <a:latin typeface="Arial Narrow"/>
                <a:ea typeface="Arial Narrow"/>
                <a:cs typeface="Arial Narrow"/>
                <a:sym typeface="Arial Narrow"/>
              </a:rPr>
              <a:t>Introduction </a:t>
            </a:r>
          </a:p>
          <a:p>
            <a:pPr lvl="0" indent="-69850">
              <a:buSzPct val="73333"/>
            </a:pPr>
            <a:r>
              <a:rPr lang="en-US" dirty="0"/>
              <a:t>The subject of this project was to design and create a game. To do so, we used Unity game engine. The main purpose was to make an endless runner game in which the player character is continuously moving forward trying to avoid obstacles. This is possible by making the character perform some special actions.</a:t>
            </a:r>
            <a:br>
              <a:rPr lang="fi-FI" dirty="0"/>
            </a:b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fi-FI"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fi-FI"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fi-FI" dirty="0"/>
          </a:p>
          <a:p>
            <a:pPr marL="0" marR="0" lvl="0" indent="0" algn="ctr" rtl="0">
              <a:lnSpc>
                <a:spcPct val="100000"/>
              </a:lnSpc>
              <a:spcBef>
                <a:spcPts val="300"/>
              </a:spcBef>
              <a:spcAft>
                <a:spcPts val="0"/>
              </a:spcAft>
              <a:buClr>
                <a:schemeClr val="dk1"/>
              </a:buClr>
              <a:buSzPct val="25000"/>
              <a:buFont typeface="Arial Narrow"/>
              <a:buNone/>
            </a:pPr>
            <a:r>
              <a:rPr lang="fi-FI" sz="1500" b="0" i="0" u="none" strike="noStrike" cap="none" dirty="0">
                <a:solidFill>
                  <a:schemeClr val="dk1"/>
                </a:solidFill>
                <a:latin typeface="Arial Narrow"/>
                <a:ea typeface="Arial Narrow"/>
                <a:cs typeface="Arial Narrow"/>
                <a:sym typeface="Arial Narrow"/>
              </a:rPr>
              <a:t>FIGURE 1. </a:t>
            </a:r>
            <a:r>
              <a:rPr lang="fi-FI" dirty="0"/>
              <a:t>Basic design of the project</a:t>
            </a: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lang="fi-FI" b="1" dirty="0"/>
          </a:p>
          <a:p>
            <a:pPr marL="0" marR="0" lvl="0" indent="0" algn="l" rtl="0">
              <a:lnSpc>
                <a:spcPct val="100000"/>
              </a:lnSpc>
              <a:spcBef>
                <a:spcPts val="300"/>
              </a:spcBef>
              <a:spcAft>
                <a:spcPts val="0"/>
              </a:spcAft>
              <a:buClr>
                <a:schemeClr val="dk1"/>
              </a:buClr>
              <a:buSzPct val="25000"/>
              <a:buFont typeface="Arial Narrow"/>
              <a:buNone/>
            </a:pPr>
            <a:r>
              <a:rPr lang="fi-FI" b="1" dirty="0"/>
              <a:t>Objective:</a:t>
            </a:r>
          </a:p>
          <a:p>
            <a:pPr lvl="0">
              <a:buSzPct val="25000"/>
            </a:pPr>
            <a:r>
              <a:rPr lang="en-US" dirty="0"/>
              <a:t>The final objective of this project was to have a character that runs in a 3-Lane track and can jump, slide, move right, move left in order to avoid the traps. The player accelerates progressively and the environment is darker the further he is. Also, the player is able to collect coins to increase the score.</a:t>
            </a:r>
            <a:endParaRPr lang="fi-FI" dirty="0"/>
          </a:p>
        </p:txBody>
      </p:sp>
      <p:sp>
        <p:nvSpPr>
          <p:cNvPr id="34" name="Shape 34"/>
          <p:cNvSpPr txBox="1">
            <a:spLocks noGrp="1"/>
          </p:cNvSpPr>
          <p:nvPr>
            <p:ph type="body" idx="2"/>
          </p:nvPr>
        </p:nvSpPr>
        <p:spPr>
          <a:xfrm>
            <a:off x="3445642" y="2735385"/>
            <a:ext cx="2813821" cy="8548989"/>
          </a:xfrm>
          <a:prstGeom prst="rect">
            <a:avLst/>
          </a:prstGeom>
          <a:noFill/>
          <a:ln>
            <a:noFill/>
          </a:ln>
        </p:spPr>
        <p:txBody>
          <a:bodyPr lIns="122175" tIns="61075" rIns="122175" bIns="61075" anchor="t" anchorCtr="0">
            <a:noAutofit/>
          </a:bodyPr>
          <a:lstStyle/>
          <a:p>
            <a:pPr marL="0" marR="0" lvl="0" indent="0" algn="l" rtl="0">
              <a:lnSpc>
                <a:spcPct val="100000"/>
              </a:lnSpc>
              <a:spcBef>
                <a:spcPts val="0"/>
              </a:spcBef>
              <a:spcAft>
                <a:spcPts val="0"/>
              </a:spcAft>
              <a:buClr>
                <a:schemeClr val="dk1"/>
              </a:buClr>
              <a:buSzPct val="25000"/>
              <a:buFont typeface="Arial Narrow"/>
              <a:buNone/>
            </a:pPr>
            <a:r>
              <a:rPr lang="fi-FI" sz="1500" b="1" i="0" u="none" strike="noStrike" cap="none" dirty="0">
                <a:solidFill>
                  <a:schemeClr val="dk1"/>
                </a:solidFill>
                <a:latin typeface="Arial Narrow"/>
                <a:ea typeface="Arial Narrow"/>
                <a:cs typeface="Arial Narrow"/>
                <a:sym typeface="Arial Narrow"/>
              </a:rPr>
              <a:t>Methods </a:t>
            </a:r>
          </a:p>
          <a:p>
            <a:pPr marL="0" marR="0" lvl="0" indent="0" algn="l" rtl="0">
              <a:lnSpc>
                <a:spcPct val="100000"/>
              </a:lnSpc>
              <a:spcBef>
                <a:spcPts val="300"/>
              </a:spcBef>
              <a:spcAft>
                <a:spcPts val="0"/>
              </a:spcAft>
              <a:buClr>
                <a:schemeClr val="dk1"/>
              </a:buClr>
              <a:buSzPct val="25000"/>
              <a:buFont typeface="Arial Narrow"/>
              <a:buNone/>
            </a:pPr>
            <a:r>
              <a:rPr lang="en-US" dirty="0"/>
              <a:t>The whole game functionalities are written in </a:t>
            </a:r>
            <a:r>
              <a:rPr lang="en-US" dirty="0" err="1"/>
              <a:t>c#</a:t>
            </a:r>
            <a:r>
              <a:rPr lang="en-US" dirty="0"/>
              <a:t> (the language used for unity). We also used Blender which is an open-source 3D computer graphics software that allowed us to create the character for the game and also we imported assets from the </a:t>
            </a:r>
            <a:r>
              <a:rPr lang="en-US" dirty="0" err="1"/>
              <a:t>AssetStore</a:t>
            </a:r>
            <a:r>
              <a:rPr lang="en-US" dirty="0"/>
              <a:t> for the design of the game.</a:t>
            </a: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fi-FI"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r>
              <a:rPr lang="fi-FI" sz="1500" b="0" i="0" u="none" strike="noStrike" cap="none" dirty="0">
                <a:solidFill>
                  <a:schemeClr val="dk1"/>
                </a:solidFill>
                <a:latin typeface="Arial Narrow"/>
                <a:ea typeface="Arial Narrow"/>
                <a:cs typeface="Arial Narrow"/>
                <a:sym typeface="Arial Narrow"/>
              </a:rPr>
              <a:t>FIGURE 2. </a:t>
            </a:r>
            <a:r>
              <a:rPr lang="fi-FI" dirty="0" err="1"/>
              <a:t>Batteries</a:t>
            </a:r>
            <a:r>
              <a:rPr lang="fi-FI" dirty="0"/>
              <a:t> </a:t>
            </a:r>
            <a:r>
              <a:rPr lang="fi-FI" dirty="0" err="1"/>
              <a:t>connected</a:t>
            </a:r>
            <a:r>
              <a:rPr lang="fi-FI" dirty="0"/>
              <a:t> in </a:t>
            </a:r>
            <a:r>
              <a:rPr lang="fi-FI" dirty="0" err="1"/>
              <a:t>serial</a:t>
            </a: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r>
              <a:rPr lang="fi-FI" sz="1500" b="1" i="0" u="none" strike="noStrike" cap="none" dirty="0">
                <a:solidFill>
                  <a:schemeClr val="dk1"/>
                </a:solidFill>
                <a:latin typeface="Arial Narrow"/>
                <a:ea typeface="Arial Narrow"/>
                <a:cs typeface="Arial Narrow"/>
                <a:sym typeface="Arial Narrow"/>
              </a:rPr>
              <a:t>Results </a:t>
            </a:r>
          </a:p>
          <a:p>
            <a:pPr marL="0" marR="0" lvl="0" indent="0" algn="l" rtl="0">
              <a:lnSpc>
                <a:spcPct val="100000"/>
              </a:lnSpc>
              <a:spcBef>
                <a:spcPts val="300"/>
              </a:spcBef>
              <a:spcAft>
                <a:spcPts val="0"/>
              </a:spcAft>
              <a:buClr>
                <a:schemeClr val="dk1"/>
              </a:buClr>
              <a:buSzPct val="25000"/>
              <a:buFont typeface="Arial Narrow"/>
              <a:buNone/>
            </a:pPr>
            <a:r>
              <a:rPr lang="fi-FI" dirty="0"/>
              <a:t>We did manage almost to completely finish the game. We have:</a:t>
            </a:r>
          </a:p>
          <a:p>
            <a:pPr marL="285750" marR="0" lvl="0" indent="-285750" algn="l" rtl="0">
              <a:lnSpc>
                <a:spcPct val="100000"/>
              </a:lnSpc>
              <a:spcBef>
                <a:spcPts val="300"/>
              </a:spcBef>
              <a:spcAft>
                <a:spcPts val="0"/>
              </a:spcAft>
              <a:buClr>
                <a:schemeClr val="dk1"/>
              </a:buClr>
              <a:buSzPct val="25000"/>
              <a:buFont typeface="Wingdings" panose="05000000000000000000" pitchFamily="2" charset="2"/>
              <a:buChar char="§"/>
            </a:pPr>
            <a:r>
              <a:rPr lang="fi-FI" dirty="0"/>
              <a:t>Terrain (3 Line track the player will run on).</a:t>
            </a:r>
          </a:p>
          <a:p>
            <a:pPr marL="285750" marR="0" lvl="0" indent="-285750" algn="l" rtl="0">
              <a:lnSpc>
                <a:spcPct val="100000"/>
              </a:lnSpc>
              <a:spcBef>
                <a:spcPts val="300"/>
              </a:spcBef>
              <a:spcAft>
                <a:spcPts val="0"/>
              </a:spcAft>
              <a:buClr>
                <a:schemeClr val="dk1"/>
              </a:buClr>
              <a:buSzPct val="25000"/>
              <a:buFont typeface="Wingdings" panose="05000000000000000000" pitchFamily="2" charset="2"/>
              <a:buChar char="§"/>
            </a:pPr>
            <a:r>
              <a:rPr lang="fi-FI" dirty="0"/>
              <a:t>Traps and coins.</a:t>
            </a:r>
          </a:p>
          <a:p>
            <a:pPr marL="285750" marR="0" lvl="0" indent="-285750" algn="l" rtl="0">
              <a:lnSpc>
                <a:spcPct val="100000"/>
              </a:lnSpc>
              <a:spcBef>
                <a:spcPts val="300"/>
              </a:spcBef>
              <a:spcAft>
                <a:spcPts val="0"/>
              </a:spcAft>
              <a:buClr>
                <a:schemeClr val="dk1"/>
              </a:buClr>
              <a:buSzPct val="25000"/>
              <a:buFont typeface="Wingdings" panose="05000000000000000000" pitchFamily="2" charset="2"/>
              <a:buChar char="§"/>
            </a:pPr>
            <a:r>
              <a:rPr lang="fi-FI" dirty="0"/>
              <a:t>Menu of the game(Main menu, settings menu,shop,highscore..)</a:t>
            </a:r>
          </a:p>
          <a:p>
            <a:pPr marL="285750" marR="0" lvl="0" indent="-285750" algn="l" rtl="0">
              <a:lnSpc>
                <a:spcPct val="100000"/>
              </a:lnSpc>
              <a:spcBef>
                <a:spcPts val="300"/>
              </a:spcBef>
              <a:spcAft>
                <a:spcPts val="0"/>
              </a:spcAft>
              <a:buClr>
                <a:schemeClr val="dk1"/>
              </a:buClr>
              <a:buSzPct val="25000"/>
              <a:buFont typeface="Wingdings" panose="05000000000000000000" pitchFamily="2" charset="2"/>
              <a:buChar char="§"/>
            </a:pPr>
            <a:r>
              <a:rPr lang="fi-FI" dirty="0"/>
              <a:t>Player model</a:t>
            </a:r>
          </a:p>
          <a:p>
            <a:pPr marL="285750" marR="0" lvl="0" indent="-285750" algn="l" rtl="0">
              <a:lnSpc>
                <a:spcPct val="100000"/>
              </a:lnSpc>
              <a:spcBef>
                <a:spcPts val="300"/>
              </a:spcBef>
              <a:spcAft>
                <a:spcPts val="0"/>
              </a:spcAft>
              <a:buClr>
                <a:schemeClr val="dk1"/>
              </a:buClr>
              <a:buSzPct val="25000"/>
              <a:buFont typeface="Wingdings" panose="05000000000000000000" pitchFamily="2" charset="2"/>
              <a:buChar char="§"/>
            </a:pPr>
            <a:r>
              <a:rPr lang="fi-FI" dirty="0"/>
              <a:t>Progressive speed increase</a:t>
            </a:r>
          </a:p>
          <a:p>
            <a:pPr marL="285750" marR="0" lvl="0" indent="-285750" algn="l" rtl="0">
              <a:lnSpc>
                <a:spcPct val="100000"/>
              </a:lnSpc>
              <a:spcBef>
                <a:spcPts val="300"/>
              </a:spcBef>
              <a:spcAft>
                <a:spcPts val="0"/>
              </a:spcAft>
              <a:buClr>
                <a:schemeClr val="dk1"/>
              </a:buClr>
              <a:buSzPct val="25000"/>
              <a:buFont typeface="Wingdings" panose="05000000000000000000" pitchFamily="2" charset="2"/>
              <a:buChar char="§"/>
            </a:pPr>
            <a:r>
              <a:rPr lang="fi-FI" dirty="0"/>
              <a:t>Skybox and lightening </a:t>
            </a:r>
          </a:p>
          <a:p>
            <a:pPr marL="285750" marR="0" lvl="0" indent="-285750" algn="l" rtl="0">
              <a:lnSpc>
                <a:spcPct val="100000"/>
              </a:lnSpc>
              <a:spcBef>
                <a:spcPts val="300"/>
              </a:spcBef>
              <a:spcAft>
                <a:spcPts val="0"/>
              </a:spcAft>
              <a:buClr>
                <a:schemeClr val="dk1"/>
              </a:buClr>
              <a:buSzPct val="25000"/>
              <a:buFont typeface="Wingdings" panose="05000000000000000000" pitchFamily="2" charset="2"/>
              <a:buChar char="§"/>
            </a:pPr>
            <a:r>
              <a:rPr lang="fi-FI" dirty="0"/>
              <a:t>Displaying score and coins.</a:t>
            </a:r>
          </a:p>
          <a:p>
            <a:pPr marL="285750" marR="0" lvl="0" indent="-285750" algn="l" rtl="0">
              <a:lnSpc>
                <a:spcPct val="100000"/>
              </a:lnSpc>
              <a:spcBef>
                <a:spcPts val="300"/>
              </a:spcBef>
              <a:spcAft>
                <a:spcPts val="0"/>
              </a:spcAft>
              <a:buClr>
                <a:schemeClr val="dk1"/>
              </a:buClr>
              <a:buSzPct val="25000"/>
              <a:buFont typeface="Wingdings" panose="05000000000000000000" pitchFamily="2" charset="2"/>
              <a:buChar char="§"/>
            </a:pPr>
            <a:r>
              <a:rPr lang="fi-FI" dirty="0"/>
              <a:t>Background music</a:t>
            </a:r>
          </a:p>
          <a:p>
            <a:pPr marL="285750" marR="0" lvl="0" indent="-285750" algn="l" rtl="0">
              <a:lnSpc>
                <a:spcPct val="100000"/>
              </a:lnSpc>
              <a:spcBef>
                <a:spcPts val="300"/>
              </a:spcBef>
              <a:spcAft>
                <a:spcPts val="0"/>
              </a:spcAft>
              <a:buClr>
                <a:schemeClr val="dk1"/>
              </a:buClr>
              <a:buSzPct val="25000"/>
              <a:buFont typeface="Wingdings" panose="05000000000000000000" pitchFamily="2" charset="2"/>
              <a:buChar char="§"/>
            </a:pPr>
            <a:endParaRPr lang="fi-FI" dirty="0"/>
          </a:p>
        </p:txBody>
      </p:sp>
      <p:sp>
        <p:nvSpPr>
          <p:cNvPr id="35" name="Shape 35"/>
          <p:cNvSpPr txBox="1">
            <a:spLocks noGrp="1"/>
          </p:cNvSpPr>
          <p:nvPr>
            <p:ph type="body" idx="3"/>
          </p:nvPr>
        </p:nvSpPr>
        <p:spPr>
          <a:xfrm>
            <a:off x="6389125" y="3080075"/>
            <a:ext cx="2813700" cy="8204400"/>
          </a:xfrm>
          <a:prstGeom prst="rect">
            <a:avLst/>
          </a:prstGeom>
          <a:noFill/>
          <a:ln>
            <a:noFill/>
          </a:ln>
        </p:spPr>
        <p:txBody>
          <a:bodyPr lIns="122175" tIns="61075" rIns="122175" bIns="61075" anchor="t" anchorCtr="0">
            <a:noAutofit/>
          </a:bodyPr>
          <a:lstStyle/>
          <a:p>
            <a:pPr marL="0" marR="0" lvl="0" indent="0" algn="l" rtl="0">
              <a:lnSpc>
                <a:spcPct val="100000"/>
              </a:lnSpc>
              <a:spcBef>
                <a:spcPts val="0"/>
              </a:spcBef>
              <a:spcAft>
                <a:spcPts val="0"/>
              </a:spcAft>
              <a:buClr>
                <a:schemeClr val="dk1"/>
              </a:buClr>
              <a:buSzPct val="25000"/>
              <a:buFont typeface="Arial Narrow"/>
              <a:buNone/>
            </a:pPr>
            <a:endParaRPr dirty="0"/>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r>
              <a:rPr lang="fi-FI" sz="1500" b="0" i="0" u="none" strike="noStrike" cap="none" dirty="0">
                <a:solidFill>
                  <a:schemeClr val="dk1"/>
                </a:solidFill>
                <a:latin typeface="Arial Narrow"/>
                <a:ea typeface="Arial Narrow"/>
                <a:cs typeface="Arial Narrow"/>
                <a:sym typeface="Arial Narrow"/>
              </a:rPr>
              <a:t>FIGURE 3. </a:t>
            </a:r>
            <a:r>
              <a:rPr lang="fi-FI" dirty="0"/>
              <a:t>a </a:t>
            </a:r>
            <a:r>
              <a:rPr lang="fi-FI" dirty="0" err="1"/>
              <a:t>closer</a:t>
            </a:r>
            <a:r>
              <a:rPr lang="fi-FI" dirty="0"/>
              <a:t> look of ADG42</a:t>
            </a: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lang="fi-FI" sz="1500" b="1"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r>
              <a:rPr lang="fi-FI" sz="1500" b="1" i="0" u="none" strike="noStrike" cap="none" dirty="0">
                <a:solidFill>
                  <a:schemeClr val="dk1"/>
                </a:solidFill>
                <a:latin typeface="Arial Narrow"/>
                <a:ea typeface="Arial Narrow"/>
                <a:cs typeface="Arial Narrow"/>
                <a:sym typeface="Arial Narrow"/>
              </a:rPr>
              <a:t>Conclusions </a:t>
            </a:r>
          </a:p>
          <a:p>
            <a:pPr>
              <a:buSzPct val="25000"/>
            </a:pPr>
            <a:r>
              <a:rPr lang="en-US" dirty="0"/>
              <a:t>This project was very interesting. We learnt a lot about unity and we find it very cool because we love video games.</a:t>
            </a:r>
            <a:endParaRPr lang="fi-FI" dirty="0"/>
          </a:p>
          <a:p>
            <a:pPr lvl="0">
              <a:buSzPct val="25000"/>
            </a:pPr>
            <a:endParaRPr lang="fi-FI" dirty="0"/>
          </a:p>
          <a:p>
            <a:pPr marL="0" marR="0" lvl="0" indent="0" algn="l" rtl="0">
              <a:lnSpc>
                <a:spcPct val="100000"/>
              </a:lnSpc>
              <a:spcBef>
                <a:spcPts val="300"/>
              </a:spcBef>
              <a:spcAft>
                <a:spcPts val="0"/>
              </a:spcAft>
              <a:buClr>
                <a:schemeClr val="dk1"/>
              </a:buClr>
              <a:buSzPct val="25000"/>
              <a:buFont typeface="Arial Narrow"/>
              <a:buNone/>
            </a:pPr>
            <a:endParaRPr dirty="0"/>
          </a:p>
          <a:p>
            <a:pPr lvl="0" rtl="0">
              <a:spcBef>
                <a:spcPts val="0"/>
              </a:spcBef>
              <a:buClr>
                <a:schemeClr val="dk1"/>
              </a:buClr>
              <a:buSzPct val="25000"/>
              <a:buFont typeface="Arial Narrow"/>
              <a:buNone/>
            </a:pPr>
            <a:r>
              <a:rPr lang="fi-FI" b="1" dirty="0"/>
              <a:t>References </a:t>
            </a:r>
          </a:p>
          <a:p>
            <a:pPr lvl="0">
              <a:spcBef>
                <a:spcPts val="0"/>
              </a:spcBef>
              <a:buSzPct val="25000"/>
            </a:pPr>
            <a:r>
              <a:rPr lang="fi-FI" dirty="0">
                <a:hlinkClick r:id="rId3"/>
              </a:rPr>
              <a:t>https://unity3d.com/</a:t>
            </a:r>
            <a:endParaRPr lang="fi-FI" dirty="0"/>
          </a:p>
          <a:p>
            <a:pPr lvl="0">
              <a:spcBef>
                <a:spcPts val="0"/>
              </a:spcBef>
              <a:buSzPct val="25000"/>
            </a:pPr>
            <a:endParaRPr lang="fi-FI" dirty="0"/>
          </a:p>
        </p:txBody>
      </p:sp>
      <p:pic>
        <p:nvPicPr>
          <p:cNvPr id="3" name="Kuva 2"/>
          <p:cNvPicPr>
            <a:picLocks noChangeAspect="1"/>
          </p:cNvPicPr>
          <p:nvPr/>
        </p:nvPicPr>
        <p:blipFill>
          <a:blip r:embed="rId4"/>
          <a:stretch>
            <a:fillRect/>
          </a:stretch>
        </p:blipFill>
        <p:spPr>
          <a:xfrm>
            <a:off x="6458843" y="3130001"/>
            <a:ext cx="2674264" cy="1504273"/>
          </a:xfrm>
          <a:prstGeom prst="rect">
            <a:avLst/>
          </a:prstGeom>
        </p:spPr>
      </p:pic>
      <p:pic>
        <p:nvPicPr>
          <p:cNvPr id="4" name="Kuva 3"/>
          <p:cNvPicPr>
            <a:picLocks noChangeAspect="1"/>
          </p:cNvPicPr>
          <p:nvPr/>
        </p:nvPicPr>
        <p:blipFill>
          <a:blip r:embed="rId5"/>
          <a:stretch>
            <a:fillRect/>
          </a:stretch>
        </p:blipFill>
        <p:spPr>
          <a:xfrm>
            <a:off x="3486785" y="6044270"/>
            <a:ext cx="2657640" cy="1494922"/>
          </a:xfrm>
          <a:prstGeom prst="rect">
            <a:avLst/>
          </a:prstGeom>
        </p:spPr>
      </p:pic>
      <p:sp>
        <p:nvSpPr>
          <p:cNvPr id="13" name="Shape 29"/>
          <p:cNvSpPr/>
          <p:nvPr/>
        </p:nvSpPr>
        <p:spPr>
          <a:xfrm>
            <a:off x="465205" y="11865711"/>
            <a:ext cx="8700800" cy="284477"/>
          </a:xfrm>
          <a:prstGeom prst="rect">
            <a:avLst/>
          </a:prstGeom>
          <a:noFill/>
          <a:ln>
            <a:noFill/>
          </a:ln>
        </p:spPr>
        <p:txBody>
          <a:bodyPr lIns="122175" tIns="0" rIns="122175" bIns="0" anchor="t" anchorCtr="0">
            <a:noAutofit/>
          </a:bodyPr>
          <a:lstStyle/>
          <a:p>
            <a:pPr marL="0" marR="0" lvl="0" indent="0" algn="l" rtl="0">
              <a:spcBef>
                <a:spcPts val="0"/>
              </a:spcBef>
              <a:buSzPct val="25000"/>
              <a:buNone/>
            </a:pPr>
            <a:r>
              <a:rPr lang="fi-FI" sz="1200" b="0" i="0" u="none" strike="noStrike" cap="none" dirty="0">
                <a:solidFill>
                  <a:srgbClr val="7F7F7F"/>
                </a:solidFill>
                <a:latin typeface="Arial Narrow"/>
                <a:ea typeface="Arial Narrow"/>
                <a:cs typeface="Arial Narrow"/>
                <a:sym typeface="Arial Narrow"/>
              </a:rPr>
              <a:t>ECTS credits: 15</a:t>
            </a:r>
          </a:p>
        </p:txBody>
      </p:sp>
      <p:pic>
        <p:nvPicPr>
          <p:cNvPr id="5" name="Picture 4"/>
          <p:cNvPicPr>
            <a:picLocks noChangeAspect="1"/>
          </p:cNvPicPr>
          <p:nvPr/>
        </p:nvPicPr>
        <p:blipFill>
          <a:blip r:embed="rId6"/>
          <a:stretch>
            <a:fillRect/>
          </a:stretch>
        </p:blipFill>
        <p:spPr>
          <a:xfrm>
            <a:off x="210968" y="5610299"/>
            <a:ext cx="3160779" cy="1777938"/>
          </a:xfrm>
          <a:prstGeom prst="rect">
            <a:avLst/>
          </a:prstGeom>
        </p:spPr>
      </p:pic>
    </p:spTree>
  </p:cSld>
  <p:clrMapOvr>
    <a:masterClrMapping/>
  </p:clrMapOvr>
</p:sld>
</file>

<file path=ppt/theme/theme1.xml><?xml version="1.0" encoding="utf-8"?>
<a:theme xmlns:a="http://schemas.openxmlformats.org/drawingml/2006/main" name="Oamk oranssi">
  <a:themeElements>
    <a:clrScheme name="Oamk oranssi 2">
      <a:dk1>
        <a:srgbClr val="000000"/>
      </a:dk1>
      <a:lt1>
        <a:srgbClr val="FFFFFF"/>
      </a:lt1>
      <a:dk2>
        <a:srgbClr val="FD7813"/>
      </a:dk2>
      <a:lt2>
        <a:srgbClr val="E6E6E6"/>
      </a:lt2>
      <a:accent1>
        <a:srgbClr val="FD7813"/>
      </a:accent1>
      <a:accent2>
        <a:srgbClr val="FFA558"/>
      </a:accent2>
      <a:accent3>
        <a:srgbClr val="FFBC86"/>
      </a:accent3>
      <a:accent4>
        <a:srgbClr val="FFD3B1"/>
      </a:accent4>
      <a:accent5>
        <a:srgbClr val="FFE9D9"/>
      </a:accent5>
      <a:accent6>
        <a:srgbClr val="F7F4EC"/>
      </a:accent6>
      <a:hlink>
        <a:srgbClr val="2E809E"/>
      </a:hlink>
      <a:folHlink>
        <a:srgbClr val="3CA5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TotalTime>
  <Words>251</Words>
  <Application>Microsoft Office PowerPoint</Application>
  <PresentationFormat>A3 Paper (297x420 mm)</PresentationFormat>
  <Paragraphs>57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Wingdings</vt:lpstr>
      <vt:lpstr>Arial Narrow</vt:lpstr>
      <vt:lpstr>Oamk oranssi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PowerPoint-esitys</dc:title>
  <dc:creator>Fares</dc:creator>
  <cp:lastModifiedBy>SGMaverick</cp:lastModifiedBy>
  <cp:revision>22</cp:revision>
  <dcterms:modified xsi:type="dcterms:W3CDTF">2018-12-20T10:02:22Z</dcterms:modified>
</cp:coreProperties>
</file>