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7" r:id="rId4"/>
    <p:sldId id="278" r:id="rId5"/>
    <p:sldId id="275" r:id="rId6"/>
    <p:sldId id="280" r:id="rId7"/>
    <p:sldId id="277" r:id="rId8"/>
    <p:sldId id="276" r:id="rId9"/>
    <p:sldId id="269" r:id="rId10"/>
    <p:sldId id="270" r:id="rId11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94660"/>
  </p:normalViewPr>
  <p:slideViewPr>
    <p:cSldViewPr>
      <p:cViewPr varScale="1">
        <p:scale>
          <a:sx n="68" d="100"/>
          <a:sy n="68" d="100"/>
        </p:scale>
        <p:origin x="16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search?word=flat%20circular%20coronavirus" TargetMode="External"/><Relationship Id="rId2" Type="http://schemas.openxmlformats.org/officeDocument/2006/relationships/hyperlink" Target="https://image.freepik.com/free-vector/isometric-people-wearing-medical-masks-collection_23-2148563031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GTÜ BİL MUH BİL 495 ve 496 </a:t>
            </a:r>
            <a:br>
              <a:rPr lang="tr-TR" altLang="en-US" sz="3600" dirty="0"/>
            </a:br>
            <a:r>
              <a:rPr lang="tr-TR" altLang="en-US" sz="3600" dirty="0"/>
              <a:t>İLK SUNUM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İlk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Şeyda Nur DEMİR (ÇAKAR)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Prof. Dr. </a:t>
            </a:r>
            <a:r>
              <a:rPr lang="tr-TR" altLang="en-US" sz="2000" b="1" dirty="0" err="1"/>
              <a:t>Hasari</a:t>
            </a:r>
            <a:r>
              <a:rPr lang="tr-TR" altLang="en-US" sz="2000" b="1" dirty="0"/>
              <a:t> ÇELEBİ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Ekim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9530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2"/>
              </a:rPr>
              <a:t>https://image.freepik.com/free-vector/isometric-people-wearing-medical-masks-collection_23-2148563031.jpg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3"/>
              </a:rPr>
              <a:t>https://www.flaticon.com/search?word=flat%20circular%20coronavirus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Şeması ve Tanımı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Tasarım Planı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Gereksinimleri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Şeması ve Tanımı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78645B2A-873E-43E6-A7FB-4B24FF4BF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2" y="1202788"/>
            <a:ext cx="8869958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Şeması ve Tanımı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964297"/>
            <a:ext cx="9143999" cy="490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/>
              <a:t>Akıllı Maske Projesi</a:t>
            </a:r>
          </a:p>
          <a:p>
            <a:pPr eaLnBrk="1" hangingPunct="1"/>
            <a:r>
              <a:rPr lang="tr-TR" altLang="en-US" sz="2400" dirty="0"/>
              <a:t>Mevcut medikal maskelere takılabilen bir aparat sayesinde, maske akıllı hale getirilir. Kullanıcı maskeyi kullandığı günlük toplam süreyi ve gün içerisindeki öksürme sayısını, mobil uygulama aracılığı ile görüntüler.</a:t>
            </a:r>
          </a:p>
        </p:txBody>
      </p:sp>
    </p:spTree>
    <p:extLst>
      <p:ext uri="{BB962C8B-B14F-4D97-AF65-F5344CB8AC3E}">
        <p14:creationId xmlns:p14="http://schemas.microsoft.com/office/powerpoint/2010/main" val="50300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 Tasarım Planı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B0773E7-B385-45F5-B65B-A9B999D5E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78264"/>
            <a:ext cx="9119961" cy="40081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Tasarım Planı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964297"/>
            <a:ext cx="9143999" cy="490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/>
              <a:t>Kullanıcının sesi sürekli olarak </a:t>
            </a:r>
            <a:r>
              <a:rPr lang="tr-TR" altLang="en-US" sz="2400" b="1" dirty="0"/>
              <a:t>ses </a:t>
            </a:r>
            <a:r>
              <a:rPr lang="tr-TR" altLang="en-US" sz="2400" b="1" dirty="0" err="1"/>
              <a:t>sensörü</a:t>
            </a:r>
            <a:r>
              <a:rPr lang="tr-TR" altLang="en-US" sz="2400" dirty="0"/>
              <a:t> ile alınır.</a:t>
            </a:r>
          </a:p>
          <a:p>
            <a:pPr eaLnBrk="1" hangingPunct="1"/>
            <a:r>
              <a:rPr lang="tr-TR" altLang="en-US" sz="2400" dirty="0"/>
              <a:t>Gelen ses değerleri </a:t>
            </a:r>
            <a:r>
              <a:rPr lang="tr-TR" altLang="en-US" sz="2400" b="1" dirty="0" err="1"/>
              <a:t>arduino</a:t>
            </a:r>
            <a:r>
              <a:rPr lang="tr-TR" altLang="en-US" sz="2400" dirty="0"/>
              <a:t> ile işlenir.</a:t>
            </a:r>
          </a:p>
          <a:p>
            <a:pPr eaLnBrk="1" hangingPunct="1"/>
            <a:r>
              <a:rPr lang="tr-TR" altLang="en-US" sz="2400" dirty="0"/>
              <a:t>Öksürük algılandığında </a:t>
            </a:r>
            <a:r>
              <a:rPr lang="tr-TR" altLang="en-US" sz="2400" b="1" dirty="0" err="1"/>
              <a:t>bluetooth</a:t>
            </a:r>
            <a:r>
              <a:rPr lang="tr-TR" altLang="en-US" sz="2400" b="1" dirty="0"/>
              <a:t> modülü</a:t>
            </a:r>
            <a:r>
              <a:rPr lang="tr-TR" altLang="en-US" sz="2400" dirty="0"/>
              <a:t> ile </a:t>
            </a:r>
            <a:r>
              <a:rPr lang="tr-TR" altLang="en-US" sz="2400" dirty="0" err="1"/>
              <a:t>android</a:t>
            </a:r>
            <a:r>
              <a:rPr lang="tr-TR" altLang="en-US" sz="2400" dirty="0"/>
              <a:t> cihaza uyarı gönderilir.</a:t>
            </a:r>
          </a:p>
          <a:p>
            <a:pPr eaLnBrk="1" hangingPunct="1"/>
            <a:r>
              <a:rPr lang="tr-TR" altLang="en-US" sz="2400" b="1" dirty="0" err="1"/>
              <a:t>Android</a:t>
            </a:r>
            <a:r>
              <a:rPr lang="tr-TR" altLang="en-US" sz="2400" b="1" dirty="0"/>
              <a:t> cihaz</a:t>
            </a:r>
            <a:r>
              <a:rPr lang="tr-TR" altLang="en-US" sz="2400" dirty="0"/>
              <a:t> tarafından alınan bu veriler, </a:t>
            </a:r>
            <a:r>
              <a:rPr lang="tr-TR" altLang="en-US" sz="2400" b="1" dirty="0"/>
              <a:t>uygulama</a:t>
            </a:r>
            <a:r>
              <a:rPr lang="tr-TR" altLang="en-US" sz="2400" dirty="0"/>
              <a:t> ana ekranında bir </a:t>
            </a:r>
            <a:r>
              <a:rPr lang="tr-TR" altLang="en-US" sz="2400" dirty="0" err="1"/>
              <a:t>arayüz</a:t>
            </a:r>
            <a:r>
              <a:rPr lang="tr-TR" altLang="en-US" sz="2400" dirty="0"/>
              <a:t> ile kullanıcıya sunulur.</a:t>
            </a:r>
          </a:p>
          <a:p>
            <a:pPr eaLnBrk="1" hangingPunct="1"/>
            <a:r>
              <a:rPr lang="tr-TR" altLang="en-US" sz="2400" dirty="0"/>
              <a:t>Aynı zamanda </a:t>
            </a:r>
            <a:r>
              <a:rPr lang="tr-TR" altLang="en-US" sz="2400" dirty="0" err="1"/>
              <a:t>android</a:t>
            </a:r>
            <a:r>
              <a:rPr lang="tr-TR" altLang="en-US" sz="2400" dirty="0"/>
              <a:t> cihaz, aldığı tüm verileri </a:t>
            </a:r>
            <a:r>
              <a:rPr lang="tr-TR" altLang="en-US" sz="2400" b="1" dirty="0"/>
              <a:t>bulutta</a:t>
            </a:r>
            <a:r>
              <a:rPr lang="tr-TR" altLang="en-US" sz="2400" dirty="0"/>
              <a:t> saklar.</a:t>
            </a:r>
          </a:p>
        </p:txBody>
      </p:sp>
    </p:spTree>
    <p:extLst>
      <p:ext uri="{BB962C8B-B14F-4D97-AF65-F5344CB8AC3E}">
        <p14:creationId xmlns:p14="http://schemas.microsoft.com/office/powerpoint/2010/main" val="337042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Gereksinimleri - 1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/>
              <a:t>Kullanıcıdan aldığım sesleri ses </a:t>
            </a:r>
            <a:r>
              <a:rPr lang="tr-TR" altLang="en-US" sz="2400" dirty="0" err="1"/>
              <a:t>sensörü</a:t>
            </a:r>
            <a:r>
              <a:rPr lang="tr-TR" altLang="en-US" sz="2400" dirty="0"/>
              <a:t> ile </a:t>
            </a:r>
            <a:r>
              <a:rPr lang="tr-TR" altLang="en-US" sz="2400" dirty="0" err="1"/>
              <a:t>arduinoya</a:t>
            </a:r>
            <a:r>
              <a:rPr lang="tr-TR" altLang="en-US" sz="2400" dirty="0"/>
              <a:t> aktarmalıyım.</a:t>
            </a:r>
          </a:p>
          <a:p>
            <a:pPr eaLnBrk="1" hangingPunct="1"/>
            <a:r>
              <a:rPr lang="tr-TR" altLang="en-US" sz="2400" dirty="0" err="1"/>
              <a:t>Arduino</a:t>
            </a:r>
            <a:r>
              <a:rPr lang="tr-TR" altLang="en-US" sz="2400" dirty="0"/>
              <a:t> ile aldığım bu verileri değerlendirmeliyim.</a:t>
            </a:r>
          </a:p>
          <a:p>
            <a:pPr eaLnBrk="1" hangingPunct="1"/>
            <a:r>
              <a:rPr lang="tr-TR" altLang="en-US" sz="2400" dirty="0"/>
              <a:t>Öksürük sesini normal sesten ayırabilmeliyim.</a:t>
            </a:r>
          </a:p>
          <a:p>
            <a:pPr eaLnBrk="1" hangingPunct="1"/>
            <a:r>
              <a:rPr lang="tr-TR" altLang="en-US" sz="2400" dirty="0"/>
              <a:t>Öksürük algıladığımda </a:t>
            </a:r>
            <a:r>
              <a:rPr lang="tr-TR" altLang="en-US" sz="2400" dirty="0" err="1"/>
              <a:t>bluetootha</a:t>
            </a:r>
            <a:r>
              <a:rPr lang="tr-TR" altLang="en-US" sz="2400" dirty="0"/>
              <a:t> uyarı göndermeliyim.</a:t>
            </a:r>
          </a:p>
          <a:p>
            <a:pPr eaLnBrk="1" hangingPunct="1"/>
            <a:r>
              <a:rPr lang="tr-TR" altLang="en-US" sz="2400" dirty="0"/>
              <a:t>Bluetooth ile gelen bu uyarıyı </a:t>
            </a:r>
            <a:r>
              <a:rPr lang="tr-TR" altLang="en-US" sz="2400" dirty="0" err="1"/>
              <a:t>android</a:t>
            </a:r>
            <a:r>
              <a:rPr lang="tr-TR" altLang="en-US" sz="2400" dirty="0"/>
              <a:t> cihaza aktarmalıyım.</a:t>
            </a:r>
          </a:p>
          <a:p>
            <a:pPr eaLnBrk="1" hangingPunct="1"/>
            <a:r>
              <a:rPr lang="tr-TR" altLang="en-US" sz="2400" dirty="0"/>
              <a:t>Bluetooth üzerinden gelen uyarıları değerlendirmeliyim.</a:t>
            </a:r>
          </a:p>
          <a:p>
            <a:pPr eaLnBrk="1" hangingPunct="1"/>
            <a:r>
              <a:rPr lang="tr-TR" altLang="en-US" sz="2400" dirty="0"/>
              <a:t>Günlük kullanım süresini tutabilmeliyim.</a:t>
            </a:r>
          </a:p>
          <a:p>
            <a:pPr eaLnBrk="1" hangingPunct="1"/>
            <a:r>
              <a:rPr lang="tr-TR" altLang="en-US" sz="2400" dirty="0"/>
              <a:t>Günlük öksürük sayısını yazmalıyım.</a:t>
            </a:r>
          </a:p>
          <a:p>
            <a:pPr eaLnBrk="1" hangingPunct="1"/>
            <a:r>
              <a:rPr lang="tr-TR" altLang="en-US" sz="2400" dirty="0"/>
              <a:t>Tüm bu verileri bulutta saklamalıyım.</a:t>
            </a:r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Gereksinimleri - 2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/>
              <a:t>Donanım :</a:t>
            </a:r>
          </a:p>
          <a:p>
            <a:pPr eaLnBrk="1" hangingPunct="1"/>
            <a:r>
              <a:rPr lang="tr-TR" altLang="en-US" sz="2400" dirty="0" err="1"/>
              <a:t>Android</a:t>
            </a:r>
            <a:r>
              <a:rPr lang="tr-TR" altLang="en-US" sz="2400" dirty="0"/>
              <a:t> Cihaz (</a:t>
            </a:r>
            <a:r>
              <a:rPr lang="tr-TR" altLang="en-US" sz="2400" dirty="0" err="1"/>
              <a:t>Samsung</a:t>
            </a:r>
            <a:r>
              <a:rPr lang="tr-TR" altLang="en-US" sz="2400" dirty="0"/>
              <a:t> </a:t>
            </a:r>
            <a:r>
              <a:rPr lang="tr-TR" altLang="en-US" sz="2400" dirty="0" err="1"/>
              <a:t>Galaxy</a:t>
            </a:r>
            <a:r>
              <a:rPr lang="tr-TR" altLang="en-US" sz="2400" dirty="0"/>
              <a:t> A9), Bluetooth Modülü (HC06), Ses </a:t>
            </a:r>
            <a:r>
              <a:rPr lang="tr-TR" altLang="en-US" sz="2400" dirty="0" err="1"/>
              <a:t>Sensörü</a:t>
            </a:r>
            <a:r>
              <a:rPr lang="tr-TR" altLang="en-US" sz="2400" dirty="0"/>
              <a:t> (LM393), </a:t>
            </a:r>
            <a:r>
              <a:rPr lang="tr-TR" altLang="en-US" sz="2400" dirty="0" err="1"/>
              <a:t>Arduino</a:t>
            </a:r>
            <a:r>
              <a:rPr lang="tr-TR" altLang="en-US" sz="2400" dirty="0"/>
              <a:t> Platformu (</a:t>
            </a:r>
            <a:r>
              <a:rPr lang="tr-TR" altLang="en-US" sz="2400" dirty="0" err="1"/>
              <a:t>Arduino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Uno</a:t>
            </a:r>
            <a:r>
              <a:rPr lang="tr-TR" altLang="en-US" sz="2400" dirty="0"/>
              <a:t>), Batarya (9V Pil), Kablolar, Dirençler, </a:t>
            </a:r>
            <a:r>
              <a:rPr lang="tr-TR" altLang="en-US" sz="2400" dirty="0" err="1"/>
              <a:t>Breadboard</a:t>
            </a:r>
            <a:r>
              <a:rPr lang="tr-TR" altLang="en-US" sz="2400" dirty="0"/>
              <a:t>, Toplama Kutusu, İnternet.</a:t>
            </a:r>
          </a:p>
          <a:p>
            <a:pPr eaLnBrk="1" hangingPunct="1"/>
            <a:r>
              <a:rPr lang="tr-TR" altLang="en-US" sz="2400" dirty="0"/>
              <a:t>Yazılım :</a:t>
            </a:r>
          </a:p>
          <a:p>
            <a:pPr eaLnBrk="1" hangingPunct="1"/>
            <a:r>
              <a:rPr lang="tr-TR" altLang="en-US" sz="2400" dirty="0" err="1"/>
              <a:t>Android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Studio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Android</a:t>
            </a:r>
            <a:r>
              <a:rPr lang="tr-TR" altLang="en-US" sz="2400" dirty="0"/>
              <a:t> Bluetooth Kütüphanesi, </a:t>
            </a:r>
            <a:r>
              <a:rPr lang="tr-TR" altLang="en-US" sz="2400" dirty="0" err="1"/>
              <a:t>Arduino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Arduino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SoftwareSerial</a:t>
            </a:r>
            <a:r>
              <a:rPr lang="tr-TR" altLang="en-US" sz="2400" dirty="0"/>
              <a:t> Kütüphanesi, </a:t>
            </a:r>
            <a:r>
              <a:rPr lang="tr-TR" altLang="en-US" sz="2400" dirty="0" err="1"/>
              <a:t>Fritzing</a:t>
            </a:r>
            <a:r>
              <a:rPr lang="tr-TR" altLang="en-US" sz="24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Başarı Kriterleri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7848600" cy="4572000"/>
          </a:xfrm>
        </p:spPr>
        <p:txBody>
          <a:bodyPr/>
          <a:lstStyle/>
          <a:p>
            <a:pPr eaLnBrk="1" hangingPunct="1"/>
            <a:r>
              <a:rPr lang="tr-TR" altLang="en-US" sz="2400" dirty="0"/>
              <a:t>Kullanım süresini en fazla 1 dakika farkla hesaplayabilmeliyim</a:t>
            </a:r>
          </a:p>
          <a:p>
            <a:pPr eaLnBrk="1" hangingPunct="1"/>
            <a:r>
              <a:rPr lang="tr-TR" altLang="en-US" sz="2400" dirty="0"/>
              <a:t>Her 10 öksürükten en az 9’unu algılayabilmeliyim</a:t>
            </a:r>
          </a:p>
          <a:p>
            <a:pPr eaLnBrk="1" hangingPunct="1"/>
            <a:r>
              <a:rPr lang="tr-TR" altLang="en-US" sz="2400" dirty="0"/>
              <a:t>Her kullanıcıya ayrı </a:t>
            </a:r>
            <a:r>
              <a:rPr lang="tr-TR" altLang="en-US" sz="2400" dirty="0" err="1"/>
              <a:t>token</a:t>
            </a:r>
            <a:r>
              <a:rPr lang="tr-TR" altLang="en-US" sz="2400" dirty="0"/>
              <a:t> oluşturabilmeliyim</a:t>
            </a:r>
          </a:p>
          <a:p>
            <a:pPr eaLnBrk="1" hangingPunct="1"/>
            <a:endParaRPr lang="tr-TR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336</Words>
  <Application>Microsoft Office PowerPoint</Application>
  <PresentationFormat>Ekran Gösterisi (4:3)</PresentationFormat>
  <Paragraphs>64</Paragraphs>
  <Slides>10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Tahoma</vt:lpstr>
      <vt:lpstr>Default Design</vt:lpstr>
      <vt:lpstr>GTÜ BİL MUH BİL 495 ve 496  İLK SUNUM</vt:lpstr>
      <vt:lpstr>İçerik</vt:lpstr>
      <vt:lpstr>Proje Şeması ve Tanımı</vt:lpstr>
      <vt:lpstr>Proje Şeması ve Tanımı</vt:lpstr>
      <vt:lpstr>Proje Tasarım Planı</vt:lpstr>
      <vt:lpstr>Proje Tasarım Planı</vt:lpstr>
      <vt:lpstr>Proje Gereksinimleri - 1</vt:lpstr>
      <vt:lpstr>Proje Gereksinimleri - 2</vt:lpstr>
      <vt:lpstr>Başarı Kriterleri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Demir</cp:lastModifiedBy>
  <cp:revision>173</cp:revision>
  <dcterms:created xsi:type="dcterms:W3CDTF">2007-08-26T20:02:13Z</dcterms:created>
  <dcterms:modified xsi:type="dcterms:W3CDTF">2020-10-27T06:07:29Z</dcterms:modified>
</cp:coreProperties>
</file>