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7" r:id="rId4"/>
    <p:sldId id="281" r:id="rId5"/>
    <p:sldId id="278" r:id="rId6"/>
    <p:sldId id="275" r:id="rId7"/>
    <p:sldId id="280" r:id="rId8"/>
    <p:sldId id="277" r:id="rId9"/>
    <p:sldId id="276" r:id="rId10"/>
    <p:sldId id="269" r:id="rId11"/>
    <p:sldId id="282" r:id="rId12"/>
    <p:sldId id="270" r:id="rId13"/>
    <p:sldId id="283" r:id="rId14"/>
    <p:sldId id="284" r:id="rId15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68" d="100"/>
          <a:sy n="68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igma.mit.edu/" TargetMode="External"/><Relationship Id="rId2" Type="http://schemas.openxmlformats.org/officeDocument/2006/relationships/hyperlink" Target="https://koronaonlem.saglik.gov.t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google.com/store/apps/details?id=edu.uc.covidchec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smartmask" TargetMode="External"/><Relationship Id="rId2" Type="http://schemas.openxmlformats.org/officeDocument/2006/relationships/hyperlink" Target="https://drive.google.com/drive/folders/1dttI3RKYumrUcnvjhm4YEovxKf_gWKXf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0.114.141.118/" TargetMode="External"/><Relationship Id="rId5" Type="http://schemas.openxmlformats.org/officeDocument/2006/relationships/hyperlink" Target="http://78.47.100.17:8880/" TargetMode="External"/><Relationship Id="rId4" Type="http://schemas.openxmlformats.org/officeDocument/2006/relationships/hyperlink" Target="https://mysmartmask.xyz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AKILLI MASKE</a:t>
            </a:r>
            <a:br>
              <a:rPr lang="tr-TR" altLang="en-US" sz="3600" dirty="0"/>
            </a:br>
            <a:r>
              <a:rPr lang="tr-TR" altLang="en-US" sz="3600" dirty="0"/>
              <a:t>(Devam)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BIL 496 – Bitirme Çalışması II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1.Buluşma (Ön Sunum)</a:t>
            </a:r>
            <a:endParaRPr lang="tr-TR" altLang="en-US" sz="1800" dirty="0"/>
          </a:p>
          <a:p>
            <a:pPr eaLnBrk="1" hangingPunct="1">
              <a:lnSpc>
                <a:spcPct val="80000"/>
              </a:lnSpc>
            </a:pPr>
            <a:endParaRPr lang="tr-TR" altLang="en-US" sz="18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Şeyda Nur DEMİR (ÇAKAR)</a:t>
            </a:r>
          </a:p>
          <a:p>
            <a:pPr eaLnBrk="1" hangingPunct="1">
              <a:lnSpc>
                <a:spcPct val="80000"/>
              </a:lnSpc>
            </a:pPr>
            <a:endParaRPr lang="tr-TR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Proje Danışmanı : Prof. Dr. </a:t>
            </a:r>
            <a:r>
              <a:rPr lang="tr-TR" altLang="en-US" sz="1800" b="1" dirty="0" err="1"/>
              <a:t>Hasari</a:t>
            </a:r>
            <a:r>
              <a:rPr lang="tr-TR" altLang="en-US" sz="1800" b="1" dirty="0"/>
              <a:t> ÇELEBİ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 Jüri Üyesi : Dr. Gökhan KAYA</a:t>
            </a:r>
          </a:p>
          <a:p>
            <a:pPr eaLnBrk="1" hangingPunct="1">
              <a:lnSpc>
                <a:spcPct val="80000"/>
              </a:lnSpc>
            </a:pPr>
            <a:endParaRPr lang="tr-TR" altLang="en-US" sz="16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1600" b="1" dirty="0"/>
              <a:t>Mart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Hedefler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800600"/>
          </a:xfrm>
        </p:spPr>
        <p:txBody>
          <a:bodyPr/>
          <a:lstStyle/>
          <a:p>
            <a:pPr eaLnBrk="1" hangingPunct="1"/>
            <a:r>
              <a:rPr lang="tr-TR" altLang="en-US" sz="1600" b="1" dirty="0"/>
              <a:t>Temel İşlemlerin Kullanıcıya Sağlanması</a:t>
            </a:r>
          </a:p>
          <a:p>
            <a:pPr eaLnBrk="1" hangingPunct="1"/>
            <a:r>
              <a:rPr lang="tr-TR" altLang="en-US" sz="1600" dirty="0"/>
              <a:t>Kullanıcı hesap işlemlerinin sorunsuz gerçekleştirilmesi</a:t>
            </a:r>
            <a:br>
              <a:rPr lang="tr-TR" altLang="en-US" sz="1600" dirty="0"/>
            </a:br>
            <a:r>
              <a:rPr lang="tr-TR" altLang="en-US" sz="1600" dirty="0"/>
              <a:t>(kayıt olma, giriş yapma, çıkış yapma)</a:t>
            </a:r>
          </a:p>
          <a:p>
            <a:pPr eaLnBrk="1" hangingPunct="1"/>
            <a:r>
              <a:rPr lang="tr-TR" altLang="en-US" sz="1600" dirty="0"/>
              <a:t>Kullanıcı uygulama işlemlerinin sorunsuz gerçekleştirilmesi</a:t>
            </a:r>
            <a:br>
              <a:rPr lang="tr-TR" altLang="en-US" sz="1600" dirty="0"/>
            </a:br>
            <a:r>
              <a:rPr lang="tr-TR" altLang="en-US" sz="1600" dirty="0"/>
              <a:t>(ses kaydı alabilme, form doldurabilme)</a:t>
            </a:r>
          </a:p>
          <a:p>
            <a:pPr eaLnBrk="1" hangingPunct="1"/>
            <a:r>
              <a:rPr lang="tr-TR" altLang="en-US" sz="1600" dirty="0"/>
              <a:t>Kullanıcı verilerinin sorunsuz işlenmesi</a:t>
            </a:r>
            <a:br>
              <a:rPr lang="tr-TR" altLang="en-US" sz="1600" dirty="0"/>
            </a:br>
            <a:r>
              <a:rPr lang="tr-TR" altLang="en-US" sz="1600" dirty="0"/>
              <a:t>(veri görüntüleme, veri düzenleme, veri silme)</a:t>
            </a:r>
          </a:p>
          <a:p>
            <a:pPr eaLnBrk="1" hangingPunct="1"/>
            <a:endParaRPr lang="tr-TR" altLang="en-US" sz="1600" dirty="0"/>
          </a:p>
          <a:p>
            <a:pPr eaLnBrk="1" hangingPunct="1"/>
            <a:r>
              <a:rPr lang="tr-TR" altLang="en-US" sz="1600" b="1" dirty="0"/>
              <a:t>Başarı Kriterleri</a:t>
            </a:r>
          </a:p>
          <a:p>
            <a:pPr eaLnBrk="1" hangingPunct="1"/>
            <a:r>
              <a:rPr lang="tr-TR" altLang="en-US" sz="1600" dirty="0"/>
              <a:t>Ses Kaydından Tahmin :</a:t>
            </a:r>
            <a:br>
              <a:rPr lang="tr-TR" altLang="en-US" sz="1600" dirty="0"/>
            </a:br>
            <a:r>
              <a:rPr lang="tr-TR" altLang="en-US" sz="1600" dirty="0"/>
              <a:t>En az %80 doğruluk oranı ile tahmin edilmesi amaçlanmaktadır.</a:t>
            </a:r>
          </a:p>
          <a:p>
            <a:pPr eaLnBrk="1" hangingPunct="1"/>
            <a:r>
              <a:rPr lang="tr-TR" altLang="en-US" sz="1600" dirty="0"/>
              <a:t>Form Verilerinden Rapor :</a:t>
            </a:r>
            <a:br>
              <a:rPr lang="tr-TR" altLang="en-US" sz="1600" dirty="0"/>
            </a:br>
            <a:r>
              <a:rPr lang="tr-TR" altLang="en-US" sz="1600" dirty="0"/>
              <a:t>Algoritma ile tutarlı sonuçların elde edilmesi amaçlanmaktadır.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Çalışma Takvimi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D7982979-E684-4342-B66D-78E9AAAB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0292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 Hafta : </a:t>
            </a:r>
            <a:r>
              <a:rPr lang="tr-TR" sz="1600" dirty="0">
                <a:solidFill>
                  <a:srgbClr val="FF0000"/>
                </a:solidFill>
              </a:rPr>
              <a:t>Proje Toplantısı (1 Mart)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 Hafta : </a:t>
            </a:r>
            <a:r>
              <a:rPr lang="tr-TR" sz="1600" dirty="0">
                <a:solidFill>
                  <a:srgbClr val="FF0000"/>
                </a:solidFill>
              </a:rPr>
              <a:t>Proje Bildirim Formu (12 Mart)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 Hafta : </a:t>
            </a:r>
            <a:r>
              <a:rPr lang="tr-TR" sz="1600" dirty="0"/>
              <a:t>Gereksinimlerin Belirlenmesi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 Hafta : </a:t>
            </a:r>
            <a:r>
              <a:rPr lang="tr-TR" sz="1600" dirty="0">
                <a:solidFill>
                  <a:srgbClr val="FF0000"/>
                </a:solidFill>
              </a:rPr>
              <a:t>Ön Sunum (24 Mart)</a:t>
            </a:r>
            <a:endParaRPr lang="en-US" sz="16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 Hafta : </a:t>
            </a:r>
            <a:r>
              <a:rPr lang="tr-TR" sz="1600" dirty="0"/>
              <a:t>Kullanılacak Araçların Sağlanması ve Ortamların Kurulumu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 Hafta : </a:t>
            </a:r>
            <a:r>
              <a:rPr lang="tr-TR" sz="1600" dirty="0"/>
              <a:t>Mobil Uygulamanın Yeni Projeye Uyarlanması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 Hafta : </a:t>
            </a:r>
            <a:r>
              <a:rPr lang="tr-TR" sz="1600" dirty="0"/>
              <a:t>Web Uygulamasının Hazırlanması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 Hafta : </a:t>
            </a:r>
            <a:r>
              <a:rPr lang="tr-TR" sz="1600" dirty="0">
                <a:solidFill>
                  <a:srgbClr val="FF0000"/>
                </a:solidFill>
              </a:rPr>
              <a:t>Birinci İzleme (21 Nisan)</a:t>
            </a:r>
            <a:endParaRPr lang="en-US" sz="1600" b="1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 Hafta : </a:t>
            </a:r>
            <a:r>
              <a:rPr lang="tr-TR" sz="1600" dirty="0"/>
              <a:t>Uygulamaların Bulut Depolama ve Sunucu ile Bağlanması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Hafta : </a:t>
            </a:r>
            <a:r>
              <a:rPr lang="tr-TR" sz="1600" dirty="0">
                <a:solidFill>
                  <a:srgbClr val="FF0000"/>
                </a:solidFill>
              </a:rPr>
              <a:t>İkinci İzleme (12 Mayıs)</a:t>
            </a:r>
            <a:endParaRPr lang="en-US" sz="16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Hafta : </a:t>
            </a:r>
            <a:r>
              <a:rPr lang="tr-TR" sz="1600" dirty="0"/>
              <a:t>Var Olan Modelin Test Edilmesi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Hafta : </a:t>
            </a:r>
            <a:r>
              <a:rPr lang="tr-TR" sz="1600" dirty="0"/>
              <a:t>Yeni Modelin Geliştirilmesi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Hafta : </a:t>
            </a:r>
            <a:r>
              <a:rPr lang="tr-TR" sz="1600" dirty="0"/>
              <a:t>Yeni Modelin Test Edilmesi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Hafta : </a:t>
            </a:r>
            <a:r>
              <a:rPr lang="tr-TR" sz="1600" dirty="0"/>
              <a:t>İyileştirilmelerin Yapılması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Hafta : </a:t>
            </a:r>
            <a:r>
              <a:rPr lang="tr-TR" sz="1600" dirty="0"/>
              <a:t>Son Testlerin Sağlanması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Hafta : </a:t>
            </a:r>
            <a:r>
              <a:rPr lang="tr-TR" sz="1600" dirty="0">
                <a:solidFill>
                  <a:srgbClr val="FF0000"/>
                </a:solidFill>
              </a:rPr>
              <a:t>Rapor (18 Haziran) ve Video (22 Haziran)</a:t>
            </a:r>
            <a:endParaRPr lang="en-US" sz="16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tr-TR" sz="1600" b="1" dirty="0"/>
              <a:t>Hafta : </a:t>
            </a:r>
            <a:r>
              <a:rPr lang="tr-TR" sz="1600" dirty="0">
                <a:solidFill>
                  <a:srgbClr val="FF0000"/>
                </a:solidFill>
              </a:rPr>
              <a:t>Son Sunum (23 Haziran) ve Demo (24 Haziran)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9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Bağlantılar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9530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/>
              <a:t>Korona Önlem – TC Sağlık Bakanlığı</a:t>
            </a:r>
            <a:br>
              <a:rPr lang="tr-TR" altLang="en-US" sz="2000" dirty="0"/>
            </a:br>
            <a:r>
              <a:rPr lang="tr-TR" altLang="en-US" sz="2000" dirty="0">
                <a:hlinkClick r:id="rId2"/>
              </a:rPr>
              <a:t>https://koronaonlem.saglik.gov.tr/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/>
              <a:t>Open </a:t>
            </a:r>
            <a:r>
              <a:rPr lang="tr-TR" altLang="en-US" sz="2000" dirty="0" err="1"/>
              <a:t>Sigma</a:t>
            </a:r>
            <a:r>
              <a:rPr lang="tr-TR" altLang="en-US" sz="2000" dirty="0"/>
              <a:t> – MIT</a:t>
            </a:r>
            <a:br>
              <a:rPr lang="tr-TR" altLang="en-US" sz="2000" dirty="0"/>
            </a:br>
            <a:r>
              <a:rPr lang="tr-TR" altLang="en-US" sz="2000" dirty="0">
                <a:hlinkClick r:id="rId3"/>
              </a:rPr>
              <a:t>https://opensigma.mit.edu/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 err="1"/>
              <a:t>Covid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Check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App</a:t>
            </a:r>
            <a:r>
              <a:rPr lang="tr-TR" altLang="en-US" sz="2000" dirty="0"/>
              <a:t> - UC</a:t>
            </a:r>
            <a:br>
              <a:rPr lang="tr-TR" altLang="en-US" sz="2000" dirty="0"/>
            </a:br>
            <a:r>
              <a:rPr lang="tr-TR" altLang="en-US" sz="2000" dirty="0">
                <a:hlinkClick r:id="rId4"/>
              </a:rPr>
              <a:t>https://play.google.com/store/apps/details?id=edu.uc.covidcheck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Bağlantılar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9530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/>
              <a:t>Google Drive</a:t>
            </a:r>
            <a:br>
              <a:rPr lang="tr-TR" altLang="en-US" sz="2000" dirty="0"/>
            </a:br>
            <a:r>
              <a:rPr lang="tr-TR" altLang="en-US" sz="2000" dirty="0">
                <a:hlinkClick r:id="rId2"/>
              </a:rPr>
              <a:t>https://drive.google.com/drive/folders/1dttI3RKYumrUcnvjhm4YEovxKf_gWKXf?usp=sharing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 err="1"/>
              <a:t>Github</a:t>
            </a:r>
            <a:br>
              <a:rPr lang="tr-TR" altLang="en-US" sz="2000" dirty="0"/>
            </a:br>
            <a:r>
              <a:rPr lang="tr-TR" altLang="en-US" sz="2000" dirty="0">
                <a:hlinkClick r:id="rId3"/>
              </a:rPr>
              <a:t>https://github.com/mysmartmask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/>
              <a:t>Domain</a:t>
            </a:r>
            <a:br>
              <a:rPr lang="tr-TR" altLang="en-US" sz="2000" dirty="0"/>
            </a:br>
            <a:r>
              <a:rPr lang="tr-TR" altLang="en-US" sz="2000" dirty="0">
                <a:hlinkClick r:id="rId4"/>
              </a:rPr>
              <a:t>https://mysmartmask.xyz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 err="1"/>
              <a:t>Hosting</a:t>
            </a:r>
            <a:br>
              <a:rPr lang="tr-TR" altLang="en-US" sz="2000" dirty="0"/>
            </a:br>
            <a:r>
              <a:rPr lang="tr-TR" altLang="en-US" sz="2000" dirty="0">
                <a:hlinkClick r:id="rId5"/>
              </a:rPr>
              <a:t>http://78.47.100.17:8880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 err="1"/>
              <a:t>Local</a:t>
            </a:r>
            <a:br>
              <a:rPr lang="tr-TR" altLang="en-US" sz="2000" dirty="0"/>
            </a:br>
            <a:r>
              <a:rPr lang="tr-TR" altLang="en-US" sz="2000" dirty="0">
                <a:hlinkClick r:id="rId6"/>
              </a:rPr>
              <a:t>http://100.114.141.118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86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Teşekkür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953000"/>
          </a:xfrm>
        </p:spPr>
        <p:txBody>
          <a:bodyPr/>
          <a:lstStyle/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Beni dinlediğiniz için teşekkür ederim.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Şeyda Nur DEMİR (ÇAKAR)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24 Mart 2021</a:t>
            </a:r>
          </a:p>
        </p:txBody>
      </p:sp>
    </p:spTree>
    <p:extLst>
      <p:ext uri="{BB962C8B-B14F-4D97-AF65-F5344CB8AC3E}">
        <p14:creationId xmlns:p14="http://schemas.microsoft.com/office/powerpoint/2010/main" val="408712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altLang="en-US" sz="1600" dirty="0"/>
              <a:t>İlk Proje Hakkında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altLang="en-US" sz="1600" dirty="0"/>
              <a:t>Projenin Şeması ve Tanımı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altLang="en-US" sz="1600" dirty="0"/>
              <a:t>Proje Tasarım Planı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altLang="en-US" sz="1600" dirty="0"/>
              <a:t>Proje Gereksinimleri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altLang="en-US" sz="1600" dirty="0"/>
              <a:t>Hedefler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altLang="en-US" sz="1600" dirty="0"/>
              <a:t>Çalışma Takvimi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altLang="en-US" sz="1600" dirty="0"/>
              <a:t>Bağlantılar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altLang="en-US" sz="1600" dirty="0"/>
              <a:t>Teşekkür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Akıllı Maske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78645B2A-873E-43E6-A7FB-4B24FF4BF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2" y="1202788"/>
            <a:ext cx="8869958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28FE8886-9C16-4D14-99A8-F3F217BA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38135" cy="44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7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964297"/>
            <a:ext cx="9143999" cy="49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1600" dirty="0"/>
          </a:p>
          <a:p>
            <a:pPr eaLnBrk="1" hangingPunct="1"/>
            <a:endParaRPr lang="tr-TR" altLang="en-US" sz="1600" dirty="0"/>
          </a:p>
          <a:p>
            <a:pPr eaLnBrk="1" hangingPunct="1"/>
            <a:r>
              <a:rPr lang="tr-TR" altLang="en-US" sz="1600" dirty="0"/>
              <a:t>Kullanıcı, </a:t>
            </a:r>
            <a:r>
              <a:rPr lang="tr-TR" altLang="en-US" sz="1600" b="1" dirty="0"/>
              <a:t>mobil uygulama</a:t>
            </a:r>
            <a:r>
              <a:rPr lang="tr-TR" altLang="en-US" sz="1600" dirty="0"/>
              <a:t> veya </a:t>
            </a:r>
            <a:r>
              <a:rPr lang="tr-TR" altLang="en-US" sz="1600" b="1" dirty="0"/>
              <a:t>web uygulaması</a:t>
            </a:r>
            <a:br>
              <a:rPr lang="tr-TR" altLang="en-US" sz="1600" dirty="0"/>
            </a:br>
            <a:r>
              <a:rPr lang="tr-TR" altLang="en-US" sz="1600" dirty="0"/>
              <a:t>üzerinden bırakabileceği bir </a:t>
            </a:r>
            <a:r>
              <a:rPr lang="tr-TR" altLang="en-US" sz="1600" b="1" dirty="0"/>
              <a:t>ses kaydı</a:t>
            </a:r>
            <a:r>
              <a:rPr lang="tr-TR" altLang="en-US" sz="1600" dirty="0"/>
              <a:t> aracılığı ile,</a:t>
            </a:r>
            <a:br>
              <a:rPr lang="tr-TR" altLang="en-US" sz="1600" dirty="0"/>
            </a:br>
            <a:r>
              <a:rPr lang="tr-TR" altLang="en-US" sz="1600" dirty="0"/>
              <a:t>Covid-19 olma olasılığını görüntüler.</a:t>
            </a:r>
          </a:p>
          <a:p>
            <a:pPr eaLnBrk="1" hangingPunct="1"/>
            <a:r>
              <a:rPr lang="tr-TR" altLang="en-US" sz="1600" dirty="0"/>
              <a:t>Ayrıca kullanıcı, </a:t>
            </a:r>
            <a:r>
              <a:rPr lang="tr-TR" altLang="en-US" sz="1600" b="1" dirty="0"/>
              <a:t>mobil uygulama</a:t>
            </a:r>
            <a:r>
              <a:rPr lang="tr-TR" altLang="en-US" sz="1600" dirty="0"/>
              <a:t> veya </a:t>
            </a:r>
            <a:r>
              <a:rPr lang="tr-TR" altLang="en-US" sz="1600" b="1" dirty="0"/>
              <a:t>web uygulaması</a:t>
            </a:r>
            <a:br>
              <a:rPr lang="tr-TR" altLang="en-US" sz="1600" dirty="0"/>
            </a:br>
            <a:r>
              <a:rPr lang="tr-TR" altLang="en-US" sz="1600" dirty="0"/>
              <a:t>üzerinden doldurabileceği bir </a:t>
            </a:r>
            <a:r>
              <a:rPr lang="tr-TR" altLang="en-US" sz="1600" b="1" dirty="0"/>
              <a:t>form</a:t>
            </a:r>
            <a:r>
              <a:rPr lang="tr-TR" altLang="en-US" sz="1600" dirty="0"/>
              <a:t> aracılığı ile,</a:t>
            </a:r>
            <a:br>
              <a:rPr lang="tr-TR" altLang="en-US" sz="1600" dirty="0"/>
            </a:br>
            <a:r>
              <a:rPr lang="tr-TR" altLang="en-US" sz="1600" dirty="0"/>
              <a:t>Covid-19 risk durumunu raporlar.</a:t>
            </a:r>
          </a:p>
        </p:txBody>
      </p:sp>
    </p:spTree>
    <p:extLst>
      <p:ext uri="{BB962C8B-B14F-4D97-AF65-F5344CB8AC3E}">
        <p14:creationId xmlns:p14="http://schemas.microsoft.com/office/powerpoint/2010/main" val="50300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32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258F131-F016-49BC-882D-54F8F10A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94" y="1149275"/>
            <a:ext cx="8424811" cy="4684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Proje Tasarım Planı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1" y="990600"/>
            <a:ext cx="9143999" cy="472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1600" dirty="0"/>
              <a:t>Kullanıcı, (</a:t>
            </a:r>
            <a:r>
              <a:rPr lang="tr-TR" altLang="en-US" sz="1600" b="1" dirty="0"/>
              <a:t>mobil veya web</a:t>
            </a:r>
            <a:r>
              <a:rPr lang="tr-TR" altLang="en-US" sz="1600" dirty="0"/>
              <a:t>) uygulamaya </a:t>
            </a:r>
            <a:r>
              <a:rPr lang="tr-TR" altLang="en-US" sz="1600" b="1" dirty="0"/>
              <a:t>kayıt olur</a:t>
            </a:r>
            <a:r>
              <a:rPr lang="tr-TR" altLang="en-US" sz="1600" dirty="0"/>
              <a:t> ve </a:t>
            </a:r>
            <a:r>
              <a:rPr lang="tr-TR" altLang="en-US" sz="1600" b="1" dirty="0"/>
              <a:t>giriş yapar</a:t>
            </a:r>
            <a:r>
              <a:rPr lang="tr-TR" altLang="en-US" sz="1600" dirty="0"/>
              <a:t>.</a:t>
            </a:r>
          </a:p>
          <a:p>
            <a:pPr eaLnBrk="1" hangingPunct="1"/>
            <a:endParaRPr lang="tr-TR" altLang="en-US" sz="1600" dirty="0"/>
          </a:p>
          <a:p>
            <a:pPr eaLnBrk="1" hangingPunct="1"/>
            <a:r>
              <a:rPr lang="tr-TR" altLang="en-US" sz="1600" dirty="0"/>
              <a:t>Kullanıcı, uygulama üzerinden </a:t>
            </a:r>
            <a:r>
              <a:rPr lang="tr-TR" altLang="en-US" sz="1600" b="1" dirty="0"/>
              <a:t>ses kaydı bırakır.</a:t>
            </a:r>
          </a:p>
          <a:p>
            <a:pPr eaLnBrk="1" hangingPunct="1"/>
            <a:r>
              <a:rPr lang="tr-TR" altLang="en-US" sz="1600" b="1" dirty="0"/>
              <a:t>Uygulama</a:t>
            </a:r>
            <a:r>
              <a:rPr lang="tr-TR" altLang="en-US" sz="1600" dirty="0"/>
              <a:t> tarafından alınan </a:t>
            </a:r>
            <a:r>
              <a:rPr lang="tr-TR" altLang="en-US" sz="1600" b="1" dirty="0"/>
              <a:t>ses kaydı</a:t>
            </a:r>
            <a:r>
              <a:rPr lang="tr-TR" altLang="en-US" sz="1600" dirty="0"/>
              <a:t> </a:t>
            </a:r>
            <a:r>
              <a:rPr lang="tr-TR" altLang="en-US" sz="1600" b="1" dirty="0"/>
              <a:t>web servis</a:t>
            </a:r>
            <a:r>
              <a:rPr lang="tr-TR" altLang="en-US" sz="1600" dirty="0"/>
              <a:t> aracılığı ile </a:t>
            </a:r>
            <a:r>
              <a:rPr lang="tr-TR" altLang="en-US" sz="1600" b="1" dirty="0"/>
              <a:t>sunucu</a:t>
            </a:r>
            <a:r>
              <a:rPr lang="tr-TR" altLang="en-US" sz="1600" dirty="0"/>
              <a:t>ya gönderilir, </a:t>
            </a:r>
            <a:r>
              <a:rPr lang="tr-TR" altLang="en-US" sz="1600" b="1" dirty="0"/>
              <a:t>sunucu</a:t>
            </a:r>
            <a:r>
              <a:rPr lang="tr-TR" altLang="en-US" sz="1600" dirty="0"/>
              <a:t> alınan </a:t>
            </a:r>
            <a:r>
              <a:rPr lang="tr-TR" altLang="en-US" sz="1600" b="1" dirty="0"/>
              <a:t>ses kaydı </a:t>
            </a:r>
            <a:r>
              <a:rPr lang="tr-TR" altLang="en-US" sz="1600" dirty="0"/>
              <a:t>üzerinde </a:t>
            </a:r>
            <a:r>
              <a:rPr lang="tr-TR" altLang="en-US" sz="1600" u="sng" dirty="0"/>
              <a:t>makine öğrenmesi</a:t>
            </a:r>
            <a:r>
              <a:rPr lang="tr-TR" altLang="en-US" sz="1600" dirty="0"/>
              <a:t> yöntemlerini kullanarak, model tahmini gerçekleştirir, dönen sonucu yine web servis aracılığı ile uygulamaya gönderir, </a:t>
            </a:r>
            <a:r>
              <a:rPr lang="tr-TR" altLang="en-US" sz="1600" b="1" dirty="0"/>
              <a:t>uygulama</a:t>
            </a:r>
            <a:r>
              <a:rPr lang="tr-TR" altLang="en-US" sz="1600" dirty="0"/>
              <a:t> gelen sonucu uygun bir </a:t>
            </a:r>
            <a:r>
              <a:rPr lang="tr-TR" altLang="en-US" sz="1600" b="1" dirty="0" err="1"/>
              <a:t>arayüz</a:t>
            </a:r>
            <a:r>
              <a:rPr lang="tr-TR" altLang="en-US" sz="1600" dirty="0"/>
              <a:t> ile kullanıcıya sunar.</a:t>
            </a:r>
          </a:p>
          <a:p>
            <a:pPr eaLnBrk="1" hangingPunct="1"/>
            <a:r>
              <a:rPr lang="tr-TR" altLang="en-US" sz="1600" dirty="0"/>
              <a:t>Ayrıca kullanıcı, uygulama üzerinden </a:t>
            </a:r>
            <a:r>
              <a:rPr lang="tr-TR" altLang="en-US" sz="1600" b="1" dirty="0"/>
              <a:t>form doldurur</a:t>
            </a:r>
            <a:r>
              <a:rPr lang="tr-TR" altLang="en-US" sz="1600" dirty="0"/>
              <a:t>.</a:t>
            </a:r>
          </a:p>
          <a:p>
            <a:pPr eaLnBrk="1" hangingPunct="1"/>
            <a:r>
              <a:rPr lang="tr-TR" altLang="en-US" sz="1600" b="1" dirty="0"/>
              <a:t>Uygulama</a:t>
            </a:r>
            <a:r>
              <a:rPr lang="tr-TR" altLang="en-US" sz="1600" dirty="0"/>
              <a:t> tarafından alınan </a:t>
            </a:r>
            <a:r>
              <a:rPr lang="tr-TR" altLang="en-US" sz="1600" b="1" dirty="0"/>
              <a:t>form verileri web servis </a:t>
            </a:r>
            <a:r>
              <a:rPr lang="tr-TR" altLang="en-US" sz="1600" dirty="0"/>
              <a:t>aracılığı ile </a:t>
            </a:r>
            <a:r>
              <a:rPr lang="tr-TR" altLang="en-US" sz="1600" b="1" dirty="0"/>
              <a:t>sunucu</a:t>
            </a:r>
            <a:r>
              <a:rPr lang="tr-TR" altLang="en-US" sz="1600" dirty="0"/>
              <a:t>ya gönderilir, </a:t>
            </a:r>
            <a:r>
              <a:rPr lang="tr-TR" altLang="en-US" sz="1600" b="1" dirty="0"/>
              <a:t>sunucu</a:t>
            </a:r>
            <a:r>
              <a:rPr lang="tr-TR" altLang="en-US" sz="1600" dirty="0"/>
              <a:t> doldurulan </a:t>
            </a:r>
            <a:r>
              <a:rPr lang="tr-TR" altLang="en-US" sz="1600" b="1" dirty="0"/>
              <a:t>form verileri</a:t>
            </a:r>
            <a:r>
              <a:rPr lang="tr-TR" altLang="en-US" sz="1600" dirty="0"/>
              <a:t> üzerinde </a:t>
            </a:r>
            <a:r>
              <a:rPr lang="tr-TR" altLang="en-US" sz="1600" u="sng" dirty="0"/>
              <a:t>algoritma</a:t>
            </a:r>
            <a:r>
              <a:rPr lang="tr-TR" altLang="en-US" sz="1600" dirty="0"/>
              <a:t> kullanarak, hesaplama gerçekleştirir, dönen sonucu yine web servis aracılığı ile uygulamaya gönderir, </a:t>
            </a:r>
            <a:r>
              <a:rPr lang="tr-TR" altLang="en-US" sz="1600" b="1" dirty="0"/>
              <a:t>uygulama</a:t>
            </a:r>
            <a:r>
              <a:rPr lang="tr-TR" altLang="en-US" sz="1600" dirty="0"/>
              <a:t> gelen sonucu uygun bir </a:t>
            </a:r>
            <a:r>
              <a:rPr lang="tr-TR" altLang="en-US" sz="1600" b="1" dirty="0" err="1"/>
              <a:t>arayüz</a:t>
            </a:r>
            <a:r>
              <a:rPr lang="tr-TR" altLang="en-US" sz="1600" dirty="0"/>
              <a:t> ile kullanıcıya sunar.</a:t>
            </a:r>
          </a:p>
          <a:p>
            <a:pPr eaLnBrk="1" hangingPunct="1"/>
            <a:endParaRPr lang="tr-TR" altLang="en-US" sz="1600" dirty="0"/>
          </a:p>
          <a:p>
            <a:pPr eaLnBrk="1" hangingPunct="1"/>
            <a:r>
              <a:rPr lang="tr-TR" altLang="en-US" sz="1600" dirty="0"/>
              <a:t>Kullanıcı, uygulamadan </a:t>
            </a:r>
            <a:r>
              <a:rPr lang="tr-TR" altLang="en-US" sz="1600" b="1" dirty="0"/>
              <a:t>çıkış yapar</a:t>
            </a:r>
            <a:r>
              <a:rPr lang="tr-TR" alt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2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Proje Gereksinimleri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90600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1600" dirty="0"/>
              <a:t>Kullanıcıya bir mobil uygulama ve bir web uygulaması sağlamalıyım.</a:t>
            </a:r>
          </a:p>
          <a:p>
            <a:pPr eaLnBrk="1" hangingPunct="1"/>
            <a:r>
              <a:rPr lang="tr-TR" altLang="en-US" sz="1600" dirty="0"/>
              <a:t>Mobil uygulamayı yüklemek için bir geliştirici hesabı edinmeliyim.</a:t>
            </a:r>
          </a:p>
          <a:p>
            <a:pPr eaLnBrk="1" hangingPunct="1"/>
            <a:r>
              <a:rPr lang="tr-TR" altLang="en-US" sz="1600" dirty="0"/>
              <a:t>Web uygulamasını yüklemek için bir alan adı ve sunucu edinmeliyim.</a:t>
            </a:r>
          </a:p>
          <a:p>
            <a:pPr eaLnBrk="1" hangingPunct="1"/>
            <a:r>
              <a:rPr lang="tr-TR" altLang="en-US" sz="1600" dirty="0"/>
              <a:t>Kullanıcıya bir </a:t>
            </a:r>
            <a:r>
              <a:rPr lang="tr-TR" altLang="en-US" sz="1600" dirty="0" err="1"/>
              <a:t>arayüz</a:t>
            </a:r>
            <a:r>
              <a:rPr lang="tr-TR" altLang="en-US" sz="1600" dirty="0"/>
              <a:t> sunmalıyım.</a:t>
            </a:r>
          </a:p>
          <a:p>
            <a:pPr eaLnBrk="1" hangingPunct="1"/>
            <a:r>
              <a:rPr lang="tr-TR" altLang="en-US" sz="1600" dirty="0"/>
              <a:t>Kullanıcı bilgilerini saklamak için bir bulut depolama edinmeliyim.</a:t>
            </a:r>
          </a:p>
          <a:p>
            <a:pPr eaLnBrk="1" hangingPunct="1"/>
            <a:r>
              <a:rPr lang="tr-TR" altLang="en-US" sz="1600" dirty="0"/>
              <a:t>Arka yüz işlemlerini gerçekleştirebilmek için bir sunucu edinmeliyim.</a:t>
            </a:r>
          </a:p>
          <a:p>
            <a:pPr eaLnBrk="1" hangingPunct="1"/>
            <a:r>
              <a:rPr lang="tr-TR" altLang="en-US" sz="1600" dirty="0"/>
              <a:t>Uygulama ve sunucu arasındaki iletişimi sağlamak için bir web servis geliştirmeliyim.</a:t>
            </a:r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Proje Gereksinimleri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90600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1600" b="1" dirty="0"/>
              <a:t>Donanım :</a:t>
            </a:r>
          </a:p>
          <a:p>
            <a:pPr eaLnBrk="1" hangingPunct="1"/>
            <a:r>
              <a:rPr lang="tr-TR" altLang="en-US" sz="1600" dirty="0" err="1"/>
              <a:t>Android</a:t>
            </a:r>
            <a:r>
              <a:rPr lang="tr-TR" altLang="en-US" sz="1600" dirty="0"/>
              <a:t> Cihaz, Kişisel Bilgisayar</a:t>
            </a:r>
          </a:p>
          <a:p>
            <a:pPr eaLnBrk="1" hangingPunct="1"/>
            <a:r>
              <a:rPr lang="tr-TR" altLang="en-US" sz="1600" dirty="0"/>
              <a:t>Bulut Depolama, Sunucu</a:t>
            </a:r>
          </a:p>
          <a:p>
            <a:pPr eaLnBrk="1" hangingPunct="1"/>
            <a:r>
              <a:rPr lang="tr-TR" altLang="en-US" sz="1600" dirty="0"/>
              <a:t>İnternet Ağı</a:t>
            </a:r>
          </a:p>
          <a:p>
            <a:pPr eaLnBrk="1" hangingPunct="1"/>
            <a:endParaRPr lang="tr-TR" altLang="en-US" sz="1600" dirty="0"/>
          </a:p>
          <a:p>
            <a:pPr eaLnBrk="1" hangingPunct="1"/>
            <a:r>
              <a:rPr lang="tr-TR" altLang="en-US" sz="1600" b="1" dirty="0"/>
              <a:t>Yazılım :</a:t>
            </a:r>
          </a:p>
          <a:p>
            <a:pPr eaLnBrk="1" hangingPunct="1"/>
            <a:r>
              <a:rPr lang="tr-TR" altLang="en-US" sz="1600" dirty="0" err="1"/>
              <a:t>Android</a:t>
            </a:r>
            <a:r>
              <a:rPr lang="tr-TR" altLang="en-US" sz="1600" dirty="0"/>
              <a:t> </a:t>
            </a:r>
            <a:r>
              <a:rPr lang="tr-TR" altLang="en-US" sz="1600" dirty="0" err="1"/>
              <a:t>Studio</a:t>
            </a:r>
            <a:r>
              <a:rPr lang="tr-TR" altLang="en-US" sz="1600" dirty="0"/>
              <a:t> / </a:t>
            </a:r>
            <a:r>
              <a:rPr lang="tr-TR" altLang="en-US" sz="1600" dirty="0" err="1"/>
              <a:t>Anaconda</a:t>
            </a:r>
            <a:r>
              <a:rPr lang="tr-TR" altLang="en-US" sz="1600" dirty="0"/>
              <a:t> / Visual </a:t>
            </a:r>
            <a:r>
              <a:rPr lang="tr-TR" altLang="en-US" sz="1600" dirty="0" err="1"/>
              <a:t>Studio</a:t>
            </a:r>
            <a:r>
              <a:rPr lang="tr-TR" altLang="en-US" sz="1600" dirty="0"/>
              <a:t> </a:t>
            </a:r>
            <a:r>
              <a:rPr lang="tr-TR" altLang="en-US" sz="1600" dirty="0" err="1"/>
              <a:t>Code</a:t>
            </a:r>
            <a:endParaRPr lang="tr-TR" altLang="en-US" sz="1600" dirty="0"/>
          </a:p>
          <a:p>
            <a:pPr eaLnBrk="1" hangingPunct="1"/>
            <a:r>
              <a:rPr lang="tr-TR" altLang="en-US" sz="1600" dirty="0"/>
              <a:t>Domain / </a:t>
            </a:r>
            <a:r>
              <a:rPr lang="tr-TR" altLang="en-US" sz="1600" dirty="0" err="1"/>
              <a:t>Hosting</a:t>
            </a:r>
            <a:endParaRPr lang="tr-TR" altLang="en-US" sz="1600" dirty="0"/>
          </a:p>
          <a:p>
            <a:pPr eaLnBrk="1" hangingPunct="1"/>
            <a:r>
              <a:rPr lang="tr-TR" altLang="en-US" sz="1600" dirty="0" err="1"/>
              <a:t>React</a:t>
            </a:r>
            <a:r>
              <a:rPr lang="tr-TR" altLang="en-US" sz="1600" dirty="0"/>
              <a:t> / </a:t>
            </a:r>
            <a:r>
              <a:rPr lang="tr-TR" altLang="en-US" sz="1600" dirty="0" err="1"/>
              <a:t>Javascript</a:t>
            </a:r>
            <a:r>
              <a:rPr lang="tr-TR" altLang="en-US" sz="1600" dirty="0"/>
              <a:t> / Html / </a:t>
            </a:r>
            <a:r>
              <a:rPr lang="tr-TR" altLang="en-US" sz="1600" dirty="0" err="1"/>
              <a:t>Css</a:t>
            </a:r>
            <a:endParaRPr lang="tr-TR" altLang="en-US" sz="1600" dirty="0"/>
          </a:p>
          <a:p>
            <a:pPr eaLnBrk="1" hangingPunct="1"/>
            <a:r>
              <a:rPr lang="tr-TR" altLang="en-US" sz="1600" dirty="0"/>
              <a:t>Google </a:t>
            </a:r>
            <a:r>
              <a:rPr lang="tr-TR" altLang="en-US" sz="1600" dirty="0" err="1"/>
              <a:t>Cloud</a:t>
            </a:r>
            <a:r>
              <a:rPr lang="tr-TR" altLang="en-US" sz="1600" dirty="0"/>
              <a:t> / </a:t>
            </a:r>
            <a:r>
              <a:rPr lang="tr-TR" altLang="en-US" sz="1600" dirty="0" err="1"/>
              <a:t>Firebase</a:t>
            </a:r>
            <a:endParaRPr lang="tr-TR" altLang="en-US" sz="1600" dirty="0"/>
          </a:p>
          <a:p>
            <a:pPr eaLnBrk="1" hangingPunct="1"/>
            <a:r>
              <a:rPr lang="tr-TR" altLang="en-US" sz="1600" dirty="0"/>
              <a:t>Google Play </a:t>
            </a:r>
            <a:r>
              <a:rPr lang="tr-TR" altLang="en-US" sz="1600" dirty="0" err="1"/>
              <a:t>Store</a:t>
            </a:r>
            <a:r>
              <a:rPr lang="tr-TR" altLang="en-US" sz="1600" dirty="0"/>
              <a:t> Geliştirici Hesabı</a:t>
            </a:r>
          </a:p>
          <a:p>
            <a:pPr eaLnBrk="1" hangingPunct="1"/>
            <a:r>
              <a:rPr lang="tr-TR" altLang="en-US" sz="1600" dirty="0" err="1"/>
              <a:t>Django</a:t>
            </a:r>
            <a:r>
              <a:rPr lang="tr-TR" altLang="en-US" sz="1600" dirty="0"/>
              <a:t> Web Framework / </a:t>
            </a:r>
            <a:r>
              <a:rPr lang="tr-TR" altLang="en-US" sz="1600" dirty="0" err="1"/>
              <a:t>Flask</a:t>
            </a:r>
            <a:r>
              <a:rPr lang="tr-TR" altLang="en-US" sz="1600" dirty="0"/>
              <a:t> Micro Framework</a:t>
            </a:r>
          </a:p>
          <a:p>
            <a:pPr eaLnBrk="1" hangingPunct="1"/>
            <a:r>
              <a:rPr lang="tr-TR" altLang="en-US" sz="1600" dirty="0" err="1"/>
              <a:t>Javascript</a:t>
            </a:r>
            <a:r>
              <a:rPr lang="tr-TR" altLang="en-US" sz="1600" dirty="0"/>
              <a:t> ve </a:t>
            </a:r>
            <a:r>
              <a:rPr lang="tr-TR" altLang="en-US" sz="1600" dirty="0" err="1"/>
              <a:t>Python</a:t>
            </a:r>
            <a:r>
              <a:rPr lang="tr-TR" altLang="en-US" sz="1600" dirty="0"/>
              <a:t> Kütüphaneleri</a:t>
            </a:r>
          </a:p>
          <a:p>
            <a:pPr eaLnBrk="1" hangingPunct="1"/>
            <a:r>
              <a:rPr lang="tr-TR" altLang="en-US" sz="1600" dirty="0"/>
              <a:t>(</a:t>
            </a:r>
            <a:r>
              <a:rPr lang="tr-TR" altLang="en-US" sz="1600" dirty="0" err="1"/>
              <a:t>Veriseti</a:t>
            </a:r>
            <a:r>
              <a:rPr lang="tr-TR" altLang="en-US" sz="1600" dirty="0"/>
              <a:t>, Öksürük Modeli, Covid-19 Öksürük Modeli)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737</Words>
  <Application>Microsoft Office PowerPoint</Application>
  <PresentationFormat>Ekran Gösterisi (4:3)</PresentationFormat>
  <Paragraphs>120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Arial</vt:lpstr>
      <vt:lpstr>Tahoma</vt:lpstr>
      <vt:lpstr>Default Design</vt:lpstr>
      <vt:lpstr>AKILLI MASKE (Devam)</vt:lpstr>
      <vt:lpstr>İçerik</vt:lpstr>
      <vt:lpstr>Akıllı Maske</vt:lpstr>
      <vt:lpstr>Proje Şeması ve Tanımı</vt:lpstr>
      <vt:lpstr>Proje Şeması ve Tanımı</vt:lpstr>
      <vt:lpstr>Proje Tasarım Planı</vt:lpstr>
      <vt:lpstr>Proje Tasarım Planı</vt:lpstr>
      <vt:lpstr>Proje Gereksinimleri</vt:lpstr>
      <vt:lpstr>Proje Gereksinimleri</vt:lpstr>
      <vt:lpstr>Hedefler</vt:lpstr>
      <vt:lpstr>Çalışma Takvimi</vt:lpstr>
      <vt:lpstr>Bağlantılar</vt:lpstr>
      <vt:lpstr>Bağlantılar</vt:lpstr>
      <vt:lpstr>Teşekkür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Demir</cp:lastModifiedBy>
  <cp:revision>295</cp:revision>
  <dcterms:created xsi:type="dcterms:W3CDTF">2007-08-26T20:02:13Z</dcterms:created>
  <dcterms:modified xsi:type="dcterms:W3CDTF">2021-03-24T09:35:38Z</dcterms:modified>
</cp:coreProperties>
</file>