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9" r:id="rId3"/>
    <p:sldId id="260" r:id="rId4"/>
    <p:sldId id="262" r:id="rId5"/>
    <p:sldId id="261" r:id="rId6"/>
    <p:sldId id="275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5" r:id="rId17"/>
    <p:sldId id="266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77" autoAdjust="0"/>
  </p:normalViewPr>
  <p:slideViewPr>
    <p:cSldViewPr snapToGrid="0">
      <p:cViewPr varScale="1">
        <p:scale>
          <a:sx n="73" d="100"/>
          <a:sy n="73" d="100"/>
        </p:scale>
        <p:origin x="19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FC2DA-FC49-4972-A59B-D94136ECD082}" type="datetimeFigureOut">
              <a:rPr lang="tr-TR" smtClean="0"/>
              <a:t>28.01.2021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A25FD-7219-4D66-9CC1-8FE87618E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611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dirty="0"/>
              <a:t>Video izlemek, yüklemek, paylaşmak</a:t>
            </a:r>
          </a:p>
          <a:p>
            <a:pPr>
              <a:buFont typeface="Wingdings" panose="05000000000000000000" pitchFamily="2" charset="2"/>
              <a:buNone/>
            </a:pPr>
            <a:endParaRPr lang="tr-TR" dirty="0"/>
          </a:p>
          <a:p>
            <a:pPr>
              <a:buFont typeface="Wingdings" panose="05000000000000000000" pitchFamily="2" charset="2"/>
              <a:buNone/>
            </a:pPr>
            <a:r>
              <a:rPr lang="tr-TR" dirty="0"/>
              <a:t>İçerik üreticiler ve içerik tüketiciler</a:t>
            </a:r>
          </a:p>
          <a:p>
            <a:pPr>
              <a:buFont typeface="Wingdings" panose="05000000000000000000" pitchFamily="2" charset="2"/>
              <a:buNone/>
            </a:pPr>
            <a:endParaRPr lang="tr-TR" dirty="0"/>
          </a:p>
          <a:p>
            <a:pPr>
              <a:buFont typeface="Wingdings" panose="05000000000000000000" pitchFamily="2" charset="2"/>
              <a:buNone/>
            </a:pPr>
            <a:r>
              <a:rPr lang="tr-TR" dirty="0"/>
              <a:t>Videolar ve içerikleri</a:t>
            </a:r>
          </a:p>
          <a:p>
            <a:endParaRPr lang="tr-T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 istatistikler,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YouTube'a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gelen veya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YouTube'dan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gelen trafiğin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toplam web trafiğinin %20'sinden fazlasını ve tüm internet trafiğinin %10'unu oluşturduğunu göstermektedir.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Amazon'un sahip olduğu web trafiği izleme hizmeti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Alexa'ya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göre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 dakika 300 saatin üzerinde video yükleyen ve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 gün 5 milyar video izlenen dünyanın en popüler ikinci web sitesidir.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155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3296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 madenciliği, veri seti, ve konum sayesinde Youtube video içerikleri ve izlenme sayıları hakkında, geniş bir görüş açısı</a:t>
            </a:r>
          </a:p>
          <a:p>
            <a:r>
              <a:rPr lang="tr-TR" dirty="0"/>
              <a:t> </a:t>
            </a:r>
            <a:br>
              <a:rPr lang="tr-TR" dirty="0"/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 çalışma üzerine, daha çok veri içeren veri setleri ile aynı çalışma yapılabilir,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farklı algoritmalar kullanılarak aynı özellikler hakkında sonuçlara ulaşılabilir,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veya farklı özellikler seçilerek farklı görüşler elde edilebilir.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Benim seçtiğim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veriseti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algoritma ve özellikler kullanılarak, daha doğru verilerle daha doğru sonuçlara da ulaşılabilir.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Ayrıca, tüm bunların dışında, belirli konularda belirli video içerik analizleri yapılabilir.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Projenin bana kattığı en güzel şey, bir veri bilimi hakkında daha bilgi sahibi olmak, ve yetkinlik kazanmaktır.</a:t>
            </a:r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Bana bu imkanı tanıdığı için, tekrar Burcu YILMAZ hocamıza teşekkürü borç bilirim.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291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Kaggle</a:t>
            </a:r>
            <a:r>
              <a:rPr lang="tr-TR" dirty="0"/>
              <a:t>, us </a:t>
            </a:r>
            <a:r>
              <a:rPr lang="tr-TR" dirty="0" err="1"/>
              <a:t>videos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category</a:t>
            </a:r>
            <a:r>
              <a:rPr lang="tr-TR" dirty="0"/>
              <a:t> </a:t>
            </a:r>
            <a:r>
              <a:rPr lang="tr-TR" dirty="0" err="1"/>
              <a:t>ids</a:t>
            </a:r>
            <a:endParaRPr lang="tr-TR" dirty="0"/>
          </a:p>
          <a:p>
            <a:endParaRPr lang="tr-TR" dirty="0"/>
          </a:p>
          <a:p>
            <a:r>
              <a:rPr lang="tr-TR" dirty="0"/>
              <a:t>Araç kullanılmadı</a:t>
            </a:r>
          </a:p>
          <a:p>
            <a:endParaRPr lang="tr-TR" dirty="0"/>
          </a:p>
          <a:p>
            <a:r>
              <a:rPr lang="tr-TR" dirty="0" err="1"/>
              <a:t>Python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Jupyter</a:t>
            </a:r>
            <a:r>
              <a:rPr lang="tr-TR" dirty="0"/>
              <a:t> Notebook</a:t>
            </a:r>
          </a:p>
          <a:p>
            <a:endParaRPr lang="tr-TR" dirty="0"/>
          </a:p>
          <a:p>
            <a:r>
              <a:rPr lang="tr-TR" dirty="0" err="1"/>
              <a:t>Numpy</a:t>
            </a:r>
            <a:r>
              <a:rPr lang="tr-TR" dirty="0"/>
              <a:t> </a:t>
            </a:r>
            <a:r>
              <a:rPr lang="tr-TR" dirty="0" err="1"/>
              <a:t>Pandas</a:t>
            </a:r>
            <a:r>
              <a:rPr lang="tr-TR" dirty="0"/>
              <a:t> </a:t>
            </a:r>
            <a:r>
              <a:rPr lang="tr-TR" dirty="0" err="1"/>
              <a:t>Matplotlib</a:t>
            </a:r>
            <a:r>
              <a:rPr lang="tr-TR" dirty="0"/>
              <a:t> / </a:t>
            </a:r>
            <a:r>
              <a:rPr lang="tr-TR" dirty="0" err="1"/>
              <a:t>Seaborn</a:t>
            </a:r>
            <a:r>
              <a:rPr lang="tr-TR" dirty="0"/>
              <a:t> / </a:t>
            </a:r>
            <a:r>
              <a:rPr lang="tr-TR" dirty="0" err="1"/>
              <a:t>Wordcloud</a:t>
            </a:r>
            <a:r>
              <a:rPr lang="tr-TR" dirty="0"/>
              <a:t> / </a:t>
            </a:r>
            <a:r>
              <a:rPr lang="tr-TR" dirty="0" err="1"/>
              <a:t>Scikitlearn</a:t>
            </a:r>
            <a:endParaRPr lang="tr-TR" dirty="0"/>
          </a:p>
          <a:p>
            <a:endParaRPr lang="tr-TR" dirty="0"/>
          </a:p>
          <a:p>
            <a:r>
              <a:rPr lang="tr-TR" dirty="0"/>
              <a:t>Lineer Regresyon / Rastgele (</a:t>
            </a:r>
            <a:r>
              <a:rPr lang="tr-TR" dirty="0" err="1"/>
              <a:t>Rassal</a:t>
            </a:r>
            <a:r>
              <a:rPr lang="tr-TR" dirty="0"/>
              <a:t>) Orman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192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İzlenme sayıları ve etkileşimler, fikir sahibi olmak</a:t>
            </a:r>
          </a:p>
          <a:p>
            <a:endParaRPr lang="tr-TR" dirty="0"/>
          </a:p>
          <a:p>
            <a:r>
              <a:rPr lang="tr-TR" dirty="0"/>
              <a:t>Sürüm sorunları</a:t>
            </a:r>
          </a:p>
          <a:p>
            <a:endParaRPr lang="tr-TR" dirty="0"/>
          </a:p>
          <a:p>
            <a:r>
              <a:rPr lang="tr-TR" dirty="0"/>
              <a:t>Kişisel kazanımlar ve</a:t>
            </a:r>
          </a:p>
          <a:p>
            <a:endParaRPr lang="tr-TR" dirty="0"/>
          </a:p>
          <a:p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Youtube videolarının kategorileri, izlenme sayılarını önemli ölçüde etkileyebilir.</a:t>
            </a:r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Youtube videolarının kategorileri, beğenme ve beğenmeme sayılarını önemli ölçüde etkileyebilir.</a:t>
            </a:r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Youtube videolarının izlenme sayısı arttıkça, aldığı beğenme ve beğenmeme sayıları da artmaktadır.</a:t>
            </a:r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Youtube’a,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haftaiçi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yüklenen video sayısı,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haftasonuna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göre çok daha fazladır.</a:t>
            </a:r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Youtube’da en çok izlenen içerik kategorisi, “Music” (Müzik) kategorisidir.</a:t>
            </a:r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Youtube’da en az izlenen içerik kategorisi,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News&amp;Politics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(Haberler ve Politika) kategorisidir.</a:t>
            </a:r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Youtube’da en çok kullanılan kelime etiketleri,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music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makeup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tutorial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“star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funny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video”,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bowl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“talk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smith”tir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Youtube’da “kim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kardashian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galaxy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s9”,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x”,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“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friendly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az kullanılan kelime etiketleri olarak sayılabilir.</a:t>
            </a:r>
            <a:b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Bir Youtube içeriğinin beğenme sayısına, yorum sayısına, ve kategorisine bakarak, izlenme sayısı hakkında tahmin yürütebiliriz.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22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74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2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91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2809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83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A25FD-7219-4D66-9CC1-8FE87618E3E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00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41C8-7748-4B55-A519-9F1750D75FB1}" type="datetime1">
              <a:rPr lang="tr-TR" smtClean="0"/>
              <a:t>28.01.2021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50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D0F-1791-4FDC-A404-2D530B50207D}" type="datetime1">
              <a:rPr lang="tr-TR" smtClean="0"/>
              <a:t>28.01.2021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2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E0C5-A40E-4DE3-B85B-189C7924B3FF}" type="datetime1">
              <a:rPr lang="tr-TR" smtClean="0"/>
              <a:t>28.01.2021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57F2-EF1C-4240-B8F5-791A0A5A86F6}" type="datetime1">
              <a:rPr lang="tr-TR" smtClean="0"/>
              <a:t>28.01.2021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7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A15C-98B3-420F-BB6C-9CD56E8F0454}" type="datetime1">
              <a:rPr lang="tr-TR" smtClean="0"/>
              <a:t>28.01.2021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FFCAB-B26E-4A69-8B21-78F2C3B3470A}" type="datetime1">
              <a:rPr lang="tr-TR" smtClean="0"/>
              <a:t>28.01.2021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3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3566-AB57-4AC7-ABB2-F2A4E68B13FD}" type="datetime1">
              <a:rPr lang="tr-TR" smtClean="0"/>
              <a:t>28.01.2021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585D-1D42-4024-88E8-2F247D5466E5}" type="datetime1">
              <a:rPr lang="tr-TR" smtClean="0"/>
              <a:t>28.01.2021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6CED-C8A2-4132-8F5A-372A979F89FC}" type="datetime1">
              <a:rPr lang="tr-TR" smtClean="0"/>
              <a:t>28.01.2021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GEBZE TEKNİK ÜNİVERSİTESİ | Ocak 2021, Gebze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57BDDC-3D96-4C0B-8C2A-93FDB922C9AF}" type="datetime1">
              <a:rPr lang="tr-TR" smtClean="0"/>
              <a:t>28.01.2021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5928-41CA-4ABA-9D52-0BAD0639DC06}" type="datetime1">
              <a:rPr lang="tr-TR" smtClean="0"/>
              <a:t>28.01.2021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34D365-460D-491F-83E1-DA8FA8BDC3DF}" type="datetime1">
              <a:rPr lang="tr-TR" smtClean="0"/>
              <a:t>28.01.2021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GEBZE TEKNİK ÜNİVERSİTESİ | Ocak 2021, Gebze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AD4D33-97CB-4D72-876C-8D9FE0922AA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0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F12EAA-503F-455E-B246-714A9DC67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b="1" dirty="0"/>
              <a:t>YOUTUBE TREND VİDEO</a:t>
            </a:r>
            <a:br>
              <a:rPr lang="tr-TR" sz="6600" b="1" dirty="0"/>
            </a:br>
            <a:r>
              <a:rPr lang="tr-TR" sz="6600" b="1" dirty="0"/>
              <a:t>ANALİZİ</a:t>
            </a:r>
            <a:endParaRPr lang="en-US" sz="66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E8CFEE9-02E5-4437-BB06-B757AAC4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1800" dirty="0"/>
              <a:t>CSE 454 – VERİ MADENCİLİĞİ DERSİ</a:t>
            </a:r>
          </a:p>
          <a:p>
            <a:r>
              <a:rPr lang="tr-TR" sz="1800" dirty="0"/>
              <a:t>DÖNEM PROJESİ SUNUMU</a:t>
            </a:r>
          </a:p>
          <a:p>
            <a:r>
              <a:rPr lang="tr-TR" sz="1800" dirty="0"/>
              <a:t>Şeyda Nur DEMİR – 12 10 44 042</a:t>
            </a:r>
            <a:endParaRPr lang="en-US" sz="1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118D408-0202-41FB-9933-8063B696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4CA91BC-3D9B-4CBF-A218-C9371993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9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9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1" name="Straight Connector 9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0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716BA0-1D27-414A-B2A7-92C71180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Youtube’a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haftaiçi</a:t>
            </a:r>
            <a: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yüklenen</a:t>
            </a:r>
            <a:b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video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sayısı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haftasonuna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göre</a:t>
            </a:r>
            <a:b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çok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daha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fazladır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E2A9212-C68C-4EEA-B510-125178BE66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r="6090" b="3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13" name="Straight Connector 103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05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3A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33DC17-A69E-40A5-8F49-7A115E2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GEBZE TEKNİK ÜNİVERSİTESİ | Ocak 2021, Gebze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88EA87-C054-4336-AF83-333FCAF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AD4D33-97CB-4D72-876C-8D9FE0922AAF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716BA0-1D27-414A-B2A7-92C71180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Youtube’da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çok</a:t>
            </a:r>
            <a:b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izlenen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içerik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kategorisi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“Music”</a:t>
            </a:r>
            <a:b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Müzik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kategorisidir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340D05BF-3119-47E0-A970-E6C1C130F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344216"/>
            <a:ext cx="5462001" cy="3645885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AA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4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33DC17-A69E-40A5-8F49-7A115E2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GEBZE TEKNİK ÜNİVERSİTESİ | Ocak 2021, Gebze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88EA87-C054-4336-AF83-333FCAF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AD4D33-97CB-4D72-876C-8D9FE0922AAF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7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716BA0-1D27-414A-B2A7-92C71180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3200" dirty="0">
                <a:solidFill>
                  <a:schemeClr val="tx1"/>
                </a:solidFill>
              </a:rPr>
              <a:t>Youtube’da en az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izlenen içerik kategorisi, “</a:t>
            </a:r>
            <a:r>
              <a:rPr lang="tr-TR" sz="3200" dirty="0" err="1">
                <a:solidFill>
                  <a:schemeClr val="tx1"/>
                </a:solidFill>
              </a:rPr>
              <a:t>News&amp;Politics</a:t>
            </a:r>
            <a:r>
              <a:rPr lang="tr-TR" sz="3200" dirty="0">
                <a:solidFill>
                  <a:schemeClr val="tx1"/>
                </a:solidFill>
              </a:rPr>
              <a:t>”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(Haberler ve Politika)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kategorisidir.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AA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4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33DC17-A69E-40A5-8F49-7A115E2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GEBZE TEKNİK ÜNİVERSİTESİ | Ocak 2021, Gebze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88EA87-C054-4336-AF83-333FCAF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AD4D33-97CB-4D72-876C-8D9FE0922AAF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8155ACC-DBAA-47D6-A08D-FFC5281EA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74" y="1454469"/>
            <a:ext cx="5131653" cy="342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2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716BA0-1D27-414A-B2A7-92C71180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Youtube’da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çok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kullanılan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kelime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etiketleri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“music”, “makeup tutorial”, “star wars”, “funny video”, “super bowl”, “talk show”, “will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smith”tir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D5F682-B52C-4CEE-B478-343C2BD7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289596"/>
            <a:ext cx="5462001" cy="3755126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33DC17-A69E-40A5-8F49-7A115E2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GEBZE TEKNİK ÜNİVERSİTESİ | Ocak 2021, Gebze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88EA87-C054-4336-AF83-333FCAF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AD4D33-97CB-4D72-876C-8D9FE0922AAF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716BA0-1D27-414A-B2A7-92C71180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Youtube’da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“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kim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kardashian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”, “galaxy s9”, “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iphone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x”, “full face”, “family friendly”,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az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kullanılan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kelime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etiketleri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olarak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sayılabilir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D5F682-B52C-4CEE-B478-343C2BD7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1289596"/>
            <a:ext cx="5462001" cy="3755126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DC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33DC17-A69E-40A5-8F49-7A115E2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GEBZE TEKNİK ÜNİVERSİTESİ | Ocak 2021, Gebze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88EA87-C054-4336-AF83-333FCAF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AD4D33-97CB-4D72-876C-8D9FE0922AAF}" type="slidenum">
              <a:rPr lang="en-US" smtClean="0"/>
              <a:pPr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184CF176-5285-4F57-A3FF-F97742FC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716BA0-1D27-414A-B2A7-92C71180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Bir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içeriğinin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beğenme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sayısına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yorum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sayısına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kategorisine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bakarak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izlenme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sayısı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hakkında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tahmin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yürütebiliriz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7DDD028-F3F6-496B-BB28-44B3E243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661466"/>
            <a:ext cx="5462001" cy="5011385"/>
          </a:xfrm>
          <a:prstGeom prst="rect">
            <a:avLst/>
          </a:prstGeom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936838B-2942-49A4-8369-F371A9422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46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59448C7-491D-4920-A6AA-C30F167D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72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33DC17-A69E-40A5-8F49-7A115E2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GEBZE TEKNİK ÜNİVERSİTESİ | Ocak 2021, Gebze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88EA87-C054-4336-AF83-333FCAF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9AD4D33-97CB-4D72-876C-8D9FE0922AAF}" type="slidenum">
              <a:rPr lang="en-US" smtClean="0"/>
              <a:pPr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190023-B772-45B0-9ED7-3AADD884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İzlencesi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8A41D2-B594-4834-8533-8342E778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Giriş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Malzeme ve Yöntem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00B050"/>
                </a:solidFill>
              </a:rPr>
              <a:t> </a:t>
            </a:r>
            <a:r>
              <a:rPr lang="tr-TR" dirty="0"/>
              <a:t>Sonuç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b="1" dirty="0">
                <a:solidFill>
                  <a:srgbClr val="00B050"/>
                </a:solidFill>
              </a:rPr>
              <a:t>Tartışma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5A673E-5973-4D0A-A59D-F6C9C971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CF6CAF-E1B3-4DE9-98E8-ECAFEB9D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9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A60068-9A32-41E2-99D7-AA7AA39A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Projem Hakkında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83771C-7396-4F19-8742-8C5A9282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Projemin hakkında genel değerlendirme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Projem üzerine yapılabilecekler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Projemin bana kattıkları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959ADE3-778D-488B-A78E-52E66F70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135098E-A9AF-492A-9926-868064C4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0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24F05D-EE7B-42B3-A48D-EEB06ED3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BDB10D-11BF-4F32-9A92-9B613BED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Sabır ve anlayışla beni dinleyen tüm arkadaşlarıma,</a:t>
            </a:r>
          </a:p>
          <a:p>
            <a:r>
              <a:rPr lang="tr-TR" dirty="0"/>
              <a:t>Ve bana bu fırsatı veren Burcu YILMAZ hocama,</a:t>
            </a:r>
          </a:p>
          <a:p>
            <a:r>
              <a:rPr lang="tr-TR" dirty="0"/>
              <a:t>Teşekkürlerimi sunuyorum.</a:t>
            </a:r>
          </a:p>
          <a:p>
            <a:endParaRPr lang="tr-TR" dirty="0"/>
          </a:p>
          <a:p>
            <a:r>
              <a:rPr lang="tr-TR" dirty="0"/>
              <a:t>Şeyda Nur DEMİR</a:t>
            </a:r>
          </a:p>
          <a:p>
            <a:r>
              <a:rPr lang="tr-TR" dirty="0"/>
              <a:t>12 10 44 042</a:t>
            </a:r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E8C1473-54D5-4943-A469-FBFC7368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C0E05DF-4A04-411A-87AA-5DFFD640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190023-B772-45B0-9ED7-3AADD884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İzlencesi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8A41D2-B594-4834-8533-8342E778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b="1" dirty="0">
                <a:solidFill>
                  <a:srgbClr val="00B050"/>
                </a:solidFill>
              </a:rPr>
              <a:t>Giriş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Malzeme ve Yöntem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Sonuç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Tartışma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46D8E3-93F3-4017-AAC9-94930606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090C1F-F6CB-481B-B3D5-75F8BBB3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A60068-9A32-41E2-99D7-AA7AA39A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Projemin Konusu, Önemi ve Amacı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83771C-7396-4F19-8742-8C5A9282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Youtube, kullanıcılar ve içerik, ifade ettiği anlam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Proje konumu seçme amacım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Benzer çalışmalar, literatür taraması, pazar araştırması</a:t>
            </a:r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E7206EF-5E70-44D9-B1BB-450385FB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A7A5A6-3801-4634-9857-AE64D493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190023-B772-45B0-9ED7-3AADD884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İzlencesi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8A41D2-B594-4834-8533-8342E778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Giriş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b="1" dirty="0">
                <a:solidFill>
                  <a:srgbClr val="00B050"/>
                </a:solidFill>
              </a:rPr>
              <a:t>Malzeme ve Yöntem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Sonuç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Tartışma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A899E6-E90C-4C67-9C92-C0F4C65B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39EA012-69B8-4B5A-8716-DFCD77CD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A60068-9A32-41E2-99D7-AA7AA39A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Araçlar ve Seçilme Nedenleri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83771C-7396-4F19-8742-8C5A9282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Kullandığım </a:t>
            </a:r>
            <a:r>
              <a:rPr lang="tr-TR" dirty="0" err="1"/>
              <a:t>veriseti</a:t>
            </a: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Kullandığım araç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Kullandığım programlama dili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Kullandığım geliştirme ortamı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Kullandığım kütüphane ve algoritmalar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0592275-89A6-419E-97D2-1A2C884D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97CD445-3660-4D5D-8E93-7E9F8EA4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7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EDF674-82B9-4C07-8B0D-6D92D217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Verisetimin </a:t>
            </a:r>
            <a:r>
              <a:rPr lang="tr-TR" dirty="0"/>
              <a:t>İçeriği Hakkında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D7DBB87-3DA4-40F5-B0B0-6086493E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35D7F66-FB04-40DE-A010-939274FF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6</a:t>
            </a:fld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FA3B0E8-F800-435B-9C90-BB61510B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45" y="1921188"/>
            <a:ext cx="7067873" cy="381340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D591FB8-389A-41CF-BD32-100DE793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82" y="1921188"/>
            <a:ext cx="3672381" cy="380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8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190023-B772-45B0-9ED7-3AADD884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Sunum İzlencesi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8A41D2-B594-4834-8533-8342E7789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Giriş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Malzeme ve Yöntem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>
                <a:solidFill>
                  <a:srgbClr val="00B050"/>
                </a:solidFill>
              </a:rPr>
              <a:t> Sonuç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Tartışma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1C49766-6784-4ABF-8AE2-82057968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611E24-A2A2-4E43-A966-F906527E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A60068-9A32-41E2-99D7-AA7AA39A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Projemin Sonuçlandırılması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83771C-7396-4F19-8742-8C5A9282C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tr-TR" dirty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Projemin amacı ve ulaştığım hedefler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Projemde ilerlerken karşılaştığım sorunlar ve çözüm yolları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 Elde ettiğim sonuçlar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B8174A-A243-4865-ADB9-4F6B2442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GEBZE TEKNİK ÜNİVERSİTESİ | Ocak 2021, Gebze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CFB62AF-A273-440D-85EF-943E584C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4D33-97CB-4D72-876C-8D9FE0922A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6B8738D-6184-4200-93C8-A38B49E3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716BA0-1D27-414A-B2A7-92C71180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Youtube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videolarının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kategorileri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izlenme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sayılarını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beğenme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beğenmeme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sayılarını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önemli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ölçüde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etkileyebilir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5B82278-F3AF-4E7C-8FCB-FEDBD17C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19" y="783248"/>
            <a:ext cx="5131653" cy="3425378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B73017D-B127-4D47-BB33-0DA52359F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rgbClr val="44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A647BEB-C84F-4008-9B94-BED86AD05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99" y="787744"/>
            <a:ext cx="5118182" cy="3416386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B7B8EB-0638-43BD-9A64-62F95F505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1AD70F9-2AA8-40AD-81F2-0D7BC881C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AA4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95E83E-3C35-4C05-B1FC-CBF86CCB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4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33DC17-A69E-40A5-8F49-7A115E2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GEBZE TEKNİK ÜNİVERSİTESİ | Ocak 2021, Gebze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88EA87-C054-4336-AF83-333FCAF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AD4D33-97CB-4D72-876C-8D9FE0922AA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26418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938</Words>
  <Application>Microsoft Office PowerPoint</Application>
  <PresentationFormat>Geniş ekran</PresentationFormat>
  <Paragraphs>150</Paragraphs>
  <Slides>18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Geçmişe bakış</vt:lpstr>
      <vt:lpstr>YOUTUBE TREND VİDEO ANALİZİ</vt:lpstr>
      <vt:lpstr>Sunum İzlencesi</vt:lpstr>
      <vt:lpstr>Projemin Konusu, Önemi ve Amacı</vt:lpstr>
      <vt:lpstr>Sunum İzlencesi</vt:lpstr>
      <vt:lpstr>Kullanılan Araçlar ve Seçilme Nedenleri</vt:lpstr>
      <vt:lpstr>Verisetimin İçeriği Hakkında</vt:lpstr>
      <vt:lpstr>Sunum İzlencesi</vt:lpstr>
      <vt:lpstr>Projemin Sonuçlandırılması</vt:lpstr>
      <vt:lpstr>Youtube videolarının kategorileri, izlenme sayılarını, beğenme ve beğenmeme sayılarını önemli ölçüde etkileyebilir.</vt:lpstr>
      <vt:lpstr>Youtube’a, haftaiçi yüklenen video sayısı, haftasonuna göre çok daha fazladır.</vt:lpstr>
      <vt:lpstr>Youtube’da en çok izlenen içerik kategorisi, “Music” (Müzik) kategorisidir.</vt:lpstr>
      <vt:lpstr>Youtube’da en az izlenen içerik kategorisi, “News&amp;Politics” (Haberler ve Politika) kategorisidir.</vt:lpstr>
      <vt:lpstr>Youtube’da en çok kullanılan kelime etiketleri, “music”, “makeup tutorial”, “star wars”, “funny video”, “super bowl”, “talk show”, “will smith”tir.</vt:lpstr>
      <vt:lpstr>Youtube’da “kim kardashian”, “galaxy s9”, “iphone x”, “full face”, “family friendly”, az kullanılan kelime etiketleri olarak sayılabilir.</vt:lpstr>
      <vt:lpstr>Bir Youtube içeriğinin beğenme sayısına, yorum sayısına, ve kategorisine bakarak, izlenme sayısı hakkında tahmin yürütebiliriz. </vt:lpstr>
      <vt:lpstr>Sunum İzlencesi</vt:lpstr>
      <vt:lpstr>Projem Hakkında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 VİDEO ANALİZİ</dc:title>
  <dc:creator>Şeyda Nur Çakar</dc:creator>
  <cp:lastModifiedBy>Şeyda Nur Çakar</cp:lastModifiedBy>
  <cp:revision>11</cp:revision>
  <dcterms:created xsi:type="dcterms:W3CDTF">2021-01-28T20:26:17Z</dcterms:created>
  <dcterms:modified xsi:type="dcterms:W3CDTF">2021-01-28T20:37:50Z</dcterms:modified>
</cp:coreProperties>
</file>