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BASE DE DONNEES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ETUDE SQL vs NOSQL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3686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44279" y="474921"/>
            <a:ext cx="10745972" cy="6067646"/>
          </a:xfrm>
        </p:spPr>
        <p:txBody>
          <a:bodyPr/>
          <a:lstStyle/>
          <a:p>
            <a:pPr algn="ctr"/>
            <a:r>
              <a:rPr lang="fr-FR" b="1" dirty="0"/>
              <a:t>Introduction</a:t>
            </a:r>
          </a:p>
          <a:p>
            <a:r>
              <a:rPr lang="fr-FR" b="1" dirty="0"/>
              <a:t>Les bases de données sont essentielles pour le stockage et la gestion des données. Il existe deux grandes catégories de bases de données : SQL (relationnelles) et </a:t>
            </a:r>
            <a:r>
              <a:rPr lang="fr-FR" b="1" dirty="0" err="1"/>
              <a:t>NoSQL</a:t>
            </a:r>
            <a:r>
              <a:rPr lang="fr-FR" b="1" dirty="0"/>
              <a:t> (non relationnelles). Nous allons comparer ces deux approches en prenant SQL et </a:t>
            </a:r>
            <a:r>
              <a:rPr lang="fr-FR" b="1" dirty="0" err="1"/>
              <a:t>MongoDB</a:t>
            </a:r>
            <a:r>
              <a:rPr lang="fr-FR" b="1" dirty="0"/>
              <a:t> (</a:t>
            </a:r>
            <a:r>
              <a:rPr lang="fr-FR" b="1" dirty="0" err="1"/>
              <a:t>NoSQL</a:t>
            </a:r>
            <a:r>
              <a:rPr lang="fr-FR" b="1" dirty="0"/>
              <a:t>) comme exemples.</a:t>
            </a:r>
          </a:p>
          <a:p>
            <a:pPr algn="ctr"/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18" y="2532210"/>
            <a:ext cx="2952750" cy="15525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362" y="2532209"/>
            <a:ext cx="31623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511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482010"/>
            <a:ext cx="10820400" cy="57366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SQL : Bases de données relationnelles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bases SQL utilisent un modèle tabulaire pour organiser les données avec des relations structurées entre elles.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Fonctionnalités principales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Stockage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tabulaire : Les données sont organisées en tables avec des lignes et des colonnes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Schéma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strict : Chaque table suit une structure définie à l'avance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Utilisation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 SQL (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Structured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Language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: Langage standard pour gérer et interroger la base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Intégrité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 données : Clés primaires et étrangères assurent des relations solides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Transactions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ACID (Atomicité, Cohérence, Isolation, Durabilité) : Garantissent la fiabilité des données.</a:t>
            </a:r>
          </a:p>
          <a:p>
            <a:pPr marL="0" indent="0" algn="ctr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Exemples de bases SQL :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 Server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Oracle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fr-FR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89886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510364"/>
            <a:ext cx="10820400" cy="570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Bases de données non relationnelles (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indent="0">
              <a:buNone/>
            </a:pP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 conçu pour des données non structurées ou semi-structurées, avec une approche flexible et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scalable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Fonctionnalités principales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Stockage sous forme de documents : Données organisées en JSON/BSON, sans tables 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fixes.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Schéma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flexible : Chaque document peut avoir des champs différents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Scalabilité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horizontale : Supporte facilement de grandes quantités de données en répartissant la charge sur plusieurs 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serveurs.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Performances 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optimisées : Rapide pour les requêtes complexes et volumineuses</a:t>
            </a: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Replication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 partitionnement faciles : Idéal pour les applications distribuées.</a:t>
            </a:r>
          </a:p>
          <a:p>
            <a:pPr marL="0" indent="0" algn="ctr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Exemples de bases </a:t>
            </a: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</a:t>
            </a:r>
          </a:p>
          <a:p>
            <a:pPr marL="0" indent="0">
              <a:buNone/>
            </a:pPr>
            <a:r>
              <a:rPr lang="fr-FR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(base orientée documents)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Cassandra (base orientée colonnes)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Redis (base clé-valeur)</a:t>
            </a:r>
          </a:p>
          <a:p>
            <a:pPr marL="0" indent="0">
              <a:buNone/>
            </a:pPr>
            <a:r>
              <a:rPr lang="fr-FR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Neo4j (base orientée graphes)</a:t>
            </a:r>
          </a:p>
          <a:p>
            <a:pPr marL="0" indent="0">
              <a:buNone/>
            </a:pP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025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600" y="950312"/>
            <a:ext cx="9067583" cy="544209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4153" y="453657"/>
            <a:ext cx="10820400" cy="5743764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3. Comparaison SQL vs </a:t>
            </a:r>
            <a:r>
              <a:rPr lang="fr-FR" dirty="0" err="1" smtClean="0"/>
              <a:t>NoSQL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8383057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85800" y="283536"/>
            <a:ext cx="10820400" cy="59351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  <a:p>
            <a:pPr marL="0" indent="0">
              <a:buNone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SQL est idéal pour les applications avec relations complexes, où les données doivent être rigoureusement structurées.</a:t>
            </a:r>
          </a:p>
          <a:p>
            <a:pPr marL="0" indent="0">
              <a:buNone/>
            </a:pP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est plus adapté aux applications évolutives, nécessitant flexibilité et haute disponibilité.</a:t>
            </a:r>
          </a:p>
          <a:p>
            <a:pPr marL="0" indent="0">
              <a:buNone/>
            </a:pPr>
            <a:endParaRPr lang="fr-FR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fr-FR" sz="18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Choisir 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entre SQL et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NoSQL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dépend des besoins du projet. Si l’application exige cohérence et transactions strictes, optez pour SQL. Si elle gère grands volumes de données avec une structure dynamique, </a:t>
            </a:r>
            <a:r>
              <a:rPr lang="fr-FR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MongoDB</a:t>
            </a:r>
            <a:r>
              <a:rPr lang="fr-FR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est une excellente option.</a:t>
            </a:r>
          </a:p>
          <a:p>
            <a:pPr marL="0" indent="0">
              <a:buNone/>
            </a:pP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524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înée de condensatio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TM04033937[[fn=Traînée de condensation]]</Template>
  <TotalTime>31</TotalTime>
  <Words>393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Tahoma</vt:lpstr>
      <vt:lpstr>Wingdings</vt:lpstr>
      <vt:lpstr>Traînée de condensation</vt:lpstr>
      <vt:lpstr>INTRODUCTION BASE DE DONNEES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BASE DE DONNEES</dc:title>
  <dc:creator>Seydith diagne</dc:creator>
  <cp:lastModifiedBy>Seydith diagne</cp:lastModifiedBy>
  <cp:revision>4</cp:revision>
  <dcterms:created xsi:type="dcterms:W3CDTF">2025-04-25T21:03:14Z</dcterms:created>
  <dcterms:modified xsi:type="dcterms:W3CDTF">2025-04-25T21:34:22Z</dcterms:modified>
</cp:coreProperties>
</file>