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75FA-CE1B-4102-B13B-E322F8860360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CC2DD-E9C0-4BE4-BC7D-ABA086D590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18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CC2DD-E9C0-4BE4-BC7D-ABA086D590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09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AAD05-2731-0AE7-EE1D-602D2B28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7729F0-629C-4E8E-F349-FC50E42B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C63D3-7B16-3DD9-DE79-94CDCA0A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CCD97-25EA-17D5-F266-726ED92D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8C749-8075-53C0-C82D-74A8B9E0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53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8602F-96D8-7872-1008-C4E75B85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8BF524-0EBB-FD0D-F162-D699F479A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243886-8A0A-EC97-783F-6B9DCDBE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60B17-B63E-F3E2-0B1F-F98C11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FD510A-E943-5658-564D-EAE6ABD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2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FCC781-A361-CA5C-3308-793514AA2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53D979-F568-1E58-F425-8054D32A6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782C9-183F-A6B0-3D4F-7EC34DD1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29033-CEBE-92CC-6C29-9A189ED8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C9B65-861A-2947-77DF-C5984782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90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EFA84-85FD-5852-45A6-F70BBD22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7FA2E-1440-1ACC-B74C-607DA9B0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1B29C-F1B8-223D-AE7A-3587A44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FDD9C-655E-81E3-A6A3-B3F9E807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30CBE-D750-B34A-2ACD-12F76B49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6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3F7F7-BA00-F32B-6EBE-DBA1D8DF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EC5283-7546-25C4-A3D5-698F2CC4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29643D-BB44-6317-65B0-EB4B68C3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C98A3-A760-6527-77A5-9A959BB3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6F1A9-D636-A951-FA60-0DDCBC41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52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E0257-2C16-481D-7504-CB86FCA7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331A9-E894-858B-7D82-2E02B3E4B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48DFAE-6556-5EE9-4AD2-6F1A1F19B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38BA3-8F8C-A0C8-DBD3-A3E5ADCA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542DF0-8320-7EE6-875D-A3FAB700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678FA-7F53-A034-E934-023122FC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7B188-0F3D-2F24-8DD0-74959472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0C81B-4249-F936-AD36-025B549B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DA82D1-CE26-541B-84FF-94EFFBD2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3D7E75-8B1A-933A-E719-8920BD26A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83E192-D0A1-A65E-66E5-9EFA4B821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D8D986-DD38-5D7B-8ABB-7F288211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C5299D-67E4-A210-C7BA-C52E475D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866666-F473-DF1E-7D53-E0D96598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22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B65B7-8D94-DA33-AC88-71105381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314812-892A-FCF4-87D3-766FD0FE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C56374-F9D0-0DF0-C546-3338BFCB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CB9DE8-019E-5CCE-B919-8B38EA42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136832-1BD3-31EC-516D-D783DA74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C0EE6-086C-20A4-1628-C2E7C08B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E3F401-ADA2-EE77-F2ED-8177A27A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367B0-3F4A-B5D1-2777-0EAA16A6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15195-372D-3230-8D08-33F4F6B1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A5FFF4-9EE0-2EB8-773A-CC7C69770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1D9120-A0F9-ECDE-A3B4-74E00EF2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3504BC-875B-D7E9-354E-C85D8747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1E02A-CEA7-468D-0A42-C95EB09D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7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183E8-3F3A-679C-B376-CF8CBBF8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844755-4C5C-1AB4-FFD1-54ADB7E8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9199D8-5E55-167F-3C42-1AA5D3D9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4CB2A-63EE-44C1-9710-80C6821E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62DC5-2777-275A-C24E-5FC966C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5C173E-61FA-52AD-568B-434DFE07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8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BE938B-E558-D158-B0CC-7135309C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7DAA1-AABF-12CA-D379-CBBD0DA4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879FED-47B5-BD04-7B22-CAC8A095F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4E9-B387-485C-B868-3A71F59F437F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0673A-97FC-542B-3314-FC2E7A2DE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4896D-201F-B8A6-8AE4-92E2BE2F5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31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F32678-BD48-B92D-ED3B-CC87FD8B4047}"/>
              </a:ext>
            </a:extLst>
          </p:cNvPr>
          <p:cNvSpPr txBox="1"/>
          <p:nvPr/>
        </p:nvSpPr>
        <p:spPr>
          <a:xfrm>
            <a:off x="925974" y="370919"/>
            <a:ext cx="974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GIT ET PROJET GITUP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A4CFDB-942D-8246-673F-94DA0DDB6F9A}"/>
              </a:ext>
            </a:extLst>
          </p:cNvPr>
          <p:cNvSpPr txBox="1"/>
          <p:nvPr/>
        </p:nvSpPr>
        <p:spPr>
          <a:xfrm>
            <a:off x="393540" y="1353311"/>
            <a:ext cx="557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Créer un dossier appelé </a:t>
            </a:r>
            <a:r>
              <a:rPr lang="fr-FR" dirty="0" err="1"/>
              <a:t>learn_git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D581E2-0FBD-73E9-500B-06F84D3B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76" t="15527" r="16929" b="19734"/>
          <a:stretch>
            <a:fillRect/>
          </a:stretch>
        </p:blipFill>
        <p:spPr>
          <a:xfrm>
            <a:off x="729206" y="1724598"/>
            <a:ext cx="7488509" cy="35418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784CAC-6CD6-9D3F-D071-AE3EB373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99" t="45439" r="56062" b="42443"/>
          <a:stretch>
            <a:fillRect/>
          </a:stretch>
        </p:blipFill>
        <p:spPr>
          <a:xfrm>
            <a:off x="6460855" y="5535811"/>
            <a:ext cx="4211003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CB83F670-A1E5-8328-963D-DA001F9F2228}"/>
              </a:ext>
            </a:extLst>
          </p:cNvPr>
          <p:cNvSpPr txBox="1"/>
          <p:nvPr/>
        </p:nvSpPr>
        <p:spPr>
          <a:xfrm>
            <a:off x="127321" y="170626"/>
            <a:ext cx="9398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Cd (changer de répertoire) dans le dossier </a:t>
            </a:r>
            <a:r>
              <a:rPr lang="fr-FR" dirty="0" err="1"/>
              <a:t>learn_git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3. Créer un fichier appelé third.txt.</a:t>
            </a:r>
          </a:p>
          <a:p>
            <a:endParaRPr lang="fr-FR" dirty="0"/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4536045-3480-3486-AA09-82CA3E4E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44" t="14989" r="17975" b="58851"/>
          <a:stretch>
            <a:fillRect/>
          </a:stretch>
        </p:blipFill>
        <p:spPr>
          <a:xfrm>
            <a:off x="798654" y="660409"/>
            <a:ext cx="11076971" cy="22182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BB92FB3-2C31-6427-CD84-4CC89EC3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77" t="14852" r="35728" b="21688"/>
          <a:stretch>
            <a:fillRect/>
          </a:stretch>
        </p:blipFill>
        <p:spPr>
          <a:xfrm>
            <a:off x="399886" y="3646687"/>
            <a:ext cx="4532299" cy="307607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557CF76-BD93-C8A1-4513-A8CA552A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18" t="15021" r="42658" b="73333"/>
          <a:stretch>
            <a:fillRect/>
          </a:stretch>
        </p:blipFill>
        <p:spPr>
          <a:xfrm>
            <a:off x="5764193" y="4910197"/>
            <a:ext cx="5660020" cy="7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92532-21BF-8763-91E0-A143A2D5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5" y="172032"/>
            <a:ext cx="11187897" cy="6513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4. Initialiser un dépôt git vide.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5. Ajouter third.txt à la </a:t>
            </a:r>
            <a:r>
              <a:rPr lang="fr-FR" sz="1800" dirty="0" err="1"/>
              <a:t>staging</a:t>
            </a:r>
            <a:r>
              <a:rPr lang="fr-FR" sz="1800" dirty="0"/>
              <a:t> area.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6. </a:t>
            </a:r>
            <a:r>
              <a:rPr lang="fr-FR" sz="1800" dirty="0" err="1"/>
              <a:t>Commiter</a:t>
            </a:r>
            <a:r>
              <a:rPr lang="fr-FR" sz="1800" dirty="0"/>
              <a:t> avec le message "</a:t>
            </a:r>
            <a:r>
              <a:rPr lang="fr-FR" sz="1800" dirty="0" err="1"/>
              <a:t>adding</a:t>
            </a:r>
            <a:r>
              <a:rPr lang="fr-FR" sz="1800" dirty="0"/>
              <a:t> third.txt".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24929F-92A2-C20A-58C4-7B84EDE2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42" t="15696" r="21202" b="60675"/>
          <a:stretch>
            <a:fillRect/>
          </a:stretch>
        </p:blipFill>
        <p:spPr>
          <a:xfrm>
            <a:off x="1365812" y="573370"/>
            <a:ext cx="8102279" cy="16204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D91D62-280A-1814-C1AE-3BF0DB38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12" t="16877" r="22341" b="59494"/>
          <a:stretch>
            <a:fillRect/>
          </a:stretch>
        </p:blipFill>
        <p:spPr>
          <a:xfrm>
            <a:off x="2149032" y="2844177"/>
            <a:ext cx="7893935" cy="16204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0262A1-2022-9D37-01E8-D2A57AB6C8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678" t="20591" r="23576" b="55781"/>
          <a:stretch>
            <a:fillRect/>
          </a:stretch>
        </p:blipFill>
        <p:spPr>
          <a:xfrm>
            <a:off x="2928392" y="5065509"/>
            <a:ext cx="7893935" cy="16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0D03D-8FD1-B219-5336-334FE8EB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0" y="1241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7. Vérifiez votre validation avec git log.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8. Créez un autre fichier appelé fourth.txt (même démarche pour l’instruction 3)</a:t>
            </a:r>
          </a:p>
          <a:p>
            <a:pPr marL="0" indent="0">
              <a:buNone/>
            </a:pPr>
            <a:r>
              <a:rPr lang="fr-FR" sz="1800" dirty="0"/>
              <a:t>9. Ajoutez fourth.txt à la </a:t>
            </a:r>
            <a:r>
              <a:rPr lang="fr-FR" sz="1800" dirty="0" err="1"/>
              <a:t>staging</a:t>
            </a:r>
            <a:r>
              <a:rPr lang="fr-FR" sz="1800" dirty="0"/>
              <a:t> area (même démarche pour l’instruction 3)</a:t>
            </a:r>
          </a:p>
          <a:p>
            <a:pPr marL="0" indent="0">
              <a:buNone/>
            </a:pPr>
            <a:r>
              <a:rPr lang="fr-FR" sz="1800" dirty="0"/>
              <a:t>10. Vérifiez avec le message "</a:t>
            </a:r>
            <a:r>
              <a:rPr lang="fr-FR" sz="1800" dirty="0" err="1"/>
              <a:t>adding</a:t>
            </a:r>
            <a:r>
              <a:rPr lang="fr-FR" sz="1800" dirty="0"/>
              <a:t> fourth.txt (même démarche pour l’instruction 3)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D1563B-FECF-4053-D8DC-6F3621E5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05" t="39831" r="24905" b="46498"/>
          <a:stretch>
            <a:fillRect/>
          </a:stretch>
        </p:blipFill>
        <p:spPr>
          <a:xfrm>
            <a:off x="1571586" y="416689"/>
            <a:ext cx="7613567" cy="11111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A2730E-E47A-F27D-8ADE-1B995988E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8" t="15865" r="43703" b="38903"/>
          <a:stretch>
            <a:fillRect/>
          </a:stretch>
        </p:blipFill>
        <p:spPr>
          <a:xfrm>
            <a:off x="740780" y="3130951"/>
            <a:ext cx="10301469" cy="36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2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58AC44F-4C24-08B3-4799-791D0432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16" t="16371" r="34684" b="23544"/>
          <a:stretch>
            <a:fillRect/>
          </a:stretch>
        </p:blipFill>
        <p:spPr>
          <a:xfrm>
            <a:off x="0" y="659323"/>
            <a:ext cx="6400800" cy="41205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739C4E1-94D7-DCD9-035A-91066E57585B}"/>
              </a:ext>
            </a:extLst>
          </p:cNvPr>
          <p:cNvSpPr txBox="1"/>
          <p:nvPr/>
        </p:nvSpPr>
        <p:spPr>
          <a:xfrm>
            <a:off x="925975" y="289367"/>
            <a:ext cx="110190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11. Enlevez le fichier third.txt.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12. Ajoutez cette modification à la </a:t>
            </a:r>
            <a:r>
              <a:rPr lang="fr-FR" dirty="0" err="1"/>
              <a:t>staging</a:t>
            </a:r>
            <a:r>
              <a:rPr lang="fr-FR" dirty="0"/>
              <a:t> area. (En utilisant la commande "git </a:t>
            </a:r>
            <a:r>
              <a:rPr lang="fr-FR" dirty="0" err="1"/>
              <a:t>add</a:t>
            </a:r>
            <a:r>
              <a:rPr lang="fr-FR" dirty="0"/>
              <a:t> .« 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1BCC6A-200A-0C24-307C-7BFCEEB6DC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652" t="42363" r="17405" b="47342"/>
          <a:stretch>
            <a:fillRect/>
          </a:stretch>
        </p:blipFill>
        <p:spPr>
          <a:xfrm>
            <a:off x="1030147" y="5700099"/>
            <a:ext cx="7772402" cy="9388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BDE44B-6AEB-F2E0-B436-4B120733F6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733" t="15864" r="43988" b="67427"/>
          <a:stretch>
            <a:fillRect/>
          </a:stretch>
        </p:blipFill>
        <p:spPr>
          <a:xfrm>
            <a:off x="5389945" y="2421786"/>
            <a:ext cx="5764192" cy="114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0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95DFE3E-AC1F-DE01-6150-0DFBACCF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68" t="42025" r="41044" b="45485"/>
          <a:stretch>
            <a:fillRect/>
          </a:stretch>
        </p:blipFill>
        <p:spPr>
          <a:xfrm>
            <a:off x="706054" y="789972"/>
            <a:ext cx="5810491" cy="12010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72C206-9718-5E02-29E0-1972687A28D5}"/>
              </a:ext>
            </a:extLst>
          </p:cNvPr>
          <p:cNvSpPr txBox="1"/>
          <p:nvPr/>
        </p:nvSpPr>
        <p:spPr>
          <a:xfrm>
            <a:off x="1423686" y="220098"/>
            <a:ext cx="84032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13. </a:t>
            </a:r>
            <a:r>
              <a:rPr lang="fr-FR" dirty="0" err="1"/>
              <a:t>Commiter</a:t>
            </a:r>
            <a:r>
              <a:rPr lang="fr-FR" dirty="0"/>
              <a:t> avec le message "</a:t>
            </a:r>
            <a:r>
              <a:rPr lang="fr-FR" dirty="0" err="1"/>
              <a:t>removing</a:t>
            </a:r>
            <a:r>
              <a:rPr lang="fr-FR" dirty="0"/>
              <a:t> third.txt".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14. Vérifiez vos </a:t>
            </a:r>
            <a:r>
              <a:rPr lang="fr-FR" dirty="0" err="1"/>
              <a:t>commits</a:t>
            </a:r>
            <a:r>
              <a:rPr lang="fr-FR" dirty="0"/>
              <a:t> en utilisant git log.</a:t>
            </a:r>
          </a:p>
          <a:p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1C717D3-F029-3CF2-7FB5-3005F9F2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94" t="38631" r="38956" b="27257"/>
          <a:stretch>
            <a:fillRect/>
          </a:stretch>
        </p:blipFill>
        <p:spPr>
          <a:xfrm>
            <a:off x="104172" y="2570756"/>
            <a:ext cx="8681013" cy="38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26C88D-7A9B-79E2-F582-CEB9D18E5D35}"/>
              </a:ext>
            </a:extLst>
          </p:cNvPr>
          <p:cNvSpPr txBox="1"/>
          <p:nvPr/>
        </p:nvSpPr>
        <p:spPr>
          <a:xfrm>
            <a:off x="868101" y="231494"/>
            <a:ext cx="10359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15. Changez vos paramètres globaux pour </a:t>
            </a:r>
            <a:r>
              <a:rPr lang="fr-FR" dirty="0" err="1"/>
              <a:t>core.pager</a:t>
            </a:r>
            <a:r>
              <a:rPr lang="fr-FR" dirty="0"/>
              <a:t>=cat - vous pouvez en savoir plus ici.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16. Écrivez la commande appropriée pour lister toutes les configurations globales pour git sur votre machine.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B311F6-14C3-D77E-7B6D-A57FB919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46" t="65511" r="33260" b="25064"/>
          <a:stretch>
            <a:fillRect/>
          </a:stretch>
        </p:blipFill>
        <p:spPr>
          <a:xfrm>
            <a:off x="1752803" y="587665"/>
            <a:ext cx="9750070" cy="12134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D67A26-984A-FD2A-C63B-1C8FD4AE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14" t="38987" r="23101" b="17299"/>
          <a:stretch>
            <a:fillRect/>
          </a:stretch>
        </p:blipFill>
        <p:spPr>
          <a:xfrm>
            <a:off x="1068729" y="2555695"/>
            <a:ext cx="9753599" cy="40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1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0FB0B31-73D6-63D1-60BC-4E6D9FF60E23}"/>
              </a:ext>
            </a:extLst>
          </p:cNvPr>
          <p:cNvSpPr txBox="1"/>
          <p:nvPr/>
        </p:nvSpPr>
        <p:spPr>
          <a:xfrm>
            <a:off x="1099595" y="243068"/>
            <a:ext cx="8623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Pousser vers </a:t>
            </a:r>
            <a:r>
              <a:rPr lang="fr-FR" sz="2800" b="1" dirty="0" err="1"/>
              <a:t>gitup</a:t>
            </a:r>
            <a:r>
              <a:rPr lang="fr-FR" sz="2800" b="1" dirty="0"/>
              <a:t> le projet</a:t>
            </a:r>
          </a:p>
          <a:p>
            <a:endParaRPr lang="fr-FR" sz="2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8267D6-FA0B-7347-65F1-221AB7DA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607" r="55475" b="32827"/>
          <a:stretch>
            <a:fillRect/>
          </a:stretch>
        </p:blipFill>
        <p:spPr>
          <a:xfrm>
            <a:off x="497711" y="947724"/>
            <a:ext cx="10579261" cy="24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63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229</Words>
  <Application>Microsoft Office PowerPoint</Application>
  <PresentationFormat>Grand écran</PresentationFormat>
  <Paragraphs>96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Seydou Dia</dc:creator>
  <cp:lastModifiedBy>Seydou Dia</cp:lastModifiedBy>
  <cp:revision>3</cp:revision>
  <dcterms:created xsi:type="dcterms:W3CDTF">2025-07-20T23:07:33Z</dcterms:created>
  <dcterms:modified xsi:type="dcterms:W3CDTF">2025-07-21T08:48:42Z</dcterms:modified>
</cp:coreProperties>
</file>