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9144000"/>
  <p:notesSz cx="9144000" cy="6858000"/>
  <p:defaultTextStyle>
    <a:defPPr>
      <a:defRPr lang="en-US"/>
    </a:defPPr>
    <a:lvl1pPr marL="0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44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888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332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776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221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666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110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554" algn="l" defTabSz="10448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65" d="100"/>
          <a:sy n="65" d="100"/>
        </p:scale>
        <p:origin x="-2124" y="-1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8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7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2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4038600" cy="603461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2"/>
            <a:ext cx="4038600" cy="603461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17"/>
            <a:ext cx="4040188" cy="8530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44" indent="0">
              <a:buNone/>
              <a:defRPr sz="2300" b="1"/>
            </a:lvl2pPr>
            <a:lvl3pPr marL="1044888" indent="0">
              <a:buNone/>
              <a:defRPr sz="2100" b="1"/>
            </a:lvl3pPr>
            <a:lvl4pPr marL="1567332" indent="0">
              <a:buNone/>
              <a:defRPr sz="1800" b="1"/>
            </a:lvl4pPr>
            <a:lvl5pPr marL="2089776" indent="0">
              <a:buNone/>
              <a:defRPr sz="1800" b="1"/>
            </a:lvl5pPr>
            <a:lvl6pPr marL="2612221" indent="0">
              <a:buNone/>
              <a:defRPr sz="1800" b="1"/>
            </a:lvl6pPr>
            <a:lvl7pPr marL="3134666" indent="0">
              <a:buNone/>
              <a:defRPr sz="1800" b="1"/>
            </a:lvl7pPr>
            <a:lvl8pPr marL="3657110" indent="0">
              <a:buNone/>
              <a:defRPr sz="1800" b="1"/>
            </a:lvl8pPr>
            <a:lvl9pPr marL="41795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33"/>
            <a:ext cx="4040188" cy="52683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44" indent="0">
              <a:buNone/>
              <a:defRPr sz="2300" b="1"/>
            </a:lvl2pPr>
            <a:lvl3pPr marL="1044888" indent="0">
              <a:buNone/>
              <a:defRPr sz="2100" b="1"/>
            </a:lvl3pPr>
            <a:lvl4pPr marL="1567332" indent="0">
              <a:buNone/>
              <a:defRPr sz="1800" b="1"/>
            </a:lvl4pPr>
            <a:lvl5pPr marL="2089776" indent="0">
              <a:buNone/>
              <a:defRPr sz="1800" b="1"/>
            </a:lvl5pPr>
            <a:lvl6pPr marL="2612221" indent="0">
              <a:buNone/>
              <a:defRPr sz="1800" b="1"/>
            </a:lvl6pPr>
            <a:lvl7pPr marL="3134666" indent="0">
              <a:buNone/>
              <a:defRPr sz="1800" b="1"/>
            </a:lvl7pPr>
            <a:lvl8pPr marL="3657110" indent="0">
              <a:buNone/>
              <a:defRPr sz="1800" b="1"/>
            </a:lvl8pPr>
            <a:lvl9pPr marL="41795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6"/>
            <a:ext cx="3008313" cy="154940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600"/>
            </a:lvl1pPr>
            <a:lvl2pPr marL="522444" indent="0">
              <a:buNone/>
              <a:defRPr sz="1400"/>
            </a:lvl2pPr>
            <a:lvl3pPr marL="1044888" indent="0">
              <a:buNone/>
              <a:defRPr sz="1200"/>
            </a:lvl3pPr>
            <a:lvl4pPr marL="1567332" indent="0">
              <a:buNone/>
              <a:defRPr sz="1000"/>
            </a:lvl4pPr>
            <a:lvl5pPr marL="2089776" indent="0">
              <a:buNone/>
              <a:defRPr sz="1000"/>
            </a:lvl5pPr>
            <a:lvl6pPr marL="2612221" indent="0">
              <a:buNone/>
              <a:defRPr sz="1000"/>
            </a:lvl6pPr>
            <a:lvl7pPr marL="3134666" indent="0">
              <a:buNone/>
              <a:defRPr sz="1000"/>
            </a:lvl7pPr>
            <a:lvl8pPr marL="3657110" indent="0">
              <a:buNone/>
              <a:defRPr sz="1000"/>
            </a:lvl8pPr>
            <a:lvl9pPr marL="417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4"/>
            <a:ext cx="5486400" cy="5486400"/>
          </a:xfrm>
        </p:spPr>
        <p:txBody>
          <a:bodyPr/>
          <a:lstStyle>
            <a:lvl1pPr marL="0" indent="0">
              <a:buNone/>
              <a:defRPr sz="3600"/>
            </a:lvl1pPr>
            <a:lvl2pPr marL="522444" indent="0">
              <a:buNone/>
              <a:defRPr sz="3200"/>
            </a:lvl2pPr>
            <a:lvl3pPr marL="1044888" indent="0">
              <a:buNone/>
              <a:defRPr sz="2700"/>
            </a:lvl3pPr>
            <a:lvl4pPr marL="1567332" indent="0">
              <a:buNone/>
              <a:defRPr sz="2300"/>
            </a:lvl4pPr>
            <a:lvl5pPr marL="2089776" indent="0">
              <a:buNone/>
              <a:defRPr sz="2300"/>
            </a:lvl5pPr>
            <a:lvl6pPr marL="2612221" indent="0">
              <a:buNone/>
              <a:defRPr sz="2300"/>
            </a:lvl6pPr>
            <a:lvl7pPr marL="3134666" indent="0">
              <a:buNone/>
              <a:defRPr sz="2300"/>
            </a:lvl7pPr>
            <a:lvl8pPr marL="3657110" indent="0">
              <a:buNone/>
              <a:defRPr sz="2300"/>
            </a:lvl8pPr>
            <a:lvl9pPr marL="4179554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600"/>
            </a:lvl1pPr>
            <a:lvl2pPr marL="522444" indent="0">
              <a:buNone/>
              <a:defRPr sz="1400"/>
            </a:lvl2pPr>
            <a:lvl3pPr marL="1044888" indent="0">
              <a:buNone/>
              <a:defRPr sz="1200"/>
            </a:lvl3pPr>
            <a:lvl4pPr marL="1567332" indent="0">
              <a:buNone/>
              <a:defRPr sz="1000"/>
            </a:lvl4pPr>
            <a:lvl5pPr marL="2089776" indent="0">
              <a:buNone/>
              <a:defRPr sz="1000"/>
            </a:lvl5pPr>
            <a:lvl6pPr marL="2612221" indent="0">
              <a:buNone/>
              <a:defRPr sz="1000"/>
            </a:lvl6pPr>
            <a:lvl7pPr marL="3134666" indent="0">
              <a:buNone/>
              <a:defRPr sz="1000"/>
            </a:lvl7pPr>
            <a:lvl8pPr marL="3657110" indent="0">
              <a:buNone/>
              <a:defRPr sz="1000"/>
            </a:lvl8pPr>
            <a:lvl9pPr marL="417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104489" tIns="52245" rIns="104489" bIns="522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2"/>
            <a:ext cx="8229600" cy="6034617"/>
          </a:xfrm>
          <a:prstGeom prst="rect">
            <a:avLst/>
          </a:prstGeom>
        </p:spPr>
        <p:txBody>
          <a:bodyPr vert="horz" lIns="104489" tIns="52245" rIns="104489" bIns="522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4"/>
          </a:xfrm>
          <a:prstGeom prst="rect">
            <a:avLst/>
          </a:prstGeom>
        </p:spPr>
        <p:txBody>
          <a:bodyPr vert="horz" lIns="104489" tIns="52245" rIns="104489" bIns="522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4"/>
          </a:xfrm>
          <a:prstGeom prst="rect">
            <a:avLst/>
          </a:prstGeom>
        </p:spPr>
        <p:txBody>
          <a:bodyPr vert="horz" lIns="104489" tIns="52245" rIns="104489" bIns="522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4"/>
          </a:xfrm>
          <a:prstGeom prst="rect">
            <a:avLst/>
          </a:prstGeom>
        </p:spPr>
        <p:txBody>
          <a:bodyPr vert="horz" lIns="104489" tIns="52245" rIns="104489" bIns="5224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888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34" indent="-391834" algn="l" defTabSz="104488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8971" indent="-326527" algn="l" defTabSz="104488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10" indent="-261222" algn="l" defTabSz="104488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54" indent="-261222" algn="l" defTabSz="104488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0999" indent="-261222" algn="l" defTabSz="104488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444" indent="-261222" algn="l" defTabSz="1044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5888" indent="-261222" algn="l" defTabSz="1044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332" indent="-261222" algn="l" defTabSz="1044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776" indent="-261222" algn="l" defTabSz="1044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44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888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32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776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221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666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110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554" algn="l" defTabSz="104488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3.jpe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EZ-Tech\Downloads\Certificates\Matplotlib\Plot Types\(1) ba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" y="0"/>
            <a:ext cx="9121611" cy="91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02280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133600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Z-Tech\Downloads\Certificates\Matplotlib\Plot Types\k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71787"/>
            <a:ext cx="731520" cy="10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80" y="3230880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9" y="2087880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19200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02280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599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38" y="3230879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EZ-Tech\Downloads\Certificates\SeaBorn\Plot Types\matplotli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62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-Tech\Downloads\Certificates\Matplotlib\Plot Types\(3) 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0253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02280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9" y="2171171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02280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599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69280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599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53" y="8336281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53" y="7467600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EZ-Tech\Downloads\Certificates\SeaBorn\Plot Types\matplotli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62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EZ-Tech\Downloads\Certificates\SeaBorn\Plot Types\heat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705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-Tech\Downloads\Certificates\SeaBorn\Plot Types\dist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7" y="3925085"/>
            <a:ext cx="245483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-Tech\Downloads\Certificates\SeaBorn\Plot Types\bar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40" y="722926"/>
            <a:ext cx="24798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Z-Tech\Downloads\Certificates\SeaBorn\Plot Types\linepl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754796"/>
            <a:ext cx="245806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218" y="0"/>
            <a:ext cx="2458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lineplot</a:t>
            </a:r>
            <a:r>
              <a:rPr lang="en-US" dirty="0" smtClean="0"/>
              <a:t>( </a:t>
            </a:r>
            <a:r>
              <a:rPr lang="en-US" dirty="0" err="1" smtClean="0"/>
              <a:t>x,y,data</a:t>
            </a:r>
            <a:r>
              <a:rPr lang="en-US" dirty="0" smtClean="0"/>
              <a:t>,</a:t>
            </a:r>
          </a:p>
          <a:p>
            <a:pPr algn="ctr"/>
            <a:r>
              <a:rPr lang="en-US" dirty="0"/>
              <a:t>h</a:t>
            </a:r>
            <a:r>
              <a:rPr lang="en-US" dirty="0" smtClean="0"/>
              <a:t>ue = style )</a:t>
            </a:r>
            <a:endParaRPr lang="en-US" dirty="0"/>
          </a:p>
        </p:txBody>
      </p:sp>
      <p:pic>
        <p:nvPicPr>
          <p:cNvPr id="4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4225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636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94998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73" y="1094207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19065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13940" y="22853"/>
            <a:ext cx="2499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barplot</a:t>
            </a:r>
            <a:r>
              <a:rPr lang="en-US" dirty="0" smtClean="0"/>
              <a:t>( </a:t>
            </a:r>
            <a:r>
              <a:rPr lang="en-US" dirty="0" err="1" smtClean="0"/>
              <a:t>x,y,data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hue )</a:t>
            </a:r>
            <a:endParaRPr lang="en-US" dirty="0"/>
          </a:p>
        </p:txBody>
      </p:sp>
      <p:pic>
        <p:nvPicPr>
          <p:cNvPr id="12" name="Picture 11" descr="C:\Users\EZ-Tech\Downloads\Certificates\Matplotlib\Plot Types\ki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9520" y="1930932"/>
            <a:ext cx="731520" cy="10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Z-Tech\Downloads\Certificates\SeaBorn\Plot Types\scatterplo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20298"/>
            <a:ext cx="24465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8025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6636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54031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EZ-Tech\Downloads\Certificates\Matplotlib\Plot Types\ki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0680" y="629885"/>
            <a:ext cx="731520" cy="10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05" y="800233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29200" y="2286000"/>
            <a:ext cx="8061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style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9980" y="5334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scatterplot( </a:t>
            </a:r>
            <a:r>
              <a:rPr lang="en-US" dirty="0" err="1" smtClean="0"/>
              <a:t>x,y,data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hue, style )</a:t>
            </a:r>
            <a:endParaRPr lang="en-US" dirty="0"/>
          </a:p>
        </p:txBody>
      </p:sp>
      <p:pic>
        <p:nvPicPr>
          <p:cNvPr id="7" name="Picture 3" descr="C:\Users\EZ-Tech\Downloads\Certificates\SeaBorn\Plot Types\jointplo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61" y="3627089"/>
            <a:ext cx="2124280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20" y="5388125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41" y="4251929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8" y="5388896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04329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159" y="3452358"/>
            <a:ext cx="2454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distplot</a:t>
            </a:r>
            <a:r>
              <a:rPr lang="en-US" dirty="0" smtClean="0"/>
              <a:t>( x 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18541" y="3189260"/>
            <a:ext cx="2291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jointplot</a:t>
            </a:r>
            <a:r>
              <a:rPr lang="en-US" dirty="0" smtClean="0"/>
              <a:t>( </a:t>
            </a:r>
            <a:r>
              <a:rPr lang="en-US" dirty="0" err="1" smtClean="0"/>
              <a:t>x,y,data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30" name="Picture 2" descr="C:\Users\EZ-Tech\Downloads\Certificates\SeaBorn\Plot Types\boxplot 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70" y="3925856"/>
            <a:ext cx="247135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73" y="4207267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32125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C:\Users\EZ-Tech\Downloads\Certificates\Matplotlib\Plot Types\ki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9520" y="5167387"/>
            <a:ext cx="731520" cy="10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53199" y="3186187"/>
            <a:ext cx="2499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boxplot( </a:t>
            </a:r>
            <a:r>
              <a:rPr lang="en-US" dirty="0" err="1" smtClean="0"/>
              <a:t>x,y,data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hue )</a:t>
            </a:r>
            <a:endParaRPr lang="en-US" dirty="0"/>
          </a:p>
        </p:txBody>
      </p:sp>
      <p:pic>
        <p:nvPicPr>
          <p:cNvPr id="38" name="Picture 2" descr="C:\Users\EZ-Tech\Downloads\Certificates\SeaBorn\Plot Types\seabor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62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EZ-Tech\Downloads\Certificates\SeaBorn\Plot Types\countplo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6740098"/>
            <a:ext cx="245637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10803" y="6324600"/>
            <a:ext cx="2454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countplot</a:t>
            </a:r>
            <a:r>
              <a:rPr lang="en-US" dirty="0" smtClean="0"/>
              <a:t>( x, hue )</a:t>
            </a:r>
            <a:endParaRPr lang="en-US" dirty="0"/>
          </a:p>
        </p:txBody>
      </p:sp>
      <p:pic>
        <p:nvPicPr>
          <p:cNvPr id="41" name="Picture 12" descr="C:\Users\EZ-Tech\Downloads\Certificates\Matplotlib\Plot Types\Orange Mustach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53" y="7102867"/>
            <a:ext cx="8061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C:\Users\EZ-Tech\Downloads\Certificates\Matplotlib\Plot Types\ki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880" y="8062987"/>
            <a:ext cx="731520" cy="10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38" y="8304742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229600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C:\Users\EZ-Tech\Downloads\Certificates\Matplotlib\Plot Types\bubb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41" y="6629400"/>
            <a:ext cx="731520" cy="8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EZ-Tech\Downloads\Certificates\Matplotlib\Plot Types\stell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0" y="7696200"/>
            <a:ext cx="82876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336368" y="6324600"/>
            <a:ext cx="2454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heatmap</a:t>
            </a:r>
            <a:r>
              <a:rPr lang="en-US" dirty="0" smtClean="0"/>
              <a:t>( </a:t>
            </a:r>
            <a:r>
              <a:rPr lang="en-US" dirty="0" err="1" smtClean="0"/>
              <a:t>corr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0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 must be moved\Work_Sample\store\Q1\Dash - B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686050"/>
            <a:ext cx="908526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67600" y="3429000"/>
            <a:ext cx="1030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8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49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EZ-Tech</dc:creator>
  <cp:lastModifiedBy>EZ-Tech</cp:lastModifiedBy>
  <cp:revision>30</cp:revision>
  <dcterms:created xsi:type="dcterms:W3CDTF">2006-08-16T00:00:00Z</dcterms:created>
  <dcterms:modified xsi:type="dcterms:W3CDTF">2023-08-25T15:15:47Z</dcterms:modified>
</cp:coreProperties>
</file>